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dp" ContentType="image/vnd.ms-photo"/>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256" r:id="rId4"/>
    <p:sldId id="257" r:id="rId5"/>
    <p:sldId id="264" r:id="rId6"/>
    <p:sldId id="262" r:id="rId7"/>
    <p:sldId id="258" r:id="rId8"/>
    <p:sldId id="259" r:id="rId9"/>
    <p:sldId id="260" r:id="rId10"/>
    <p:sldId id="261" r:id="rId11"/>
    <p:sldId id="263" r:id="rId12"/>
    <p:sldId id="266" r:id="rId13"/>
    <p:sldId id="265" r:id="rId14"/>
    <p:sldId id="270" r:id="rId15"/>
    <p:sldId id="267" r:id="rId16"/>
    <p:sldId id="268" r:id="rId17"/>
    <p:sldId id="269" r:id="rId18"/>
    <p:sldId id="272" r:id="rId19"/>
    <p:sldId id="275" r:id="rId20"/>
    <p:sldId id="278" r:id="rId21"/>
    <p:sldId id="271" r:id="rId22"/>
    <p:sldId id="273" r:id="rId23"/>
    <p:sldId id="274" r:id="rId24"/>
    <p:sldId id="279" r:id="rId25"/>
    <p:sldId id="276" r:id="rId26"/>
    <p:sldId id="277" r:id="rId27"/>
    <p:sldId id="282" r:id="rId28"/>
    <p:sldId id="280" r:id="rId29"/>
    <p:sldId id="283" r:id="rId30"/>
    <p:sldId id="284" r:id="rId31"/>
    <p:sldId id="285" r:id="rId32"/>
    <p:sldId id="286" r:id="rId33"/>
    <p:sldId id="287" r:id="rId34"/>
    <p:sldId id="290" r:id="rId35"/>
    <p:sldId id="288" r:id="rId36"/>
    <p:sldId id="291" r:id="rId37"/>
    <p:sldId id="292" r:id="rId38"/>
    <p:sldId id="293" r:id="rId39"/>
    <p:sldId id="294" r:id="rId40"/>
    <p:sldId id="295" r:id="rId41"/>
    <p:sldId id="297" r:id="rId42"/>
    <p:sldId id="301" r:id="rId43"/>
    <p:sldId id="341" r:id="rId44"/>
  </p:sldIdLst>
  <p:sldSz cx="9144000" cy="5143500" type="screen16x9"/>
  <p:notesSz cx="6858000" cy="9144000"/>
  <p:custDataLst>
    <p:tags r:id="rId4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9" d="100"/>
          <a:sy n="139" d="100"/>
        </p:scale>
        <p:origin x="102" y="14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slide" Target="slides/slide38.xml" /><Relationship Id="rId42" Type="http://schemas.openxmlformats.org/officeDocument/2006/relationships/slide" Target="slides/slide39.xml" /><Relationship Id="rId43" Type="http://schemas.openxmlformats.org/officeDocument/2006/relationships/slide" Target="slides/slide40.xml" /><Relationship Id="rId44" Type="http://schemas.openxmlformats.org/officeDocument/2006/relationships/slide" Target="slides/slide41.xml" /><Relationship Id="rId45" Type="http://schemas.openxmlformats.org/officeDocument/2006/relationships/tags" Target="tags/tag61.xml" /><Relationship Id="rId46" Type="http://schemas.openxmlformats.org/officeDocument/2006/relationships/presProps" Target="presProps.xml" /><Relationship Id="rId47" Type="http://schemas.openxmlformats.org/officeDocument/2006/relationships/viewProps" Target="viewProps.xml" /><Relationship Id="rId48" Type="http://schemas.openxmlformats.org/officeDocument/2006/relationships/theme" Target="theme/theme1.xml" /><Relationship Id="rId49"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EDEBA7-FDE5-4251-8D04-2E00458D9D4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4CAEC1-B4B4-491F-9572-0C1CB7992B57}"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8.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39.xml.rels>&#65279;<?xml version="1.0" encoding="utf-8" standalone="yes"?><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0.xml.rels>&#65279;<?xml version="1.0" encoding="utf-8" standalone="yes"?><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41.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40</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2913460" y="6513910"/>
            <a:ext cx="2228850" cy="344090"/>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41</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7820"/>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D841415-A0C2-4277-91AD-342802068B22}"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AA5BE8-6F97-4A15-B5C9-F7A8B995D387}"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D841415-A0C2-4277-91AD-342802068B22}"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AA5BE8-6F97-4A15-B5C9-F7A8B995D387}"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171450"/>
            <a:ext cx="2057400" cy="365760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71450"/>
            <a:ext cx="6019800" cy="365760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D841415-A0C2-4277-91AD-342802068B22}"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AA5BE8-6F97-4A15-B5C9-F7A8B995D387}"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00" y="456300"/>
            <a:ext cx="8226900" cy="5292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D841415-A0C2-4277-91AD-342802068B22}"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AA5BE8-6F97-4A15-B5C9-F7A8B995D387}"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6"/>
            <a:ext cx="7772400" cy="1021557"/>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1D841415-A0C2-4277-91AD-342802068B22}"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AA5BE8-6F97-4A15-B5C9-F7A8B995D387}"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000125"/>
            <a:ext cx="4038600" cy="282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000125"/>
            <a:ext cx="4038600" cy="282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1D841415-A0C2-4277-91AD-342802068B22}"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0AA5BE8-6F97-4A15-B5C9-F7A8B995D387}"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1D841415-A0C2-4277-91AD-342802068B22}"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0AA5BE8-6F97-4A15-B5C9-F7A8B995D387}"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D841415-A0C2-4277-91AD-342802068B22}"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0AA5BE8-6F97-4A15-B5C9-F7A8B995D387}"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1D841415-A0C2-4277-91AD-342802068B22}"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0AA5BE8-6F97-4A15-B5C9-F7A8B995D387}"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2" y="204788"/>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D841415-A0C2-4277-91AD-342802068B22}"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0AA5BE8-6F97-4A15-B5C9-F7A8B995D387}"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D841415-A0C2-4277-91AD-342802068B22}"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0AA5BE8-6F97-4A15-B5C9-F7A8B995D387}"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1.jpeg"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t="-1000" b="-1000"/>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41415-A0C2-4277-91AD-342802068B22}" type="datetimeFigureOut">
              <a:rPr lang="zh-CN" altLang="en-US" smtClean="0"/>
              <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0AA5BE8-6F97-4A15-B5C9-F7A8B995D387}"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00" y="4735800"/>
            <a:ext cx="2025000" cy="237600"/>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000" y="4735800"/>
            <a:ext cx="2970000" cy="237600"/>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8200" y="4735800"/>
            <a:ext cx="2025000" cy="237600"/>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4952" cy="5142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2.png" /><Relationship Id="rId4" Type="http://schemas.openxmlformats.org/officeDocument/2006/relationships/audio" Target="NULL" /><Relationship Id="rId5" Type="http://schemas.microsoft.com/office/2007/relationships/media" Target="file:///C:\Users\dzh\Desktop\PPT(051)12-15\8748498237600128.mp3" TargetMode="External" /><Relationship Id="rId6" Type="http://schemas.openxmlformats.org/officeDocument/2006/relationships/image" Target="../media/image3.png" /><Relationship Id="rId7" Type="http://schemas.openxmlformats.org/officeDocument/2006/relationships/image" Target="../media/image4.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image" Target="../media/image8.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image" Target="../media/image9.png" /><Relationship Id="rId4" Type="http://schemas.openxmlformats.org/officeDocument/2006/relationships/image" Target="../media/image10.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image" Target="../media/image11.jpeg" /><Relationship Id="rId4" Type="http://schemas.openxmlformats.org/officeDocument/2006/relationships/image" Target="../media/image12.jpeg" /><Relationship Id="rId5" Type="http://schemas.openxmlformats.org/officeDocument/2006/relationships/image" Target="../media/image13.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image" Target="../media/image14.jpeg" /><Relationship Id="rId4" Type="http://schemas.openxmlformats.org/officeDocument/2006/relationships/image" Target="../media/image15.jpeg" /><Relationship Id="rId5" Type="http://schemas.openxmlformats.org/officeDocument/2006/relationships/image" Target="../media/image16.jpeg" /><Relationship Id="rId6" Type="http://schemas.openxmlformats.org/officeDocument/2006/relationships/image" Target="../media/image17.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image" Target="../media/image18.png" /><Relationship Id="rId4" Type="http://schemas.openxmlformats.org/officeDocument/2006/relationships/image" Target="../media/image19.jpeg" /><Relationship Id="rId5" Type="http://schemas.openxmlformats.org/officeDocument/2006/relationships/image" Target="../media/image20.jpeg" /><Relationship Id="rId6" Type="http://schemas.openxmlformats.org/officeDocument/2006/relationships/image" Target="../media/image21.jpeg" /><Relationship Id="rId7" Type="http://schemas.openxmlformats.org/officeDocument/2006/relationships/image" Target="../media/image22.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image" Target="../media/image23.jpeg" /><Relationship Id="rId4" Type="http://schemas.openxmlformats.org/officeDocument/2006/relationships/image" Target="../media/image24.jpeg" /><Relationship Id="rId5" Type="http://schemas.openxmlformats.org/officeDocument/2006/relationships/image" Target="../media/image25.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image" Target="../media/image26.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 Id="rId3" Type="http://schemas.openxmlformats.org/officeDocument/2006/relationships/image" Target="../media/image27.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3.xml" /><Relationship Id="rId3" Type="http://schemas.openxmlformats.org/officeDocument/2006/relationships/image" Target="../media/image28.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4.xml" /><Relationship Id="rId3" Type="http://schemas.openxmlformats.org/officeDocument/2006/relationships/image" Target="../media/image29.jpeg" /><Relationship Id="rId4" Type="http://schemas.openxmlformats.org/officeDocument/2006/relationships/image" Target="../media/image30.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7.xml" /><Relationship Id="rId3" Type="http://schemas.openxmlformats.org/officeDocument/2006/relationships/image" Target="../media/image31.pn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8.xml" /><Relationship Id="rId3" Type="http://schemas.openxmlformats.org/officeDocument/2006/relationships/image" Target="../media/image32.jpeg" /><Relationship Id="rId4" Type="http://schemas.openxmlformats.org/officeDocument/2006/relationships/image" Target="../media/image33.jpeg" /><Relationship Id="rId5" Type="http://schemas.openxmlformats.org/officeDocument/2006/relationships/image" Target="../media/image34.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0.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1.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2.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3.xml" /><Relationship Id="rId3" Type="http://schemas.openxmlformats.org/officeDocument/2006/relationships/image" Target="../media/image35.jpe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4.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5.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6.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7.xml" /><Relationship Id="rId3" Type="http://schemas.openxmlformats.org/officeDocument/2006/relationships/image" Target="../media/image36.png" /><Relationship Id="rId4" Type="http://schemas.openxmlformats.org/officeDocument/2006/relationships/image" Target="../media/image37.jpe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45.png" /><Relationship Id="rId11" Type="http://schemas.openxmlformats.org/officeDocument/2006/relationships/image" Target="../media/image46.png" /><Relationship Id="rId2" Type="http://schemas.openxmlformats.org/officeDocument/2006/relationships/notesSlide" Target="../notesSlides/notesSlide38.xml" /><Relationship Id="rId3" Type="http://schemas.openxmlformats.org/officeDocument/2006/relationships/image" Target="../media/image38.png" /><Relationship Id="rId4" Type="http://schemas.microsoft.com/office/2007/relationships/hdphoto" Target="../media/image39.wdp" /><Relationship Id="rId5" Type="http://schemas.openxmlformats.org/officeDocument/2006/relationships/image" Target="../media/image40.png" /><Relationship Id="rId6" Type="http://schemas.microsoft.com/office/2007/relationships/hdphoto" Target="../media/image41.wdp" /><Relationship Id="rId7" Type="http://schemas.openxmlformats.org/officeDocument/2006/relationships/image" Target="../media/image42.png" /><Relationship Id="rId8" Type="http://schemas.openxmlformats.org/officeDocument/2006/relationships/image" Target="../media/image43.png" /><Relationship Id="rId9" Type="http://schemas.openxmlformats.org/officeDocument/2006/relationships/image" Target="../media/image44.pn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9.xml" /><Relationship Id="rId3" Type="http://schemas.openxmlformats.org/officeDocument/2006/relationships/image" Target="../media/image2.png" /><Relationship Id="rId4" Type="http://schemas.openxmlformats.org/officeDocument/2006/relationships/audio" Target="NULL" /><Relationship Id="rId5" Type="http://schemas.microsoft.com/office/2007/relationships/media" Target="file:///C:\Users\dzh\Desktop\PPT(051)12-15\8748498237600128.mp3" TargetMode="External" /><Relationship Id="rId6" Type="http://schemas.openxmlformats.org/officeDocument/2006/relationships/image" Target="../media/image3.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image" Target="../media/image5.jpeg"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40.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47.png"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47.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41.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image" Target="../media/image6.jpeg" /><Relationship Id="rId4" Type="http://schemas.openxmlformats.org/officeDocument/2006/relationships/image" Target="../media/image7.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7">
            <a:lum/>
          </a:blip>
          <a:stretch>
            <a:fillRect t="-1000" b="-1000"/>
          </a:stretch>
        </a:blipFill>
        <a:effectLst/>
      </p:bgPr>
    </p:bg>
    <p:spTree>
      <p:nvGrpSpPr>
        <p:cNvPr id="1" name=""/>
        <p:cNvGrpSpPr/>
        <p:nvPr/>
      </p:nvGrpSpPr>
      <p:grpSpPr>
        <a:xfrm>
          <a:off x="0" y="0"/>
          <a:ext cx="0" cy="0"/>
        </a:xfrm>
      </p:grpSpPr>
      <p:pic>
        <p:nvPicPr>
          <p:cNvPr id="2" name="8748498237600128.mp3">
            <a:hlinkClick action="ppaction://media"/>
          </p:cNvPr>
          <p:cNvPicPr>
            <a:picLocks noRot="1" noChangeAspect="1"/>
          </p:cNvPicPr>
          <p:nvPr>
            <a:audioFile r:link="rId4"/>
            <p:extLst>
              <p:ext uri="{DAA4B4D4-6D71-4841-9C94-3DE7FCFB9230}">
                <p14:media xmlns:p14="http://schemas.microsoft.com/office/powerpoint/2010/main" r:link="rId5"/>
              </p:ext>
            </p:extLst>
          </p:nvPr>
        </p:nvPicPr>
        <p:blipFill>
          <a:blip r:embed="rId3"/>
          <a:stretch>
            <a:fillRect/>
          </a:stretch>
        </p:blipFill>
        <p:spPr bwMode="auto">
          <a:xfrm>
            <a:off x="10134005" y="-1113317"/>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rcRect t="74834"/>
          <a:stretch>
            <a:fillRect/>
          </a:stretch>
        </p:blipFill>
        <p:spPr>
          <a:xfrm>
            <a:off x="0" y="3848669"/>
            <a:ext cx="9144000" cy="1293930"/>
          </a:xfrm>
          <a:prstGeom prst="rect">
            <a:avLst/>
          </a:prstGeom>
        </p:spPr>
      </p:pic>
      <p:sp>
        <p:nvSpPr>
          <p:cNvPr id="11" name="TextBox 10"/>
          <p:cNvSpPr txBox="1"/>
          <p:nvPr/>
        </p:nvSpPr>
        <p:spPr>
          <a:xfrm>
            <a:off x="539552" y="1275606"/>
            <a:ext cx="2733441" cy="523220"/>
          </a:xfrm>
          <a:prstGeom prst="rect">
            <a:avLst/>
          </a:prstGeom>
          <a:noFill/>
        </p:spPr>
        <p:txBody>
          <a:bodyPr wrap="none" rtlCol="0">
            <a:spAutoFit/>
          </a:bodyPr>
          <a:lstStyle/>
          <a:p>
            <a:r>
              <a:rPr lang="en-US" altLang="zh-CN" sz="2800" b="1">
                <a:solidFill>
                  <a:schemeClr val="bg1"/>
                </a:solidFill>
                <a:latin typeface="微软雅黑" panose="020b0503020204020204" pitchFamily="34" charset="-122"/>
                <a:ea typeface="微软雅黑" panose="020b0503020204020204" pitchFamily="34" charset="-122"/>
              </a:rPr>
              <a:t>POWERPOINT</a:t>
            </a:r>
            <a:endParaRPr lang="zh-CN" altLang="en-US" sz="2800" b="1">
              <a:solidFill>
                <a:schemeClr val="bg1"/>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539552" y="1798048"/>
            <a:ext cx="6696744" cy="646331"/>
          </a:xfrm>
          <a:prstGeom prst="rect">
            <a:avLst/>
          </a:prstGeom>
          <a:noFill/>
        </p:spPr>
        <p:txBody>
          <a:bodyPr wrap="square" rtlCol="0">
            <a:spAutoFit/>
          </a:bodyPr>
          <a:lstStyle/>
          <a:p>
            <a:r>
              <a:rPr lang="zh-CN" altLang="en-US" sz="3600" b="1">
                <a:solidFill>
                  <a:schemeClr val="bg1"/>
                </a:solidFill>
                <a:latin typeface="微软雅黑" panose="020b0503020204020204" pitchFamily="34" charset="-122"/>
                <a:ea typeface="微软雅黑" panose="020b0503020204020204" pitchFamily="34" charset="-122"/>
              </a:rPr>
              <a:t>工作计划年终总结</a:t>
            </a:r>
            <a:r>
              <a:rPr lang="en-US" altLang="zh-CN" sz="3600" b="1">
                <a:solidFill>
                  <a:schemeClr val="bg1"/>
                </a:solidFill>
                <a:latin typeface="微软雅黑" panose="020b0503020204020204" pitchFamily="34" charset="-122"/>
                <a:ea typeface="微软雅黑" panose="020b0503020204020204" pitchFamily="34" charset="-122"/>
              </a:rPr>
              <a:t>PPT</a:t>
            </a:r>
            <a:r>
              <a:rPr lang="zh-CN" altLang="en-US" sz="3600" b="1">
                <a:solidFill>
                  <a:schemeClr val="bg1"/>
                </a:solidFill>
                <a:latin typeface="微软雅黑" panose="020b0503020204020204" pitchFamily="34" charset="-122"/>
                <a:ea typeface="微软雅黑" panose="020b0503020204020204" pitchFamily="34" charset="-122"/>
              </a:rPr>
              <a:t>模板</a:t>
            </a:r>
            <a:endParaRPr lang="zh-CN" altLang="en-US" sz="3600" b="1">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539552" y="2941018"/>
            <a:ext cx="1443990" cy="306705"/>
          </a:xfrm>
          <a:prstGeom prst="rect">
            <a:avLst/>
          </a:prstGeom>
          <a:effectLst/>
        </p:spPr>
        <p:txBody>
          <a:bodyPr wrap="none">
            <a:spAutoFit/>
          </a:bodyPr>
          <a:lstStyle/>
          <a:p>
            <a:r>
              <a:rPr lang="zh-CN" altLang="en-US" sz="1400">
                <a:solidFill>
                  <a:schemeClr val="bg1"/>
                </a:solidFill>
                <a:latin typeface="微软雅黑" panose="020b0503020204020204" pitchFamily="34" charset="-122"/>
                <a:ea typeface="微软雅黑" panose="020b0503020204020204" pitchFamily="34" charset="-122"/>
              </a:rPr>
              <a:t> 汇报人：</a:t>
            </a:r>
            <a:r>
              <a:rPr lang="en-US" altLang="zh-CN" sz="1400">
                <a:solidFill>
                  <a:schemeClr val="bg1"/>
                </a:solidFill>
                <a:latin typeface="微软雅黑" panose="020b0503020204020204" pitchFamily="34" charset="-122"/>
                <a:ea typeface="微软雅黑" panose="020b0503020204020204" pitchFamily="34" charset="-122"/>
              </a:rPr>
              <a:t>PPT</a:t>
            </a:r>
            <a:r>
              <a:rPr lang="zh-CN" altLang="en-US" sz="1400">
                <a:solidFill>
                  <a:schemeClr val="bg1"/>
                </a:solidFill>
                <a:latin typeface="微软雅黑" panose="020b0503020204020204" pitchFamily="34" charset="-122"/>
                <a:ea typeface="微软雅黑" panose="020b0503020204020204" pitchFamily="34" charset="-122"/>
              </a:rPr>
              <a:t>汇</a:t>
            </a:r>
            <a:endParaRPr lang="zh-CN" altLang="en-US" sz="1400">
              <a:solidFill>
                <a:schemeClr val="bg1"/>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611560" y="2483830"/>
            <a:ext cx="544268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611560" y="2483830"/>
            <a:ext cx="4126577"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bg1"/>
              </a:solidFill>
            </a:endParaRPr>
          </a:p>
        </p:txBody>
      </p:sp>
      <p:sp>
        <p:nvSpPr>
          <p:cNvPr id="18" name="矩形 17"/>
          <p:cNvSpPr/>
          <p:nvPr/>
        </p:nvSpPr>
        <p:spPr>
          <a:xfrm>
            <a:off x="611560" y="2491783"/>
            <a:ext cx="4198585" cy="338554"/>
          </a:xfrm>
          <a:prstGeom prst="rect">
            <a:avLst/>
          </a:prstGeom>
          <a:noFill/>
          <a:ln>
            <a:noFill/>
          </a:ln>
          <a:effectLst/>
        </p:spPr>
        <p:txBody>
          <a:bodyPr wrap="none">
            <a:spAutoFit/>
          </a:bodyPr>
          <a:lstStyle/>
          <a:p>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工作总结    会议报告    商务演示    工作计划</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par>
                          <p:cTn id="8" fill="hold" nodeType="afterGroup">
                            <p:stCondLst>
                              <p:cond delay="1"/>
                            </p:stCondLst>
                            <p:childTnLst>
                              <p:par>
                                <p:cTn id="9" presetID="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501"/>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2"/>
                                        </p:tgtEl>
                                        <p:attrNameLst>
                                          <p:attrName>ppt_y</p:attrName>
                                        </p:attrNameLst>
                                      </p:cBhvr>
                                      <p:tavLst>
                                        <p:tav tm="0">
                                          <p:val>
                                            <p:strVal val="#ppt_y"/>
                                          </p:val>
                                        </p:tav>
                                        <p:tav tm="100000">
                                          <p:val>
                                            <p:strVal val="#ppt_y"/>
                                          </p:val>
                                        </p:tav>
                                      </p:tavLst>
                                    </p:anim>
                                    <p:anim calcmode="lin" valueType="num">
                                      <p:cBhvr>
                                        <p:cTn id="18"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2"/>
                                        </p:tgtEl>
                                      </p:cBhvr>
                                    </p:animEffect>
                                  </p:childTnLst>
                                </p:cTn>
                              </p:par>
                            </p:childTnLst>
                          </p:cTn>
                        </p:par>
                        <p:par>
                          <p:cTn id="21" fill="hold" nodeType="afterGroup">
                            <p:stCondLst>
                              <p:cond delay="1001"/>
                            </p:stCondLst>
                            <p:childTnLst>
                              <p:par>
                                <p:cTn id="22" presetID="22" presetClass="entr" presetSubtype="8"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par>
                          <p:cTn id="25" fill="hold" nodeType="afterGroup">
                            <p:stCondLst>
                              <p:cond delay="1501"/>
                            </p:stCondLst>
                            <p:childTnLst>
                              <p:par>
                                <p:cTn id="26" presetID="22" presetClass="entr" presetSubtype="2"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right)">
                                      <p:cBhvr>
                                        <p:cTn id="28" dur="500"/>
                                        <p:tgtEl>
                                          <p:spTgt spid="17"/>
                                        </p:tgtEl>
                                      </p:cBhvr>
                                    </p:animEffect>
                                  </p:childTnLst>
                                </p:cTn>
                              </p:par>
                            </p:childTnLst>
                          </p:cTn>
                        </p:par>
                        <p:par>
                          <p:cTn id="29" fill="hold" nodeType="afterGroup">
                            <p:stCondLst>
                              <p:cond delay="2001"/>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nodeType="afterGroup">
                            <p:stCondLst>
                              <p:cond delay="2501"/>
                            </p:stCondLst>
                            <p:childTnLst>
                              <p:par>
                                <p:cTn id="36" presetID="2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2"/>
                </p:tgtEl>
              </p:cMediaNode>
            </p:audio>
          </p:childTnLst>
        </p:cTn>
      </p:par>
    </p:tnLst>
    <p:bldLst>
      <p:bldP spid="11" grpId="0"/>
      <p:bldP spid="12" grpId="0"/>
      <p:bldP spid="13" grpId="0" animBg="1"/>
      <p:bldP spid="17" grpId="0" animBg="1"/>
      <p:bldP spid="18"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7" name="组合 46"/>
          <p:cNvGrpSpPr/>
          <p:nvPr/>
        </p:nvGrpSpPr>
        <p:grpSpPr>
          <a:xfrm>
            <a:off x="251521" y="1"/>
            <a:ext cx="288031" cy="555526"/>
            <a:chOff x="251521" y="1"/>
            <a:chExt cx="288031" cy="555526"/>
          </a:xfrm>
        </p:grpSpPr>
        <p:sp>
          <p:nvSpPr>
            <p:cNvPr id="3" name="矩形 2"/>
            <p:cNvSpPr/>
            <p:nvPr/>
          </p:nvSpPr>
          <p:spPr>
            <a:xfrm>
              <a:off x="251521" y="1"/>
              <a:ext cx="288031" cy="555526"/>
            </a:xfrm>
            <a:prstGeom prst="rect">
              <a:avLst/>
            </a:prstGeom>
            <a:solidFill>
              <a:srgbClr val="489018"/>
            </a:solidFill>
            <a:ln w="88900" cmpd="dbl">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23528" y="483518"/>
              <a:ext cx="144016" cy="72008"/>
            </a:xfrm>
            <a:prstGeom prst="rect">
              <a:avLst/>
            </a:prstGeom>
            <a:solidFill>
              <a:schemeClr val="bg1"/>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extBox 4"/>
          <p:cNvSpPr txBox="1"/>
          <p:nvPr/>
        </p:nvSpPr>
        <p:spPr>
          <a:xfrm>
            <a:off x="539552" y="123478"/>
            <a:ext cx="800219" cy="338554"/>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r>
              <a:rPr lang="zh-CN" altLang="en-US" sz="1600">
                <a:solidFill>
                  <a:schemeClr val="tx1">
                    <a:lumMod val="85000"/>
                    <a:lumOff val="15000"/>
                  </a:schemeClr>
                </a:solidFill>
              </a:rPr>
              <a:t>目录页</a:t>
            </a:r>
            <a:endParaRPr lang="zh-CN" altLang="en-US" sz="1600">
              <a:solidFill>
                <a:schemeClr val="tx1">
                  <a:lumMod val="85000"/>
                  <a:lumOff val="15000"/>
                </a:schemeClr>
              </a:solidFill>
            </a:endParaRPr>
          </a:p>
        </p:txBody>
      </p:sp>
      <p:sp>
        <p:nvSpPr>
          <p:cNvPr id="6" name="TextBox 5"/>
          <p:cNvSpPr txBox="1"/>
          <p:nvPr/>
        </p:nvSpPr>
        <p:spPr>
          <a:xfrm rot="21560070">
            <a:off x="540992" y="323133"/>
            <a:ext cx="1220592"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lgn="l"/>
            <a:r>
              <a:rPr lang="en-US" altLang="zh-CN" sz="1000">
                <a:solidFill>
                  <a:srgbClr val="489018"/>
                </a:solidFill>
              </a:rPr>
              <a:t>CONTENTS   PAGE </a:t>
            </a:r>
            <a:endParaRPr lang="en-US" altLang="zh-CN" sz="1000">
              <a:solidFill>
                <a:srgbClr val="489018"/>
              </a:solidFill>
            </a:endParaRPr>
          </a:p>
        </p:txBody>
      </p:sp>
      <p:sp>
        <p:nvSpPr>
          <p:cNvPr id="42" name="矩形 41"/>
          <p:cNvSpPr/>
          <p:nvPr/>
        </p:nvSpPr>
        <p:spPr>
          <a:xfrm>
            <a:off x="899592" y="1710936"/>
            <a:ext cx="1944216" cy="452954"/>
          </a:xfrm>
          <a:prstGeom prst="rect">
            <a:avLst/>
          </a:pr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42"/>
          <p:cNvSpPr txBox="1"/>
          <p:nvPr/>
        </p:nvSpPr>
        <p:spPr>
          <a:xfrm>
            <a:off x="966506" y="1742874"/>
            <a:ext cx="1814215" cy="400110"/>
          </a:xfrm>
          <a:prstGeom prst="rect">
            <a:avLst/>
          </a:prstGeom>
          <a:noFill/>
        </p:spPr>
        <p:txBody>
          <a:bodyPr wrap="none" rtlCol="0">
            <a:spAutoFit/>
          </a:bodyPr>
          <a:lstStyle/>
          <a:p>
            <a:r>
              <a:rPr lang="en-US" altLang="zh-CN" sz="2000" b="1">
                <a:solidFill>
                  <a:schemeClr val="bg1"/>
                </a:solidFill>
              </a:rPr>
              <a:t>CHAPTER  TWO</a:t>
            </a:r>
            <a:endParaRPr lang="zh-CN" altLang="en-US" sz="2000" b="1">
              <a:solidFill>
                <a:schemeClr val="bg1"/>
              </a:solidFill>
            </a:endParaRPr>
          </a:p>
        </p:txBody>
      </p:sp>
      <p:sp>
        <p:nvSpPr>
          <p:cNvPr id="44" name="TextBox 43"/>
          <p:cNvSpPr txBox="1"/>
          <p:nvPr/>
        </p:nvSpPr>
        <p:spPr>
          <a:xfrm>
            <a:off x="755576" y="2287000"/>
            <a:ext cx="3877985" cy="646331"/>
          </a:xfrm>
          <a:prstGeom prst="rect">
            <a:avLst/>
          </a:prstGeom>
          <a:noFill/>
        </p:spPr>
        <p:txBody>
          <a:bodyPr wrap="none" rtlCol="0">
            <a:spAutoFit/>
          </a:bodyPr>
          <a:lstStyle/>
          <a:p>
            <a:r>
              <a:rPr lang="zh-CN" altLang="en-US" sz="3600" b="1">
                <a:solidFill>
                  <a:schemeClr val="tx1">
                    <a:lumMod val="85000"/>
                    <a:lumOff val="15000"/>
                  </a:schemeClr>
                </a:solidFill>
                <a:latin typeface="微软雅黑" panose="020b0503020204020204" pitchFamily="34" charset="-122"/>
                <a:ea typeface="微软雅黑" panose="020b0503020204020204" pitchFamily="34" charset="-122"/>
              </a:rPr>
              <a:t>具体工作完成情况</a:t>
            </a:r>
            <a:endParaRPr lang="zh-CN" altLang="en-US" sz="3600" b="1">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45" name="直接连接符 44"/>
          <p:cNvCxnSpPr/>
          <p:nvPr/>
        </p:nvCxnSpPr>
        <p:spPr>
          <a:xfrm>
            <a:off x="827584" y="3007080"/>
            <a:ext cx="7776864" cy="0"/>
          </a:xfrm>
          <a:prstGeom prst="line">
            <a:avLst/>
          </a:prstGeom>
          <a:ln w="38100">
            <a:solidFill>
              <a:srgbClr val="489018"/>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827584" y="3151096"/>
            <a:ext cx="7776864" cy="738664"/>
          </a:xfrm>
          <a:prstGeom prst="rect">
            <a:avLst/>
          </a:prstGeom>
          <a:noFill/>
        </p:spPr>
        <p:txBody>
          <a:bodyPr wrap="square" rtlCol="0">
            <a:spAutoFit/>
          </a:bodyPr>
          <a:lstStyle/>
          <a:p>
            <a:pPr>
              <a:lnSpc>
                <a:spcPct val="150000"/>
              </a:lnSpc>
            </a:pPr>
            <a:r>
              <a:rPr lang="zh-CN" altLang="en-US" sz="1400">
                <a:solidFill>
                  <a:schemeClr val="tx1">
                    <a:lumMod val="85000"/>
                    <a:lumOff val="15000"/>
                  </a:schemeClr>
                </a:solidFill>
              </a:rPr>
              <a:t>这里输入简单的文字概述这里输入简单文字概述这里输入简单的文字概述这里入简单的文字概述这里输入述简单的文字概述</a:t>
            </a:r>
            <a:endParaRPr lang="zh-CN" altLang="en-US" sz="1400">
              <a:solidFill>
                <a:schemeClr val="tx1">
                  <a:lumMod val="85000"/>
                  <a:lumOff val="15000"/>
                </a:schemeClr>
              </a:solidFill>
            </a:endParaRPr>
          </a:p>
        </p:txBody>
      </p:sp>
      <p:cxnSp>
        <p:nvCxnSpPr>
          <p:cNvPr id="13" name="直接连接符 12"/>
          <p:cNvCxnSpPr/>
          <p:nvPr/>
        </p:nvCxnSpPr>
        <p:spPr>
          <a:xfrm>
            <a:off x="0" y="5092030"/>
            <a:ext cx="9144000" cy="0"/>
          </a:xfrm>
          <a:prstGeom prst="line">
            <a:avLst/>
          </a:prstGeom>
          <a:ln w="101600">
            <a:solidFill>
              <a:srgbClr val="489018"/>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1"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par>
                          <p:cTn id="15" fill="hold" nodeType="afterGroup">
                            <p:stCondLst>
                              <p:cond delay="1500"/>
                            </p:stCondLst>
                            <p:childTnLst>
                              <p:par>
                                <p:cTn id="16" presetID="2" presetClass="entr" presetSubtype="9" fill="hold" grpId="0" nodeType="after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0-#ppt_h/2"/>
                                          </p:val>
                                        </p:tav>
                                        <p:tav tm="100000">
                                          <p:val>
                                            <p:strVal val="#ppt_y"/>
                                          </p:val>
                                        </p:tav>
                                      </p:tavLst>
                                    </p:anim>
                                  </p:childTnLst>
                                </p:cTn>
                              </p:par>
                            </p:childTnLst>
                          </p:cTn>
                        </p:par>
                        <p:par>
                          <p:cTn id="20" fill="hold" nodeType="afterGroup">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animEffect transition="in" filter="fade">
                                      <p:cBhvr>
                                        <p:cTn id="25" dur="500"/>
                                        <p:tgtEl>
                                          <p:spTgt spid="42"/>
                                        </p:tgtEl>
                                      </p:cBhvr>
                                    </p:animEffect>
                                  </p:childTnLst>
                                </p:cTn>
                              </p:par>
                            </p:childTnLst>
                          </p:cTn>
                        </p:par>
                        <p:par>
                          <p:cTn id="26" fill="hold" nodeType="afterGroup">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1000"/>
                                        <p:tgtEl>
                                          <p:spTgt spid="43"/>
                                        </p:tgtEl>
                                      </p:cBhvr>
                                    </p:animEffect>
                                    <p:anim calcmode="lin" valueType="num">
                                      <p:cBhvr>
                                        <p:cTn id="30" dur="1000" fill="hold"/>
                                        <p:tgtEl>
                                          <p:spTgt spid="43"/>
                                        </p:tgtEl>
                                        <p:attrNameLst>
                                          <p:attrName>ppt_x</p:attrName>
                                        </p:attrNameLst>
                                      </p:cBhvr>
                                      <p:tavLst>
                                        <p:tav tm="0">
                                          <p:val>
                                            <p:strVal val="#ppt_x"/>
                                          </p:val>
                                        </p:tav>
                                        <p:tav tm="100000">
                                          <p:val>
                                            <p:strVal val="#ppt_x"/>
                                          </p:val>
                                        </p:tav>
                                      </p:tavLst>
                                    </p:anim>
                                    <p:anim calcmode="lin" valueType="num">
                                      <p:cBhvr>
                                        <p:cTn id="31" dur="1000" fill="hold"/>
                                        <p:tgtEl>
                                          <p:spTgt spid="43"/>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3500"/>
                            </p:stCondLst>
                            <p:childTnLst>
                              <p:par>
                                <p:cTn id="33" presetID="56" presetClass="entr" presetSubtype="0" fill="hold" grpId="0" nodeType="afterEffect">
                                  <p:stCondLst>
                                    <p:cond delay="0"/>
                                  </p:stCondLst>
                                  <p:iterate type="lt">
                                    <p:tmPct val="10000"/>
                                  </p:iterate>
                                  <p:childTnLst>
                                    <p:set>
                                      <p:cBhvr>
                                        <p:cTn id="34" dur="1" fill="hold">
                                          <p:stCondLst>
                                            <p:cond delay="0"/>
                                          </p:stCondLst>
                                        </p:cTn>
                                        <p:tgtEl>
                                          <p:spTgt spid="44"/>
                                        </p:tgtEl>
                                        <p:attrNameLst>
                                          <p:attrName>style.visibility</p:attrName>
                                        </p:attrNameLst>
                                      </p:cBhvr>
                                      <p:to>
                                        <p:strVal val="visible"/>
                                      </p:to>
                                    </p:set>
                                    <p:anim by="(-#ppt_w*2)" calcmode="lin" valueType="num">
                                      <p:cBhvr rctx="PPT">
                                        <p:cTn id="35" dur="500" autoRev="1" fill="hold">
                                          <p:stCondLst>
                                            <p:cond delay="0"/>
                                          </p:stCondLst>
                                        </p:cTn>
                                        <p:tgtEl>
                                          <p:spTgt spid="44"/>
                                        </p:tgtEl>
                                        <p:attrNameLst>
                                          <p:attrName>ppt_w</p:attrName>
                                        </p:attrNameLst>
                                      </p:cBhvr>
                                    </p:anim>
                                    <p:anim by="(#ppt_w*0.50)" calcmode="lin" valueType="num">
                                      <p:cBhvr>
                                        <p:cTn id="36" dur="500" decel="50000" autoRev="1" fill="hold">
                                          <p:stCondLst>
                                            <p:cond delay="0"/>
                                          </p:stCondLst>
                                        </p:cTn>
                                        <p:tgtEl>
                                          <p:spTgt spid="44"/>
                                        </p:tgtEl>
                                        <p:attrNameLst>
                                          <p:attrName>ppt_x</p:attrName>
                                        </p:attrNameLst>
                                      </p:cBhvr>
                                    </p:anim>
                                    <p:anim from="(-#ppt_h/2)" to="(#ppt_y)" calcmode="lin" valueType="num">
                                      <p:cBhvr>
                                        <p:cTn id="37" dur="1000" fill="hold">
                                          <p:stCondLst>
                                            <p:cond delay="0"/>
                                          </p:stCondLst>
                                        </p:cTn>
                                        <p:tgtEl>
                                          <p:spTgt spid="44"/>
                                        </p:tgtEl>
                                        <p:attrNameLst>
                                          <p:attrName>ppt_y</p:attrName>
                                        </p:attrNameLst>
                                      </p:cBhvr>
                                    </p:anim>
                                    <p:animRot by="21600000">
                                      <p:cBhvr>
                                        <p:cTn id="38" dur="1000" fill="hold">
                                          <p:stCondLst>
                                            <p:cond delay="0"/>
                                          </p:stCondLst>
                                        </p:cTn>
                                        <p:tgtEl>
                                          <p:spTgt spid="44"/>
                                        </p:tgtEl>
                                        <p:attrNameLst>
                                          <p:attrName>r</p:attrName>
                                        </p:attrNameLst>
                                      </p:cBhvr>
                                    </p:animRot>
                                  </p:childTnLst>
                                </p:cTn>
                              </p:par>
                            </p:childTnLst>
                          </p:cTn>
                        </p:par>
                        <p:par>
                          <p:cTn id="39" fill="hold" nodeType="afterGroup">
                            <p:stCondLst>
                              <p:cond delay="4500"/>
                            </p:stCondLst>
                            <p:childTnLst>
                              <p:par>
                                <p:cTn id="40" presetID="22" presetClass="entr" presetSubtype="8" fill="hold"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500"/>
                                        <p:tgtEl>
                                          <p:spTgt spid="45"/>
                                        </p:tgtEl>
                                      </p:cBhvr>
                                    </p:animEffect>
                                  </p:childTnLst>
                                </p:cTn>
                              </p:par>
                            </p:childTnLst>
                          </p:cTn>
                        </p:par>
                        <p:par>
                          <p:cTn id="43" fill="hold" nodeType="afterGroup">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additive="base">
                                        <p:cTn id="46" dur="500" fill="hold"/>
                                        <p:tgtEl>
                                          <p:spTgt spid="46"/>
                                        </p:tgtEl>
                                        <p:attrNameLst>
                                          <p:attrName>ppt_x</p:attrName>
                                        </p:attrNameLst>
                                      </p:cBhvr>
                                      <p:tavLst>
                                        <p:tav tm="0">
                                          <p:val>
                                            <p:strVal val="#ppt_x"/>
                                          </p:val>
                                        </p:tav>
                                        <p:tav tm="100000">
                                          <p:val>
                                            <p:strVal val="#ppt_x"/>
                                          </p:val>
                                        </p:tav>
                                      </p:tavLst>
                                    </p:anim>
                                    <p:anim calcmode="lin" valueType="num">
                                      <p:cBhvr additive="base">
                                        <p:cTn id="47"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42" grpId="0" animBg="1"/>
      <p:bldP spid="43" grpId="0"/>
      <p:bldP spid="44" grpId="0"/>
      <p:bldP spid="46"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组合 6"/>
          <p:cNvGrpSpPr/>
          <p:nvPr/>
        </p:nvGrpSpPr>
        <p:grpSpPr>
          <a:xfrm>
            <a:off x="251521" y="1"/>
            <a:ext cx="288031" cy="555526"/>
            <a:chOff x="251521" y="1"/>
            <a:chExt cx="288031" cy="555526"/>
          </a:xfrm>
        </p:grpSpPr>
        <p:sp>
          <p:nvSpPr>
            <p:cNvPr id="3" name="矩形 2"/>
            <p:cNvSpPr/>
            <p:nvPr/>
          </p:nvSpPr>
          <p:spPr>
            <a:xfrm>
              <a:off x="251521" y="1"/>
              <a:ext cx="288031" cy="555526"/>
            </a:xfrm>
            <a:prstGeom prst="rect">
              <a:avLst/>
            </a:prstGeom>
            <a:solidFill>
              <a:srgbClr val="489018"/>
            </a:solidFill>
            <a:ln w="88900" cmpd="dbl">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23528" y="483518"/>
              <a:ext cx="144016" cy="72008"/>
            </a:xfrm>
            <a:prstGeom prst="rect">
              <a:avLst/>
            </a:prstGeom>
            <a:solidFill>
              <a:schemeClr val="bg1"/>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extBox 4"/>
          <p:cNvSpPr txBox="1"/>
          <p:nvPr/>
        </p:nvSpPr>
        <p:spPr>
          <a:xfrm>
            <a:off x="539552" y="144964"/>
            <a:ext cx="1826141" cy="338554"/>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r>
              <a:rPr lang="zh-CN" altLang="en-US" sz="1600">
                <a:solidFill>
                  <a:schemeClr val="tx1">
                    <a:lumMod val="85000"/>
                    <a:lumOff val="15000"/>
                  </a:schemeClr>
                </a:solidFill>
              </a:rPr>
              <a:t>具体工作完成情况</a:t>
            </a:r>
            <a:endParaRPr lang="zh-CN" altLang="en-US" sz="1600">
              <a:solidFill>
                <a:schemeClr val="tx1">
                  <a:lumMod val="85000"/>
                  <a:lumOff val="15000"/>
                </a:schemeClr>
              </a:solidFill>
            </a:endParaRPr>
          </a:p>
        </p:txBody>
      </p:sp>
      <p:sp>
        <p:nvSpPr>
          <p:cNvPr id="6" name="Rectangle 2"/>
          <p:cNvSpPr>
            <a:spLocks noChangeArrowheads="1"/>
          </p:cNvSpPr>
          <p:nvPr/>
        </p:nvSpPr>
        <p:spPr bwMode="auto">
          <a:xfrm>
            <a:off x="0" y="2066925"/>
            <a:ext cx="9144000" cy="3074988"/>
          </a:xfrm>
          <a:prstGeom prst="rect">
            <a:avLst/>
          </a:prstGeom>
          <a:blipFill dpi="0" rotWithShape="1">
            <a:blip r:embed="rId3"/>
            <a:stretch>
              <a:fillRect r="-337"/>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8" name="Rectangle 3"/>
          <p:cNvSpPr>
            <a:spLocks noChangeArrowheads="1"/>
          </p:cNvSpPr>
          <p:nvPr/>
        </p:nvSpPr>
        <p:spPr bwMode="auto">
          <a:xfrm>
            <a:off x="0" y="2066925"/>
            <a:ext cx="9144000" cy="3074988"/>
          </a:xfrm>
          <a:prstGeom prst="rect">
            <a:avLst/>
          </a:prstGeom>
          <a:solidFill>
            <a:srgbClr val="489018">
              <a:alpha val="89803"/>
            </a:srgbClr>
          </a:solidFill>
          <a:ln>
            <a:noFill/>
          </a:ln>
          <a:effectLst/>
        </p:spPr>
        <p:txBody>
          <a:bodyPr wrap="none" anchor="ctr"/>
          <a:lstStyle/>
          <a:p>
            <a:endParaRPr lang="zh-CN" altLang="en-US"/>
          </a:p>
        </p:txBody>
      </p:sp>
      <p:sp>
        <p:nvSpPr>
          <p:cNvPr id="9" name="Text Box 8"/>
          <p:cNvSpPr txBox="1">
            <a:spLocks noChangeArrowheads="1"/>
          </p:cNvSpPr>
          <p:nvPr/>
        </p:nvSpPr>
        <p:spPr bwMode="auto">
          <a:xfrm>
            <a:off x="3449638" y="3562350"/>
            <a:ext cx="22256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000" b="1">
                <a:solidFill>
                  <a:schemeClr val="bg1"/>
                </a:solidFill>
                <a:latin typeface="微软雅黑" panose="020b0503020204020204" pitchFamily="34" charset="-122"/>
                <a:ea typeface="微软雅黑" panose="020b0503020204020204" pitchFamily="34" charset="-122"/>
              </a:rPr>
              <a:t>YOUR TITLE HERE</a:t>
            </a:r>
            <a:endParaRPr lang="zh-CN" altLang="en-US" sz="1000" b="1">
              <a:solidFill>
                <a:schemeClr val="bg1"/>
              </a:solidFill>
              <a:latin typeface="微软雅黑" panose="020b0503020204020204" pitchFamily="34" charset="-122"/>
              <a:ea typeface="微软雅黑" panose="020b0503020204020204" pitchFamily="34" charset="-122"/>
            </a:endParaRPr>
          </a:p>
          <a:p>
            <a:pPr algn="ctr" eaLnBrk="1" hangingPunct="1">
              <a:lnSpc>
                <a:spcPct val="120000"/>
              </a:lnSpc>
            </a:pPr>
            <a:endParaRPr lang="zh-CN" altLang="en-US" sz="800">
              <a:solidFill>
                <a:schemeClr val="bg1"/>
              </a:solidFill>
              <a:latin typeface="微软雅黑" panose="020b0503020204020204" pitchFamily="34" charset="-122"/>
              <a:ea typeface="微软雅黑" panose="020b0503020204020204" pitchFamily="34" charset="-122"/>
            </a:endParaRPr>
          </a:p>
          <a:p>
            <a:pPr algn="ctr" eaLnBrk="1" hangingPunct="1">
              <a:lnSpc>
                <a:spcPct val="120000"/>
              </a:lnSpc>
            </a:pPr>
            <a:r>
              <a:rPr lang="en-US" altLang="zh-CN" sz="800">
                <a:solidFill>
                  <a:schemeClr val="bg1"/>
                </a:solidFill>
                <a:latin typeface="微软雅黑" panose="020b0503020204020204" pitchFamily="34" charset="-122"/>
                <a:ea typeface="微软雅黑" panose="020b0503020204020204" pitchFamily="34" charset="-122"/>
              </a:rPr>
              <a:t>We have many PowerPoint </a:t>
            </a:r>
            <a:r>
              <a:rPr lang="zh-CN" altLang="en-US" sz="800">
                <a:solidFill>
                  <a:schemeClr val="bg1"/>
                </a:solidFill>
                <a:latin typeface="微软雅黑" panose="020b0503020204020204" pitchFamily="34" charset="-122"/>
                <a:ea typeface="微软雅黑" panose="020b0503020204020204" pitchFamily="34" charset="-122"/>
              </a:rPr>
              <a:t>templates</a:t>
            </a:r>
            <a:r>
              <a:rPr lang="en-US" altLang="zh-CN" sz="800">
                <a:solidFill>
                  <a:schemeClr val="bg1"/>
                </a:solidFill>
                <a:latin typeface="微软雅黑" panose="020b0503020204020204" pitchFamily="34" charset="-122"/>
                <a:ea typeface="微软雅黑" panose="020b0503020204020204" pitchFamily="34" charset="-122"/>
              </a:rPr>
              <a:t> that has been specifically designed to help anyone that is stepping into the world of PowerPoint for the very first time.</a:t>
            </a:r>
            <a:endParaRPr lang="en-US" altLang="zh-CN" sz="800">
              <a:solidFill>
                <a:schemeClr val="bg1"/>
              </a:solidFill>
              <a:latin typeface="微软雅黑" panose="020b0503020204020204" pitchFamily="34" charset="-122"/>
              <a:ea typeface="微软雅黑" panose="020b0503020204020204" pitchFamily="34" charset="-122"/>
            </a:endParaRPr>
          </a:p>
        </p:txBody>
      </p:sp>
      <p:sp>
        <p:nvSpPr>
          <p:cNvPr id="10" name="Text Box 9"/>
          <p:cNvSpPr txBox="1">
            <a:spLocks noChangeArrowheads="1"/>
          </p:cNvSpPr>
          <p:nvPr/>
        </p:nvSpPr>
        <p:spPr bwMode="auto">
          <a:xfrm>
            <a:off x="5935663" y="3562350"/>
            <a:ext cx="2225675" cy="1052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000" b="1">
                <a:solidFill>
                  <a:schemeClr val="bg1"/>
                </a:solidFill>
                <a:latin typeface="微软雅黑" panose="020b0503020204020204" pitchFamily="34" charset="-122"/>
                <a:ea typeface="微软雅黑" panose="020b0503020204020204" pitchFamily="34" charset="-122"/>
              </a:rPr>
              <a:t>YOUR TITLE HERE</a:t>
            </a:r>
            <a:endParaRPr lang="zh-CN" altLang="en-US" sz="1000" b="1">
              <a:solidFill>
                <a:schemeClr val="bg1"/>
              </a:solidFill>
              <a:latin typeface="微软雅黑" panose="020b0503020204020204" pitchFamily="34" charset="-122"/>
              <a:ea typeface="微软雅黑" panose="020b0503020204020204" pitchFamily="34" charset="-122"/>
            </a:endParaRPr>
          </a:p>
          <a:p>
            <a:pPr algn="ctr" eaLnBrk="1" hangingPunct="1">
              <a:lnSpc>
                <a:spcPct val="120000"/>
              </a:lnSpc>
            </a:pPr>
            <a:endParaRPr lang="zh-CN" altLang="en-US" sz="1000" b="1">
              <a:solidFill>
                <a:schemeClr val="bg1"/>
              </a:solidFill>
              <a:latin typeface="微软雅黑" panose="020b0503020204020204" pitchFamily="34" charset="-122"/>
              <a:ea typeface="微软雅黑" panose="020b0503020204020204" pitchFamily="34" charset="-122"/>
            </a:endParaRPr>
          </a:p>
          <a:p>
            <a:pPr algn="ctr" eaLnBrk="1" hangingPunct="1">
              <a:lnSpc>
                <a:spcPct val="120000"/>
              </a:lnSpc>
            </a:pPr>
            <a:r>
              <a:rPr lang="en-US" altLang="zh-CN" sz="800">
                <a:solidFill>
                  <a:schemeClr val="bg1"/>
                </a:solidFill>
                <a:latin typeface="微软雅黑" panose="020b0503020204020204" pitchFamily="34" charset="-122"/>
                <a:ea typeface="微软雅黑" panose="020b0503020204020204" pitchFamily="34" charset="-122"/>
              </a:rPr>
              <a:t>We have many PowerPoint </a:t>
            </a:r>
            <a:r>
              <a:rPr lang="zh-CN" altLang="en-US" sz="800">
                <a:solidFill>
                  <a:schemeClr val="bg1"/>
                </a:solidFill>
                <a:latin typeface="微软雅黑" panose="020b0503020204020204" pitchFamily="34" charset="-122"/>
                <a:ea typeface="微软雅黑" panose="020b0503020204020204" pitchFamily="34" charset="-122"/>
              </a:rPr>
              <a:t>templates</a:t>
            </a:r>
            <a:r>
              <a:rPr lang="en-US" altLang="zh-CN" sz="800">
                <a:solidFill>
                  <a:schemeClr val="bg1"/>
                </a:solidFill>
                <a:latin typeface="微软雅黑" panose="020b0503020204020204" pitchFamily="34" charset="-122"/>
                <a:ea typeface="微软雅黑" panose="020b0503020204020204" pitchFamily="34" charset="-122"/>
              </a:rPr>
              <a:t> that has been specifically designed to help anyone that is stepping into the world of PowerPoint for the very first time.</a:t>
            </a:r>
            <a:endParaRPr lang="en-US" altLang="zh-CN" sz="800">
              <a:solidFill>
                <a:schemeClr val="bg1"/>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1562100" y="1608138"/>
            <a:ext cx="914400" cy="914400"/>
            <a:chOff x="1562100" y="1608138"/>
            <a:chExt cx="914400" cy="914400"/>
          </a:xfrm>
        </p:grpSpPr>
        <p:sp>
          <p:nvSpPr>
            <p:cNvPr id="12" name="Oval 10"/>
            <p:cNvSpPr>
              <a:spLocks noChangeArrowheads="1"/>
            </p:cNvSpPr>
            <p:nvPr/>
          </p:nvSpPr>
          <p:spPr bwMode="auto">
            <a:xfrm>
              <a:off x="1562100" y="1608138"/>
              <a:ext cx="914400" cy="914400"/>
            </a:xfrm>
            <a:prstGeom prst="ellipse">
              <a:avLst/>
            </a:prstGeom>
            <a:solidFill>
              <a:srgbClr val="96C43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3" name="Group 11"/>
            <p:cNvGrpSpPr/>
            <p:nvPr/>
          </p:nvGrpSpPr>
          <p:grpSpPr>
            <a:xfrm>
              <a:off x="1803400" y="1854200"/>
              <a:ext cx="457200" cy="419100"/>
              <a:chExt cx="378" cy="347"/>
            </a:xfrm>
          </p:grpSpPr>
          <p:sp>
            <p:nvSpPr>
              <p:cNvPr id="14" name="Freeform 12"/>
              <p:cNvSpPr/>
              <p:nvPr/>
            </p:nvSpPr>
            <p:spPr bwMode="auto">
              <a:xfrm>
                <a:off x="330" y="0"/>
                <a:ext cx="48" cy="48"/>
              </a:xfrm>
              <a:custGeom>
                <a:gdLst>
                  <a:gd name="T0" fmla="*/ 40 w 23"/>
                  <a:gd name="T1" fmla="*/ 8 h 23"/>
                  <a:gd name="T2" fmla="*/ 31 w 23"/>
                  <a:gd name="T3" fmla="*/ 4 h 23"/>
                  <a:gd name="T4" fmla="*/ 10 w 23"/>
                  <a:gd name="T5" fmla="*/ 10 h 23"/>
                  <a:gd name="T6" fmla="*/ 0 w 23"/>
                  <a:gd name="T7" fmla="*/ 27 h 23"/>
                  <a:gd name="T8" fmla="*/ 33 w 23"/>
                  <a:gd name="T9" fmla="*/ 48 h 23"/>
                  <a:gd name="T10" fmla="*/ 44 w 23"/>
                  <a:gd name="T11" fmla="*/ 31 h 23"/>
                  <a:gd name="T12" fmla="*/ 40 w 23"/>
                  <a:gd name="T13" fmla="*/ 8 h 23"/>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23" h="23">
                    <a:moveTo>
                      <a:pt x="19" y="4"/>
                    </a:moveTo>
                    <a:cubicBezTo>
                      <a:pt x="15" y="2"/>
                      <a:pt x="15" y="2"/>
                      <a:pt x="15" y="2"/>
                    </a:cubicBezTo>
                    <a:cubicBezTo>
                      <a:pt x="11" y="0"/>
                      <a:pt x="7" y="1"/>
                      <a:pt x="5" y="5"/>
                    </a:cubicBezTo>
                    <a:cubicBezTo>
                      <a:pt x="0" y="13"/>
                      <a:pt x="0" y="13"/>
                      <a:pt x="0" y="13"/>
                    </a:cubicBezTo>
                    <a:cubicBezTo>
                      <a:pt x="16" y="23"/>
                      <a:pt x="16" y="23"/>
                      <a:pt x="16" y="23"/>
                    </a:cubicBezTo>
                    <a:cubicBezTo>
                      <a:pt x="21" y="15"/>
                      <a:pt x="21" y="15"/>
                      <a:pt x="21" y="15"/>
                    </a:cubicBezTo>
                    <a:cubicBezTo>
                      <a:pt x="23" y="11"/>
                      <a:pt x="22" y="7"/>
                      <a:pt x="19"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13"/>
              <p:cNvSpPr/>
              <p:nvPr/>
            </p:nvSpPr>
            <p:spPr bwMode="auto">
              <a:xfrm>
                <a:off x="158" y="123"/>
                <a:ext cx="108" cy="19"/>
              </a:xfrm>
              <a:custGeom>
                <a:gdLst>
                  <a:gd name="T0" fmla="*/ 108 w 108"/>
                  <a:gd name="T1" fmla="*/ 0 h 19"/>
                  <a:gd name="T2" fmla="*/ 0 w 108"/>
                  <a:gd name="T3" fmla="*/ 0 h 19"/>
                  <a:gd name="T4" fmla="*/ 0 w 108"/>
                  <a:gd name="T5" fmla="*/ 19 h 19"/>
                  <a:gd name="T6" fmla="*/ 97 w 108"/>
                  <a:gd name="T7" fmla="*/ 19 h 19"/>
                  <a:gd name="T8" fmla="*/ 108 w 108"/>
                  <a:gd name="T9" fmla="*/ 0 h 19"/>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108" h="19">
                    <a:moveTo>
                      <a:pt x="108" y="0"/>
                    </a:moveTo>
                    <a:lnTo>
                      <a:pt x="0" y="0"/>
                    </a:lnTo>
                    <a:lnTo>
                      <a:pt x="0" y="19"/>
                    </a:lnTo>
                    <a:lnTo>
                      <a:pt x="97" y="19"/>
                    </a:lnTo>
                    <a:lnTo>
                      <a:pt x="10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Freeform 14"/>
              <p:cNvSpPr/>
              <p:nvPr/>
            </p:nvSpPr>
            <p:spPr bwMode="auto">
              <a:xfrm>
                <a:off x="158" y="162"/>
                <a:ext cx="85" cy="19"/>
              </a:xfrm>
              <a:custGeom>
                <a:gdLst>
                  <a:gd name="T0" fmla="*/ 0 w 85"/>
                  <a:gd name="T1" fmla="*/ 0 h 19"/>
                  <a:gd name="T2" fmla="*/ 0 w 85"/>
                  <a:gd name="T3" fmla="*/ 19 h 19"/>
                  <a:gd name="T4" fmla="*/ 79 w 85"/>
                  <a:gd name="T5" fmla="*/ 19 h 19"/>
                  <a:gd name="T6" fmla="*/ 85 w 85"/>
                  <a:gd name="T7" fmla="*/ 0 h 19"/>
                  <a:gd name="T8" fmla="*/ 0 w 85"/>
                  <a:gd name="T9" fmla="*/ 0 h 19"/>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85" h="19">
                    <a:moveTo>
                      <a:pt x="0" y="0"/>
                    </a:moveTo>
                    <a:lnTo>
                      <a:pt x="0" y="19"/>
                    </a:lnTo>
                    <a:lnTo>
                      <a:pt x="79" y="19"/>
                    </a:lnTo>
                    <a:lnTo>
                      <a:pt x="8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15"/>
              <p:cNvSpPr/>
              <p:nvPr/>
            </p:nvSpPr>
            <p:spPr bwMode="auto">
              <a:xfrm>
                <a:off x="237" y="173"/>
                <a:ext cx="41" cy="50"/>
              </a:xfrm>
              <a:custGeom>
                <a:gdLst>
                  <a:gd name="T0" fmla="*/ 0 w 41"/>
                  <a:gd name="T1" fmla="*/ 50 h 50"/>
                  <a:gd name="T2" fmla="*/ 41 w 41"/>
                  <a:gd name="T3" fmla="*/ 21 h 50"/>
                  <a:gd name="T4" fmla="*/ 6 w 41"/>
                  <a:gd name="T5" fmla="*/ 0 h 50"/>
                  <a:gd name="T6" fmla="*/ 0 w 41"/>
                  <a:gd name="T7" fmla="*/ 50 h 5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41" h="50">
                    <a:moveTo>
                      <a:pt x="0" y="50"/>
                    </a:moveTo>
                    <a:lnTo>
                      <a:pt x="41" y="21"/>
                    </a:lnTo>
                    <a:lnTo>
                      <a:pt x="6" y="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16"/>
              <p:cNvSpPr/>
              <p:nvPr/>
            </p:nvSpPr>
            <p:spPr bwMode="auto">
              <a:xfrm>
                <a:off x="245" y="206"/>
                <a:ext cx="42" cy="19"/>
              </a:xfrm>
              <a:custGeom>
                <a:gdLst>
                  <a:gd name="T0" fmla="*/ 42 w 42"/>
                  <a:gd name="T1" fmla="*/ 0 h 19"/>
                  <a:gd name="T2" fmla="*/ 25 w 42"/>
                  <a:gd name="T3" fmla="*/ 0 h 19"/>
                  <a:gd name="T4" fmla="*/ 0 w 42"/>
                  <a:gd name="T5" fmla="*/ 19 h 19"/>
                  <a:gd name="T6" fmla="*/ 42 w 42"/>
                  <a:gd name="T7" fmla="*/ 19 h 19"/>
                  <a:gd name="T8" fmla="*/ 42 w 42"/>
                  <a:gd name="T9" fmla="*/ 0 h 19"/>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42" h="19">
                    <a:moveTo>
                      <a:pt x="42" y="0"/>
                    </a:moveTo>
                    <a:lnTo>
                      <a:pt x="25" y="0"/>
                    </a:lnTo>
                    <a:lnTo>
                      <a:pt x="0" y="19"/>
                    </a:lnTo>
                    <a:lnTo>
                      <a:pt x="42" y="19"/>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 name="Freeform 17"/>
              <p:cNvSpPr>
                <a:spLocks noEditPoints="1"/>
              </p:cNvSpPr>
              <p:nvPr/>
            </p:nvSpPr>
            <p:spPr bwMode="auto">
              <a:xfrm>
                <a:off x="245" y="31"/>
                <a:ext cx="116" cy="161"/>
              </a:xfrm>
              <a:custGeom>
                <a:gdLst>
                  <a:gd name="T0" fmla="*/ 0 w 56"/>
                  <a:gd name="T1" fmla="*/ 140 h 77"/>
                  <a:gd name="T2" fmla="*/ 33 w 56"/>
                  <a:gd name="T3" fmla="*/ 161 h 77"/>
                  <a:gd name="T4" fmla="*/ 116 w 56"/>
                  <a:gd name="T5" fmla="*/ 21 h 77"/>
                  <a:gd name="T6" fmla="*/ 83 w 56"/>
                  <a:gd name="T7" fmla="*/ 0 h 77"/>
                  <a:gd name="T8" fmla="*/ 0 w 56"/>
                  <a:gd name="T9" fmla="*/ 140 h 77"/>
                  <a:gd name="T10" fmla="*/ 110 w 56"/>
                  <a:gd name="T11" fmla="*/ 21 h 77"/>
                  <a:gd name="T12" fmla="*/ 54 w 56"/>
                  <a:gd name="T13" fmla="*/ 115 h 77"/>
                  <a:gd name="T14" fmla="*/ 48 w 56"/>
                  <a:gd name="T15" fmla="*/ 117 h 77"/>
                  <a:gd name="T16" fmla="*/ 48 w 56"/>
                  <a:gd name="T17" fmla="*/ 109 h 77"/>
                  <a:gd name="T18" fmla="*/ 102 w 56"/>
                  <a:gd name="T19" fmla="*/ 17 h 77"/>
                  <a:gd name="T20" fmla="*/ 110 w 56"/>
                  <a:gd name="T21" fmla="*/ 21 h 77"/>
                  <a:gd name="T22" fmla="*/ 93 w 56"/>
                  <a:gd name="T23" fmla="*/ 10 h 77"/>
                  <a:gd name="T24" fmla="*/ 39 w 56"/>
                  <a:gd name="T25" fmla="*/ 105 h 77"/>
                  <a:gd name="T26" fmla="*/ 31 w 56"/>
                  <a:gd name="T27" fmla="*/ 109 h 77"/>
                  <a:gd name="T28" fmla="*/ 31 w 56"/>
                  <a:gd name="T29" fmla="*/ 100 h 77"/>
                  <a:gd name="T30" fmla="*/ 87 w 56"/>
                  <a:gd name="T31" fmla="*/ 6 h 77"/>
                  <a:gd name="T32" fmla="*/ 93 w 56"/>
                  <a:gd name="T33" fmla="*/ 10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6" h="77">
                    <a:moveTo>
                      <a:pt x="0" y="67"/>
                    </a:moveTo>
                    <a:cubicBezTo>
                      <a:pt x="16" y="77"/>
                      <a:pt x="16" y="77"/>
                      <a:pt x="16" y="77"/>
                    </a:cubicBezTo>
                    <a:cubicBezTo>
                      <a:pt x="56" y="10"/>
                      <a:pt x="56" y="10"/>
                      <a:pt x="56" y="10"/>
                    </a:cubicBezTo>
                    <a:cubicBezTo>
                      <a:pt x="40" y="0"/>
                      <a:pt x="40" y="0"/>
                      <a:pt x="40" y="0"/>
                    </a:cubicBezTo>
                    <a:lnTo>
                      <a:pt x="0" y="67"/>
                    </a:lnTo>
                    <a:close/>
                    <a:moveTo>
                      <a:pt x="53" y="10"/>
                    </a:moveTo>
                    <a:cubicBezTo>
                      <a:pt x="26" y="55"/>
                      <a:pt x="26" y="55"/>
                      <a:pt x="26" y="55"/>
                    </a:cubicBezTo>
                    <a:cubicBezTo>
                      <a:pt x="25" y="56"/>
                      <a:pt x="24" y="57"/>
                      <a:pt x="23" y="56"/>
                    </a:cubicBezTo>
                    <a:cubicBezTo>
                      <a:pt x="22" y="55"/>
                      <a:pt x="22" y="54"/>
                      <a:pt x="23" y="52"/>
                    </a:cubicBezTo>
                    <a:cubicBezTo>
                      <a:pt x="49" y="8"/>
                      <a:pt x="49" y="8"/>
                      <a:pt x="49" y="8"/>
                    </a:cubicBezTo>
                    <a:lnTo>
                      <a:pt x="53" y="10"/>
                    </a:lnTo>
                    <a:close/>
                    <a:moveTo>
                      <a:pt x="45" y="5"/>
                    </a:moveTo>
                    <a:cubicBezTo>
                      <a:pt x="19" y="50"/>
                      <a:pt x="19" y="50"/>
                      <a:pt x="19" y="50"/>
                    </a:cubicBezTo>
                    <a:cubicBezTo>
                      <a:pt x="18" y="52"/>
                      <a:pt x="16" y="52"/>
                      <a:pt x="15" y="52"/>
                    </a:cubicBezTo>
                    <a:cubicBezTo>
                      <a:pt x="14" y="51"/>
                      <a:pt x="14" y="49"/>
                      <a:pt x="15" y="48"/>
                    </a:cubicBezTo>
                    <a:cubicBezTo>
                      <a:pt x="42" y="3"/>
                      <a:pt x="42" y="3"/>
                      <a:pt x="42" y="3"/>
                    </a:cubicBezTo>
                    <a:lnTo>
                      <a:pt x="45" y="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 name="Freeform 18"/>
              <p:cNvSpPr/>
              <p:nvPr/>
            </p:nvSpPr>
            <p:spPr bwMode="auto">
              <a:xfrm>
                <a:off x="112" y="81"/>
                <a:ext cx="179" cy="115"/>
              </a:xfrm>
              <a:custGeom>
                <a:gdLst>
                  <a:gd name="T0" fmla="*/ 23 w 179"/>
                  <a:gd name="T1" fmla="*/ 23 h 115"/>
                  <a:gd name="T2" fmla="*/ 166 w 179"/>
                  <a:gd name="T3" fmla="*/ 23 h 115"/>
                  <a:gd name="T4" fmla="*/ 179 w 179"/>
                  <a:gd name="T5" fmla="*/ 0 h 115"/>
                  <a:gd name="T6" fmla="*/ 0 w 179"/>
                  <a:gd name="T7" fmla="*/ 0 h 115"/>
                  <a:gd name="T8" fmla="*/ 0 w 179"/>
                  <a:gd name="T9" fmla="*/ 115 h 115"/>
                  <a:gd name="T10" fmla="*/ 23 w 179"/>
                  <a:gd name="T11" fmla="*/ 115 h 115"/>
                  <a:gd name="T12" fmla="*/ 23 w 179"/>
                  <a:gd name="T13" fmla="*/ 23 h 115"/>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179" h="115">
                    <a:moveTo>
                      <a:pt x="23" y="23"/>
                    </a:moveTo>
                    <a:lnTo>
                      <a:pt x="166" y="23"/>
                    </a:lnTo>
                    <a:lnTo>
                      <a:pt x="179" y="0"/>
                    </a:lnTo>
                    <a:lnTo>
                      <a:pt x="0" y="0"/>
                    </a:lnTo>
                    <a:lnTo>
                      <a:pt x="0" y="115"/>
                    </a:lnTo>
                    <a:lnTo>
                      <a:pt x="23" y="115"/>
                    </a:lnTo>
                    <a:lnTo>
                      <a:pt x="23" y="2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 name="Freeform 19"/>
              <p:cNvSpPr/>
              <p:nvPr/>
            </p:nvSpPr>
            <p:spPr bwMode="auto">
              <a:xfrm>
                <a:off x="226" y="115"/>
                <a:ext cx="104" cy="191"/>
              </a:xfrm>
              <a:custGeom>
                <a:gdLst>
                  <a:gd name="T0" fmla="*/ 81 w 50"/>
                  <a:gd name="T1" fmla="*/ 168 h 92"/>
                  <a:gd name="T2" fmla="*/ 0 w 50"/>
                  <a:gd name="T3" fmla="*/ 168 h 92"/>
                  <a:gd name="T4" fmla="*/ 0 w 50"/>
                  <a:gd name="T5" fmla="*/ 191 h 92"/>
                  <a:gd name="T6" fmla="*/ 100 w 50"/>
                  <a:gd name="T7" fmla="*/ 191 h 92"/>
                  <a:gd name="T8" fmla="*/ 100 w 50"/>
                  <a:gd name="T9" fmla="*/ 189 h 92"/>
                  <a:gd name="T10" fmla="*/ 104 w 50"/>
                  <a:gd name="T11" fmla="*/ 189 h 92"/>
                  <a:gd name="T12" fmla="*/ 104 w 50"/>
                  <a:gd name="T13" fmla="*/ 0 h 92"/>
                  <a:gd name="T14" fmla="*/ 81 w 50"/>
                  <a:gd name="T15" fmla="*/ 39 h 92"/>
                  <a:gd name="T16" fmla="*/ 81 w 50"/>
                  <a:gd name="T17" fmla="*/ 168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 h="92">
                    <a:moveTo>
                      <a:pt x="39" y="81"/>
                    </a:moveTo>
                    <a:cubicBezTo>
                      <a:pt x="0" y="81"/>
                      <a:pt x="0" y="81"/>
                      <a:pt x="0" y="81"/>
                    </a:cubicBezTo>
                    <a:cubicBezTo>
                      <a:pt x="0" y="92"/>
                      <a:pt x="0" y="92"/>
                      <a:pt x="0" y="92"/>
                    </a:cubicBezTo>
                    <a:cubicBezTo>
                      <a:pt x="48" y="92"/>
                      <a:pt x="48" y="92"/>
                      <a:pt x="48" y="92"/>
                    </a:cubicBezTo>
                    <a:cubicBezTo>
                      <a:pt x="48" y="92"/>
                      <a:pt x="48" y="92"/>
                      <a:pt x="48" y="91"/>
                    </a:cubicBezTo>
                    <a:cubicBezTo>
                      <a:pt x="50" y="91"/>
                      <a:pt x="50" y="91"/>
                      <a:pt x="50" y="91"/>
                    </a:cubicBezTo>
                    <a:cubicBezTo>
                      <a:pt x="50" y="0"/>
                      <a:pt x="50" y="0"/>
                      <a:pt x="50" y="0"/>
                    </a:cubicBezTo>
                    <a:cubicBezTo>
                      <a:pt x="39" y="19"/>
                      <a:pt x="39" y="19"/>
                      <a:pt x="39" y="19"/>
                    </a:cubicBezTo>
                    <a:lnTo>
                      <a:pt x="39" y="8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Rectangle 20"/>
              <p:cNvSpPr>
                <a:spLocks noChangeArrowheads="1"/>
              </p:cNvSpPr>
              <p:nvPr/>
            </p:nvSpPr>
            <p:spPr bwMode="auto">
              <a:xfrm>
                <a:off x="226" y="246"/>
                <a:ext cx="61" cy="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3" name="Freeform 21"/>
              <p:cNvSpPr/>
              <p:nvPr/>
            </p:nvSpPr>
            <p:spPr bwMode="auto">
              <a:xfrm>
                <a:off x="0" y="202"/>
                <a:ext cx="220" cy="27"/>
              </a:xfrm>
              <a:custGeom>
                <a:gdLst>
                  <a:gd name="T0" fmla="*/ 210 w 106"/>
                  <a:gd name="T1" fmla="*/ 0 h 13"/>
                  <a:gd name="T2" fmla="*/ 12 w 106"/>
                  <a:gd name="T3" fmla="*/ 0 h 13"/>
                  <a:gd name="T4" fmla="*/ 0 w 106"/>
                  <a:gd name="T5" fmla="*/ 10 h 13"/>
                  <a:gd name="T6" fmla="*/ 0 w 106"/>
                  <a:gd name="T7" fmla="*/ 27 h 13"/>
                  <a:gd name="T8" fmla="*/ 220 w 106"/>
                  <a:gd name="T9" fmla="*/ 27 h 13"/>
                  <a:gd name="T10" fmla="*/ 220 w 106"/>
                  <a:gd name="T11" fmla="*/ 10 h 13"/>
                  <a:gd name="T12" fmla="*/ 210 w 106"/>
                  <a:gd name="T13" fmla="*/ 0 h 13"/>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105" h="13">
                    <a:moveTo>
                      <a:pt x="101" y="0"/>
                    </a:moveTo>
                    <a:cubicBezTo>
                      <a:pt x="6" y="0"/>
                      <a:pt x="6" y="0"/>
                      <a:pt x="6" y="0"/>
                    </a:cubicBezTo>
                    <a:cubicBezTo>
                      <a:pt x="3" y="0"/>
                      <a:pt x="0" y="2"/>
                      <a:pt x="0" y="5"/>
                    </a:cubicBezTo>
                    <a:cubicBezTo>
                      <a:pt x="0" y="13"/>
                      <a:pt x="0" y="13"/>
                      <a:pt x="0" y="13"/>
                    </a:cubicBezTo>
                    <a:cubicBezTo>
                      <a:pt x="106" y="13"/>
                      <a:pt x="106" y="13"/>
                      <a:pt x="106" y="13"/>
                    </a:cubicBezTo>
                    <a:cubicBezTo>
                      <a:pt x="106" y="5"/>
                      <a:pt x="106" y="5"/>
                      <a:pt x="106" y="5"/>
                    </a:cubicBezTo>
                    <a:cubicBezTo>
                      <a:pt x="106" y="2"/>
                      <a:pt x="104" y="0"/>
                      <a:pt x="101"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 name="Freeform 22"/>
              <p:cNvSpPr/>
              <p:nvPr/>
            </p:nvSpPr>
            <p:spPr bwMode="auto">
              <a:xfrm>
                <a:off x="224" y="206"/>
                <a:ext cx="11" cy="19"/>
              </a:xfrm>
              <a:custGeom>
                <a:gdLst>
                  <a:gd name="T0" fmla="*/ 2 w 5"/>
                  <a:gd name="T1" fmla="*/ 19 h 9"/>
                  <a:gd name="T2" fmla="*/ 7 w 5"/>
                  <a:gd name="T3" fmla="*/ 19 h 9"/>
                  <a:gd name="T4" fmla="*/ 11 w 5"/>
                  <a:gd name="T5" fmla="*/ 0 h 9"/>
                  <a:gd name="T6" fmla="*/ 0 w 5"/>
                  <a:gd name="T7" fmla="*/ 0 h 9"/>
                  <a:gd name="T8" fmla="*/ 2 w 5"/>
                  <a:gd name="T9" fmla="*/ 6 h 9"/>
                  <a:gd name="T10" fmla="*/ 2 w 5"/>
                  <a:gd name="T11" fmla="*/ 19 h 9"/>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5" h="9">
                    <a:moveTo>
                      <a:pt x="1" y="9"/>
                    </a:moveTo>
                    <a:cubicBezTo>
                      <a:pt x="3" y="9"/>
                      <a:pt x="3" y="9"/>
                      <a:pt x="3" y="9"/>
                    </a:cubicBezTo>
                    <a:cubicBezTo>
                      <a:pt x="5" y="0"/>
                      <a:pt x="5" y="0"/>
                      <a:pt x="5" y="0"/>
                    </a:cubicBezTo>
                    <a:cubicBezTo>
                      <a:pt x="0" y="0"/>
                      <a:pt x="0" y="0"/>
                      <a:pt x="0" y="0"/>
                    </a:cubicBezTo>
                    <a:cubicBezTo>
                      <a:pt x="1" y="1"/>
                      <a:pt x="1" y="2"/>
                      <a:pt x="1" y="3"/>
                    </a:cubicBezTo>
                    <a:lnTo>
                      <a:pt x="1"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Freeform 23"/>
              <p:cNvSpPr>
                <a:spLocks noEditPoints="1"/>
              </p:cNvSpPr>
              <p:nvPr/>
            </p:nvSpPr>
            <p:spPr bwMode="auto">
              <a:xfrm>
                <a:off x="0" y="241"/>
                <a:ext cx="220" cy="106"/>
              </a:xfrm>
              <a:custGeom>
                <a:gdLst>
                  <a:gd name="T0" fmla="*/ 0 w 106"/>
                  <a:gd name="T1" fmla="*/ 96 h 51"/>
                  <a:gd name="T2" fmla="*/ 12 w 106"/>
                  <a:gd name="T3" fmla="*/ 106 h 51"/>
                  <a:gd name="T4" fmla="*/ 210 w 106"/>
                  <a:gd name="T5" fmla="*/ 106 h 51"/>
                  <a:gd name="T6" fmla="*/ 220 w 106"/>
                  <a:gd name="T7" fmla="*/ 96 h 51"/>
                  <a:gd name="T8" fmla="*/ 220 w 106"/>
                  <a:gd name="T9" fmla="*/ 0 h 51"/>
                  <a:gd name="T10" fmla="*/ 0 w 106"/>
                  <a:gd name="T11" fmla="*/ 0 h 51"/>
                  <a:gd name="T12" fmla="*/ 0 w 106"/>
                  <a:gd name="T13" fmla="*/ 96 h 51"/>
                  <a:gd name="T14" fmla="*/ 131 w 106"/>
                  <a:gd name="T15" fmla="*/ 29 h 51"/>
                  <a:gd name="T16" fmla="*/ 205 w 106"/>
                  <a:gd name="T17" fmla="*/ 29 h 51"/>
                  <a:gd name="T18" fmla="*/ 205 w 106"/>
                  <a:gd name="T19" fmla="*/ 75 h 51"/>
                  <a:gd name="T20" fmla="*/ 131 w 106"/>
                  <a:gd name="T21" fmla="*/ 75 h 51"/>
                  <a:gd name="T22" fmla="*/ 131 w 106"/>
                  <a:gd name="T23" fmla="*/ 29 h 51"/>
                  <a:gd name="T24" fmla="*/ 17 w 106"/>
                  <a:gd name="T25" fmla="*/ 29 h 51"/>
                  <a:gd name="T26" fmla="*/ 104 w 106"/>
                  <a:gd name="T27" fmla="*/ 29 h 51"/>
                  <a:gd name="T28" fmla="*/ 104 w 106"/>
                  <a:gd name="T29" fmla="*/ 44 h 51"/>
                  <a:gd name="T30" fmla="*/ 17 w 106"/>
                  <a:gd name="T31" fmla="*/ 44 h 51"/>
                  <a:gd name="T32" fmla="*/ 17 w 106"/>
                  <a:gd name="T33" fmla="*/ 29 h 51"/>
                  <a:gd name="T34" fmla="*/ 17 w 106"/>
                  <a:gd name="T35" fmla="*/ 62 h 51"/>
                  <a:gd name="T36" fmla="*/ 104 w 106"/>
                  <a:gd name="T37" fmla="*/ 62 h 51"/>
                  <a:gd name="T38" fmla="*/ 104 w 106"/>
                  <a:gd name="T39" fmla="*/ 75 h 51"/>
                  <a:gd name="T40" fmla="*/ 17 w 106"/>
                  <a:gd name="T41" fmla="*/ 75 h 51"/>
                  <a:gd name="T42" fmla="*/ 17 w 106"/>
                  <a:gd name="T43" fmla="*/ 62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5" h="51">
                    <a:moveTo>
                      <a:pt x="0" y="46"/>
                    </a:moveTo>
                    <a:cubicBezTo>
                      <a:pt x="0" y="49"/>
                      <a:pt x="3" y="51"/>
                      <a:pt x="6" y="51"/>
                    </a:cubicBezTo>
                    <a:cubicBezTo>
                      <a:pt x="101" y="51"/>
                      <a:pt x="101" y="51"/>
                      <a:pt x="101" y="51"/>
                    </a:cubicBezTo>
                    <a:cubicBezTo>
                      <a:pt x="104" y="51"/>
                      <a:pt x="106" y="49"/>
                      <a:pt x="106" y="46"/>
                    </a:cubicBezTo>
                    <a:cubicBezTo>
                      <a:pt x="106" y="0"/>
                      <a:pt x="106" y="0"/>
                      <a:pt x="106" y="0"/>
                    </a:cubicBezTo>
                    <a:cubicBezTo>
                      <a:pt x="0" y="0"/>
                      <a:pt x="0" y="0"/>
                      <a:pt x="0" y="0"/>
                    </a:cubicBezTo>
                    <a:lnTo>
                      <a:pt x="0" y="46"/>
                    </a:lnTo>
                    <a:close/>
                    <a:moveTo>
                      <a:pt x="63" y="14"/>
                    </a:moveTo>
                    <a:cubicBezTo>
                      <a:pt x="99" y="14"/>
                      <a:pt x="99" y="14"/>
                      <a:pt x="99" y="14"/>
                    </a:cubicBezTo>
                    <a:cubicBezTo>
                      <a:pt x="99" y="36"/>
                      <a:pt x="99" y="36"/>
                      <a:pt x="99" y="36"/>
                    </a:cubicBezTo>
                    <a:cubicBezTo>
                      <a:pt x="63" y="36"/>
                      <a:pt x="63" y="36"/>
                      <a:pt x="63" y="36"/>
                    </a:cubicBezTo>
                    <a:lnTo>
                      <a:pt x="63" y="14"/>
                    </a:lnTo>
                    <a:close/>
                    <a:moveTo>
                      <a:pt x="8" y="14"/>
                    </a:moveTo>
                    <a:cubicBezTo>
                      <a:pt x="50" y="14"/>
                      <a:pt x="50" y="14"/>
                      <a:pt x="50" y="14"/>
                    </a:cubicBezTo>
                    <a:cubicBezTo>
                      <a:pt x="50" y="21"/>
                      <a:pt x="50" y="21"/>
                      <a:pt x="50" y="21"/>
                    </a:cubicBezTo>
                    <a:cubicBezTo>
                      <a:pt x="8" y="21"/>
                      <a:pt x="8" y="21"/>
                      <a:pt x="8" y="21"/>
                    </a:cubicBezTo>
                    <a:lnTo>
                      <a:pt x="8" y="14"/>
                    </a:lnTo>
                    <a:close/>
                    <a:moveTo>
                      <a:pt x="8" y="30"/>
                    </a:moveTo>
                    <a:cubicBezTo>
                      <a:pt x="50" y="30"/>
                      <a:pt x="50" y="30"/>
                      <a:pt x="50" y="30"/>
                    </a:cubicBezTo>
                    <a:cubicBezTo>
                      <a:pt x="50" y="36"/>
                      <a:pt x="50" y="36"/>
                      <a:pt x="50" y="36"/>
                    </a:cubicBezTo>
                    <a:cubicBezTo>
                      <a:pt x="8" y="36"/>
                      <a:pt x="8" y="36"/>
                      <a:pt x="8" y="36"/>
                    </a:cubicBezTo>
                    <a:lnTo>
                      <a:pt x="8" y="3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26" name="Group 24"/>
          <p:cNvGrpSpPr/>
          <p:nvPr/>
        </p:nvGrpSpPr>
        <p:grpSpPr>
          <a:xfrm>
            <a:off x="1670050" y="1554163"/>
            <a:ext cx="222250" cy="222250"/>
            <a:chExt cx="140" cy="140"/>
          </a:xfrm>
        </p:grpSpPr>
        <p:sp>
          <p:nvSpPr>
            <p:cNvPr id="27" name="Oval 25"/>
            <p:cNvSpPr>
              <a:spLocks noChangeArrowheads="1"/>
            </p:cNvSpPr>
            <p:nvPr/>
          </p:nvSpPr>
          <p:spPr bwMode="auto">
            <a:xfrm>
              <a:off x="0" y="0"/>
              <a:ext cx="140" cy="140"/>
            </a:xfrm>
            <a:prstGeom prst="ellipse">
              <a:avLst/>
            </a:prstGeom>
            <a:solidFill>
              <a:srgbClr val="000000"/>
            </a:solidFill>
            <a:ln w="12700">
              <a:solidFill>
                <a:schemeClr val="bg1"/>
              </a:solidFill>
              <a:round/>
            </a:ln>
          </p:spPr>
          <p:txBody>
            <a:bodyPr/>
            <a:lstStyle/>
            <a:p>
              <a:endParaRPr lang="zh-CN" altLang="en-US"/>
            </a:p>
          </p:txBody>
        </p:sp>
        <p:sp>
          <p:nvSpPr>
            <p:cNvPr id="28" name="Rectangle 26"/>
            <p:cNvSpPr>
              <a:spLocks noChangeArrowheads="1"/>
            </p:cNvSpPr>
            <p:nvPr/>
          </p:nvSpPr>
          <p:spPr bwMode="auto">
            <a:xfrm>
              <a:off x="43" y="19"/>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1100">
                  <a:solidFill>
                    <a:srgbClr val="FFFFFF"/>
                  </a:solidFill>
                  <a:latin typeface="微软雅黑" panose="020b0503020204020204" pitchFamily="34" charset="-122"/>
                  <a:ea typeface="微软雅黑" panose="020b0503020204020204" pitchFamily="34" charset="-122"/>
                </a:rPr>
                <a:t>1</a:t>
              </a:r>
              <a:endParaRPr lang="zh-CN" altLang="zh-CN"/>
            </a:p>
          </p:txBody>
        </p:sp>
      </p:grpSp>
      <p:sp>
        <p:nvSpPr>
          <p:cNvPr id="29" name="Text Box 27"/>
          <p:cNvSpPr txBox="1">
            <a:spLocks noChangeArrowheads="1"/>
          </p:cNvSpPr>
          <p:nvPr/>
        </p:nvSpPr>
        <p:spPr bwMode="auto">
          <a:xfrm>
            <a:off x="906463" y="3562350"/>
            <a:ext cx="22256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000" b="1">
                <a:solidFill>
                  <a:schemeClr val="bg1"/>
                </a:solidFill>
                <a:latin typeface="微软雅黑" panose="020b0503020204020204" pitchFamily="34" charset="-122"/>
                <a:ea typeface="微软雅黑" panose="020b0503020204020204" pitchFamily="34" charset="-122"/>
              </a:rPr>
              <a:t>YOUR TITLE HERE</a:t>
            </a:r>
            <a:endParaRPr lang="zh-CN" altLang="en-US" sz="1000" b="1">
              <a:solidFill>
                <a:schemeClr val="bg1"/>
              </a:solidFill>
              <a:latin typeface="微软雅黑" panose="020b0503020204020204" pitchFamily="34" charset="-122"/>
              <a:ea typeface="微软雅黑" panose="020b0503020204020204" pitchFamily="34" charset="-122"/>
            </a:endParaRPr>
          </a:p>
          <a:p>
            <a:pPr algn="ctr" eaLnBrk="1" hangingPunct="1">
              <a:lnSpc>
                <a:spcPct val="120000"/>
              </a:lnSpc>
            </a:pPr>
            <a:endParaRPr lang="zh-CN" altLang="en-US" sz="800">
              <a:solidFill>
                <a:schemeClr val="bg1"/>
              </a:solidFill>
              <a:latin typeface="微软雅黑" panose="020b0503020204020204" pitchFamily="34" charset="-122"/>
              <a:ea typeface="微软雅黑" panose="020b0503020204020204" pitchFamily="34" charset="-122"/>
            </a:endParaRPr>
          </a:p>
          <a:p>
            <a:pPr algn="ctr" eaLnBrk="1" hangingPunct="1">
              <a:lnSpc>
                <a:spcPct val="120000"/>
              </a:lnSpc>
            </a:pPr>
            <a:r>
              <a:rPr lang="en-US" altLang="zh-CN" sz="800">
                <a:solidFill>
                  <a:schemeClr val="bg1"/>
                </a:solidFill>
                <a:latin typeface="微软雅黑" panose="020b0503020204020204" pitchFamily="34" charset="-122"/>
                <a:ea typeface="微软雅黑" panose="020b0503020204020204" pitchFamily="34" charset="-122"/>
              </a:rPr>
              <a:t>We have many PowerPoint </a:t>
            </a:r>
            <a:r>
              <a:rPr lang="zh-CN" altLang="en-US" sz="800">
                <a:solidFill>
                  <a:schemeClr val="bg1"/>
                </a:solidFill>
                <a:latin typeface="微软雅黑" panose="020b0503020204020204" pitchFamily="34" charset="-122"/>
                <a:ea typeface="微软雅黑" panose="020b0503020204020204" pitchFamily="34" charset="-122"/>
              </a:rPr>
              <a:t>templates</a:t>
            </a:r>
            <a:r>
              <a:rPr lang="en-US" altLang="zh-CN" sz="800">
                <a:solidFill>
                  <a:schemeClr val="bg1"/>
                </a:solidFill>
                <a:latin typeface="微软雅黑" panose="020b0503020204020204" pitchFamily="34" charset="-122"/>
                <a:ea typeface="微软雅黑" panose="020b0503020204020204" pitchFamily="34" charset="-122"/>
              </a:rPr>
              <a:t> that has been specifically designed to help anyone that is stepping into the world of PowerPoint for the very first time.</a:t>
            </a:r>
            <a:endParaRPr lang="en-US" altLang="zh-CN" sz="800">
              <a:solidFill>
                <a:schemeClr val="bg1"/>
              </a:solidFill>
              <a:latin typeface="微软雅黑" panose="020b0503020204020204" pitchFamily="34" charset="-122"/>
              <a:ea typeface="微软雅黑" panose="020b0503020204020204" pitchFamily="34" charset="-122"/>
            </a:endParaRPr>
          </a:p>
        </p:txBody>
      </p:sp>
      <p:sp>
        <p:nvSpPr>
          <p:cNvPr id="30" name="Line 28"/>
          <p:cNvSpPr>
            <a:spLocks noChangeShapeType="1"/>
          </p:cNvSpPr>
          <p:nvPr/>
        </p:nvSpPr>
        <p:spPr bwMode="auto">
          <a:xfrm flipH="1">
            <a:off x="2025650" y="2800350"/>
            <a:ext cx="0" cy="633413"/>
          </a:xfrm>
          <a:prstGeom prst="line">
            <a:avLst/>
          </a:prstGeom>
          <a:noFill/>
          <a:ln w="6350">
            <a:solidFill>
              <a:srgbClr val="FFFFFF"/>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 name="Line 29"/>
          <p:cNvSpPr>
            <a:spLocks noChangeShapeType="1"/>
          </p:cNvSpPr>
          <p:nvPr/>
        </p:nvSpPr>
        <p:spPr bwMode="auto">
          <a:xfrm flipH="1">
            <a:off x="4564063" y="2800350"/>
            <a:ext cx="0" cy="633413"/>
          </a:xfrm>
          <a:prstGeom prst="line">
            <a:avLst/>
          </a:prstGeom>
          <a:noFill/>
          <a:ln w="6350">
            <a:solidFill>
              <a:srgbClr val="FFFFFF"/>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 name="Line 30"/>
          <p:cNvSpPr>
            <a:spLocks noChangeShapeType="1"/>
          </p:cNvSpPr>
          <p:nvPr/>
        </p:nvSpPr>
        <p:spPr bwMode="auto">
          <a:xfrm flipH="1">
            <a:off x="7048500" y="2800350"/>
            <a:ext cx="0" cy="633413"/>
          </a:xfrm>
          <a:prstGeom prst="line">
            <a:avLst/>
          </a:prstGeom>
          <a:noFill/>
          <a:ln w="6350">
            <a:solidFill>
              <a:srgbClr val="FFFFFF"/>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33" name="组合 32"/>
          <p:cNvGrpSpPr/>
          <p:nvPr/>
        </p:nvGrpSpPr>
        <p:grpSpPr>
          <a:xfrm>
            <a:off x="4114800" y="1608138"/>
            <a:ext cx="914400" cy="914400"/>
            <a:chOff x="4114800" y="1608138"/>
            <a:chExt cx="914400" cy="914400"/>
          </a:xfrm>
        </p:grpSpPr>
        <p:sp>
          <p:nvSpPr>
            <p:cNvPr id="34" name="Oval 31"/>
            <p:cNvSpPr>
              <a:spLocks noChangeArrowheads="1"/>
            </p:cNvSpPr>
            <p:nvPr/>
          </p:nvSpPr>
          <p:spPr bwMode="auto">
            <a:xfrm>
              <a:off x="4114800" y="1608138"/>
              <a:ext cx="914400" cy="914400"/>
            </a:xfrm>
            <a:prstGeom prst="ellipse">
              <a:avLst/>
            </a:prstGeom>
            <a:solidFill>
              <a:srgbClr val="96C43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B8110D"/>
                </a:solidFill>
              </a:endParaRPr>
            </a:p>
          </p:txBody>
        </p:sp>
        <p:grpSp>
          <p:nvGrpSpPr>
            <p:cNvPr id="35" name="Group 32"/>
            <p:cNvGrpSpPr/>
            <p:nvPr/>
          </p:nvGrpSpPr>
          <p:grpSpPr>
            <a:xfrm>
              <a:off x="4351338" y="1895475"/>
              <a:ext cx="438150" cy="342900"/>
              <a:chExt cx="359" cy="282"/>
            </a:xfrm>
          </p:grpSpPr>
          <p:sp>
            <p:nvSpPr>
              <p:cNvPr id="36" name="Freeform 33"/>
              <p:cNvSpPr>
                <a:spLocks noEditPoints="1"/>
              </p:cNvSpPr>
              <p:nvPr/>
            </p:nvSpPr>
            <p:spPr bwMode="auto">
              <a:xfrm>
                <a:off x="0" y="232"/>
                <a:ext cx="343" cy="50"/>
              </a:xfrm>
              <a:custGeom>
                <a:gdLst>
                  <a:gd name="T0" fmla="*/ 337 w 343"/>
                  <a:gd name="T1" fmla="*/ 0 h 50"/>
                  <a:gd name="T2" fmla="*/ 6 w 343"/>
                  <a:gd name="T3" fmla="*/ 0 h 50"/>
                  <a:gd name="T4" fmla="*/ 0 w 343"/>
                  <a:gd name="T5" fmla="*/ 23 h 50"/>
                  <a:gd name="T6" fmla="*/ 0 w 343"/>
                  <a:gd name="T7" fmla="*/ 23 h 50"/>
                  <a:gd name="T8" fmla="*/ 0 w 343"/>
                  <a:gd name="T9" fmla="*/ 50 h 50"/>
                  <a:gd name="T10" fmla="*/ 343 w 343"/>
                  <a:gd name="T11" fmla="*/ 50 h 50"/>
                  <a:gd name="T12" fmla="*/ 343 w 343"/>
                  <a:gd name="T13" fmla="*/ 23 h 50"/>
                  <a:gd name="T14" fmla="*/ 343 w 343"/>
                  <a:gd name="T15" fmla="*/ 23 h 50"/>
                  <a:gd name="T16" fmla="*/ 337 w 343"/>
                  <a:gd name="T17" fmla="*/ 0 h 50"/>
                  <a:gd name="T18" fmla="*/ 226 w 343"/>
                  <a:gd name="T19" fmla="*/ 40 h 50"/>
                  <a:gd name="T20" fmla="*/ 116 w 343"/>
                  <a:gd name="T21" fmla="*/ 40 h 50"/>
                  <a:gd name="T22" fmla="*/ 116 w 343"/>
                  <a:gd name="T23" fmla="*/ 27 h 50"/>
                  <a:gd name="T24" fmla="*/ 226 w 343"/>
                  <a:gd name="T25" fmla="*/ 27 h 50"/>
                  <a:gd name="T26" fmla="*/ 226 w 343"/>
                  <a:gd name="T27" fmla="*/ 40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3" h="50">
                    <a:moveTo>
                      <a:pt x="337" y="0"/>
                    </a:moveTo>
                    <a:lnTo>
                      <a:pt x="6" y="0"/>
                    </a:lnTo>
                    <a:lnTo>
                      <a:pt x="0" y="23"/>
                    </a:lnTo>
                    <a:lnTo>
                      <a:pt x="0" y="50"/>
                    </a:lnTo>
                    <a:lnTo>
                      <a:pt x="343" y="50"/>
                    </a:lnTo>
                    <a:lnTo>
                      <a:pt x="343" y="23"/>
                    </a:lnTo>
                    <a:lnTo>
                      <a:pt x="337" y="0"/>
                    </a:lnTo>
                    <a:close/>
                    <a:moveTo>
                      <a:pt x="226" y="40"/>
                    </a:moveTo>
                    <a:lnTo>
                      <a:pt x="116" y="40"/>
                    </a:lnTo>
                    <a:lnTo>
                      <a:pt x="116" y="27"/>
                    </a:lnTo>
                    <a:lnTo>
                      <a:pt x="226" y="27"/>
                    </a:lnTo>
                    <a:lnTo>
                      <a:pt x="226" y="4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B8110D"/>
                  </a:solidFill>
                </a:endParaRPr>
              </a:p>
            </p:txBody>
          </p:sp>
          <p:sp>
            <p:nvSpPr>
              <p:cNvPr id="37" name="Freeform 34"/>
              <p:cNvSpPr/>
              <p:nvPr/>
            </p:nvSpPr>
            <p:spPr bwMode="auto">
              <a:xfrm>
                <a:off x="25" y="0"/>
                <a:ext cx="291" cy="226"/>
              </a:xfrm>
              <a:custGeom>
                <a:gdLst>
                  <a:gd name="T0" fmla="*/ 291 w 140"/>
                  <a:gd name="T1" fmla="*/ 104 h 109"/>
                  <a:gd name="T2" fmla="*/ 266 w 140"/>
                  <a:gd name="T3" fmla="*/ 129 h 109"/>
                  <a:gd name="T4" fmla="*/ 266 w 140"/>
                  <a:gd name="T5" fmla="*/ 201 h 109"/>
                  <a:gd name="T6" fmla="*/ 25 w 140"/>
                  <a:gd name="T7" fmla="*/ 201 h 109"/>
                  <a:gd name="T8" fmla="*/ 25 w 140"/>
                  <a:gd name="T9" fmla="*/ 25 h 109"/>
                  <a:gd name="T10" fmla="*/ 266 w 140"/>
                  <a:gd name="T11" fmla="*/ 25 h 109"/>
                  <a:gd name="T12" fmla="*/ 266 w 140"/>
                  <a:gd name="T13" fmla="*/ 95 h 109"/>
                  <a:gd name="T14" fmla="*/ 287 w 140"/>
                  <a:gd name="T15" fmla="*/ 75 h 109"/>
                  <a:gd name="T16" fmla="*/ 285 w 140"/>
                  <a:gd name="T17" fmla="*/ 60 h 109"/>
                  <a:gd name="T18" fmla="*/ 291 w 140"/>
                  <a:gd name="T19" fmla="*/ 41 h 109"/>
                  <a:gd name="T20" fmla="*/ 291 w 140"/>
                  <a:gd name="T21" fmla="*/ 0 h 109"/>
                  <a:gd name="T22" fmla="*/ 0 w 140"/>
                  <a:gd name="T23" fmla="*/ 0 h 109"/>
                  <a:gd name="T24" fmla="*/ 0 w 140"/>
                  <a:gd name="T25" fmla="*/ 226 h 109"/>
                  <a:gd name="T26" fmla="*/ 291 w 140"/>
                  <a:gd name="T27" fmla="*/ 226 h 109"/>
                  <a:gd name="T28" fmla="*/ 291 w 140"/>
                  <a:gd name="T29" fmla="*/ 104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0" h="109">
                    <a:moveTo>
                      <a:pt x="140" y="50"/>
                    </a:moveTo>
                    <a:cubicBezTo>
                      <a:pt x="128" y="62"/>
                      <a:pt x="128" y="62"/>
                      <a:pt x="128" y="62"/>
                    </a:cubicBezTo>
                    <a:cubicBezTo>
                      <a:pt x="128" y="97"/>
                      <a:pt x="128" y="97"/>
                      <a:pt x="128" y="97"/>
                    </a:cubicBezTo>
                    <a:cubicBezTo>
                      <a:pt x="12" y="97"/>
                      <a:pt x="12" y="97"/>
                      <a:pt x="12" y="97"/>
                    </a:cubicBezTo>
                    <a:cubicBezTo>
                      <a:pt x="12" y="12"/>
                      <a:pt x="12" y="12"/>
                      <a:pt x="12" y="12"/>
                    </a:cubicBezTo>
                    <a:cubicBezTo>
                      <a:pt x="128" y="12"/>
                      <a:pt x="128" y="12"/>
                      <a:pt x="128" y="12"/>
                    </a:cubicBezTo>
                    <a:cubicBezTo>
                      <a:pt x="128" y="46"/>
                      <a:pt x="128" y="46"/>
                      <a:pt x="128" y="46"/>
                    </a:cubicBezTo>
                    <a:cubicBezTo>
                      <a:pt x="138" y="36"/>
                      <a:pt x="138" y="36"/>
                      <a:pt x="138" y="36"/>
                    </a:cubicBezTo>
                    <a:cubicBezTo>
                      <a:pt x="137" y="34"/>
                      <a:pt x="137" y="31"/>
                      <a:pt x="137" y="29"/>
                    </a:cubicBezTo>
                    <a:cubicBezTo>
                      <a:pt x="137" y="26"/>
                      <a:pt x="138" y="23"/>
                      <a:pt x="140" y="20"/>
                    </a:cubicBezTo>
                    <a:cubicBezTo>
                      <a:pt x="140" y="0"/>
                      <a:pt x="140" y="0"/>
                      <a:pt x="140" y="0"/>
                    </a:cubicBezTo>
                    <a:cubicBezTo>
                      <a:pt x="0" y="0"/>
                      <a:pt x="0" y="0"/>
                      <a:pt x="0" y="0"/>
                    </a:cubicBezTo>
                    <a:cubicBezTo>
                      <a:pt x="0" y="109"/>
                      <a:pt x="0" y="109"/>
                      <a:pt x="0" y="109"/>
                    </a:cubicBezTo>
                    <a:cubicBezTo>
                      <a:pt x="140" y="109"/>
                      <a:pt x="140" y="109"/>
                      <a:pt x="140" y="109"/>
                    </a:cubicBezTo>
                    <a:lnTo>
                      <a:pt x="140" y="5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B8110D"/>
                  </a:solidFill>
                </a:endParaRPr>
              </a:p>
            </p:txBody>
          </p:sp>
          <p:sp>
            <p:nvSpPr>
              <p:cNvPr id="38" name="Freeform 35"/>
              <p:cNvSpPr/>
              <p:nvPr/>
            </p:nvSpPr>
            <p:spPr bwMode="auto">
              <a:xfrm>
                <a:off x="72" y="37"/>
                <a:ext cx="287" cy="145"/>
              </a:xfrm>
              <a:custGeom>
                <a:gdLst>
                  <a:gd name="T0" fmla="*/ 264 w 138"/>
                  <a:gd name="T1" fmla="*/ 0 h 70"/>
                  <a:gd name="T2" fmla="*/ 243 w 138"/>
                  <a:gd name="T3" fmla="*/ 23 h 70"/>
                  <a:gd name="T4" fmla="*/ 250 w 138"/>
                  <a:gd name="T5" fmla="*/ 37 h 70"/>
                  <a:gd name="T6" fmla="*/ 189 w 138"/>
                  <a:gd name="T7" fmla="*/ 97 h 70"/>
                  <a:gd name="T8" fmla="*/ 181 w 138"/>
                  <a:gd name="T9" fmla="*/ 95 h 70"/>
                  <a:gd name="T10" fmla="*/ 168 w 138"/>
                  <a:gd name="T11" fmla="*/ 99 h 70"/>
                  <a:gd name="T12" fmla="*/ 125 w 138"/>
                  <a:gd name="T13" fmla="*/ 48 h 70"/>
                  <a:gd name="T14" fmla="*/ 129 w 138"/>
                  <a:gd name="T15" fmla="*/ 35 h 70"/>
                  <a:gd name="T16" fmla="*/ 106 w 138"/>
                  <a:gd name="T17" fmla="*/ 15 h 70"/>
                  <a:gd name="T18" fmla="*/ 85 w 138"/>
                  <a:gd name="T19" fmla="*/ 35 h 70"/>
                  <a:gd name="T20" fmla="*/ 87 w 138"/>
                  <a:gd name="T21" fmla="*/ 48 h 70"/>
                  <a:gd name="T22" fmla="*/ 31 w 138"/>
                  <a:gd name="T23" fmla="*/ 104 h 70"/>
                  <a:gd name="T24" fmla="*/ 21 w 138"/>
                  <a:gd name="T25" fmla="*/ 102 h 70"/>
                  <a:gd name="T26" fmla="*/ 0 w 138"/>
                  <a:gd name="T27" fmla="*/ 122 h 70"/>
                  <a:gd name="T28" fmla="*/ 21 w 138"/>
                  <a:gd name="T29" fmla="*/ 145 h 70"/>
                  <a:gd name="T30" fmla="*/ 44 w 138"/>
                  <a:gd name="T31" fmla="*/ 122 h 70"/>
                  <a:gd name="T32" fmla="*/ 40 w 138"/>
                  <a:gd name="T33" fmla="*/ 110 h 70"/>
                  <a:gd name="T34" fmla="*/ 96 w 138"/>
                  <a:gd name="T35" fmla="*/ 54 h 70"/>
                  <a:gd name="T36" fmla="*/ 106 w 138"/>
                  <a:gd name="T37" fmla="*/ 58 h 70"/>
                  <a:gd name="T38" fmla="*/ 116 w 138"/>
                  <a:gd name="T39" fmla="*/ 54 h 70"/>
                  <a:gd name="T40" fmla="*/ 162 w 138"/>
                  <a:gd name="T41" fmla="*/ 106 h 70"/>
                  <a:gd name="T42" fmla="*/ 160 w 138"/>
                  <a:gd name="T43" fmla="*/ 116 h 70"/>
                  <a:gd name="T44" fmla="*/ 181 w 138"/>
                  <a:gd name="T45" fmla="*/ 139 h 70"/>
                  <a:gd name="T46" fmla="*/ 204 w 138"/>
                  <a:gd name="T47" fmla="*/ 116 h 70"/>
                  <a:gd name="T48" fmla="*/ 198 w 138"/>
                  <a:gd name="T49" fmla="*/ 102 h 70"/>
                  <a:gd name="T50" fmla="*/ 258 w 138"/>
                  <a:gd name="T51" fmla="*/ 44 h 70"/>
                  <a:gd name="T52" fmla="*/ 264 w 138"/>
                  <a:gd name="T53" fmla="*/ 44 h 70"/>
                  <a:gd name="T54" fmla="*/ 287 w 138"/>
                  <a:gd name="T55" fmla="*/ 23 h 70"/>
                  <a:gd name="T56" fmla="*/ 264 w 138"/>
                  <a:gd name="T57" fmla="*/ 0 h 7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8" h="70">
                    <a:moveTo>
                      <a:pt x="127" y="0"/>
                    </a:moveTo>
                    <a:cubicBezTo>
                      <a:pt x="121" y="0"/>
                      <a:pt x="117" y="5"/>
                      <a:pt x="117" y="11"/>
                    </a:cubicBezTo>
                    <a:cubicBezTo>
                      <a:pt x="117" y="14"/>
                      <a:pt x="118" y="16"/>
                      <a:pt x="120" y="18"/>
                    </a:cubicBezTo>
                    <a:cubicBezTo>
                      <a:pt x="91" y="47"/>
                      <a:pt x="91" y="47"/>
                      <a:pt x="91" y="47"/>
                    </a:cubicBezTo>
                    <a:cubicBezTo>
                      <a:pt x="90" y="46"/>
                      <a:pt x="88" y="46"/>
                      <a:pt x="87" y="46"/>
                    </a:cubicBezTo>
                    <a:cubicBezTo>
                      <a:pt x="85" y="46"/>
                      <a:pt x="83" y="47"/>
                      <a:pt x="81" y="48"/>
                    </a:cubicBezTo>
                    <a:cubicBezTo>
                      <a:pt x="60" y="23"/>
                      <a:pt x="60" y="23"/>
                      <a:pt x="60" y="23"/>
                    </a:cubicBezTo>
                    <a:cubicBezTo>
                      <a:pt x="61" y="22"/>
                      <a:pt x="62" y="20"/>
                      <a:pt x="62" y="17"/>
                    </a:cubicBezTo>
                    <a:cubicBezTo>
                      <a:pt x="62" y="12"/>
                      <a:pt x="57" y="7"/>
                      <a:pt x="51" y="7"/>
                    </a:cubicBezTo>
                    <a:cubicBezTo>
                      <a:pt x="45" y="7"/>
                      <a:pt x="41" y="12"/>
                      <a:pt x="41" y="17"/>
                    </a:cubicBezTo>
                    <a:cubicBezTo>
                      <a:pt x="41" y="20"/>
                      <a:pt x="41" y="21"/>
                      <a:pt x="42" y="23"/>
                    </a:cubicBezTo>
                    <a:cubicBezTo>
                      <a:pt x="15" y="50"/>
                      <a:pt x="15" y="50"/>
                      <a:pt x="15" y="50"/>
                    </a:cubicBezTo>
                    <a:cubicBezTo>
                      <a:pt x="14" y="49"/>
                      <a:pt x="12" y="49"/>
                      <a:pt x="10" y="49"/>
                    </a:cubicBezTo>
                    <a:cubicBezTo>
                      <a:pt x="5" y="49"/>
                      <a:pt x="0" y="53"/>
                      <a:pt x="0" y="59"/>
                    </a:cubicBezTo>
                    <a:cubicBezTo>
                      <a:pt x="0" y="65"/>
                      <a:pt x="5" y="70"/>
                      <a:pt x="10" y="70"/>
                    </a:cubicBezTo>
                    <a:cubicBezTo>
                      <a:pt x="16" y="70"/>
                      <a:pt x="21" y="65"/>
                      <a:pt x="21" y="59"/>
                    </a:cubicBezTo>
                    <a:cubicBezTo>
                      <a:pt x="21" y="57"/>
                      <a:pt x="20" y="55"/>
                      <a:pt x="19" y="53"/>
                    </a:cubicBezTo>
                    <a:cubicBezTo>
                      <a:pt x="46" y="26"/>
                      <a:pt x="46" y="26"/>
                      <a:pt x="46" y="26"/>
                    </a:cubicBezTo>
                    <a:cubicBezTo>
                      <a:pt x="47" y="27"/>
                      <a:pt x="49" y="28"/>
                      <a:pt x="51" y="28"/>
                    </a:cubicBezTo>
                    <a:cubicBezTo>
                      <a:pt x="53" y="28"/>
                      <a:pt x="55" y="27"/>
                      <a:pt x="56" y="26"/>
                    </a:cubicBezTo>
                    <a:cubicBezTo>
                      <a:pt x="78" y="51"/>
                      <a:pt x="78" y="51"/>
                      <a:pt x="78" y="51"/>
                    </a:cubicBezTo>
                    <a:cubicBezTo>
                      <a:pt x="77" y="53"/>
                      <a:pt x="77" y="54"/>
                      <a:pt x="77" y="56"/>
                    </a:cubicBezTo>
                    <a:cubicBezTo>
                      <a:pt x="77" y="62"/>
                      <a:pt x="81" y="67"/>
                      <a:pt x="87" y="67"/>
                    </a:cubicBezTo>
                    <a:cubicBezTo>
                      <a:pt x="93" y="67"/>
                      <a:pt x="98" y="62"/>
                      <a:pt x="98" y="56"/>
                    </a:cubicBezTo>
                    <a:cubicBezTo>
                      <a:pt x="98" y="54"/>
                      <a:pt x="97" y="51"/>
                      <a:pt x="95" y="49"/>
                    </a:cubicBezTo>
                    <a:cubicBezTo>
                      <a:pt x="124" y="21"/>
                      <a:pt x="124" y="21"/>
                      <a:pt x="124" y="21"/>
                    </a:cubicBezTo>
                    <a:cubicBezTo>
                      <a:pt x="125" y="21"/>
                      <a:pt x="126" y="21"/>
                      <a:pt x="127" y="21"/>
                    </a:cubicBezTo>
                    <a:cubicBezTo>
                      <a:pt x="133" y="21"/>
                      <a:pt x="138" y="17"/>
                      <a:pt x="138" y="11"/>
                    </a:cubicBezTo>
                    <a:cubicBezTo>
                      <a:pt x="138" y="5"/>
                      <a:pt x="133" y="0"/>
                      <a:pt x="127" y="0"/>
                    </a:cubicBezTo>
                    <a:close/>
                  </a:path>
                </a:pathLst>
              </a:custGeom>
              <a:solidFill>
                <a:schemeClr val="bg1"/>
              </a:solidFill>
              <a:ln w="9525">
                <a:solidFill>
                  <a:schemeClr val="bg1"/>
                </a:solidFill>
                <a:round/>
              </a:ln>
            </p:spPr>
            <p:txBody>
              <a:bodyPr/>
              <a:lstStyle/>
              <a:p>
                <a:endParaRPr lang="zh-CN" altLang="en-US">
                  <a:solidFill>
                    <a:srgbClr val="B8110D"/>
                  </a:solidFill>
                </a:endParaRPr>
              </a:p>
            </p:txBody>
          </p:sp>
          <p:sp>
            <p:nvSpPr>
              <p:cNvPr id="39" name="Freeform 36"/>
              <p:cNvSpPr/>
              <p:nvPr/>
            </p:nvSpPr>
            <p:spPr bwMode="auto">
              <a:xfrm>
                <a:off x="66" y="97"/>
                <a:ext cx="13" cy="31"/>
              </a:xfrm>
              <a:custGeom>
                <a:gdLst>
                  <a:gd name="T0" fmla="*/ 13 w 13"/>
                  <a:gd name="T1" fmla="*/ 31 h 31"/>
                  <a:gd name="T2" fmla="*/ 13 w 13"/>
                  <a:gd name="T3" fmla="*/ 0 h 31"/>
                  <a:gd name="T4" fmla="*/ 6 w 13"/>
                  <a:gd name="T5" fmla="*/ 0 h 31"/>
                  <a:gd name="T6" fmla="*/ 0 w 13"/>
                  <a:gd name="T7" fmla="*/ 4 h 31"/>
                  <a:gd name="T8" fmla="*/ 0 w 13"/>
                  <a:gd name="T9" fmla="*/ 11 h 31"/>
                  <a:gd name="T10" fmla="*/ 6 w 13"/>
                  <a:gd name="T11" fmla="*/ 6 h 31"/>
                  <a:gd name="T12" fmla="*/ 6 w 13"/>
                  <a:gd name="T13" fmla="*/ 6 h 31"/>
                  <a:gd name="T14" fmla="*/ 6 w 13"/>
                  <a:gd name="T15" fmla="*/ 31 h 31"/>
                  <a:gd name="T16" fmla="*/ 13 w 13"/>
                  <a:gd name="T17" fmla="*/ 31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31">
                    <a:moveTo>
                      <a:pt x="13" y="31"/>
                    </a:moveTo>
                    <a:lnTo>
                      <a:pt x="13" y="0"/>
                    </a:lnTo>
                    <a:lnTo>
                      <a:pt x="6" y="0"/>
                    </a:lnTo>
                    <a:lnTo>
                      <a:pt x="0" y="4"/>
                    </a:lnTo>
                    <a:lnTo>
                      <a:pt x="0" y="11"/>
                    </a:lnTo>
                    <a:lnTo>
                      <a:pt x="6" y="6"/>
                    </a:lnTo>
                    <a:lnTo>
                      <a:pt x="6" y="31"/>
                    </a:lnTo>
                    <a:lnTo>
                      <a:pt x="13" y="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B8110D"/>
                  </a:solidFill>
                </a:endParaRPr>
              </a:p>
            </p:txBody>
          </p:sp>
          <p:sp>
            <p:nvSpPr>
              <p:cNvPr id="40" name="Freeform 37"/>
              <p:cNvSpPr/>
              <p:nvPr/>
            </p:nvSpPr>
            <p:spPr bwMode="auto">
              <a:xfrm>
                <a:off x="214" y="45"/>
                <a:ext cx="23" cy="31"/>
              </a:xfrm>
              <a:custGeom>
                <a:gdLst>
                  <a:gd name="T0" fmla="*/ 4 w 11"/>
                  <a:gd name="T1" fmla="*/ 23 h 15"/>
                  <a:gd name="T2" fmla="*/ 0 w 11"/>
                  <a:gd name="T3" fmla="*/ 27 h 15"/>
                  <a:gd name="T4" fmla="*/ 0 w 11"/>
                  <a:gd name="T5" fmla="*/ 31 h 15"/>
                  <a:gd name="T6" fmla="*/ 23 w 11"/>
                  <a:gd name="T7" fmla="*/ 31 h 15"/>
                  <a:gd name="T8" fmla="*/ 23 w 11"/>
                  <a:gd name="T9" fmla="*/ 25 h 15"/>
                  <a:gd name="T10" fmla="*/ 10 w 11"/>
                  <a:gd name="T11" fmla="*/ 25 h 15"/>
                  <a:gd name="T12" fmla="*/ 10 w 11"/>
                  <a:gd name="T13" fmla="*/ 25 h 15"/>
                  <a:gd name="T14" fmla="*/ 13 w 11"/>
                  <a:gd name="T15" fmla="*/ 23 h 15"/>
                  <a:gd name="T16" fmla="*/ 21 w 11"/>
                  <a:gd name="T17" fmla="*/ 10 h 15"/>
                  <a:gd name="T18" fmla="*/ 10 w 11"/>
                  <a:gd name="T19" fmla="*/ 0 h 15"/>
                  <a:gd name="T20" fmla="*/ 0 w 11"/>
                  <a:gd name="T21" fmla="*/ 4 h 15"/>
                  <a:gd name="T22" fmla="*/ 2 w 11"/>
                  <a:gd name="T23" fmla="*/ 8 h 15"/>
                  <a:gd name="T24" fmla="*/ 8 w 11"/>
                  <a:gd name="T25" fmla="*/ 6 h 15"/>
                  <a:gd name="T26" fmla="*/ 15 w 11"/>
                  <a:gd name="T27" fmla="*/ 10 h 15"/>
                  <a:gd name="T28" fmla="*/ 4 w 11"/>
                  <a:gd name="T29" fmla="*/ 23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 h="15">
                    <a:moveTo>
                      <a:pt x="2" y="11"/>
                    </a:moveTo>
                    <a:cubicBezTo>
                      <a:pt x="0" y="13"/>
                      <a:pt x="0" y="13"/>
                      <a:pt x="0" y="13"/>
                    </a:cubicBezTo>
                    <a:cubicBezTo>
                      <a:pt x="0" y="15"/>
                      <a:pt x="0" y="15"/>
                      <a:pt x="0" y="15"/>
                    </a:cubicBezTo>
                    <a:cubicBezTo>
                      <a:pt x="11" y="15"/>
                      <a:pt x="11" y="15"/>
                      <a:pt x="11" y="15"/>
                    </a:cubicBezTo>
                    <a:cubicBezTo>
                      <a:pt x="11" y="12"/>
                      <a:pt x="11" y="12"/>
                      <a:pt x="11" y="12"/>
                    </a:cubicBezTo>
                    <a:cubicBezTo>
                      <a:pt x="5" y="12"/>
                      <a:pt x="5" y="12"/>
                      <a:pt x="5" y="12"/>
                    </a:cubicBezTo>
                    <a:cubicBezTo>
                      <a:pt x="5" y="12"/>
                      <a:pt x="5" y="12"/>
                      <a:pt x="5" y="12"/>
                    </a:cubicBezTo>
                    <a:cubicBezTo>
                      <a:pt x="6" y="11"/>
                      <a:pt x="6" y="11"/>
                      <a:pt x="6" y="11"/>
                    </a:cubicBezTo>
                    <a:cubicBezTo>
                      <a:pt x="8" y="9"/>
                      <a:pt x="10" y="7"/>
                      <a:pt x="10" y="5"/>
                    </a:cubicBezTo>
                    <a:cubicBezTo>
                      <a:pt x="10" y="2"/>
                      <a:pt x="8" y="0"/>
                      <a:pt x="5" y="0"/>
                    </a:cubicBezTo>
                    <a:cubicBezTo>
                      <a:pt x="3" y="0"/>
                      <a:pt x="2" y="1"/>
                      <a:pt x="0" y="2"/>
                    </a:cubicBezTo>
                    <a:cubicBezTo>
                      <a:pt x="1" y="4"/>
                      <a:pt x="1" y="4"/>
                      <a:pt x="1" y="4"/>
                    </a:cubicBezTo>
                    <a:cubicBezTo>
                      <a:pt x="2" y="4"/>
                      <a:pt x="3" y="3"/>
                      <a:pt x="4" y="3"/>
                    </a:cubicBezTo>
                    <a:cubicBezTo>
                      <a:pt x="6" y="3"/>
                      <a:pt x="7" y="4"/>
                      <a:pt x="7" y="5"/>
                    </a:cubicBezTo>
                    <a:cubicBezTo>
                      <a:pt x="7" y="7"/>
                      <a:pt x="5" y="8"/>
                      <a:pt x="2"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B8110D"/>
                  </a:solidFill>
                </a:endParaRPr>
              </a:p>
            </p:txBody>
          </p:sp>
          <p:sp>
            <p:nvSpPr>
              <p:cNvPr id="41" name="Freeform 38"/>
              <p:cNvSpPr/>
              <p:nvPr/>
            </p:nvSpPr>
            <p:spPr bwMode="auto">
              <a:xfrm>
                <a:off x="203" y="166"/>
                <a:ext cx="21" cy="31"/>
              </a:xfrm>
              <a:custGeom>
                <a:gdLst>
                  <a:gd name="T0" fmla="*/ 8 w 10"/>
                  <a:gd name="T1" fmla="*/ 25 h 15"/>
                  <a:gd name="T2" fmla="*/ 2 w 10"/>
                  <a:gd name="T3" fmla="*/ 25 h 15"/>
                  <a:gd name="T4" fmla="*/ 0 w 10"/>
                  <a:gd name="T5" fmla="*/ 29 h 15"/>
                  <a:gd name="T6" fmla="*/ 8 w 10"/>
                  <a:gd name="T7" fmla="*/ 31 h 15"/>
                  <a:gd name="T8" fmla="*/ 21 w 10"/>
                  <a:gd name="T9" fmla="*/ 23 h 15"/>
                  <a:gd name="T10" fmla="*/ 15 w 10"/>
                  <a:gd name="T11" fmla="*/ 14 h 15"/>
                  <a:gd name="T12" fmla="*/ 15 w 10"/>
                  <a:gd name="T13" fmla="*/ 14 h 15"/>
                  <a:gd name="T14" fmla="*/ 21 w 10"/>
                  <a:gd name="T15" fmla="*/ 8 h 15"/>
                  <a:gd name="T16" fmla="*/ 11 w 10"/>
                  <a:gd name="T17" fmla="*/ 0 h 15"/>
                  <a:gd name="T18" fmla="*/ 2 w 10"/>
                  <a:gd name="T19" fmla="*/ 2 h 15"/>
                  <a:gd name="T20" fmla="*/ 2 w 10"/>
                  <a:gd name="T21" fmla="*/ 8 h 15"/>
                  <a:gd name="T22" fmla="*/ 8 w 10"/>
                  <a:gd name="T23" fmla="*/ 6 h 15"/>
                  <a:gd name="T24" fmla="*/ 13 w 10"/>
                  <a:gd name="T25" fmla="*/ 8 h 15"/>
                  <a:gd name="T26" fmla="*/ 8 w 10"/>
                  <a:gd name="T27" fmla="*/ 12 h 15"/>
                  <a:gd name="T28" fmla="*/ 6 w 10"/>
                  <a:gd name="T29" fmla="*/ 12 h 15"/>
                  <a:gd name="T30" fmla="*/ 6 w 10"/>
                  <a:gd name="T31" fmla="*/ 17 h 15"/>
                  <a:gd name="T32" fmla="*/ 8 w 10"/>
                  <a:gd name="T33" fmla="*/ 17 h 15"/>
                  <a:gd name="T34" fmla="*/ 15 w 10"/>
                  <a:gd name="T35" fmla="*/ 23 h 15"/>
                  <a:gd name="T36" fmla="*/ 8 w 10"/>
                  <a:gd name="T37" fmla="*/ 25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 h="15">
                    <a:moveTo>
                      <a:pt x="4" y="12"/>
                    </a:moveTo>
                    <a:cubicBezTo>
                      <a:pt x="3" y="12"/>
                      <a:pt x="1" y="12"/>
                      <a:pt x="1" y="12"/>
                    </a:cubicBezTo>
                    <a:cubicBezTo>
                      <a:pt x="0" y="14"/>
                      <a:pt x="0" y="14"/>
                      <a:pt x="0" y="14"/>
                    </a:cubicBezTo>
                    <a:cubicBezTo>
                      <a:pt x="1" y="15"/>
                      <a:pt x="3" y="15"/>
                      <a:pt x="4" y="15"/>
                    </a:cubicBezTo>
                    <a:cubicBezTo>
                      <a:pt x="8" y="15"/>
                      <a:pt x="10" y="13"/>
                      <a:pt x="10" y="11"/>
                    </a:cubicBezTo>
                    <a:cubicBezTo>
                      <a:pt x="10" y="9"/>
                      <a:pt x="9" y="8"/>
                      <a:pt x="7" y="7"/>
                    </a:cubicBezTo>
                    <a:cubicBezTo>
                      <a:pt x="7" y="7"/>
                      <a:pt x="7" y="7"/>
                      <a:pt x="7" y="7"/>
                    </a:cubicBezTo>
                    <a:cubicBezTo>
                      <a:pt x="9" y="7"/>
                      <a:pt x="10" y="5"/>
                      <a:pt x="10" y="4"/>
                    </a:cubicBezTo>
                    <a:cubicBezTo>
                      <a:pt x="10" y="2"/>
                      <a:pt x="8" y="0"/>
                      <a:pt x="5" y="0"/>
                    </a:cubicBezTo>
                    <a:cubicBezTo>
                      <a:pt x="3" y="0"/>
                      <a:pt x="2" y="1"/>
                      <a:pt x="1" y="1"/>
                    </a:cubicBezTo>
                    <a:cubicBezTo>
                      <a:pt x="1" y="4"/>
                      <a:pt x="1" y="4"/>
                      <a:pt x="1" y="4"/>
                    </a:cubicBezTo>
                    <a:cubicBezTo>
                      <a:pt x="2" y="3"/>
                      <a:pt x="3" y="3"/>
                      <a:pt x="4" y="3"/>
                    </a:cubicBezTo>
                    <a:cubicBezTo>
                      <a:pt x="6" y="3"/>
                      <a:pt x="6" y="4"/>
                      <a:pt x="6" y="4"/>
                    </a:cubicBezTo>
                    <a:cubicBezTo>
                      <a:pt x="6" y="6"/>
                      <a:pt x="5" y="6"/>
                      <a:pt x="4" y="6"/>
                    </a:cubicBezTo>
                    <a:cubicBezTo>
                      <a:pt x="3" y="6"/>
                      <a:pt x="3" y="6"/>
                      <a:pt x="3" y="6"/>
                    </a:cubicBezTo>
                    <a:cubicBezTo>
                      <a:pt x="3" y="8"/>
                      <a:pt x="3" y="8"/>
                      <a:pt x="3" y="8"/>
                    </a:cubicBezTo>
                    <a:cubicBezTo>
                      <a:pt x="4" y="8"/>
                      <a:pt x="4" y="8"/>
                      <a:pt x="4" y="8"/>
                    </a:cubicBezTo>
                    <a:cubicBezTo>
                      <a:pt x="5" y="8"/>
                      <a:pt x="7" y="9"/>
                      <a:pt x="7" y="11"/>
                    </a:cubicBezTo>
                    <a:cubicBezTo>
                      <a:pt x="7" y="12"/>
                      <a:pt x="6" y="12"/>
                      <a:pt x="4"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B8110D"/>
                  </a:solidFill>
                </a:endParaRPr>
              </a:p>
            </p:txBody>
          </p:sp>
          <p:sp>
            <p:nvSpPr>
              <p:cNvPr id="42" name="Freeform 39"/>
              <p:cNvSpPr>
                <a:spLocks noEditPoints="1"/>
              </p:cNvSpPr>
              <p:nvPr/>
            </p:nvSpPr>
            <p:spPr bwMode="auto">
              <a:xfrm>
                <a:off x="330" y="0"/>
                <a:ext cx="23" cy="29"/>
              </a:xfrm>
              <a:custGeom>
                <a:gdLst>
                  <a:gd name="T0" fmla="*/ 15 w 11"/>
                  <a:gd name="T1" fmla="*/ 29 h 14"/>
                  <a:gd name="T2" fmla="*/ 21 w 11"/>
                  <a:gd name="T3" fmla="*/ 29 h 14"/>
                  <a:gd name="T4" fmla="*/ 21 w 11"/>
                  <a:gd name="T5" fmla="*/ 23 h 14"/>
                  <a:gd name="T6" fmla="*/ 23 w 11"/>
                  <a:gd name="T7" fmla="*/ 23 h 14"/>
                  <a:gd name="T8" fmla="*/ 23 w 11"/>
                  <a:gd name="T9" fmla="*/ 17 h 14"/>
                  <a:gd name="T10" fmla="*/ 21 w 11"/>
                  <a:gd name="T11" fmla="*/ 17 h 14"/>
                  <a:gd name="T12" fmla="*/ 21 w 11"/>
                  <a:gd name="T13" fmla="*/ 0 h 14"/>
                  <a:gd name="T14" fmla="*/ 13 w 11"/>
                  <a:gd name="T15" fmla="*/ 0 h 14"/>
                  <a:gd name="T16" fmla="*/ 0 w 11"/>
                  <a:gd name="T17" fmla="*/ 19 h 14"/>
                  <a:gd name="T18" fmla="*/ 0 w 11"/>
                  <a:gd name="T19" fmla="*/ 23 h 14"/>
                  <a:gd name="T20" fmla="*/ 15 w 11"/>
                  <a:gd name="T21" fmla="*/ 23 h 14"/>
                  <a:gd name="T22" fmla="*/ 15 w 11"/>
                  <a:gd name="T23" fmla="*/ 29 h 14"/>
                  <a:gd name="T24" fmla="*/ 6 w 11"/>
                  <a:gd name="T25" fmla="*/ 17 h 14"/>
                  <a:gd name="T26" fmla="*/ 6 w 11"/>
                  <a:gd name="T27" fmla="*/ 17 h 14"/>
                  <a:gd name="T28" fmla="*/ 10 w 11"/>
                  <a:gd name="T29" fmla="*/ 10 h 14"/>
                  <a:gd name="T30" fmla="*/ 15 w 11"/>
                  <a:gd name="T31" fmla="*/ 4 h 14"/>
                  <a:gd name="T32" fmla="*/ 15 w 11"/>
                  <a:gd name="T33" fmla="*/ 4 h 14"/>
                  <a:gd name="T34" fmla="*/ 15 w 11"/>
                  <a:gd name="T35" fmla="*/ 10 h 14"/>
                  <a:gd name="T36" fmla="*/ 15 w 11"/>
                  <a:gd name="T37" fmla="*/ 17 h 14"/>
                  <a:gd name="T38" fmla="*/ 6 w 11"/>
                  <a:gd name="T39" fmla="*/ 17 h 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 h="14">
                    <a:moveTo>
                      <a:pt x="7" y="14"/>
                    </a:moveTo>
                    <a:cubicBezTo>
                      <a:pt x="10" y="14"/>
                      <a:pt x="10" y="14"/>
                      <a:pt x="10" y="14"/>
                    </a:cubicBezTo>
                    <a:cubicBezTo>
                      <a:pt x="10" y="11"/>
                      <a:pt x="10" y="11"/>
                      <a:pt x="10" y="11"/>
                    </a:cubicBezTo>
                    <a:cubicBezTo>
                      <a:pt x="11" y="11"/>
                      <a:pt x="11" y="11"/>
                      <a:pt x="11" y="11"/>
                    </a:cubicBezTo>
                    <a:cubicBezTo>
                      <a:pt x="11" y="8"/>
                      <a:pt x="11" y="8"/>
                      <a:pt x="11" y="8"/>
                    </a:cubicBezTo>
                    <a:cubicBezTo>
                      <a:pt x="10" y="8"/>
                      <a:pt x="10" y="8"/>
                      <a:pt x="10" y="8"/>
                    </a:cubicBezTo>
                    <a:cubicBezTo>
                      <a:pt x="10" y="0"/>
                      <a:pt x="10" y="0"/>
                      <a:pt x="10" y="0"/>
                    </a:cubicBezTo>
                    <a:cubicBezTo>
                      <a:pt x="6" y="0"/>
                      <a:pt x="6" y="0"/>
                      <a:pt x="6" y="0"/>
                    </a:cubicBezTo>
                    <a:cubicBezTo>
                      <a:pt x="0" y="9"/>
                      <a:pt x="0" y="9"/>
                      <a:pt x="0" y="9"/>
                    </a:cubicBezTo>
                    <a:cubicBezTo>
                      <a:pt x="0" y="11"/>
                      <a:pt x="0" y="11"/>
                      <a:pt x="0" y="11"/>
                    </a:cubicBezTo>
                    <a:cubicBezTo>
                      <a:pt x="7" y="11"/>
                      <a:pt x="7" y="11"/>
                      <a:pt x="7" y="11"/>
                    </a:cubicBezTo>
                    <a:lnTo>
                      <a:pt x="7" y="14"/>
                    </a:lnTo>
                    <a:close/>
                    <a:moveTo>
                      <a:pt x="3" y="8"/>
                    </a:moveTo>
                    <a:cubicBezTo>
                      <a:pt x="3" y="8"/>
                      <a:pt x="3" y="8"/>
                      <a:pt x="3" y="8"/>
                    </a:cubicBezTo>
                    <a:cubicBezTo>
                      <a:pt x="5" y="5"/>
                      <a:pt x="5" y="5"/>
                      <a:pt x="5" y="5"/>
                    </a:cubicBezTo>
                    <a:cubicBezTo>
                      <a:pt x="6" y="4"/>
                      <a:pt x="6" y="3"/>
                      <a:pt x="7" y="2"/>
                    </a:cubicBezTo>
                    <a:cubicBezTo>
                      <a:pt x="7" y="2"/>
                      <a:pt x="7" y="2"/>
                      <a:pt x="7" y="2"/>
                    </a:cubicBezTo>
                    <a:cubicBezTo>
                      <a:pt x="7" y="3"/>
                      <a:pt x="7" y="4"/>
                      <a:pt x="7" y="5"/>
                    </a:cubicBezTo>
                    <a:cubicBezTo>
                      <a:pt x="7" y="8"/>
                      <a:pt x="7" y="8"/>
                      <a:pt x="7" y="8"/>
                    </a:cubicBezTo>
                    <a:lnTo>
                      <a:pt x="3"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B8110D"/>
                  </a:solidFill>
                </a:endParaRPr>
              </a:p>
            </p:txBody>
          </p:sp>
        </p:grpSp>
      </p:grpSp>
      <p:grpSp>
        <p:nvGrpSpPr>
          <p:cNvPr id="43" name="Group 40"/>
          <p:cNvGrpSpPr/>
          <p:nvPr/>
        </p:nvGrpSpPr>
        <p:grpSpPr>
          <a:xfrm>
            <a:off x="4208463" y="1554163"/>
            <a:ext cx="220662" cy="222250"/>
            <a:chExt cx="139" cy="140"/>
          </a:xfrm>
        </p:grpSpPr>
        <p:sp>
          <p:nvSpPr>
            <p:cNvPr id="44" name="Oval 41"/>
            <p:cNvSpPr>
              <a:spLocks noChangeArrowheads="1"/>
            </p:cNvSpPr>
            <p:nvPr/>
          </p:nvSpPr>
          <p:spPr bwMode="auto">
            <a:xfrm>
              <a:off x="0" y="0"/>
              <a:ext cx="139" cy="140"/>
            </a:xfrm>
            <a:prstGeom prst="ellipse">
              <a:avLst/>
            </a:prstGeom>
            <a:solidFill>
              <a:srgbClr val="000000"/>
            </a:solidFill>
            <a:ln w="12700">
              <a:solidFill>
                <a:schemeClr val="bg1"/>
              </a:solidFill>
              <a:round/>
            </a:ln>
          </p:spPr>
          <p:txBody>
            <a:bodyPr/>
            <a:lstStyle/>
            <a:p>
              <a:endParaRPr lang="zh-CN" altLang="en-US"/>
            </a:p>
          </p:txBody>
        </p:sp>
        <p:sp>
          <p:nvSpPr>
            <p:cNvPr id="45" name="Rectangle 42"/>
            <p:cNvSpPr>
              <a:spLocks noChangeArrowheads="1"/>
            </p:cNvSpPr>
            <p:nvPr/>
          </p:nvSpPr>
          <p:spPr bwMode="auto">
            <a:xfrm>
              <a:off x="42" y="19"/>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1100">
                  <a:solidFill>
                    <a:srgbClr val="FFFFFF"/>
                  </a:solidFill>
                  <a:latin typeface="微软雅黑" panose="020b0503020204020204" pitchFamily="34" charset="-122"/>
                  <a:ea typeface="微软雅黑" panose="020b0503020204020204" pitchFamily="34" charset="-122"/>
                </a:rPr>
                <a:t>2</a:t>
              </a:r>
              <a:endParaRPr lang="zh-CN" altLang="zh-CN"/>
            </a:p>
          </p:txBody>
        </p:sp>
      </p:grpSp>
      <p:grpSp>
        <p:nvGrpSpPr>
          <p:cNvPr id="46" name="组合 45"/>
          <p:cNvGrpSpPr/>
          <p:nvPr/>
        </p:nvGrpSpPr>
        <p:grpSpPr>
          <a:xfrm>
            <a:off x="6591300" y="1608138"/>
            <a:ext cx="914400" cy="914400"/>
            <a:chOff x="6591300" y="1608138"/>
            <a:chExt cx="914400" cy="914400"/>
          </a:xfrm>
        </p:grpSpPr>
        <p:sp>
          <p:nvSpPr>
            <p:cNvPr id="47" name="Oval 43"/>
            <p:cNvSpPr>
              <a:spLocks noChangeArrowheads="1"/>
            </p:cNvSpPr>
            <p:nvPr/>
          </p:nvSpPr>
          <p:spPr bwMode="auto">
            <a:xfrm>
              <a:off x="6591300" y="1608138"/>
              <a:ext cx="914400" cy="914400"/>
            </a:xfrm>
            <a:prstGeom prst="ellipse">
              <a:avLst/>
            </a:prstGeom>
            <a:solidFill>
              <a:srgbClr val="96C43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48" name="Group 44"/>
            <p:cNvGrpSpPr/>
            <p:nvPr/>
          </p:nvGrpSpPr>
          <p:grpSpPr>
            <a:xfrm>
              <a:off x="6807200" y="1908175"/>
              <a:ext cx="574675" cy="317500"/>
              <a:chExt cx="474" cy="262"/>
            </a:xfrm>
          </p:grpSpPr>
          <p:sp>
            <p:nvSpPr>
              <p:cNvPr id="49" name="Freeform 45"/>
              <p:cNvSpPr>
                <a:spLocks noEditPoints="1"/>
              </p:cNvSpPr>
              <p:nvPr/>
            </p:nvSpPr>
            <p:spPr bwMode="auto">
              <a:xfrm>
                <a:off x="0" y="214"/>
                <a:ext cx="318" cy="48"/>
              </a:xfrm>
              <a:custGeom>
                <a:gdLst>
                  <a:gd name="T0" fmla="*/ 312 w 318"/>
                  <a:gd name="T1" fmla="*/ 0 h 48"/>
                  <a:gd name="T2" fmla="*/ 6 w 318"/>
                  <a:gd name="T3" fmla="*/ 0 h 48"/>
                  <a:gd name="T4" fmla="*/ 0 w 318"/>
                  <a:gd name="T5" fmla="*/ 23 h 48"/>
                  <a:gd name="T6" fmla="*/ 0 w 318"/>
                  <a:gd name="T7" fmla="*/ 23 h 48"/>
                  <a:gd name="T8" fmla="*/ 0 w 318"/>
                  <a:gd name="T9" fmla="*/ 48 h 48"/>
                  <a:gd name="T10" fmla="*/ 318 w 318"/>
                  <a:gd name="T11" fmla="*/ 48 h 48"/>
                  <a:gd name="T12" fmla="*/ 318 w 318"/>
                  <a:gd name="T13" fmla="*/ 23 h 48"/>
                  <a:gd name="T14" fmla="*/ 318 w 318"/>
                  <a:gd name="T15" fmla="*/ 23 h 48"/>
                  <a:gd name="T16" fmla="*/ 312 w 318"/>
                  <a:gd name="T17" fmla="*/ 0 h 48"/>
                  <a:gd name="T18" fmla="*/ 210 w 318"/>
                  <a:gd name="T19" fmla="*/ 37 h 48"/>
                  <a:gd name="T20" fmla="*/ 108 w 318"/>
                  <a:gd name="T21" fmla="*/ 37 h 48"/>
                  <a:gd name="T22" fmla="*/ 108 w 318"/>
                  <a:gd name="T23" fmla="*/ 25 h 48"/>
                  <a:gd name="T24" fmla="*/ 210 w 318"/>
                  <a:gd name="T25" fmla="*/ 25 h 48"/>
                  <a:gd name="T26" fmla="*/ 210 w 318"/>
                  <a:gd name="T27" fmla="*/ 3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8" h="48">
                    <a:moveTo>
                      <a:pt x="312" y="0"/>
                    </a:moveTo>
                    <a:lnTo>
                      <a:pt x="6" y="0"/>
                    </a:lnTo>
                    <a:lnTo>
                      <a:pt x="0" y="23"/>
                    </a:lnTo>
                    <a:lnTo>
                      <a:pt x="0" y="48"/>
                    </a:lnTo>
                    <a:lnTo>
                      <a:pt x="318" y="48"/>
                    </a:lnTo>
                    <a:lnTo>
                      <a:pt x="318" y="23"/>
                    </a:lnTo>
                    <a:lnTo>
                      <a:pt x="312" y="0"/>
                    </a:lnTo>
                    <a:close/>
                    <a:moveTo>
                      <a:pt x="210" y="37"/>
                    </a:moveTo>
                    <a:lnTo>
                      <a:pt x="108" y="37"/>
                    </a:lnTo>
                    <a:lnTo>
                      <a:pt x="108" y="25"/>
                    </a:lnTo>
                    <a:lnTo>
                      <a:pt x="210" y="25"/>
                    </a:lnTo>
                    <a:lnTo>
                      <a:pt x="210" y="3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 name="Rectangle 46"/>
              <p:cNvSpPr>
                <a:spLocks noChangeArrowheads="1"/>
              </p:cNvSpPr>
              <p:nvPr/>
            </p:nvSpPr>
            <p:spPr bwMode="auto">
              <a:xfrm>
                <a:off x="64" y="56"/>
                <a:ext cx="123" cy="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 name="Rectangle 47"/>
              <p:cNvSpPr>
                <a:spLocks noChangeArrowheads="1"/>
              </p:cNvSpPr>
              <p:nvPr/>
            </p:nvSpPr>
            <p:spPr bwMode="auto">
              <a:xfrm>
                <a:off x="64" y="100"/>
                <a:ext cx="123" cy="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2" name="Rectangle 48"/>
              <p:cNvSpPr>
                <a:spLocks noChangeArrowheads="1"/>
              </p:cNvSpPr>
              <p:nvPr/>
            </p:nvSpPr>
            <p:spPr bwMode="auto">
              <a:xfrm>
                <a:off x="64" y="143"/>
                <a:ext cx="123" cy="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3" name="Freeform 49"/>
              <p:cNvSpPr/>
              <p:nvPr/>
            </p:nvSpPr>
            <p:spPr bwMode="auto">
              <a:xfrm>
                <a:off x="23" y="0"/>
                <a:ext cx="270" cy="210"/>
              </a:xfrm>
              <a:custGeom>
                <a:gdLst>
                  <a:gd name="T0" fmla="*/ 270 w 130"/>
                  <a:gd name="T1" fmla="*/ 204 h 101"/>
                  <a:gd name="T2" fmla="*/ 218 w 130"/>
                  <a:gd name="T3" fmla="*/ 187 h 101"/>
                  <a:gd name="T4" fmla="*/ 23 w 130"/>
                  <a:gd name="T5" fmla="*/ 187 h 101"/>
                  <a:gd name="T6" fmla="*/ 23 w 130"/>
                  <a:gd name="T7" fmla="*/ 23 h 101"/>
                  <a:gd name="T8" fmla="*/ 228 w 130"/>
                  <a:gd name="T9" fmla="*/ 23 h 101"/>
                  <a:gd name="T10" fmla="*/ 268 w 130"/>
                  <a:gd name="T11" fmla="*/ 15 h 101"/>
                  <a:gd name="T12" fmla="*/ 270 w 130"/>
                  <a:gd name="T13" fmla="*/ 15 h 101"/>
                  <a:gd name="T14" fmla="*/ 270 w 130"/>
                  <a:gd name="T15" fmla="*/ 0 h 101"/>
                  <a:gd name="T16" fmla="*/ 0 w 130"/>
                  <a:gd name="T17" fmla="*/ 0 h 101"/>
                  <a:gd name="T18" fmla="*/ 0 w 130"/>
                  <a:gd name="T19" fmla="*/ 210 h 101"/>
                  <a:gd name="T20" fmla="*/ 270 w 130"/>
                  <a:gd name="T21" fmla="*/ 210 h 101"/>
                  <a:gd name="T22" fmla="*/ 270 w 130"/>
                  <a:gd name="T23" fmla="*/ 204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0" h="100">
                    <a:moveTo>
                      <a:pt x="130" y="98"/>
                    </a:moveTo>
                    <a:cubicBezTo>
                      <a:pt x="121" y="98"/>
                      <a:pt x="112" y="95"/>
                      <a:pt x="105" y="90"/>
                    </a:cubicBezTo>
                    <a:cubicBezTo>
                      <a:pt x="11" y="90"/>
                      <a:pt x="11" y="90"/>
                      <a:pt x="11" y="90"/>
                    </a:cubicBezTo>
                    <a:cubicBezTo>
                      <a:pt x="11" y="11"/>
                      <a:pt x="11" y="11"/>
                      <a:pt x="11" y="11"/>
                    </a:cubicBezTo>
                    <a:cubicBezTo>
                      <a:pt x="110" y="11"/>
                      <a:pt x="110" y="11"/>
                      <a:pt x="110" y="11"/>
                    </a:cubicBezTo>
                    <a:cubicBezTo>
                      <a:pt x="116" y="8"/>
                      <a:pt x="122" y="7"/>
                      <a:pt x="129" y="7"/>
                    </a:cubicBezTo>
                    <a:cubicBezTo>
                      <a:pt x="129" y="7"/>
                      <a:pt x="129" y="7"/>
                      <a:pt x="130" y="7"/>
                    </a:cubicBezTo>
                    <a:cubicBezTo>
                      <a:pt x="130" y="0"/>
                      <a:pt x="130" y="0"/>
                      <a:pt x="130" y="0"/>
                    </a:cubicBezTo>
                    <a:cubicBezTo>
                      <a:pt x="0" y="0"/>
                      <a:pt x="0" y="0"/>
                      <a:pt x="0" y="0"/>
                    </a:cubicBezTo>
                    <a:cubicBezTo>
                      <a:pt x="0" y="101"/>
                      <a:pt x="0" y="101"/>
                      <a:pt x="0" y="101"/>
                    </a:cubicBezTo>
                    <a:cubicBezTo>
                      <a:pt x="130" y="101"/>
                      <a:pt x="130" y="101"/>
                      <a:pt x="130" y="101"/>
                    </a:cubicBezTo>
                    <a:lnTo>
                      <a:pt x="130" y="9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4" name="Freeform 50"/>
              <p:cNvSpPr>
                <a:spLocks noEditPoints="1"/>
              </p:cNvSpPr>
              <p:nvPr/>
            </p:nvSpPr>
            <p:spPr bwMode="auto">
              <a:xfrm>
                <a:off x="193" y="8"/>
                <a:ext cx="281" cy="239"/>
              </a:xfrm>
              <a:custGeom>
                <a:gdLst>
                  <a:gd name="T0" fmla="*/ 269 w 135"/>
                  <a:gd name="T1" fmla="*/ 191 h 115"/>
                  <a:gd name="T2" fmla="*/ 187 w 135"/>
                  <a:gd name="T3" fmla="*/ 133 h 115"/>
                  <a:gd name="T4" fmla="*/ 183 w 135"/>
                  <a:gd name="T5" fmla="*/ 129 h 115"/>
                  <a:gd name="T6" fmla="*/ 177 w 135"/>
                  <a:gd name="T7" fmla="*/ 62 h 115"/>
                  <a:gd name="T8" fmla="*/ 60 w 135"/>
                  <a:gd name="T9" fmla="*/ 21 h 115"/>
                  <a:gd name="T10" fmla="*/ 23 w 135"/>
                  <a:gd name="T11" fmla="*/ 139 h 115"/>
                  <a:gd name="T12" fmla="*/ 139 w 135"/>
                  <a:gd name="T13" fmla="*/ 181 h 115"/>
                  <a:gd name="T14" fmla="*/ 154 w 135"/>
                  <a:gd name="T15" fmla="*/ 170 h 115"/>
                  <a:gd name="T16" fmla="*/ 158 w 135"/>
                  <a:gd name="T17" fmla="*/ 175 h 115"/>
                  <a:gd name="T18" fmla="*/ 237 w 135"/>
                  <a:gd name="T19" fmla="*/ 233 h 115"/>
                  <a:gd name="T20" fmla="*/ 269 w 135"/>
                  <a:gd name="T21" fmla="*/ 229 h 115"/>
                  <a:gd name="T22" fmla="*/ 273 w 135"/>
                  <a:gd name="T23" fmla="*/ 222 h 115"/>
                  <a:gd name="T24" fmla="*/ 269 w 135"/>
                  <a:gd name="T25" fmla="*/ 191 h 115"/>
                  <a:gd name="T26" fmla="*/ 127 w 135"/>
                  <a:gd name="T27" fmla="*/ 156 h 115"/>
                  <a:gd name="T28" fmla="*/ 48 w 135"/>
                  <a:gd name="T29" fmla="*/ 127 h 115"/>
                  <a:gd name="T30" fmla="*/ 73 w 135"/>
                  <a:gd name="T31" fmla="*/ 46 h 115"/>
                  <a:gd name="T32" fmla="*/ 152 w 135"/>
                  <a:gd name="T33" fmla="*/ 75 h 115"/>
                  <a:gd name="T34" fmla="*/ 127 w 135"/>
                  <a:gd name="T35" fmla="*/ 156 h 1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5" h="115">
                    <a:moveTo>
                      <a:pt x="129" y="92"/>
                    </a:moveTo>
                    <a:cubicBezTo>
                      <a:pt x="90" y="64"/>
                      <a:pt x="90" y="64"/>
                      <a:pt x="90" y="64"/>
                    </a:cubicBezTo>
                    <a:cubicBezTo>
                      <a:pt x="89" y="63"/>
                      <a:pt x="89" y="63"/>
                      <a:pt x="88" y="62"/>
                    </a:cubicBezTo>
                    <a:cubicBezTo>
                      <a:pt x="91" y="52"/>
                      <a:pt x="90" y="40"/>
                      <a:pt x="85" y="30"/>
                    </a:cubicBezTo>
                    <a:cubicBezTo>
                      <a:pt x="75" y="9"/>
                      <a:pt x="49" y="0"/>
                      <a:pt x="29" y="10"/>
                    </a:cubicBezTo>
                    <a:cubicBezTo>
                      <a:pt x="9" y="20"/>
                      <a:pt x="0" y="46"/>
                      <a:pt x="11" y="67"/>
                    </a:cubicBezTo>
                    <a:cubicBezTo>
                      <a:pt x="21" y="88"/>
                      <a:pt x="47" y="97"/>
                      <a:pt x="67" y="87"/>
                    </a:cubicBezTo>
                    <a:cubicBezTo>
                      <a:pt x="69" y="85"/>
                      <a:pt x="72" y="84"/>
                      <a:pt x="74" y="82"/>
                    </a:cubicBezTo>
                    <a:cubicBezTo>
                      <a:pt x="74" y="83"/>
                      <a:pt x="75" y="84"/>
                      <a:pt x="76" y="84"/>
                    </a:cubicBezTo>
                    <a:cubicBezTo>
                      <a:pt x="114" y="112"/>
                      <a:pt x="114" y="112"/>
                      <a:pt x="114" y="112"/>
                    </a:cubicBezTo>
                    <a:cubicBezTo>
                      <a:pt x="119" y="115"/>
                      <a:pt x="126" y="114"/>
                      <a:pt x="129" y="110"/>
                    </a:cubicBezTo>
                    <a:cubicBezTo>
                      <a:pt x="131" y="107"/>
                      <a:pt x="131" y="107"/>
                      <a:pt x="131" y="107"/>
                    </a:cubicBezTo>
                    <a:cubicBezTo>
                      <a:pt x="135" y="102"/>
                      <a:pt x="134" y="95"/>
                      <a:pt x="129" y="92"/>
                    </a:cubicBezTo>
                    <a:close/>
                    <a:moveTo>
                      <a:pt x="61" y="75"/>
                    </a:moveTo>
                    <a:cubicBezTo>
                      <a:pt x="47" y="82"/>
                      <a:pt x="30" y="75"/>
                      <a:pt x="23" y="61"/>
                    </a:cubicBezTo>
                    <a:cubicBezTo>
                      <a:pt x="16" y="46"/>
                      <a:pt x="21" y="29"/>
                      <a:pt x="35" y="22"/>
                    </a:cubicBezTo>
                    <a:cubicBezTo>
                      <a:pt x="49" y="15"/>
                      <a:pt x="66" y="21"/>
                      <a:pt x="73" y="36"/>
                    </a:cubicBezTo>
                    <a:cubicBezTo>
                      <a:pt x="80" y="50"/>
                      <a:pt x="75" y="68"/>
                      <a:pt x="61" y="7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55" name="Group 51"/>
          <p:cNvGrpSpPr/>
          <p:nvPr/>
        </p:nvGrpSpPr>
        <p:grpSpPr>
          <a:xfrm>
            <a:off x="6669088" y="1554163"/>
            <a:ext cx="220662" cy="222250"/>
            <a:chExt cx="139" cy="140"/>
          </a:xfrm>
        </p:grpSpPr>
        <p:sp>
          <p:nvSpPr>
            <p:cNvPr id="56" name="Oval 52"/>
            <p:cNvSpPr>
              <a:spLocks noChangeArrowheads="1"/>
            </p:cNvSpPr>
            <p:nvPr/>
          </p:nvSpPr>
          <p:spPr bwMode="auto">
            <a:xfrm>
              <a:off x="0" y="0"/>
              <a:ext cx="139" cy="140"/>
            </a:xfrm>
            <a:prstGeom prst="ellipse">
              <a:avLst/>
            </a:prstGeom>
            <a:solidFill>
              <a:srgbClr val="000000"/>
            </a:solidFill>
            <a:ln w="12700">
              <a:solidFill>
                <a:schemeClr val="bg1"/>
              </a:solidFill>
              <a:round/>
            </a:ln>
          </p:spPr>
          <p:txBody>
            <a:bodyPr/>
            <a:lstStyle/>
            <a:p>
              <a:endParaRPr lang="zh-CN" altLang="en-US"/>
            </a:p>
          </p:txBody>
        </p:sp>
        <p:sp>
          <p:nvSpPr>
            <p:cNvPr id="57" name="Rectangle 53"/>
            <p:cNvSpPr>
              <a:spLocks noChangeArrowheads="1"/>
            </p:cNvSpPr>
            <p:nvPr/>
          </p:nvSpPr>
          <p:spPr bwMode="auto">
            <a:xfrm>
              <a:off x="42" y="19"/>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1100">
                  <a:solidFill>
                    <a:srgbClr val="FFFFFF"/>
                  </a:solidFill>
                  <a:latin typeface="微软雅黑" panose="020b0503020204020204" pitchFamily="34" charset="-122"/>
                  <a:ea typeface="微软雅黑" panose="020b0503020204020204" pitchFamily="34" charset="-122"/>
                </a:rPr>
                <a:t>3</a:t>
              </a:r>
              <a:endParaRPr lang="zh-CN" altLang="zh-CN"/>
            </a:p>
          </p:txBody>
        </p:sp>
      </p:grpSp>
      <p:cxnSp>
        <p:nvCxnSpPr>
          <p:cNvPr id="58" name="直接连接符 57"/>
          <p:cNvCxnSpPr/>
          <p:nvPr/>
        </p:nvCxnSpPr>
        <p:spPr>
          <a:xfrm>
            <a:off x="0" y="5092030"/>
            <a:ext cx="9144000" cy="0"/>
          </a:xfrm>
          <a:prstGeom prst="line">
            <a:avLst/>
          </a:prstGeom>
          <a:ln w="101600">
            <a:solidFill>
              <a:srgbClr val="489018"/>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nodeType="afterGroup">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500"/>
                                        <p:tgtEl>
                                          <p:spTgt spid="6"/>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outVertical)">
                                      <p:cBhvr>
                                        <p:cTn id="20" dur="500"/>
                                        <p:tgtEl>
                                          <p:spTgt spid="8"/>
                                        </p:tgtEl>
                                      </p:cBhvr>
                                    </p:animEffect>
                                  </p:childTnLst>
                                </p:cTn>
                              </p:par>
                            </p:childTnLst>
                          </p:cTn>
                        </p:par>
                        <p:par>
                          <p:cTn id="21" fill="hold" nodeType="afterGroup">
                            <p:stCondLst>
                              <p:cond delay="2000"/>
                            </p:stCondLst>
                            <p:childTnLst>
                              <p:par>
                                <p:cTn id="22" presetID="21" presetClass="entr" presetSubtype="1"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1)">
                                      <p:cBhvr>
                                        <p:cTn id="24" dur="2000"/>
                                        <p:tgtEl>
                                          <p:spTgt spid="11"/>
                                        </p:tgtEl>
                                      </p:cBhvr>
                                    </p:animEffect>
                                  </p:childTnLst>
                                </p:cTn>
                              </p:par>
                            </p:childTnLst>
                          </p:cTn>
                        </p:par>
                        <p:par>
                          <p:cTn id="25" fill="hold" nodeType="afterGroup">
                            <p:stCondLst>
                              <p:cond delay="4000"/>
                            </p:stCondLst>
                            <p:childTnLst>
                              <p:par>
                                <p:cTn id="26" presetID="15" presetClass="entr" presetSubtype="0"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1000" fill="hold"/>
                                        <p:tgtEl>
                                          <p:spTgt spid="26"/>
                                        </p:tgtEl>
                                        <p:attrNameLst>
                                          <p:attrName>ppt_w</p:attrName>
                                        </p:attrNameLst>
                                      </p:cBhvr>
                                      <p:tavLst>
                                        <p:tav tm="0">
                                          <p:val>
                                            <p:fltVal val="0"/>
                                          </p:val>
                                        </p:tav>
                                        <p:tav tm="100000">
                                          <p:val>
                                            <p:strVal val="#ppt_w"/>
                                          </p:val>
                                        </p:tav>
                                      </p:tavLst>
                                    </p:anim>
                                    <p:anim calcmode="lin" valueType="num">
                                      <p:cBhvr>
                                        <p:cTn id="29" dur="1000" fill="hold"/>
                                        <p:tgtEl>
                                          <p:spTgt spid="26"/>
                                        </p:tgtEl>
                                        <p:attrNameLst>
                                          <p:attrName>ppt_h</p:attrName>
                                        </p:attrNameLst>
                                      </p:cBhvr>
                                      <p:tavLst>
                                        <p:tav tm="0">
                                          <p:val>
                                            <p:fltVal val="0"/>
                                          </p:val>
                                        </p:tav>
                                        <p:tav tm="100000">
                                          <p:val>
                                            <p:strVal val="#ppt_h"/>
                                          </p:val>
                                        </p:tav>
                                      </p:tavLst>
                                    </p:anim>
                                    <p:anim calcmode="lin" valueType="num">
                                      <p:cBhvr>
                                        <p:cTn id="30" dur="1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26"/>
                                        </p:tgtEl>
                                        <p:attrNameLst>
                                          <p:attrName>ppt_y</p:attrName>
                                        </p:attrNameLst>
                                      </p:cBhvr>
                                      <p:tavLst>
                                        <p:tav tm="0" fmla="#ppt_y+(sin(-2*pi*(1-$))*-#ppt_x+cos(-2*pi*(1-$))*(1-#ppt_y))*(1-$)">
                                          <p:val>
                                            <p:fltVal val="0"/>
                                          </p:val>
                                        </p:tav>
                                        <p:tav tm="100000">
                                          <p:val>
                                            <p:fltVal val="1"/>
                                          </p:val>
                                        </p:tav>
                                      </p:tavLst>
                                    </p:anim>
                                  </p:childTnLst>
                                </p:cTn>
                              </p:par>
                            </p:childTnLst>
                          </p:cTn>
                        </p:par>
                        <p:par>
                          <p:cTn id="32" fill="hold" nodeType="afterGroup">
                            <p:stCondLst>
                              <p:cond delay="5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nodeType="afterGroup">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randombar(horizontal)">
                                      <p:cBhvr>
                                        <p:cTn id="39" dur="500"/>
                                        <p:tgtEl>
                                          <p:spTgt spid="29"/>
                                        </p:tgtEl>
                                      </p:cBhvr>
                                    </p:animEffect>
                                  </p:childTnLst>
                                </p:cTn>
                              </p:par>
                            </p:childTnLst>
                          </p:cTn>
                        </p:par>
                        <p:par>
                          <p:cTn id="40" fill="hold" nodeType="afterGroup">
                            <p:stCondLst>
                              <p:cond delay="6000"/>
                            </p:stCondLst>
                            <p:childTnLst>
                              <p:par>
                                <p:cTn id="41" presetID="21" presetClass="entr" presetSubtype="1"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heel(1)">
                                      <p:cBhvr>
                                        <p:cTn id="43" dur="2000"/>
                                        <p:tgtEl>
                                          <p:spTgt spid="33"/>
                                        </p:tgtEl>
                                      </p:cBhvr>
                                    </p:animEffect>
                                  </p:childTnLst>
                                </p:cTn>
                              </p:par>
                            </p:childTnLst>
                          </p:cTn>
                        </p:par>
                        <p:par>
                          <p:cTn id="44" fill="hold" nodeType="afterGroup">
                            <p:stCondLst>
                              <p:cond delay="8000"/>
                            </p:stCondLst>
                            <p:childTnLst>
                              <p:par>
                                <p:cTn id="45" presetID="15" presetClass="entr" presetSubtype="0" fill="hold"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1000" fill="hold"/>
                                        <p:tgtEl>
                                          <p:spTgt spid="43"/>
                                        </p:tgtEl>
                                        <p:attrNameLst>
                                          <p:attrName>ppt_w</p:attrName>
                                        </p:attrNameLst>
                                      </p:cBhvr>
                                      <p:tavLst>
                                        <p:tav tm="0">
                                          <p:val>
                                            <p:fltVal val="0"/>
                                          </p:val>
                                        </p:tav>
                                        <p:tav tm="100000">
                                          <p:val>
                                            <p:strVal val="#ppt_w"/>
                                          </p:val>
                                        </p:tav>
                                      </p:tavLst>
                                    </p:anim>
                                    <p:anim calcmode="lin" valueType="num">
                                      <p:cBhvr>
                                        <p:cTn id="48" dur="1000" fill="hold"/>
                                        <p:tgtEl>
                                          <p:spTgt spid="43"/>
                                        </p:tgtEl>
                                        <p:attrNameLst>
                                          <p:attrName>ppt_h</p:attrName>
                                        </p:attrNameLst>
                                      </p:cBhvr>
                                      <p:tavLst>
                                        <p:tav tm="0">
                                          <p:val>
                                            <p:fltVal val="0"/>
                                          </p:val>
                                        </p:tav>
                                        <p:tav tm="100000">
                                          <p:val>
                                            <p:strVal val="#ppt_h"/>
                                          </p:val>
                                        </p:tav>
                                      </p:tavLst>
                                    </p:anim>
                                    <p:anim calcmode="lin" valueType="num">
                                      <p:cBhvr>
                                        <p:cTn id="49" dur="1000" fill="hold"/>
                                        <p:tgtEl>
                                          <p:spTgt spid="43"/>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43"/>
                                        </p:tgtEl>
                                        <p:attrNameLst>
                                          <p:attrName>ppt_y</p:attrName>
                                        </p:attrNameLst>
                                      </p:cBhvr>
                                      <p:tavLst>
                                        <p:tav tm="0" fmla="#ppt_y+(sin(-2*pi*(1-$))*-#ppt_x+cos(-2*pi*(1-$))*(1-#ppt_y))*(1-$)">
                                          <p:val>
                                            <p:fltVal val="0"/>
                                          </p:val>
                                        </p:tav>
                                        <p:tav tm="100000">
                                          <p:val>
                                            <p:fltVal val="1"/>
                                          </p:val>
                                        </p:tav>
                                      </p:tavLst>
                                    </p:anim>
                                  </p:childTnLst>
                                </p:cTn>
                              </p:par>
                            </p:childTnLst>
                          </p:cTn>
                        </p:par>
                        <p:par>
                          <p:cTn id="51" fill="hold" nodeType="afterGroup">
                            <p:stCondLst>
                              <p:cond delay="9000"/>
                            </p:stCondLst>
                            <p:childTnLst>
                              <p:par>
                                <p:cTn id="52" presetID="22" presetClass="entr" presetSubtype="1" fill="hold" grpId="0"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up)">
                                      <p:cBhvr>
                                        <p:cTn id="54" dur="500"/>
                                        <p:tgtEl>
                                          <p:spTgt spid="31"/>
                                        </p:tgtEl>
                                      </p:cBhvr>
                                    </p:animEffect>
                                  </p:childTnLst>
                                </p:cTn>
                              </p:par>
                            </p:childTnLst>
                          </p:cTn>
                        </p:par>
                        <p:par>
                          <p:cTn id="55" fill="hold" nodeType="afterGroup">
                            <p:stCondLst>
                              <p:cond delay="9500"/>
                            </p:stCondLst>
                            <p:childTnLst>
                              <p:par>
                                <p:cTn id="56" presetID="14" presetClass="entr" presetSubtype="1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randombar(horizontal)">
                                      <p:cBhvr>
                                        <p:cTn id="58" dur="500"/>
                                        <p:tgtEl>
                                          <p:spTgt spid="9"/>
                                        </p:tgtEl>
                                      </p:cBhvr>
                                    </p:animEffect>
                                  </p:childTnLst>
                                </p:cTn>
                              </p:par>
                            </p:childTnLst>
                          </p:cTn>
                        </p:par>
                        <p:par>
                          <p:cTn id="59" fill="hold" nodeType="afterGroup">
                            <p:stCondLst>
                              <p:cond delay="10000"/>
                            </p:stCondLst>
                            <p:childTnLst>
                              <p:par>
                                <p:cTn id="60" presetID="21" presetClass="entr" presetSubtype="1" fill="hold" nodeType="after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wheel(1)">
                                      <p:cBhvr>
                                        <p:cTn id="62" dur="2000"/>
                                        <p:tgtEl>
                                          <p:spTgt spid="46"/>
                                        </p:tgtEl>
                                      </p:cBhvr>
                                    </p:animEffect>
                                  </p:childTnLst>
                                </p:cTn>
                              </p:par>
                            </p:childTnLst>
                          </p:cTn>
                        </p:par>
                        <p:par>
                          <p:cTn id="63" fill="hold" nodeType="afterGroup">
                            <p:stCondLst>
                              <p:cond delay="12000"/>
                            </p:stCondLst>
                            <p:childTnLst>
                              <p:par>
                                <p:cTn id="64" presetID="15" presetClass="entr" presetSubtype="0" fill="hold" nodeType="afterEffect">
                                  <p:stCondLst>
                                    <p:cond delay="0"/>
                                  </p:stCondLst>
                                  <p:childTnLst>
                                    <p:set>
                                      <p:cBhvr>
                                        <p:cTn id="65" dur="1" fill="hold">
                                          <p:stCondLst>
                                            <p:cond delay="0"/>
                                          </p:stCondLst>
                                        </p:cTn>
                                        <p:tgtEl>
                                          <p:spTgt spid="55"/>
                                        </p:tgtEl>
                                        <p:attrNameLst>
                                          <p:attrName>style.visibility</p:attrName>
                                        </p:attrNameLst>
                                      </p:cBhvr>
                                      <p:to>
                                        <p:strVal val="visible"/>
                                      </p:to>
                                    </p:set>
                                    <p:anim calcmode="lin" valueType="num">
                                      <p:cBhvr>
                                        <p:cTn id="66" dur="1000" fill="hold"/>
                                        <p:tgtEl>
                                          <p:spTgt spid="55"/>
                                        </p:tgtEl>
                                        <p:attrNameLst>
                                          <p:attrName>ppt_w</p:attrName>
                                        </p:attrNameLst>
                                      </p:cBhvr>
                                      <p:tavLst>
                                        <p:tav tm="0">
                                          <p:val>
                                            <p:fltVal val="0"/>
                                          </p:val>
                                        </p:tav>
                                        <p:tav tm="100000">
                                          <p:val>
                                            <p:strVal val="#ppt_w"/>
                                          </p:val>
                                        </p:tav>
                                      </p:tavLst>
                                    </p:anim>
                                    <p:anim calcmode="lin" valueType="num">
                                      <p:cBhvr>
                                        <p:cTn id="67" dur="1000" fill="hold"/>
                                        <p:tgtEl>
                                          <p:spTgt spid="55"/>
                                        </p:tgtEl>
                                        <p:attrNameLst>
                                          <p:attrName>ppt_h</p:attrName>
                                        </p:attrNameLst>
                                      </p:cBhvr>
                                      <p:tavLst>
                                        <p:tav tm="0">
                                          <p:val>
                                            <p:fltVal val="0"/>
                                          </p:val>
                                        </p:tav>
                                        <p:tav tm="100000">
                                          <p:val>
                                            <p:strVal val="#ppt_h"/>
                                          </p:val>
                                        </p:tav>
                                      </p:tavLst>
                                    </p:anim>
                                    <p:anim calcmode="lin" valueType="num">
                                      <p:cBhvr>
                                        <p:cTn id="68" dur="1000" fill="hold"/>
                                        <p:tgtEl>
                                          <p:spTgt spid="55"/>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55"/>
                                        </p:tgtEl>
                                        <p:attrNameLst>
                                          <p:attrName>ppt_y</p:attrName>
                                        </p:attrNameLst>
                                      </p:cBhvr>
                                      <p:tavLst>
                                        <p:tav tm="0" fmla="#ppt_y+(sin(-2*pi*(1-$))*-#ppt_x+cos(-2*pi*(1-$))*(1-#ppt_y))*(1-$)">
                                          <p:val>
                                            <p:fltVal val="0"/>
                                          </p:val>
                                        </p:tav>
                                        <p:tav tm="100000">
                                          <p:val>
                                            <p:fltVal val="1"/>
                                          </p:val>
                                        </p:tav>
                                      </p:tavLst>
                                    </p:anim>
                                  </p:childTnLst>
                                </p:cTn>
                              </p:par>
                            </p:childTnLst>
                          </p:cTn>
                        </p:par>
                        <p:par>
                          <p:cTn id="70" fill="hold" nodeType="afterGroup">
                            <p:stCondLst>
                              <p:cond delay="13000"/>
                            </p:stCondLst>
                            <p:childTnLst>
                              <p:par>
                                <p:cTn id="71" presetID="16" presetClass="entr" presetSubtype="37" fill="hold" grpId="0" nodeType="after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barn(outVertical)">
                                      <p:cBhvr>
                                        <p:cTn id="73" dur="500"/>
                                        <p:tgtEl>
                                          <p:spTgt spid="32"/>
                                        </p:tgtEl>
                                      </p:cBhvr>
                                    </p:animEffect>
                                  </p:childTnLst>
                                </p:cTn>
                              </p:par>
                            </p:childTnLst>
                          </p:cTn>
                        </p:par>
                        <p:par>
                          <p:cTn id="74" fill="hold" nodeType="afterGroup">
                            <p:stCondLst>
                              <p:cond delay="13500"/>
                            </p:stCondLst>
                            <p:childTnLst>
                              <p:par>
                                <p:cTn id="75" presetID="14" presetClass="entr" presetSubtype="10"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randombar(horizontal)">
                                      <p:cBhvr>
                                        <p:cTn id="7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9" grpId="0"/>
      <p:bldP spid="10" grpId="0"/>
      <p:bldP spid="29" grpId="0"/>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组合 6"/>
          <p:cNvGrpSpPr/>
          <p:nvPr/>
        </p:nvGrpSpPr>
        <p:grpSpPr>
          <a:xfrm>
            <a:off x="251521" y="1"/>
            <a:ext cx="288031" cy="555526"/>
            <a:chOff x="251521" y="1"/>
            <a:chExt cx="288031" cy="555526"/>
          </a:xfrm>
        </p:grpSpPr>
        <p:sp>
          <p:nvSpPr>
            <p:cNvPr id="3" name="矩形 2"/>
            <p:cNvSpPr/>
            <p:nvPr/>
          </p:nvSpPr>
          <p:spPr>
            <a:xfrm>
              <a:off x="251521" y="1"/>
              <a:ext cx="288031" cy="555526"/>
            </a:xfrm>
            <a:prstGeom prst="rect">
              <a:avLst/>
            </a:prstGeom>
            <a:solidFill>
              <a:srgbClr val="489018"/>
            </a:solidFill>
            <a:ln w="88900" cmpd="dbl">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23528" y="483518"/>
              <a:ext cx="144016" cy="72008"/>
            </a:xfrm>
            <a:prstGeom prst="rect">
              <a:avLst/>
            </a:prstGeom>
            <a:solidFill>
              <a:schemeClr val="bg1"/>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extBox 4"/>
          <p:cNvSpPr txBox="1"/>
          <p:nvPr/>
        </p:nvSpPr>
        <p:spPr>
          <a:xfrm>
            <a:off x="539552" y="144964"/>
            <a:ext cx="1826141" cy="338554"/>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r>
              <a:rPr lang="zh-CN" altLang="en-US" sz="1600">
                <a:solidFill>
                  <a:schemeClr val="tx1">
                    <a:lumMod val="85000"/>
                    <a:lumOff val="15000"/>
                  </a:schemeClr>
                </a:solidFill>
              </a:rPr>
              <a:t>具体工作完成情况</a:t>
            </a:r>
            <a:endParaRPr lang="zh-CN" altLang="en-US" sz="1600">
              <a:solidFill>
                <a:schemeClr val="tx1">
                  <a:lumMod val="85000"/>
                  <a:lumOff val="15000"/>
                </a:schemeClr>
              </a:solidFill>
            </a:endParaRPr>
          </a:p>
        </p:txBody>
      </p:sp>
      <p:sp>
        <p:nvSpPr>
          <p:cNvPr id="18" name="泪滴形 17"/>
          <p:cNvSpPr/>
          <p:nvPr/>
        </p:nvSpPr>
        <p:spPr>
          <a:xfrm rot="8035252">
            <a:off x="586957" y="1323010"/>
            <a:ext cx="2664296" cy="2664296"/>
          </a:xfrm>
          <a:prstGeom prst="teardrop">
            <a:avLst/>
          </a:pr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泪滴形 18"/>
          <p:cNvSpPr/>
          <p:nvPr/>
        </p:nvSpPr>
        <p:spPr>
          <a:xfrm rot="8035252">
            <a:off x="2913000" y="2359709"/>
            <a:ext cx="1779427" cy="1779427"/>
          </a:xfrm>
          <a:prstGeom prst="teardrop">
            <a:avLst/>
          </a:prstGeom>
          <a:solidFill>
            <a:srgbClr val="96C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2544691" y="1347614"/>
            <a:ext cx="864096" cy="86409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600"/>
              </a:solidFill>
            </a:endParaRPr>
          </a:p>
        </p:txBody>
      </p:sp>
      <p:sp>
        <p:nvSpPr>
          <p:cNvPr id="21" name="椭圆 20"/>
          <p:cNvSpPr/>
          <p:nvPr/>
        </p:nvSpPr>
        <p:spPr>
          <a:xfrm>
            <a:off x="4043985" y="2368641"/>
            <a:ext cx="672032" cy="67203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600"/>
              </a:solidFill>
            </a:endParaRPr>
          </a:p>
        </p:txBody>
      </p:sp>
      <p:sp>
        <p:nvSpPr>
          <p:cNvPr id="22" name="TextBox 21"/>
          <p:cNvSpPr txBox="1"/>
          <p:nvPr/>
        </p:nvSpPr>
        <p:spPr>
          <a:xfrm>
            <a:off x="2660787" y="1563638"/>
            <a:ext cx="627095" cy="400110"/>
          </a:xfrm>
          <a:prstGeom prst="rect">
            <a:avLst/>
          </a:prstGeom>
          <a:noFill/>
        </p:spPr>
        <p:txBody>
          <a:bodyPr wrap="none" rtlCol="0">
            <a:spAutoFit/>
          </a:bodyPr>
          <a:lstStyle/>
          <a:p>
            <a:r>
              <a:rPr lang="en-US" altLang="zh-CN" sz="2000">
                <a:solidFill>
                  <a:schemeClr val="tx1">
                    <a:lumMod val="85000"/>
                    <a:lumOff val="15000"/>
                  </a:schemeClr>
                </a:solidFill>
              </a:rPr>
              <a:t>80%</a:t>
            </a:r>
            <a:endParaRPr lang="zh-CN" altLang="en-US" sz="2000">
              <a:solidFill>
                <a:schemeClr val="tx1">
                  <a:lumMod val="85000"/>
                  <a:lumOff val="15000"/>
                </a:schemeClr>
              </a:solidFill>
            </a:endParaRPr>
          </a:p>
        </p:txBody>
      </p:sp>
      <p:sp>
        <p:nvSpPr>
          <p:cNvPr id="23" name="TextBox 22"/>
          <p:cNvSpPr txBox="1"/>
          <p:nvPr/>
        </p:nvSpPr>
        <p:spPr>
          <a:xfrm>
            <a:off x="4084113" y="2504602"/>
            <a:ext cx="583814" cy="369332"/>
          </a:xfrm>
          <a:prstGeom prst="rect">
            <a:avLst/>
          </a:prstGeom>
          <a:noFill/>
        </p:spPr>
        <p:txBody>
          <a:bodyPr wrap="none" rtlCol="0">
            <a:spAutoFit/>
          </a:bodyPr>
          <a:lstStyle/>
          <a:p>
            <a:r>
              <a:rPr lang="en-US" altLang="zh-CN">
                <a:solidFill>
                  <a:schemeClr val="tx1">
                    <a:lumMod val="85000"/>
                    <a:lumOff val="15000"/>
                  </a:schemeClr>
                </a:solidFill>
              </a:rPr>
              <a:t>35%</a:t>
            </a:r>
            <a:endParaRPr lang="zh-CN" altLang="en-US">
              <a:solidFill>
                <a:schemeClr val="tx1">
                  <a:lumMod val="85000"/>
                  <a:lumOff val="15000"/>
                </a:schemeClr>
              </a:solidFill>
            </a:endParaRPr>
          </a:p>
        </p:txBody>
      </p:sp>
      <p:sp>
        <p:nvSpPr>
          <p:cNvPr id="24" name="矩形 23"/>
          <p:cNvSpPr/>
          <p:nvPr/>
        </p:nvSpPr>
        <p:spPr>
          <a:xfrm flipH="1">
            <a:off x="1032523" y="2357132"/>
            <a:ext cx="1719593" cy="954079"/>
          </a:xfrm>
          <a:prstGeom prst="rect">
            <a:avLst/>
          </a:prstGeom>
          <a:effectLst/>
        </p:spPr>
        <p:txBody>
          <a:bodyPr wrap="square" lIns="121893" tIns="60946" rIns="121893" bIns="60946">
            <a:spAutoFit/>
          </a:bodyPr>
          <a:lstStyle/>
          <a:p>
            <a:pPr>
              <a:lnSpc>
                <a:spcPct val="150000"/>
              </a:lnSpc>
            </a:pPr>
            <a:r>
              <a:rPr lang="zh-CN" altLang="en-US" sz="1200">
                <a:solidFill>
                  <a:schemeClr val="bg1"/>
                </a:solidFill>
              </a:rPr>
              <a:t>这里输入简单的文字</a:t>
            </a:r>
            <a:endParaRPr lang="en-US" altLang="zh-CN" sz="1200">
              <a:solidFill>
                <a:schemeClr val="bg1"/>
              </a:solidFill>
            </a:endParaRPr>
          </a:p>
          <a:p>
            <a:pPr>
              <a:lnSpc>
                <a:spcPct val="150000"/>
              </a:lnSpc>
            </a:pPr>
            <a:r>
              <a:rPr lang="zh-CN" altLang="en-US" sz="1200">
                <a:solidFill>
                  <a:schemeClr val="bg1"/>
                </a:solidFill>
              </a:rPr>
              <a:t>概述这里输入简单文</a:t>
            </a:r>
            <a:endParaRPr lang="en-US" altLang="zh-CN" sz="1200">
              <a:solidFill>
                <a:schemeClr val="bg1"/>
              </a:solidFill>
            </a:endParaRPr>
          </a:p>
          <a:p>
            <a:pPr>
              <a:lnSpc>
                <a:spcPct val="150000"/>
              </a:lnSpc>
            </a:pPr>
            <a:r>
              <a:rPr lang="zh-CN" altLang="en-US" sz="1200">
                <a:solidFill>
                  <a:schemeClr val="bg1"/>
                </a:solidFill>
              </a:rPr>
              <a:t>字概述简单的文字概</a:t>
            </a:r>
            <a:endParaRPr lang="en-US" altLang="zh-CN" sz="1200">
              <a:solidFill>
                <a:schemeClr val="bg1"/>
              </a:solidFill>
            </a:endParaRPr>
          </a:p>
        </p:txBody>
      </p:sp>
      <p:sp>
        <p:nvSpPr>
          <p:cNvPr id="25" name="矩形 24"/>
          <p:cNvSpPr/>
          <p:nvPr/>
        </p:nvSpPr>
        <p:spPr>
          <a:xfrm>
            <a:off x="1104530" y="2040346"/>
            <a:ext cx="1440161" cy="328295"/>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300" b="1">
                <a:solidFill>
                  <a:schemeClr val="bg1"/>
                </a:solidFill>
                <a:latin typeface="微软雅黑" panose="020b0503020204020204" pitchFamily="34" charset="-122"/>
                <a:ea typeface="微软雅黑" panose="020b0503020204020204" pitchFamily="34" charset="-122"/>
              </a:rPr>
              <a:t>这里填写小标题</a:t>
            </a:r>
            <a:endParaRPr lang="en-US" altLang="zh-CN" sz="1300" b="1">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flipH="1">
            <a:off x="3002387" y="3154502"/>
            <a:ext cx="1719593" cy="677080"/>
          </a:xfrm>
          <a:prstGeom prst="rect">
            <a:avLst/>
          </a:prstGeom>
          <a:effectLst/>
        </p:spPr>
        <p:txBody>
          <a:bodyPr wrap="square" lIns="121893" tIns="60946" rIns="121893" bIns="60946">
            <a:spAutoFit/>
          </a:bodyPr>
          <a:lstStyle/>
          <a:p>
            <a:pPr>
              <a:lnSpc>
                <a:spcPct val="150000"/>
              </a:lnSpc>
            </a:pPr>
            <a:r>
              <a:rPr lang="zh-CN" altLang="en-US" sz="1200">
                <a:solidFill>
                  <a:schemeClr val="bg1"/>
                </a:solidFill>
              </a:rPr>
              <a:t>这里输入简单的文字</a:t>
            </a:r>
            <a:endParaRPr lang="en-US" altLang="zh-CN" sz="1200">
              <a:solidFill>
                <a:schemeClr val="bg1"/>
              </a:solidFill>
            </a:endParaRPr>
          </a:p>
          <a:p>
            <a:pPr>
              <a:lnSpc>
                <a:spcPct val="150000"/>
              </a:lnSpc>
            </a:pPr>
            <a:r>
              <a:rPr lang="zh-CN" altLang="en-US" sz="1200">
                <a:solidFill>
                  <a:schemeClr val="bg1"/>
                </a:solidFill>
              </a:rPr>
              <a:t>概述这里输入简单文</a:t>
            </a:r>
            <a:endParaRPr lang="en-US" altLang="zh-CN" sz="1200">
              <a:solidFill>
                <a:schemeClr val="bg1"/>
              </a:solidFill>
            </a:endParaRPr>
          </a:p>
        </p:txBody>
      </p:sp>
      <p:sp>
        <p:nvSpPr>
          <p:cNvPr id="27" name="矩形 26"/>
          <p:cNvSpPr/>
          <p:nvPr/>
        </p:nvSpPr>
        <p:spPr>
          <a:xfrm>
            <a:off x="3074394" y="2837716"/>
            <a:ext cx="1440161" cy="328295"/>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300" b="1">
                <a:solidFill>
                  <a:schemeClr val="bg1"/>
                </a:solidFill>
                <a:latin typeface="微软雅黑" panose="020b0503020204020204" pitchFamily="34" charset="-122"/>
                <a:ea typeface="微软雅黑" panose="020b0503020204020204" pitchFamily="34" charset="-122"/>
              </a:rPr>
              <a:t>填写小标题</a:t>
            </a:r>
            <a:endParaRPr lang="en-US" altLang="zh-CN" sz="1300" b="1">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a:xfrm flipH="1">
            <a:off x="4043984" y="1319304"/>
            <a:ext cx="4776488" cy="677080"/>
          </a:xfrm>
          <a:prstGeom prst="rect">
            <a:avLst/>
          </a:prstGeom>
          <a:effectLst/>
        </p:spPr>
        <p:txBody>
          <a:bodyPr wrap="square" lIns="121893" tIns="60946" rIns="121893" bIns="60946">
            <a:spAutoFit/>
          </a:bodyPr>
          <a:lstStyle/>
          <a:p>
            <a:pPr>
              <a:lnSpc>
                <a:spcPct val="150000"/>
              </a:lnSpc>
            </a:pPr>
            <a:r>
              <a:rPr lang="zh-CN" altLang="en-US" sz="1200">
                <a:solidFill>
                  <a:schemeClr val="tx1">
                    <a:lumMod val="85000"/>
                    <a:lumOff val="15000"/>
                  </a:schemeClr>
                </a:solidFill>
              </a:rPr>
              <a:t>这里输入简单的文字概述这里输入简单文字概述简单的文字概述</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a:solidFill>
                  <a:schemeClr val="tx1">
                    <a:lumMod val="85000"/>
                    <a:lumOff val="15000"/>
                  </a:schemeClr>
                </a:solidFill>
              </a:rPr>
              <a:t>这里输入简单的文字概述这里输入简单文字概述简单的文字概述</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flipH="1">
            <a:off x="5652121" y="2600504"/>
            <a:ext cx="2832272" cy="1231078"/>
          </a:xfrm>
          <a:prstGeom prst="rect">
            <a:avLst/>
          </a:prstGeom>
          <a:effectLst/>
        </p:spPr>
        <p:txBody>
          <a:bodyPr wrap="square" lIns="121893" tIns="60946" rIns="121893" bIns="60946">
            <a:spAutoFit/>
          </a:bodyPr>
          <a:lstStyle/>
          <a:p>
            <a:pPr>
              <a:lnSpc>
                <a:spcPct val="150000"/>
              </a:lnSpc>
            </a:pPr>
            <a:r>
              <a:rPr lang="zh-CN" altLang="en-US" sz="1200">
                <a:solidFill>
                  <a:schemeClr val="tx1">
                    <a:lumMod val="85000"/>
                    <a:lumOff val="15000"/>
                  </a:schemeClr>
                </a:solidFill>
              </a:rPr>
              <a:t>这里输入简单的文字概述这里输入简单文字概述简单的文字概述</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a:solidFill>
                  <a:schemeClr val="tx1">
                    <a:lumMod val="85000"/>
                    <a:lumOff val="15000"/>
                  </a:schemeClr>
                </a:solidFill>
              </a:rPr>
              <a:t>这里输入简单的文字概述这里输入简单文字概述简单的文字概述</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30" name="直接连接符 29"/>
          <p:cNvCxnSpPr/>
          <p:nvPr/>
        </p:nvCxnSpPr>
        <p:spPr>
          <a:xfrm>
            <a:off x="0" y="5092030"/>
            <a:ext cx="9144000" cy="0"/>
          </a:xfrm>
          <a:prstGeom prst="line">
            <a:avLst/>
          </a:prstGeom>
          <a:ln w="101600">
            <a:solidFill>
              <a:srgbClr val="489018"/>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nodeType="afterGroup">
                            <p:stCondLst>
                              <p:cond delay="1500"/>
                            </p:stCondLst>
                            <p:childTnLst>
                              <p:par>
                                <p:cTn id="15" presetID="26"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80">
                                          <p:stCondLst>
                                            <p:cond delay="0"/>
                                          </p:stCondLst>
                                        </p:cTn>
                                        <p:tgtEl>
                                          <p:spTgt spid="18"/>
                                        </p:tgtEl>
                                      </p:cBhvr>
                                    </p:animEffect>
                                    <p:anim calcmode="lin" valueType="num">
                                      <p:cBhvr>
                                        <p:cTn id="1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3" dur="26">
                                          <p:stCondLst>
                                            <p:cond delay="650"/>
                                          </p:stCondLst>
                                        </p:cTn>
                                        <p:tgtEl>
                                          <p:spTgt spid="18"/>
                                        </p:tgtEl>
                                      </p:cBhvr>
                                      <p:to x="100000" y="60000"/>
                                    </p:animScale>
                                    <p:animScale>
                                      <p:cBhvr>
                                        <p:cTn id="24" dur="166" decel="50000">
                                          <p:stCondLst>
                                            <p:cond delay="676"/>
                                          </p:stCondLst>
                                        </p:cTn>
                                        <p:tgtEl>
                                          <p:spTgt spid="18"/>
                                        </p:tgtEl>
                                      </p:cBhvr>
                                      <p:to x="100000" y="100000"/>
                                    </p:animScale>
                                    <p:animScale>
                                      <p:cBhvr>
                                        <p:cTn id="25" dur="26">
                                          <p:stCondLst>
                                            <p:cond delay="1312"/>
                                          </p:stCondLst>
                                        </p:cTn>
                                        <p:tgtEl>
                                          <p:spTgt spid="18"/>
                                        </p:tgtEl>
                                      </p:cBhvr>
                                      <p:to x="100000" y="80000"/>
                                    </p:animScale>
                                    <p:animScale>
                                      <p:cBhvr>
                                        <p:cTn id="26" dur="166" decel="50000">
                                          <p:stCondLst>
                                            <p:cond delay="1338"/>
                                          </p:stCondLst>
                                        </p:cTn>
                                        <p:tgtEl>
                                          <p:spTgt spid="18"/>
                                        </p:tgtEl>
                                      </p:cBhvr>
                                      <p:to x="100000" y="100000"/>
                                    </p:animScale>
                                    <p:animScale>
                                      <p:cBhvr>
                                        <p:cTn id="27" dur="26">
                                          <p:stCondLst>
                                            <p:cond delay="1642"/>
                                          </p:stCondLst>
                                        </p:cTn>
                                        <p:tgtEl>
                                          <p:spTgt spid="18"/>
                                        </p:tgtEl>
                                      </p:cBhvr>
                                      <p:to x="100000" y="90000"/>
                                    </p:animScale>
                                    <p:animScale>
                                      <p:cBhvr>
                                        <p:cTn id="28" dur="166" decel="50000">
                                          <p:stCondLst>
                                            <p:cond delay="1668"/>
                                          </p:stCondLst>
                                        </p:cTn>
                                        <p:tgtEl>
                                          <p:spTgt spid="18"/>
                                        </p:tgtEl>
                                      </p:cBhvr>
                                      <p:to x="100000" y="100000"/>
                                    </p:animScale>
                                    <p:animScale>
                                      <p:cBhvr>
                                        <p:cTn id="29" dur="26">
                                          <p:stCondLst>
                                            <p:cond delay="1808"/>
                                          </p:stCondLst>
                                        </p:cTn>
                                        <p:tgtEl>
                                          <p:spTgt spid="18"/>
                                        </p:tgtEl>
                                      </p:cBhvr>
                                      <p:to x="100000" y="95000"/>
                                    </p:animScale>
                                    <p:animScale>
                                      <p:cBhvr>
                                        <p:cTn id="30" dur="166" decel="50000">
                                          <p:stCondLst>
                                            <p:cond delay="1834"/>
                                          </p:stCondLst>
                                        </p:cTn>
                                        <p:tgtEl>
                                          <p:spTgt spid="18"/>
                                        </p:tgtEl>
                                      </p:cBhvr>
                                      <p:to x="100000" y="100000"/>
                                    </p:animScale>
                                  </p:childTnLst>
                                </p:cTn>
                              </p:par>
                              <p:par>
                                <p:cTn id="31" presetID="26"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80">
                                          <p:stCondLst>
                                            <p:cond delay="0"/>
                                          </p:stCondLst>
                                        </p:cTn>
                                        <p:tgtEl>
                                          <p:spTgt spid="19"/>
                                        </p:tgtEl>
                                      </p:cBhvr>
                                    </p:animEffect>
                                    <p:anim calcmode="lin" valueType="num">
                                      <p:cBhvr>
                                        <p:cTn id="3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9" dur="26">
                                          <p:stCondLst>
                                            <p:cond delay="650"/>
                                          </p:stCondLst>
                                        </p:cTn>
                                        <p:tgtEl>
                                          <p:spTgt spid="19"/>
                                        </p:tgtEl>
                                      </p:cBhvr>
                                      <p:to x="100000" y="60000"/>
                                    </p:animScale>
                                    <p:animScale>
                                      <p:cBhvr>
                                        <p:cTn id="40" dur="166" decel="50000">
                                          <p:stCondLst>
                                            <p:cond delay="676"/>
                                          </p:stCondLst>
                                        </p:cTn>
                                        <p:tgtEl>
                                          <p:spTgt spid="19"/>
                                        </p:tgtEl>
                                      </p:cBhvr>
                                      <p:to x="100000" y="100000"/>
                                    </p:animScale>
                                    <p:animScale>
                                      <p:cBhvr>
                                        <p:cTn id="41" dur="26">
                                          <p:stCondLst>
                                            <p:cond delay="1312"/>
                                          </p:stCondLst>
                                        </p:cTn>
                                        <p:tgtEl>
                                          <p:spTgt spid="19"/>
                                        </p:tgtEl>
                                      </p:cBhvr>
                                      <p:to x="100000" y="80000"/>
                                    </p:animScale>
                                    <p:animScale>
                                      <p:cBhvr>
                                        <p:cTn id="42" dur="166" decel="50000">
                                          <p:stCondLst>
                                            <p:cond delay="1338"/>
                                          </p:stCondLst>
                                        </p:cTn>
                                        <p:tgtEl>
                                          <p:spTgt spid="19"/>
                                        </p:tgtEl>
                                      </p:cBhvr>
                                      <p:to x="100000" y="100000"/>
                                    </p:animScale>
                                    <p:animScale>
                                      <p:cBhvr>
                                        <p:cTn id="43" dur="26">
                                          <p:stCondLst>
                                            <p:cond delay="1642"/>
                                          </p:stCondLst>
                                        </p:cTn>
                                        <p:tgtEl>
                                          <p:spTgt spid="19"/>
                                        </p:tgtEl>
                                      </p:cBhvr>
                                      <p:to x="100000" y="90000"/>
                                    </p:animScale>
                                    <p:animScale>
                                      <p:cBhvr>
                                        <p:cTn id="44" dur="166" decel="50000">
                                          <p:stCondLst>
                                            <p:cond delay="1668"/>
                                          </p:stCondLst>
                                        </p:cTn>
                                        <p:tgtEl>
                                          <p:spTgt spid="19"/>
                                        </p:tgtEl>
                                      </p:cBhvr>
                                      <p:to x="100000" y="100000"/>
                                    </p:animScale>
                                    <p:animScale>
                                      <p:cBhvr>
                                        <p:cTn id="45" dur="26">
                                          <p:stCondLst>
                                            <p:cond delay="1808"/>
                                          </p:stCondLst>
                                        </p:cTn>
                                        <p:tgtEl>
                                          <p:spTgt spid="19"/>
                                        </p:tgtEl>
                                      </p:cBhvr>
                                      <p:to x="100000" y="95000"/>
                                    </p:animScale>
                                    <p:animScale>
                                      <p:cBhvr>
                                        <p:cTn id="46" dur="166" decel="50000">
                                          <p:stCondLst>
                                            <p:cond delay="1834"/>
                                          </p:stCondLst>
                                        </p:cTn>
                                        <p:tgtEl>
                                          <p:spTgt spid="19"/>
                                        </p:tgtEl>
                                      </p:cBhvr>
                                      <p:to x="100000" y="100000"/>
                                    </p:animScale>
                                  </p:childTnLst>
                                </p:cTn>
                              </p:par>
                            </p:childTnLst>
                          </p:cTn>
                        </p:par>
                        <p:par>
                          <p:cTn id="47" fill="hold" nodeType="afterGroup">
                            <p:stCondLst>
                              <p:cond delay="3500"/>
                            </p:stCondLst>
                            <p:childTnLst>
                              <p:par>
                                <p:cTn id="48" presetID="52" presetClass="entr" presetSubtype="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Scale>
                                      <p:cBhvr>
                                        <p:cTn id="50"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51" dur="1000" decel="50000" fill="hold">
                                          <p:stCondLst>
                                            <p:cond delay="0"/>
                                          </p:stCondLst>
                                        </p:cTn>
                                        <p:tgtEl>
                                          <p:spTgt spid="20"/>
                                        </p:tgtEl>
                                        <p:attrNameLst>
                                          <p:attrName>ppt_x</p:attrName>
                                          <p:attrName>ppt_y</p:attrName>
                                        </p:attrNameLst>
                                      </p:cBhvr>
                                    </p:animMotion>
                                    <p:animEffect transition="in" filter="fade">
                                      <p:cBhvr>
                                        <p:cTn id="52" dur="1000"/>
                                        <p:tgtEl>
                                          <p:spTgt spid="20"/>
                                        </p:tgtEl>
                                      </p:cBhvr>
                                    </p:animEffect>
                                  </p:childTnLst>
                                </p:cTn>
                              </p:par>
                              <p:par>
                                <p:cTn id="53" presetID="52"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Scale>
                                      <p:cBhvr>
                                        <p:cTn id="55"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56" dur="1000" decel="50000" fill="hold">
                                          <p:stCondLst>
                                            <p:cond delay="0"/>
                                          </p:stCondLst>
                                        </p:cTn>
                                        <p:tgtEl>
                                          <p:spTgt spid="22"/>
                                        </p:tgtEl>
                                        <p:attrNameLst>
                                          <p:attrName>ppt_x</p:attrName>
                                          <p:attrName>ppt_y</p:attrName>
                                        </p:attrNameLst>
                                      </p:cBhvr>
                                    </p:animMotion>
                                    <p:animEffect transition="in" filter="fade">
                                      <p:cBhvr>
                                        <p:cTn id="57" dur="1000"/>
                                        <p:tgtEl>
                                          <p:spTgt spid="22"/>
                                        </p:tgtEl>
                                      </p:cBhvr>
                                    </p:animEffect>
                                  </p:childTnLst>
                                </p:cTn>
                              </p:par>
                            </p:childTnLst>
                          </p:cTn>
                        </p:par>
                        <p:par>
                          <p:cTn id="58" fill="hold" nodeType="afterGroup">
                            <p:stCondLst>
                              <p:cond delay="4500"/>
                            </p:stCondLst>
                            <p:childTnLst>
                              <p:par>
                                <p:cTn id="59" presetID="10"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350"/>
                                        <p:tgtEl>
                                          <p:spTgt spid="25"/>
                                        </p:tgtEl>
                                      </p:cBhvr>
                                    </p:animEffect>
                                  </p:childTnLst>
                                </p:cTn>
                              </p:par>
                              <p:par>
                                <p:cTn id="62" presetID="26" presetClass="emph" presetSubtype="0" fill="hold" grpId="1" nodeType="withEffect">
                                  <p:stCondLst>
                                    <p:cond delay="0"/>
                                  </p:stCondLst>
                                  <p:childTnLst>
                                    <p:animEffect transition="out" filter="fade">
                                      <p:cBhvr>
                                        <p:cTn id="63" dur="400" tmFilter="0, 0; .2, .5; .8, .5; 1, 0"/>
                                        <p:tgtEl>
                                          <p:spTgt spid="25"/>
                                        </p:tgtEl>
                                      </p:cBhvr>
                                    </p:animEffect>
                                    <p:animScale>
                                      <p:cBhvr>
                                        <p:cTn id="64" dur="200" autoRev="1" fill="hold"/>
                                        <p:tgtEl>
                                          <p:spTgt spid="25"/>
                                        </p:tgtEl>
                                      </p:cBhvr>
                                      <p:by x="105000" y="105000"/>
                                    </p:animScale>
                                  </p:childTnLst>
                                </p:cTn>
                              </p:par>
                            </p:childTnLst>
                          </p:cTn>
                        </p:par>
                        <p:par>
                          <p:cTn id="65" fill="hold" nodeType="afterGroup">
                            <p:stCondLst>
                              <p:cond delay="4900"/>
                            </p:stCondLst>
                            <p:childTnLst>
                              <p:par>
                                <p:cTn id="66" presetID="10"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childTnLst>
                          </p:cTn>
                        </p:par>
                        <p:par>
                          <p:cTn id="69" fill="hold" nodeType="afterGroup">
                            <p:stCondLst>
                              <p:cond delay="5400"/>
                            </p:stCondLst>
                            <p:childTnLst>
                              <p:par>
                                <p:cTn id="70" presetID="10" presetClass="entr" presetSubtype="0"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childTnLst>
                          </p:cTn>
                        </p:par>
                        <p:par>
                          <p:cTn id="73" fill="hold" nodeType="afterGroup">
                            <p:stCondLst>
                              <p:cond delay="5900"/>
                            </p:stCondLst>
                            <p:childTnLst>
                              <p:par>
                                <p:cTn id="74" presetID="52"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Scale>
                                      <p:cBhvr>
                                        <p:cTn id="76"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77" dur="1000" decel="50000" fill="hold">
                                          <p:stCondLst>
                                            <p:cond delay="0"/>
                                          </p:stCondLst>
                                        </p:cTn>
                                        <p:tgtEl>
                                          <p:spTgt spid="21"/>
                                        </p:tgtEl>
                                        <p:attrNameLst>
                                          <p:attrName>ppt_x</p:attrName>
                                          <p:attrName>ppt_y</p:attrName>
                                        </p:attrNameLst>
                                      </p:cBhvr>
                                    </p:animMotion>
                                    <p:animEffect transition="in" filter="fade">
                                      <p:cBhvr>
                                        <p:cTn id="78" dur="1000"/>
                                        <p:tgtEl>
                                          <p:spTgt spid="21"/>
                                        </p:tgtEl>
                                      </p:cBhvr>
                                    </p:animEffect>
                                  </p:childTnLst>
                                </p:cTn>
                              </p:par>
                              <p:par>
                                <p:cTn id="79" presetID="52" presetClass="entr" presetSubtype="0"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Scale>
                                      <p:cBhvr>
                                        <p:cTn id="81"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82" dur="1000" decel="50000" fill="hold">
                                          <p:stCondLst>
                                            <p:cond delay="0"/>
                                          </p:stCondLst>
                                        </p:cTn>
                                        <p:tgtEl>
                                          <p:spTgt spid="23"/>
                                        </p:tgtEl>
                                        <p:attrNameLst>
                                          <p:attrName>ppt_x</p:attrName>
                                          <p:attrName>ppt_y</p:attrName>
                                        </p:attrNameLst>
                                      </p:cBhvr>
                                    </p:animMotion>
                                    <p:animEffect transition="in" filter="fade">
                                      <p:cBhvr>
                                        <p:cTn id="83" dur="1000"/>
                                        <p:tgtEl>
                                          <p:spTgt spid="23"/>
                                        </p:tgtEl>
                                      </p:cBhvr>
                                    </p:animEffect>
                                  </p:childTnLst>
                                </p:cTn>
                              </p:par>
                            </p:childTnLst>
                          </p:cTn>
                        </p:par>
                        <p:par>
                          <p:cTn id="84" fill="hold" nodeType="afterGroup">
                            <p:stCondLst>
                              <p:cond delay="6900"/>
                            </p:stCondLst>
                            <p:childTnLst>
                              <p:par>
                                <p:cTn id="85" presetID="10" presetClass="entr" presetSubtype="0" fill="hold" grpId="0" nodeType="after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350"/>
                                        <p:tgtEl>
                                          <p:spTgt spid="27"/>
                                        </p:tgtEl>
                                      </p:cBhvr>
                                    </p:animEffect>
                                  </p:childTnLst>
                                </p:cTn>
                              </p:par>
                              <p:par>
                                <p:cTn id="88" presetID="26" presetClass="emph" presetSubtype="0" fill="hold" grpId="1" nodeType="withEffect">
                                  <p:stCondLst>
                                    <p:cond delay="0"/>
                                  </p:stCondLst>
                                  <p:childTnLst>
                                    <p:animEffect transition="out" filter="fade">
                                      <p:cBhvr>
                                        <p:cTn id="89" dur="400" tmFilter="0, 0; .2, .5; .8, .5; 1, 0"/>
                                        <p:tgtEl>
                                          <p:spTgt spid="27"/>
                                        </p:tgtEl>
                                      </p:cBhvr>
                                    </p:animEffect>
                                    <p:animScale>
                                      <p:cBhvr>
                                        <p:cTn id="90" dur="200" autoRev="1" fill="hold"/>
                                        <p:tgtEl>
                                          <p:spTgt spid="27"/>
                                        </p:tgtEl>
                                      </p:cBhvr>
                                      <p:by x="105000" y="105000"/>
                                    </p:animScale>
                                  </p:childTnLst>
                                </p:cTn>
                              </p:par>
                            </p:childTnLst>
                          </p:cTn>
                        </p:par>
                        <p:par>
                          <p:cTn id="91" fill="hold" nodeType="afterGroup">
                            <p:stCondLst>
                              <p:cond delay="7300"/>
                            </p:stCondLst>
                            <p:childTnLst>
                              <p:par>
                                <p:cTn id="92" presetID="10" presetClass="entr" presetSubtype="0"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fade">
                                      <p:cBhvr>
                                        <p:cTn id="94" dur="500"/>
                                        <p:tgtEl>
                                          <p:spTgt spid="26"/>
                                        </p:tgtEl>
                                      </p:cBhvr>
                                    </p:animEffect>
                                  </p:childTnLst>
                                </p:cTn>
                              </p:par>
                            </p:childTnLst>
                          </p:cTn>
                        </p:par>
                        <p:par>
                          <p:cTn id="95" fill="hold" nodeType="afterGroup">
                            <p:stCondLst>
                              <p:cond delay="7800"/>
                            </p:stCondLst>
                            <p:childTnLst>
                              <p:par>
                                <p:cTn id="96" presetID="10"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animBg="1"/>
      <p:bldP spid="19" grpId="0" animBg="1"/>
      <p:bldP spid="20" grpId="0" animBg="1"/>
      <p:bldP spid="21" grpId="0" animBg="1"/>
      <p:bldP spid="22" grpId="0"/>
      <p:bldP spid="23" grpId="0"/>
      <p:bldP spid="24" grpId="0"/>
      <p:bldP spid="25" grpId="0"/>
      <p:bldP spid="25" grpId="1"/>
      <p:bldP spid="26" grpId="0"/>
      <p:bldP spid="27" grpId="0"/>
      <p:bldP spid="27" grpId="1"/>
      <p:bldP spid="28" grpId="0"/>
      <p:bldP spid="29"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组合 6"/>
          <p:cNvGrpSpPr/>
          <p:nvPr/>
        </p:nvGrpSpPr>
        <p:grpSpPr>
          <a:xfrm>
            <a:off x="251521" y="1"/>
            <a:ext cx="288031" cy="555526"/>
            <a:chOff x="251521" y="1"/>
            <a:chExt cx="288031" cy="555526"/>
          </a:xfrm>
        </p:grpSpPr>
        <p:sp>
          <p:nvSpPr>
            <p:cNvPr id="3" name="矩形 2"/>
            <p:cNvSpPr/>
            <p:nvPr/>
          </p:nvSpPr>
          <p:spPr>
            <a:xfrm>
              <a:off x="251521" y="1"/>
              <a:ext cx="288031" cy="555526"/>
            </a:xfrm>
            <a:prstGeom prst="rect">
              <a:avLst/>
            </a:prstGeom>
            <a:solidFill>
              <a:srgbClr val="489018"/>
            </a:solidFill>
            <a:ln w="88900" cmpd="dbl">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23528" y="483518"/>
              <a:ext cx="144016" cy="72008"/>
            </a:xfrm>
            <a:prstGeom prst="rect">
              <a:avLst/>
            </a:prstGeom>
            <a:solidFill>
              <a:schemeClr val="bg1"/>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extBox 4"/>
          <p:cNvSpPr txBox="1"/>
          <p:nvPr/>
        </p:nvSpPr>
        <p:spPr>
          <a:xfrm>
            <a:off x="539552" y="144964"/>
            <a:ext cx="1826141" cy="338554"/>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r>
              <a:rPr lang="zh-CN" altLang="en-US" sz="1600">
                <a:solidFill>
                  <a:schemeClr val="tx1">
                    <a:lumMod val="85000"/>
                    <a:lumOff val="15000"/>
                  </a:schemeClr>
                </a:solidFill>
              </a:rPr>
              <a:t>具体工作完成情况</a:t>
            </a:r>
            <a:endParaRPr lang="zh-CN" altLang="en-US" sz="1600">
              <a:solidFill>
                <a:schemeClr val="tx1">
                  <a:lumMod val="85000"/>
                  <a:lumOff val="15000"/>
                </a:schemeClr>
              </a:solidFill>
            </a:endParaRPr>
          </a:p>
        </p:txBody>
      </p:sp>
      <p:grpSp>
        <p:nvGrpSpPr>
          <p:cNvPr id="6" name="Group 6"/>
          <p:cNvGrpSpPr/>
          <p:nvPr/>
        </p:nvGrpSpPr>
        <p:grpSpPr>
          <a:xfrm>
            <a:off x="2627313" y="1352550"/>
            <a:ext cx="3887787" cy="3409950"/>
            <a:chExt cx="2449" cy="2148"/>
          </a:xfrm>
        </p:grpSpPr>
        <p:pic>
          <p:nvPicPr>
            <p:cNvPr id="8" name="Picture 7" descr="iPhone_5S_freebi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2449" cy="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825" y="294"/>
              <a:ext cx="807" cy="1424"/>
            </a:xfrm>
            <a:prstGeom prst="rect">
              <a:avLst/>
            </a:prstGeom>
            <a:blipFill dpi="0" rotWithShape="1">
              <a:blip r:embed="rId4"/>
              <a:stretch>
                <a:fillRect r="-7874"/>
              </a:stretch>
            </a:blipFill>
            <a:ln w="6350" cmpd="sng">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grpSp>
      <p:sp>
        <p:nvSpPr>
          <p:cNvPr id="10" name="Oval 9"/>
          <p:cNvSpPr>
            <a:spLocks noChangeArrowheads="1"/>
          </p:cNvSpPr>
          <p:nvPr/>
        </p:nvSpPr>
        <p:spPr bwMode="auto">
          <a:xfrm>
            <a:off x="5665788" y="1712913"/>
            <a:ext cx="546100" cy="542925"/>
          </a:xfrm>
          <a:prstGeom prst="ellipse">
            <a:avLst/>
          </a:prstGeom>
          <a:solidFill>
            <a:srgbClr val="489018"/>
          </a:solidFill>
          <a:ln>
            <a:noFill/>
          </a:ln>
        </p:spPr>
        <p:txBody>
          <a:bodyPr/>
          <a:lstStyle/>
          <a:p>
            <a:pPr algn="ctr"/>
            <a:r>
              <a:rPr lang="zh-CN" altLang="zh-CN" b="1">
                <a:solidFill>
                  <a:schemeClr val="bg1"/>
                </a:solidFill>
              </a:rPr>
              <a:t>4</a:t>
            </a:r>
            <a:endParaRPr lang="zh-CN" altLang="zh-CN" b="1">
              <a:solidFill>
                <a:schemeClr val="bg1"/>
              </a:solidFill>
            </a:endParaRPr>
          </a:p>
        </p:txBody>
      </p:sp>
      <p:sp>
        <p:nvSpPr>
          <p:cNvPr id="11" name="Oval 10"/>
          <p:cNvSpPr>
            <a:spLocks noChangeArrowheads="1"/>
          </p:cNvSpPr>
          <p:nvPr/>
        </p:nvSpPr>
        <p:spPr bwMode="auto">
          <a:xfrm>
            <a:off x="5667375" y="2647950"/>
            <a:ext cx="546100" cy="542925"/>
          </a:xfrm>
          <a:prstGeom prst="ellipse">
            <a:avLst/>
          </a:prstGeom>
          <a:solidFill>
            <a:srgbClr val="489018"/>
          </a:solidFill>
          <a:ln>
            <a:noFill/>
          </a:ln>
        </p:spPr>
        <p:txBody>
          <a:bodyPr/>
          <a:lstStyle/>
          <a:p>
            <a:pPr algn="ctr"/>
            <a:r>
              <a:rPr lang="zh-CN" altLang="zh-CN" b="1">
                <a:solidFill>
                  <a:schemeClr val="bg1"/>
                </a:solidFill>
              </a:rPr>
              <a:t>5</a:t>
            </a:r>
            <a:endParaRPr lang="zh-CN" altLang="zh-CN" b="1">
              <a:solidFill>
                <a:schemeClr val="bg1"/>
              </a:solidFill>
            </a:endParaRPr>
          </a:p>
        </p:txBody>
      </p:sp>
      <p:sp>
        <p:nvSpPr>
          <p:cNvPr id="12" name="Oval 11"/>
          <p:cNvSpPr>
            <a:spLocks noChangeArrowheads="1"/>
          </p:cNvSpPr>
          <p:nvPr/>
        </p:nvSpPr>
        <p:spPr bwMode="auto">
          <a:xfrm>
            <a:off x="5667375" y="3571875"/>
            <a:ext cx="546100" cy="542925"/>
          </a:xfrm>
          <a:prstGeom prst="ellipse">
            <a:avLst/>
          </a:prstGeom>
          <a:solidFill>
            <a:srgbClr val="489018"/>
          </a:solidFill>
          <a:ln>
            <a:noFill/>
          </a:ln>
        </p:spPr>
        <p:txBody>
          <a:bodyPr/>
          <a:lstStyle/>
          <a:p>
            <a:pPr algn="ctr"/>
            <a:r>
              <a:rPr lang="zh-CN" altLang="zh-CN" b="1">
                <a:solidFill>
                  <a:schemeClr val="bg1"/>
                </a:solidFill>
              </a:rPr>
              <a:t>6</a:t>
            </a:r>
            <a:endParaRPr lang="zh-CN" altLang="zh-CN" b="1">
              <a:solidFill>
                <a:schemeClr val="bg1"/>
              </a:solidFill>
            </a:endParaRPr>
          </a:p>
        </p:txBody>
      </p:sp>
      <p:sp>
        <p:nvSpPr>
          <p:cNvPr id="13" name="Rectangle 12"/>
          <p:cNvSpPr>
            <a:spLocks noChangeArrowheads="1"/>
          </p:cNvSpPr>
          <p:nvPr/>
        </p:nvSpPr>
        <p:spPr bwMode="auto">
          <a:xfrm>
            <a:off x="6372225" y="1725613"/>
            <a:ext cx="2447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000" b="1">
                <a:solidFill>
                  <a:schemeClr val="tx1">
                    <a:lumMod val="85000"/>
                    <a:lumOff val="15000"/>
                  </a:schemeClr>
                </a:solidFill>
              </a:rPr>
              <a:t>Head Title</a:t>
            </a:r>
            <a:endParaRPr lang="zh-CN" altLang="en-US" sz="1000" b="1">
              <a:solidFill>
                <a:schemeClr val="tx1">
                  <a:lumMod val="85000"/>
                  <a:lumOff val="15000"/>
                </a:schemeClr>
              </a:solidFill>
            </a:endParaRPr>
          </a:p>
          <a:p>
            <a:r>
              <a:rPr lang="en-US" altLang="zh-CN" sz="800">
                <a:solidFill>
                  <a:schemeClr val="tx1">
                    <a:lumMod val="85000"/>
                    <a:lumOff val="15000"/>
                  </a:schemeClr>
                </a:solidFill>
              </a:rPr>
              <a:t>We have many PowerPoint </a:t>
            </a:r>
            <a:r>
              <a:rPr lang="zh-CN" altLang="en-US" sz="800">
                <a:solidFill>
                  <a:schemeClr val="tx1">
                    <a:lumMod val="85000"/>
                    <a:lumOff val="15000"/>
                  </a:schemeClr>
                </a:solidFill>
              </a:rPr>
              <a:t>templates</a:t>
            </a:r>
            <a:r>
              <a:rPr lang="en-US" altLang="zh-CN" sz="800">
                <a:solidFill>
                  <a:schemeClr val="tx1">
                    <a:lumMod val="85000"/>
                    <a:lumOff val="15000"/>
                  </a:schemeClr>
                </a:solidFill>
              </a:rPr>
              <a:t> that has been specifically designed to help anyone that is stepping into the world of PowerPoint for the very first time. </a:t>
            </a:r>
            <a:endParaRPr lang="zh-CN" altLang="en-US" sz="800">
              <a:solidFill>
                <a:schemeClr val="tx1">
                  <a:lumMod val="85000"/>
                  <a:lumOff val="15000"/>
                </a:schemeClr>
              </a:solidFill>
            </a:endParaRPr>
          </a:p>
        </p:txBody>
      </p:sp>
      <p:sp>
        <p:nvSpPr>
          <p:cNvPr id="14" name="Rectangle 13"/>
          <p:cNvSpPr>
            <a:spLocks noChangeArrowheads="1"/>
          </p:cNvSpPr>
          <p:nvPr/>
        </p:nvSpPr>
        <p:spPr bwMode="auto">
          <a:xfrm>
            <a:off x="6372225" y="2646363"/>
            <a:ext cx="2447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000" b="1">
                <a:solidFill>
                  <a:schemeClr val="tx1">
                    <a:lumMod val="85000"/>
                    <a:lumOff val="15000"/>
                  </a:schemeClr>
                </a:solidFill>
              </a:rPr>
              <a:t>Head Title</a:t>
            </a:r>
            <a:endParaRPr lang="zh-CN" altLang="en-US" sz="1000" b="1">
              <a:solidFill>
                <a:schemeClr val="tx1">
                  <a:lumMod val="85000"/>
                  <a:lumOff val="15000"/>
                </a:schemeClr>
              </a:solidFill>
            </a:endParaRPr>
          </a:p>
          <a:p>
            <a:r>
              <a:rPr lang="en-US" altLang="zh-CN" sz="800">
                <a:solidFill>
                  <a:schemeClr val="tx1">
                    <a:lumMod val="85000"/>
                    <a:lumOff val="15000"/>
                  </a:schemeClr>
                </a:solidFill>
              </a:rPr>
              <a:t>We have many PowerPoint </a:t>
            </a:r>
            <a:r>
              <a:rPr lang="zh-CN" altLang="en-US" sz="800">
                <a:solidFill>
                  <a:schemeClr val="tx1">
                    <a:lumMod val="85000"/>
                    <a:lumOff val="15000"/>
                  </a:schemeClr>
                </a:solidFill>
              </a:rPr>
              <a:t>templates</a:t>
            </a:r>
            <a:r>
              <a:rPr lang="en-US" altLang="zh-CN" sz="800">
                <a:solidFill>
                  <a:schemeClr val="tx1">
                    <a:lumMod val="85000"/>
                    <a:lumOff val="15000"/>
                  </a:schemeClr>
                </a:solidFill>
              </a:rPr>
              <a:t> that has been specifically designed to help anyone that is stepping into the world of PowerPoint for the very first time. </a:t>
            </a:r>
            <a:endParaRPr lang="zh-CN" altLang="en-US" sz="800">
              <a:solidFill>
                <a:schemeClr val="tx1">
                  <a:lumMod val="85000"/>
                  <a:lumOff val="15000"/>
                </a:schemeClr>
              </a:solidFill>
            </a:endParaRPr>
          </a:p>
        </p:txBody>
      </p:sp>
      <p:sp>
        <p:nvSpPr>
          <p:cNvPr id="15" name="Rectangle 14"/>
          <p:cNvSpPr>
            <a:spLocks noChangeArrowheads="1"/>
          </p:cNvSpPr>
          <p:nvPr/>
        </p:nvSpPr>
        <p:spPr bwMode="auto">
          <a:xfrm>
            <a:off x="6372225" y="3579813"/>
            <a:ext cx="2447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000" b="1">
                <a:solidFill>
                  <a:schemeClr val="tx1">
                    <a:lumMod val="85000"/>
                    <a:lumOff val="15000"/>
                  </a:schemeClr>
                </a:solidFill>
              </a:rPr>
              <a:t>Head Title</a:t>
            </a:r>
            <a:endParaRPr lang="zh-CN" altLang="en-US" sz="1000" b="1">
              <a:solidFill>
                <a:schemeClr val="tx1">
                  <a:lumMod val="85000"/>
                  <a:lumOff val="15000"/>
                </a:schemeClr>
              </a:solidFill>
            </a:endParaRPr>
          </a:p>
          <a:p>
            <a:r>
              <a:rPr lang="en-US" altLang="zh-CN" sz="800">
                <a:solidFill>
                  <a:schemeClr val="tx1">
                    <a:lumMod val="85000"/>
                    <a:lumOff val="15000"/>
                  </a:schemeClr>
                </a:solidFill>
              </a:rPr>
              <a:t>We have many PowerPoint </a:t>
            </a:r>
            <a:r>
              <a:rPr lang="zh-CN" altLang="en-US" sz="800">
                <a:solidFill>
                  <a:schemeClr val="tx1">
                    <a:lumMod val="85000"/>
                    <a:lumOff val="15000"/>
                  </a:schemeClr>
                </a:solidFill>
              </a:rPr>
              <a:t>templates</a:t>
            </a:r>
            <a:r>
              <a:rPr lang="en-US" altLang="zh-CN" sz="800">
                <a:solidFill>
                  <a:schemeClr val="tx1">
                    <a:lumMod val="85000"/>
                    <a:lumOff val="15000"/>
                  </a:schemeClr>
                </a:solidFill>
              </a:rPr>
              <a:t> that has been specifically designed to help anyone that is stepping into the world of PowerPoint for the very first time. </a:t>
            </a:r>
            <a:endParaRPr lang="zh-CN" altLang="en-US" sz="800">
              <a:solidFill>
                <a:schemeClr val="tx1">
                  <a:lumMod val="85000"/>
                  <a:lumOff val="15000"/>
                </a:schemeClr>
              </a:solidFill>
            </a:endParaRPr>
          </a:p>
        </p:txBody>
      </p:sp>
      <p:sp>
        <p:nvSpPr>
          <p:cNvPr id="16" name="Oval 15"/>
          <p:cNvSpPr>
            <a:spLocks noChangeArrowheads="1"/>
          </p:cNvSpPr>
          <p:nvPr/>
        </p:nvSpPr>
        <p:spPr bwMode="auto">
          <a:xfrm>
            <a:off x="2941638" y="1712913"/>
            <a:ext cx="546100" cy="542925"/>
          </a:xfrm>
          <a:prstGeom prst="ellipse">
            <a:avLst/>
          </a:prstGeom>
          <a:solidFill>
            <a:srgbClr val="489018"/>
          </a:solidFill>
          <a:ln>
            <a:noFill/>
          </a:ln>
        </p:spPr>
        <p:txBody>
          <a:bodyPr/>
          <a:lstStyle/>
          <a:p>
            <a:pPr algn="ctr"/>
            <a:r>
              <a:rPr lang="zh-CN" altLang="zh-CN" b="1">
                <a:solidFill>
                  <a:schemeClr val="bg1"/>
                </a:solidFill>
              </a:rPr>
              <a:t>1</a:t>
            </a:r>
            <a:endParaRPr lang="zh-CN" altLang="zh-CN" b="1">
              <a:solidFill>
                <a:schemeClr val="bg1"/>
              </a:solidFill>
            </a:endParaRPr>
          </a:p>
        </p:txBody>
      </p:sp>
      <p:sp>
        <p:nvSpPr>
          <p:cNvPr id="17" name="Oval 16"/>
          <p:cNvSpPr>
            <a:spLocks noChangeArrowheads="1"/>
          </p:cNvSpPr>
          <p:nvPr/>
        </p:nvSpPr>
        <p:spPr bwMode="auto">
          <a:xfrm>
            <a:off x="2943225" y="2647950"/>
            <a:ext cx="546100" cy="542925"/>
          </a:xfrm>
          <a:prstGeom prst="ellipse">
            <a:avLst/>
          </a:prstGeom>
          <a:solidFill>
            <a:srgbClr val="489018"/>
          </a:solidFill>
          <a:ln>
            <a:noFill/>
          </a:ln>
        </p:spPr>
        <p:txBody>
          <a:bodyPr/>
          <a:lstStyle/>
          <a:p>
            <a:pPr algn="ctr"/>
            <a:r>
              <a:rPr lang="zh-CN" altLang="zh-CN" b="1">
                <a:solidFill>
                  <a:schemeClr val="bg1"/>
                </a:solidFill>
              </a:rPr>
              <a:t>2</a:t>
            </a:r>
            <a:endParaRPr lang="zh-CN" altLang="zh-CN" b="1">
              <a:solidFill>
                <a:schemeClr val="bg1"/>
              </a:solidFill>
            </a:endParaRPr>
          </a:p>
        </p:txBody>
      </p:sp>
      <p:sp>
        <p:nvSpPr>
          <p:cNvPr id="18" name="Oval 17"/>
          <p:cNvSpPr>
            <a:spLocks noChangeArrowheads="1"/>
          </p:cNvSpPr>
          <p:nvPr/>
        </p:nvSpPr>
        <p:spPr bwMode="auto">
          <a:xfrm>
            <a:off x="2943225" y="3571875"/>
            <a:ext cx="546100" cy="542925"/>
          </a:xfrm>
          <a:prstGeom prst="ellipse">
            <a:avLst/>
          </a:prstGeom>
          <a:solidFill>
            <a:srgbClr val="489018"/>
          </a:solidFill>
          <a:ln>
            <a:noFill/>
          </a:ln>
        </p:spPr>
        <p:txBody>
          <a:bodyPr/>
          <a:lstStyle/>
          <a:p>
            <a:pPr algn="ctr"/>
            <a:r>
              <a:rPr lang="zh-CN" altLang="zh-CN" b="1">
                <a:solidFill>
                  <a:schemeClr val="bg1"/>
                </a:solidFill>
              </a:rPr>
              <a:t>3</a:t>
            </a:r>
            <a:endParaRPr lang="zh-CN" altLang="zh-CN" b="1">
              <a:solidFill>
                <a:schemeClr val="bg1"/>
              </a:solidFill>
            </a:endParaRPr>
          </a:p>
        </p:txBody>
      </p:sp>
      <p:sp>
        <p:nvSpPr>
          <p:cNvPr id="19" name="Rectangle 18"/>
          <p:cNvSpPr>
            <a:spLocks noChangeArrowheads="1"/>
          </p:cNvSpPr>
          <p:nvPr/>
        </p:nvSpPr>
        <p:spPr bwMode="auto">
          <a:xfrm>
            <a:off x="333375" y="1725613"/>
            <a:ext cx="2447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zh-CN" altLang="en-US" sz="1000" b="1">
                <a:solidFill>
                  <a:schemeClr val="tx1">
                    <a:lumMod val="85000"/>
                    <a:lumOff val="15000"/>
                  </a:schemeClr>
                </a:solidFill>
              </a:rPr>
              <a:t>Head Title</a:t>
            </a:r>
            <a:endParaRPr lang="zh-CN" altLang="en-US" sz="1000" b="1">
              <a:solidFill>
                <a:schemeClr val="tx1">
                  <a:lumMod val="85000"/>
                  <a:lumOff val="15000"/>
                </a:schemeClr>
              </a:solidFill>
            </a:endParaRPr>
          </a:p>
          <a:p>
            <a:pPr algn="r"/>
            <a:r>
              <a:rPr lang="en-US" altLang="zh-CN" sz="800">
                <a:solidFill>
                  <a:schemeClr val="tx1">
                    <a:lumMod val="85000"/>
                    <a:lumOff val="15000"/>
                  </a:schemeClr>
                </a:solidFill>
              </a:rPr>
              <a:t>We have many PowerPoint </a:t>
            </a:r>
            <a:r>
              <a:rPr lang="zh-CN" altLang="en-US" sz="800">
                <a:solidFill>
                  <a:schemeClr val="tx1">
                    <a:lumMod val="85000"/>
                    <a:lumOff val="15000"/>
                  </a:schemeClr>
                </a:solidFill>
              </a:rPr>
              <a:t>templates</a:t>
            </a:r>
            <a:r>
              <a:rPr lang="en-US" altLang="zh-CN" sz="800">
                <a:solidFill>
                  <a:schemeClr val="tx1">
                    <a:lumMod val="85000"/>
                    <a:lumOff val="15000"/>
                  </a:schemeClr>
                </a:solidFill>
              </a:rPr>
              <a:t> that has been specifically designed to help anyone that is stepping into the world of PowerPoint for the very first time. </a:t>
            </a:r>
            <a:endParaRPr lang="zh-CN" altLang="en-US" sz="800">
              <a:solidFill>
                <a:schemeClr val="tx1">
                  <a:lumMod val="85000"/>
                  <a:lumOff val="15000"/>
                </a:schemeClr>
              </a:solidFill>
            </a:endParaRPr>
          </a:p>
        </p:txBody>
      </p:sp>
      <p:sp>
        <p:nvSpPr>
          <p:cNvPr id="20" name="Rectangle 19"/>
          <p:cNvSpPr>
            <a:spLocks noChangeArrowheads="1"/>
          </p:cNvSpPr>
          <p:nvPr/>
        </p:nvSpPr>
        <p:spPr bwMode="auto">
          <a:xfrm>
            <a:off x="333375" y="2646363"/>
            <a:ext cx="2447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zh-CN" altLang="en-US" sz="1000" b="1">
                <a:solidFill>
                  <a:schemeClr val="tx1">
                    <a:lumMod val="85000"/>
                    <a:lumOff val="15000"/>
                  </a:schemeClr>
                </a:solidFill>
              </a:rPr>
              <a:t>Head Title</a:t>
            </a:r>
            <a:endParaRPr lang="zh-CN" altLang="en-US" sz="1000" b="1">
              <a:solidFill>
                <a:schemeClr val="tx1">
                  <a:lumMod val="85000"/>
                  <a:lumOff val="15000"/>
                </a:schemeClr>
              </a:solidFill>
            </a:endParaRPr>
          </a:p>
          <a:p>
            <a:pPr algn="r"/>
            <a:r>
              <a:rPr lang="en-US" altLang="zh-CN" sz="800">
                <a:solidFill>
                  <a:schemeClr val="tx1">
                    <a:lumMod val="85000"/>
                    <a:lumOff val="15000"/>
                  </a:schemeClr>
                </a:solidFill>
              </a:rPr>
              <a:t>We have many PowerPoint </a:t>
            </a:r>
            <a:r>
              <a:rPr lang="zh-CN" altLang="en-US" sz="800">
                <a:solidFill>
                  <a:schemeClr val="tx1">
                    <a:lumMod val="85000"/>
                    <a:lumOff val="15000"/>
                  </a:schemeClr>
                </a:solidFill>
              </a:rPr>
              <a:t>templates</a:t>
            </a:r>
            <a:r>
              <a:rPr lang="en-US" altLang="zh-CN" sz="800">
                <a:solidFill>
                  <a:schemeClr val="tx1">
                    <a:lumMod val="85000"/>
                    <a:lumOff val="15000"/>
                  </a:schemeClr>
                </a:solidFill>
              </a:rPr>
              <a:t> that has been specifically designed to help anyone that is stepping into the world of PowerPoint for the very first time. </a:t>
            </a:r>
            <a:endParaRPr lang="zh-CN" altLang="en-US" sz="800">
              <a:solidFill>
                <a:schemeClr val="tx1">
                  <a:lumMod val="85000"/>
                  <a:lumOff val="15000"/>
                </a:schemeClr>
              </a:solidFill>
            </a:endParaRPr>
          </a:p>
        </p:txBody>
      </p:sp>
      <p:sp>
        <p:nvSpPr>
          <p:cNvPr id="21" name="Rectangle 20"/>
          <p:cNvSpPr>
            <a:spLocks noChangeArrowheads="1"/>
          </p:cNvSpPr>
          <p:nvPr/>
        </p:nvSpPr>
        <p:spPr bwMode="auto">
          <a:xfrm>
            <a:off x="333375" y="3579813"/>
            <a:ext cx="2447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zh-CN" altLang="en-US" sz="1000" b="1">
                <a:solidFill>
                  <a:schemeClr val="tx1">
                    <a:lumMod val="85000"/>
                    <a:lumOff val="15000"/>
                  </a:schemeClr>
                </a:solidFill>
              </a:rPr>
              <a:t>Head Title</a:t>
            </a:r>
            <a:endParaRPr lang="zh-CN" altLang="en-US" sz="1000" b="1">
              <a:solidFill>
                <a:schemeClr val="tx1">
                  <a:lumMod val="85000"/>
                  <a:lumOff val="15000"/>
                </a:schemeClr>
              </a:solidFill>
            </a:endParaRPr>
          </a:p>
          <a:p>
            <a:pPr algn="r"/>
            <a:r>
              <a:rPr lang="en-US" altLang="zh-CN" sz="800">
                <a:solidFill>
                  <a:schemeClr val="tx1">
                    <a:lumMod val="85000"/>
                    <a:lumOff val="15000"/>
                  </a:schemeClr>
                </a:solidFill>
              </a:rPr>
              <a:t>We have many PowerPoint </a:t>
            </a:r>
            <a:r>
              <a:rPr lang="zh-CN" altLang="en-US" sz="800">
                <a:solidFill>
                  <a:schemeClr val="tx1">
                    <a:lumMod val="85000"/>
                    <a:lumOff val="15000"/>
                  </a:schemeClr>
                </a:solidFill>
              </a:rPr>
              <a:t>templates</a:t>
            </a:r>
            <a:r>
              <a:rPr lang="en-US" altLang="zh-CN" sz="800">
                <a:solidFill>
                  <a:schemeClr val="tx1">
                    <a:lumMod val="85000"/>
                    <a:lumOff val="15000"/>
                  </a:schemeClr>
                </a:solidFill>
              </a:rPr>
              <a:t> that has been specifically designed to help anyone that is stepping into the world of PowerPoint for the very first time. </a:t>
            </a:r>
            <a:endParaRPr lang="zh-CN" altLang="en-US" sz="800">
              <a:solidFill>
                <a:schemeClr val="tx1">
                  <a:lumMod val="85000"/>
                  <a:lumOff val="15000"/>
                </a:schemeClr>
              </a:solidFill>
            </a:endParaRPr>
          </a:p>
        </p:txBody>
      </p:sp>
      <p:cxnSp>
        <p:nvCxnSpPr>
          <p:cNvPr id="22" name="直接连接符 21"/>
          <p:cNvCxnSpPr/>
          <p:nvPr/>
        </p:nvCxnSpPr>
        <p:spPr>
          <a:xfrm>
            <a:off x="0" y="5092030"/>
            <a:ext cx="9144000" cy="0"/>
          </a:xfrm>
          <a:prstGeom prst="line">
            <a:avLst/>
          </a:prstGeom>
          <a:ln w="101600">
            <a:solidFill>
              <a:srgbClr val="489018"/>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nodeType="afterGroup">
                            <p:stCondLst>
                              <p:cond delay="1500"/>
                            </p:stCondLst>
                            <p:childTnLst>
                              <p:par>
                                <p:cTn id="15" presetID="42"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childTnLst>
                          </p:cTn>
                        </p:par>
                        <p:par>
                          <p:cTn id="26" fill="hold" nodeType="afterGroup">
                            <p:stCondLst>
                              <p:cond delay="3000"/>
                            </p:stCondLst>
                            <p:childTnLst>
                              <p:par>
                                <p:cTn id="27" presetID="2" presetClass="entr" presetSubtype="8"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0-#ppt_w/2"/>
                                          </p:val>
                                        </p:tav>
                                        <p:tav tm="100000">
                                          <p:val>
                                            <p:strVal val="#ppt_x"/>
                                          </p:val>
                                        </p:tav>
                                      </p:tavLst>
                                    </p:anim>
                                    <p:anim calcmode="lin" valueType="num">
                                      <p:cBhvr additive="base">
                                        <p:cTn id="30" dur="500" fill="hold"/>
                                        <p:tgtEl>
                                          <p:spTgt spid="19"/>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3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nodeType="afterGroup">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0-#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childTnLst>
                          </p:cTn>
                        </p:par>
                        <p:par>
                          <p:cTn id="42" fill="hold" nodeType="afterGroup">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nodeType="afterGroup">
                            <p:stCondLst>
                              <p:cond delay="500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0-#ppt_w/2"/>
                                          </p:val>
                                        </p:tav>
                                        <p:tav tm="100000">
                                          <p:val>
                                            <p:strVal val="#ppt_x"/>
                                          </p:val>
                                        </p:tav>
                                      </p:tavLst>
                                    </p:anim>
                                    <p:anim calcmode="lin" valueType="num">
                                      <p:cBhvr additive="base">
                                        <p:cTn id="52" dur="500" fill="hold"/>
                                        <p:tgtEl>
                                          <p:spTgt spid="21"/>
                                        </p:tgtEl>
                                        <p:attrNameLst>
                                          <p:attrName>ppt_y</p:attrName>
                                        </p:attrNameLst>
                                      </p:cBhvr>
                                      <p:tavLst>
                                        <p:tav tm="0">
                                          <p:val>
                                            <p:strVal val="#ppt_y"/>
                                          </p:val>
                                        </p:tav>
                                        <p:tav tm="100000">
                                          <p:val>
                                            <p:strVal val="#ppt_y"/>
                                          </p:val>
                                        </p:tav>
                                      </p:tavLst>
                                    </p:anim>
                                  </p:childTnLst>
                                </p:cTn>
                              </p:par>
                            </p:childTnLst>
                          </p:cTn>
                        </p:par>
                        <p:par>
                          <p:cTn id="53" fill="hold" nodeType="afterGroup">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nodeType="afterGroup">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500" fill="hold"/>
                                        <p:tgtEl>
                                          <p:spTgt spid="13"/>
                                        </p:tgtEl>
                                        <p:attrNameLst>
                                          <p:attrName>ppt_x</p:attrName>
                                        </p:attrNameLst>
                                      </p:cBhvr>
                                      <p:tavLst>
                                        <p:tav tm="0">
                                          <p:val>
                                            <p:strVal val="1+#ppt_w/2"/>
                                          </p:val>
                                        </p:tav>
                                        <p:tav tm="100000">
                                          <p:val>
                                            <p:strVal val="#ppt_x"/>
                                          </p:val>
                                        </p:tav>
                                      </p:tavLst>
                                    </p:anim>
                                    <p:anim calcmode="lin" valueType="num">
                                      <p:cBhvr additive="base">
                                        <p:cTn id="63" dur="500" fill="hold"/>
                                        <p:tgtEl>
                                          <p:spTgt spid="13"/>
                                        </p:tgtEl>
                                        <p:attrNameLst>
                                          <p:attrName>ppt_y</p:attrName>
                                        </p:attrNameLst>
                                      </p:cBhvr>
                                      <p:tavLst>
                                        <p:tav tm="0">
                                          <p:val>
                                            <p:strVal val="#ppt_y"/>
                                          </p:val>
                                        </p:tav>
                                        <p:tav tm="100000">
                                          <p:val>
                                            <p:strVal val="#ppt_y"/>
                                          </p:val>
                                        </p:tav>
                                      </p:tavLst>
                                    </p:anim>
                                  </p:childTnLst>
                                </p:cTn>
                              </p:par>
                            </p:childTnLst>
                          </p:cTn>
                        </p:par>
                        <p:par>
                          <p:cTn id="64" fill="hold" nodeType="afterGroup">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childTnLst>
                                </p:cTn>
                              </p:par>
                            </p:childTnLst>
                          </p:cTn>
                        </p:par>
                        <p:par>
                          <p:cTn id="70" fill="hold" nodeType="afterGroup">
                            <p:stCondLst>
                              <p:cond delay="7000"/>
                            </p:stCondLst>
                            <p:childTnLst>
                              <p:par>
                                <p:cTn id="71" presetID="2" presetClass="entr" presetSubtype="2"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1+#ppt_w/2"/>
                                          </p:val>
                                        </p:tav>
                                        <p:tav tm="100000">
                                          <p:val>
                                            <p:strVal val="#ppt_x"/>
                                          </p:val>
                                        </p:tav>
                                      </p:tavLst>
                                    </p:anim>
                                    <p:anim calcmode="lin" valueType="num">
                                      <p:cBhvr additive="base">
                                        <p:cTn id="74" dur="500" fill="hold"/>
                                        <p:tgtEl>
                                          <p:spTgt spid="14"/>
                                        </p:tgtEl>
                                        <p:attrNameLst>
                                          <p:attrName>ppt_y</p:attrName>
                                        </p:attrNameLst>
                                      </p:cBhvr>
                                      <p:tavLst>
                                        <p:tav tm="0">
                                          <p:val>
                                            <p:strVal val="#ppt_y"/>
                                          </p:val>
                                        </p:tav>
                                        <p:tav tm="100000">
                                          <p:val>
                                            <p:strVal val="#ppt_y"/>
                                          </p:val>
                                        </p:tav>
                                      </p:tavLst>
                                    </p:anim>
                                  </p:childTnLst>
                                </p:cTn>
                              </p:par>
                            </p:childTnLst>
                          </p:cTn>
                        </p:par>
                        <p:par>
                          <p:cTn id="75" fill="hold" nodeType="afterGroup">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p:cTn id="78" dur="500" fill="hold"/>
                                        <p:tgtEl>
                                          <p:spTgt spid="12"/>
                                        </p:tgtEl>
                                        <p:attrNameLst>
                                          <p:attrName>ppt_w</p:attrName>
                                        </p:attrNameLst>
                                      </p:cBhvr>
                                      <p:tavLst>
                                        <p:tav tm="0">
                                          <p:val>
                                            <p:fltVal val="0"/>
                                          </p:val>
                                        </p:tav>
                                        <p:tav tm="100000">
                                          <p:val>
                                            <p:strVal val="#ppt_w"/>
                                          </p:val>
                                        </p:tav>
                                      </p:tavLst>
                                    </p:anim>
                                    <p:anim calcmode="lin" valueType="num">
                                      <p:cBhvr>
                                        <p:cTn id="79" dur="500" fill="hold"/>
                                        <p:tgtEl>
                                          <p:spTgt spid="12"/>
                                        </p:tgtEl>
                                        <p:attrNameLst>
                                          <p:attrName>ppt_h</p:attrName>
                                        </p:attrNameLst>
                                      </p:cBhvr>
                                      <p:tavLst>
                                        <p:tav tm="0">
                                          <p:val>
                                            <p:fltVal val="0"/>
                                          </p:val>
                                        </p:tav>
                                        <p:tav tm="100000">
                                          <p:val>
                                            <p:strVal val="#ppt_h"/>
                                          </p:val>
                                        </p:tav>
                                      </p:tavLst>
                                    </p:anim>
                                    <p:animEffect transition="in" filter="fade">
                                      <p:cBhvr>
                                        <p:cTn id="80" dur="500"/>
                                        <p:tgtEl>
                                          <p:spTgt spid="12"/>
                                        </p:tgtEl>
                                      </p:cBhvr>
                                    </p:animEffect>
                                  </p:childTnLst>
                                </p:cTn>
                              </p:par>
                            </p:childTnLst>
                          </p:cTn>
                        </p:par>
                        <p:par>
                          <p:cTn id="81" fill="hold" nodeType="afterGroup">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5"/>
                                        </p:tgtEl>
                                        <p:attrNameLst>
                                          <p:attrName>style.visibility</p:attrName>
                                        </p:attrNameLst>
                                      </p:cBhvr>
                                      <p:to>
                                        <p:strVal val="visible"/>
                                      </p:to>
                                    </p:set>
                                    <p:anim calcmode="lin" valueType="num">
                                      <p:cBhvr additive="base">
                                        <p:cTn id="84" dur="500" fill="hold"/>
                                        <p:tgtEl>
                                          <p:spTgt spid="15"/>
                                        </p:tgtEl>
                                        <p:attrNameLst>
                                          <p:attrName>ppt_x</p:attrName>
                                        </p:attrNameLst>
                                      </p:cBhvr>
                                      <p:tavLst>
                                        <p:tav tm="0">
                                          <p:val>
                                            <p:strVal val="1+#ppt_w/2"/>
                                          </p:val>
                                        </p:tav>
                                        <p:tav tm="100000">
                                          <p:val>
                                            <p:strVal val="#ppt_x"/>
                                          </p:val>
                                        </p:tav>
                                      </p:tavLst>
                                    </p:anim>
                                    <p:anim calcmode="lin" valueType="num">
                                      <p:cBhvr additive="base">
                                        <p:cTn id="85"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1" grpId="0" animBg="1"/>
      <p:bldP spid="12" grpId="0" animBg="1"/>
      <p:bldP spid="13" grpId="0"/>
      <p:bldP spid="14" grpId="0"/>
      <p:bldP spid="15" grpId="0"/>
      <p:bldP spid="16" grpId="0" animBg="1"/>
      <p:bldP spid="17" grpId="0" animBg="1"/>
      <p:bldP spid="18" grpId="0" animBg="1"/>
      <p:bldP spid="19" grpId="0"/>
      <p:bldP spid="20" grpId="0"/>
      <p:bldP spid="21"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组合 6"/>
          <p:cNvGrpSpPr/>
          <p:nvPr/>
        </p:nvGrpSpPr>
        <p:grpSpPr>
          <a:xfrm>
            <a:off x="251521" y="1"/>
            <a:ext cx="288031" cy="555526"/>
            <a:chOff x="251521" y="1"/>
            <a:chExt cx="288031" cy="555526"/>
          </a:xfrm>
        </p:grpSpPr>
        <p:sp>
          <p:nvSpPr>
            <p:cNvPr id="3" name="矩形 2"/>
            <p:cNvSpPr/>
            <p:nvPr/>
          </p:nvSpPr>
          <p:spPr>
            <a:xfrm>
              <a:off x="251521" y="1"/>
              <a:ext cx="288031" cy="555526"/>
            </a:xfrm>
            <a:prstGeom prst="rect">
              <a:avLst/>
            </a:prstGeom>
            <a:solidFill>
              <a:srgbClr val="489018"/>
            </a:solidFill>
            <a:ln w="88900" cmpd="dbl">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23528" y="483518"/>
              <a:ext cx="144016" cy="72008"/>
            </a:xfrm>
            <a:prstGeom prst="rect">
              <a:avLst/>
            </a:prstGeom>
            <a:solidFill>
              <a:schemeClr val="bg1"/>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extBox 4"/>
          <p:cNvSpPr txBox="1"/>
          <p:nvPr/>
        </p:nvSpPr>
        <p:spPr>
          <a:xfrm>
            <a:off x="539552" y="144964"/>
            <a:ext cx="1826141" cy="338554"/>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r>
              <a:rPr lang="zh-CN" altLang="en-US" sz="1600">
                <a:solidFill>
                  <a:schemeClr val="tx1">
                    <a:lumMod val="85000"/>
                    <a:lumOff val="15000"/>
                  </a:schemeClr>
                </a:solidFill>
              </a:rPr>
              <a:t>具体工作完成情况</a:t>
            </a:r>
            <a:endParaRPr lang="zh-CN" altLang="en-US" sz="1600">
              <a:solidFill>
                <a:schemeClr val="tx1">
                  <a:lumMod val="85000"/>
                  <a:lumOff val="15000"/>
                </a:schemeClr>
              </a:solidFill>
            </a:endParaRPr>
          </a:p>
        </p:txBody>
      </p:sp>
      <p:sp>
        <p:nvSpPr>
          <p:cNvPr id="6" name="TextBox 5"/>
          <p:cNvSpPr txBox="1"/>
          <p:nvPr/>
        </p:nvSpPr>
        <p:spPr>
          <a:xfrm>
            <a:off x="755576" y="987574"/>
            <a:ext cx="7560839" cy="701795"/>
          </a:xfrm>
          <a:prstGeom prst="rect">
            <a:avLst/>
          </a:prstGeom>
          <a:noFill/>
        </p:spPr>
        <p:txBody>
          <a:bodyPr wrap="square" rtlCol="0">
            <a:spAutoFit/>
          </a:bodyPr>
          <a:lstStyle/>
          <a:p>
            <a:pPr>
              <a:lnSpc>
                <a:spcPct val="150000"/>
              </a:lnSpc>
            </a:pPr>
            <a:r>
              <a:rPr lang="zh-CN" altLang="en-US" sz="1400">
                <a:solidFill>
                  <a:schemeClr val="tx1">
                    <a:lumMod val="85000"/>
                    <a:lumOff val="15000"/>
                  </a:schemeClr>
                </a:solidFill>
              </a:rPr>
              <a:t>这里输入简单的文字概述这里输入简单文字概述这里输入简单的文字概述这里入简单的文字概述这里输入述简单的文字概述这里输入简单文字概述这里输入简单</a:t>
            </a:r>
            <a:endParaRPr lang="zh-CN" altLang="en-US" sz="1400">
              <a:solidFill>
                <a:schemeClr val="tx1">
                  <a:lumMod val="85000"/>
                  <a:lumOff val="15000"/>
                </a:schemeClr>
              </a:solidFill>
            </a:endParaRPr>
          </a:p>
        </p:txBody>
      </p:sp>
      <p:sp>
        <p:nvSpPr>
          <p:cNvPr id="8" name="矩形 7"/>
          <p:cNvSpPr/>
          <p:nvPr/>
        </p:nvSpPr>
        <p:spPr>
          <a:xfrm>
            <a:off x="683568" y="1934305"/>
            <a:ext cx="2376264" cy="1656184"/>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83568" y="3590489"/>
            <a:ext cx="2376264" cy="360040"/>
          </a:xfrm>
          <a:prstGeom prst="rect">
            <a:avLst/>
          </a:pr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1390581" y="3592840"/>
            <a:ext cx="877163" cy="369332"/>
          </a:xfrm>
          <a:prstGeom prst="rect">
            <a:avLst/>
          </a:prstGeom>
          <a:noFill/>
        </p:spPr>
        <p:txBody>
          <a:bodyPr wrap="none" rtlCol="0">
            <a:spAutoFit/>
          </a:bodyPr>
          <a:lstStyle/>
          <a:p>
            <a:r>
              <a:rPr lang="zh-CN" altLang="en-US">
                <a:solidFill>
                  <a:schemeClr val="bg1"/>
                </a:solidFill>
              </a:rPr>
              <a:t>标题一</a:t>
            </a:r>
            <a:endParaRPr lang="zh-CN" altLang="en-US">
              <a:solidFill>
                <a:schemeClr val="bg1"/>
              </a:solidFill>
            </a:endParaRPr>
          </a:p>
        </p:txBody>
      </p:sp>
      <p:sp>
        <p:nvSpPr>
          <p:cNvPr id="11" name="TextBox 10"/>
          <p:cNvSpPr txBox="1"/>
          <p:nvPr/>
        </p:nvSpPr>
        <p:spPr>
          <a:xfrm>
            <a:off x="683568" y="4083918"/>
            <a:ext cx="2376264" cy="701795"/>
          </a:xfrm>
          <a:prstGeom prst="rect">
            <a:avLst/>
          </a:prstGeom>
          <a:noFill/>
        </p:spPr>
        <p:txBody>
          <a:bodyPr wrap="square" rtlCol="0">
            <a:spAutoFit/>
          </a:bodyPr>
          <a:lstStyle/>
          <a:p>
            <a:pPr>
              <a:lnSpc>
                <a:spcPct val="150000"/>
              </a:lnSpc>
            </a:pPr>
            <a:r>
              <a:rPr lang="zh-CN" altLang="en-US" sz="1400">
                <a:solidFill>
                  <a:schemeClr val="tx1">
                    <a:lumMod val="85000"/>
                    <a:lumOff val="15000"/>
                  </a:schemeClr>
                </a:solidFill>
              </a:rPr>
              <a:t>这里输入简单的文字概述里输入简单文字概述这里简单</a:t>
            </a:r>
            <a:endParaRPr lang="en-US" altLang="zh-CN" sz="1400">
              <a:solidFill>
                <a:schemeClr val="tx1">
                  <a:lumMod val="85000"/>
                  <a:lumOff val="15000"/>
                </a:schemeClr>
              </a:solidFill>
            </a:endParaRPr>
          </a:p>
        </p:txBody>
      </p:sp>
      <p:sp>
        <p:nvSpPr>
          <p:cNvPr id="12" name="矩形 11"/>
          <p:cNvSpPr/>
          <p:nvPr/>
        </p:nvSpPr>
        <p:spPr>
          <a:xfrm>
            <a:off x="3347864" y="1934305"/>
            <a:ext cx="2376264" cy="1656184"/>
          </a:xfrm>
          <a:prstGeom prst="rect">
            <a:avLst/>
          </a:prstGeom>
          <a:blipFill dpi="0" rotWithShape="1">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347864" y="3590489"/>
            <a:ext cx="2376264" cy="360040"/>
          </a:xfrm>
          <a:prstGeom prst="rect">
            <a:avLst/>
          </a:pr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4054877" y="3592840"/>
            <a:ext cx="877163" cy="369332"/>
          </a:xfrm>
          <a:prstGeom prst="rect">
            <a:avLst/>
          </a:prstGeom>
          <a:noFill/>
        </p:spPr>
        <p:txBody>
          <a:bodyPr wrap="none" rtlCol="0">
            <a:spAutoFit/>
          </a:bodyPr>
          <a:lstStyle/>
          <a:p>
            <a:r>
              <a:rPr lang="zh-CN" altLang="en-US">
                <a:solidFill>
                  <a:schemeClr val="bg1">
                    <a:lumMod val="95000"/>
                  </a:schemeClr>
                </a:solidFill>
              </a:rPr>
              <a:t>标题二</a:t>
            </a:r>
            <a:endParaRPr lang="zh-CN" altLang="en-US">
              <a:solidFill>
                <a:schemeClr val="bg1">
                  <a:lumMod val="95000"/>
                </a:schemeClr>
              </a:solidFill>
            </a:endParaRPr>
          </a:p>
        </p:txBody>
      </p:sp>
      <p:sp>
        <p:nvSpPr>
          <p:cNvPr id="15" name="TextBox 14"/>
          <p:cNvSpPr txBox="1"/>
          <p:nvPr/>
        </p:nvSpPr>
        <p:spPr>
          <a:xfrm>
            <a:off x="3347864" y="4083918"/>
            <a:ext cx="2376264" cy="701795"/>
          </a:xfrm>
          <a:prstGeom prst="rect">
            <a:avLst/>
          </a:prstGeom>
          <a:noFill/>
        </p:spPr>
        <p:txBody>
          <a:bodyPr wrap="square" rtlCol="0">
            <a:spAutoFit/>
          </a:bodyPr>
          <a:lstStyle/>
          <a:p>
            <a:pPr>
              <a:lnSpc>
                <a:spcPct val="150000"/>
              </a:lnSpc>
            </a:pPr>
            <a:r>
              <a:rPr lang="zh-CN" altLang="en-US" sz="1400">
                <a:solidFill>
                  <a:schemeClr val="tx1">
                    <a:lumMod val="85000"/>
                    <a:lumOff val="15000"/>
                  </a:schemeClr>
                </a:solidFill>
              </a:rPr>
              <a:t>这里输入简单的文字概述里输入简单文字概述这里简单</a:t>
            </a:r>
            <a:endParaRPr lang="en-US" altLang="zh-CN" sz="1400">
              <a:solidFill>
                <a:schemeClr val="tx1">
                  <a:lumMod val="85000"/>
                  <a:lumOff val="15000"/>
                </a:schemeClr>
              </a:solidFill>
            </a:endParaRPr>
          </a:p>
        </p:txBody>
      </p:sp>
      <p:sp>
        <p:nvSpPr>
          <p:cNvPr id="16" name="矩形 15"/>
          <p:cNvSpPr/>
          <p:nvPr/>
        </p:nvSpPr>
        <p:spPr>
          <a:xfrm>
            <a:off x="6012160" y="1934305"/>
            <a:ext cx="2376264" cy="1656184"/>
          </a:xfrm>
          <a:prstGeom prst="rect">
            <a:avLst/>
          </a:prstGeom>
          <a:blipFill dpi="0" rotWithShape="1">
            <a:blip r:embed="rId5">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6012160" y="3590489"/>
            <a:ext cx="2376264" cy="360040"/>
          </a:xfrm>
          <a:prstGeom prst="rect">
            <a:avLst/>
          </a:pr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6719173" y="3592840"/>
            <a:ext cx="877163" cy="369332"/>
          </a:xfrm>
          <a:prstGeom prst="rect">
            <a:avLst/>
          </a:prstGeom>
          <a:noFill/>
        </p:spPr>
        <p:txBody>
          <a:bodyPr wrap="none" rtlCol="0">
            <a:spAutoFit/>
          </a:bodyPr>
          <a:lstStyle/>
          <a:p>
            <a:r>
              <a:rPr lang="zh-CN" altLang="en-US">
                <a:solidFill>
                  <a:schemeClr val="bg1"/>
                </a:solidFill>
              </a:rPr>
              <a:t>标题三</a:t>
            </a:r>
            <a:endParaRPr lang="zh-CN" altLang="en-US">
              <a:solidFill>
                <a:schemeClr val="bg1"/>
              </a:solidFill>
            </a:endParaRPr>
          </a:p>
        </p:txBody>
      </p:sp>
      <p:sp>
        <p:nvSpPr>
          <p:cNvPr id="19" name="TextBox 18"/>
          <p:cNvSpPr txBox="1"/>
          <p:nvPr/>
        </p:nvSpPr>
        <p:spPr>
          <a:xfrm>
            <a:off x="6012160" y="4083918"/>
            <a:ext cx="2376264" cy="701795"/>
          </a:xfrm>
          <a:prstGeom prst="rect">
            <a:avLst/>
          </a:prstGeom>
          <a:noFill/>
        </p:spPr>
        <p:txBody>
          <a:bodyPr wrap="square" rtlCol="0">
            <a:spAutoFit/>
          </a:bodyPr>
          <a:lstStyle/>
          <a:p>
            <a:pPr>
              <a:lnSpc>
                <a:spcPct val="150000"/>
              </a:lnSpc>
            </a:pPr>
            <a:r>
              <a:rPr lang="zh-CN" altLang="en-US" sz="1400">
                <a:solidFill>
                  <a:schemeClr val="tx1">
                    <a:lumMod val="85000"/>
                    <a:lumOff val="15000"/>
                  </a:schemeClr>
                </a:solidFill>
              </a:rPr>
              <a:t>这里输入简单的文字概述里输入简单文字概述这里简单</a:t>
            </a:r>
            <a:endParaRPr lang="en-US" altLang="zh-CN" sz="1400">
              <a:solidFill>
                <a:schemeClr val="tx1">
                  <a:lumMod val="85000"/>
                  <a:lumOff val="15000"/>
                </a:schemeClr>
              </a:solidFill>
            </a:endParaRPr>
          </a:p>
        </p:txBody>
      </p:sp>
      <p:cxnSp>
        <p:nvCxnSpPr>
          <p:cNvPr id="20" name="直接连接符 19"/>
          <p:cNvCxnSpPr/>
          <p:nvPr/>
        </p:nvCxnSpPr>
        <p:spPr>
          <a:xfrm>
            <a:off x="0" y="5092030"/>
            <a:ext cx="9144000" cy="0"/>
          </a:xfrm>
          <a:prstGeom prst="line">
            <a:avLst/>
          </a:prstGeom>
          <a:ln w="101600">
            <a:solidFill>
              <a:srgbClr val="489018"/>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nodeType="afterGroup">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nodeType="afterGroup">
                            <p:stCondLst>
                              <p:cond delay="3000"/>
                            </p:stCondLst>
                            <p:childTnLst>
                              <p:par>
                                <p:cTn id="27" presetID="16" presetClass="entr" presetSubtype="37"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outVertical)">
                                      <p:cBhvr>
                                        <p:cTn id="29" dur="500"/>
                                        <p:tgtEl>
                                          <p:spTgt spid="9"/>
                                        </p:tgtEl>
                                      </p:cBhvr>
                                    </p:animEffect>
                                  </p:childTnLst>
                                </p:cTn>
                              </p:par>
                            </p:childTnLst>
                          </p:cTn>
                        </p:par>
                        <p:par>
                          <p:cTn id="30" fill="hold" nodeType="afterGroup">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par>
                          <p:cTn id="34" fill="hold" nodeType="afterGroup">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childTnLst>
                          </p:cTn>
                        </p:par>
                        <p:par>
                          <p:cTn id="38" fill="hold" nodeType="afterGroup">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nodeType="afterGroup">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par>
                          <p:cTn id="48" fill="hold" nodeType="afterGroup">
                            <p:stCondLst>
                              <p:cond delay="5500"/>
                            </p:stCondLst>
                            <p:childTnLst>
                              <p:par>
                                <p:cTn id="49" presetID="16" presetClass="entr" presetSubtype="37"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barn(outVertical)">
                                      <p:cBhvr>
                                        <p:cTn id="51" dur="500"/>
                                        <p:tgtEl>
                                          <p:spTgt spid="13"/>
                                        </p:tgtEl>
                                      </p:cBhvr>
                                    </p:animEffect>
                                  </p:childTnLst>
                                </p:cTn>
                              </p:par>
                            </p:childTnLst>
                          </p:cTn>
                        </p:par>
                        <p:par>
                          <p:cTn id="52" fill="hold" nodeType="afterGroup">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up)">
                                      <p:cBhvr>
                                        <p:cTn id="55" dur="500"/>
                                        <p:tgtEl>
                                          <p:spTgt spid="15"/>
                                        </p:tgtEl>
                                      </p:cBhvr>
                                    </p:animEffect>
                                  </p:childTnLst>
                                </p:cTn>
                              </p:par>
                            </p:childTnLst>
                          </p:cTn>
                        </p:par>
                        <p:par>
                          <p:cTn id="56" fill="hold" nodeType="afterGroup">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childTnLst>
                          </p:cTn>
                        </p:par>
                        <p:par>
                          <p:cTn id="62" fill="hold" nodeType="afterGroup">
                            <p:stCondLst>
                              <p:cond delay="7000"/>
                            </p:stCondLst>
                            <p:childTnLst>
                              <p:par>
                                <p:cTn id="63" presetID="16" presetClass="entr" presetSubtype="37"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barn(outVertical)">
                                      <p:cBhvr>
                                        <p:cTn id="65" dur="500"/>
                                        <p:tgtEl>
                                          <p:spTgt spid="17"/>
                                        </p:tgtEl>
                                      </p:cBhvr>
                                    </p:animEffect>
                                  </p:childTnLst>
                                </p:cTn>
                              </p:par>
                            </p:childTnLst>
                          </p:cTn>
                        </p:par>
                        <p:par>
                          <p:cTn id="66" fill="hold" nodeType="afterGroup">
                            <p:stCondLst>
                              <p:cond delay="7500"/>
                            </p:stCondLst>
                            <p:childTnLst>
                              <p:par>
                                <p:cTn id="67" presetID="10" presetClass="entr" presetSubtype="0"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childTnLst>
                          </p:cTn>
                        </p:par>
                        <p:par>
                          <p:cTn id="70" fill="hold" nodeType="afterGroup">
                            <p:stCondLst>
                              <p:cond delay="8000"/>
                            </p:stCondLst>
                            <p:childTnLst>
                              <p:par>
                                <p:cTn id="71" presetID="22" presetClass="entr" presetSubtype="1"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up)">
                                      <p:cBhvr>
                                        <p:cTn id="7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9" grpId="0" animBg="1"/>
      <p:bldP spid="10" grpId="0"/>
      <p:bldP spid="11" grpId="0"/>
      <p:bldP spid="12" grpId="0" animBg="1"/>
      <p:bldP spid="13" grpId="0" animBg="1"/>
      <p:bldP spid="14" grpId="0"/>
      <p:bldP spid="15" grpId="0"/>
      <p:bldP spid="16" grpId="0" animBg="1"/>
      <p:bldP spid="17" grpId="0" animBg="1"/>
      <p:bldP spid="18" grpId="0"/>
      <p:bldP spid="19"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组合 6"/>
          <p:cNvGrpSpPr/>
          <p:nvPr/>
        </p:nvGrpSpPr>
        <p:grpSpPr>
          <a:xfrm>
            <a:off x="251521" y="1"/>
            <a:ext cx="288031" cy="555526"/>
            <a:chOff x="251521" y="1"/>
            <a:chExt cx="288031" cy="555526"/>
          </a:xfrm>
        </p:grpSpPr>
        <p:sp>
          <p:nvSpPr>
            <p:cNvPr id="3" name="矩形 2"/>
            <p:cNvSpPr/>
            <p:nvPr/>
          </p:nvSpPr>
          <p:spPr>
            <a:xfrm>
              <a:off x="251521" y="1"/>
              <a:ext cx="288031" cy="555526"/>
            </a:xfrm>
            <a:prstGeom prst="rect">
              <a:avLst/>
            </a:prstGeom>
            <a:solidFill>
              <a:srgbClr val="489018"/>
            </a:solidFill>
            <a:ln w="88900" cmpd="dbl">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23528" y="483518"/>
              <a:ext cx="144016" cy="72008"/>
            </a:xfrm>
            <a:prstGeom prst="rect">
              <a:avLst/>
            </a:prstGeom>
            <a:solidFill>
              <a:schemeClr val="bg1"/>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extBox 4"/>
          <p:cNvSpPr txBox="1"/>
          <p:nvPr/>
        </p:nvSpPr>
        <p:spPr>
          <a:xfrm>
            <a:off x="539552" y="144964"/>
            <a:ext cx="1826141" cy="338554"/>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r>
              <a:rPr lang="zh-CN" altLang="en-US" sz="1600">
                <a:solidFill>
                  <a:schemeClr val="tx1">
                    <a:lumMod val="85000"/>
                    <a:lumOff val="15000"/>
                  </a:schemeClr>
                </a:solidFill>
              </a:rPr>
              <a:t>具体工作完成情况</a:t>
            </a:r>
            <a:endParaRPr lang="zh-CN" altLang="en-US" sz="1600">
              <a:solidFill>
                <a:schemeClr val="tx1">
                  <a:lumMod val="85000"/>
                  <a:lumOff val="15000"/>
                </a:schemeClr>
              </a:solidFill>
            </a:endParaRPr>
          </a:p>
        </p:txBody>
      </p:sp>
      <p:sp>
        <p:nvSpPr>
          <p:cNvPr id="6" name="Oval 6"/>
          <p:cNvSpPr>
            <a:spLocks noChangeArrowheads="1"/>
          </p:cNvSpPr>
          <p:nvPr/>
        </p:nvSpPr>
        <p:spPr bwMode="auto">
          <a:xfrm>
            <a:off x="808038" y="1352550"/>
            <a:ext cx="1393825" cy="1397000"/>
          </a:xfrm>
          <a:prstGeom prst="ellipse">
            <a:avLst/>
          </a:prstGeom>
          <a:blipFill dpi="0" rotWithShape="1">
            <a:blip r:embed="rId3"/>
            <a:stretch>
              <a:fillRect r="-228"/>
            </a:stretch>
          </a:blipFill>
          <a:ln w="38100" cmpd="sng">
            <a:solidFill>
              <a:srgbClr val="DDDDDD"/>
            </a:solidFill>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8" name="Rectangle 7"/>
          <p:cNvSpPr>
            <a:spLocks noChangeArrowheads="1"/>
          </p:cNvSpPr>
          <p:nvPr/>
        </p:nvSpPr>
        <p:spPr bwMode="auto">
          <a:xfrm>
            <a:off x="1155604" y="2828925"/>
            <a:ext cx="67646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1000">
                <a:solidFill>
                  <a:schemeClr val="tx1">
                    <a:lumMod val="85000"/>
                    <a:lumOff val="15000"/>
                  </a:schemeClr>
                </a:solidFill>
              </a:rPr>
              <a:t>Mark J.Smith</a:t>
            </a:r>
            <a:endParaRPr lang="zh-CN" altLang="zh-CN">
              <a:solidFill>
                <a:schemeClr val="tx1">
                  <a:lumMod val="85000"/>
                  <a:lumOff val="15000"/>
                </a:schemeClr>
              </a:solidFill>
            </a:endParaRPr>
          </a:p>
        </p:txBody>
      </p:sp>
      <p:sp>
        <p:nvSpPr>
          <p:cNvPr id="9" name="Rectangle 8"/>
          <p:cNvSpPr>
            <a:spLocks noChangeArrowheads="1"/>
          </p:cNvSpPr>
          <p:nvPr/>
        </p:nvSpPr>
        <p:spPr bwMode="auto">
          <a:xfrm>
            <a:off x="1170078" y="2989263"/>
            <a:ext cx="63799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a:solidFill>
                  <a:schemeClr val="tx1">
                    <a:lumMod val="85000"/>
                    <a:lumOff val="15000"/>
                  </a:schemeClr>
                </a:solidFill>
              </a:rPr>
              <a:t>CEO &amp; Founder</a:t>
            </a:r>
            <a:endParaRPr lang="zh-CN" altLang="zh-CN">
              <a:solidFill>
                <a:schemeClr val="tx1">
                  <a:lumMod val="85000"/>
                  <a:lumOff val="15000"/>
                </a:schemeClr>
              </a:solidFill>
            </a:endParaRPr>
          </a:p>
        </p:txBody>
      </p:sp>
      <p:sp>
        <p:nvSpPr>
          <p:cNvPr id="10" name="Rectangle 9"/>
          <p:cNvSpPr>
            <a:spLocks noChangeArrowheads="1"/>
          </p:cNvSpPr>
          <p:nvPr/>
        </p:nvSpPr>
        <p:spPr bwMode="auto">
          <a:xfrm>
            <a:off x="768350" y="3348038"/>
            <a:ext cx="34624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chemeClr val="tx1">
                    <a:lumMod val="85000"/>
                    <a:lumOff val="15000"/>
                  </a:schemeClr>
                </a:solidFill>
              </a:rPr>
              <a:t>Creative</a:t>
            </a:r>
            <a:endParaRPr lang="zh-CN" altLang="zh-CN">
              <a:solidFill>
                <a:schemeClr val="tx1">
                  <a:lumMod val="85000"/>
                  <a:lumOff val="15000"/>
                </a:schemeClr>
              </a:solidFill>
            </a:endParaRPr>
          </a:p>
        </p:txBody>
      </p:sp>
      <p:sp>
        <p:nvSpPr>
          <p:cNvPr id="11" name="Rectangle 10"/>
          <p:cNvSpPr>
            <a:spLocks noChangeArrowheads="1"/>
          </p:cNvSpPr>
          <p:nvPr/>
        </p:nvSpPr>
        <p:spPr bwMode="auto">
          <a:xfrm>
            <a:off x="2066925" y="3348038"/>
            <a:ext cx="17633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chemeClr val="tx1">
                    <a:lumMod val="85000"/>
                    <a:lumOff val="15000"/>
                  </a:schemeClr>
                </a:solidFill>
              </a:rPr>
              <a:t>90%</a:t>
            </a:r>
            <a:endParaRPr lang="zh-CN" altLang="zh-CN">
              <a:solidFill>
                <a:schemeClr val="tx1">
                  <a:lumMod val="85000"/>
                  <a:lumOff val="15000"/>
                </a:schemeClr>
              </a:solidFill>
            </a:endParaRPr>
          </a:p>
        </p:txBody>
      </p:sp>
      <p:sp>
        <p:nvSpPr>
          <p:cNvPr id="12" name="Rectangle 11"/>
          <p:cNvSpPr>
            <a:spLocks noChangeArrowheads="1"/>
          </p:cNvSpPr>
          <p:nvPr/>
        </p:nvSpPr>
        <p:spPr bwMode="auto">
          <a:xfrm>
            <a:off x="782638" y="3486150"/>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tx1">
                  <a:lumMod val="85000"/>
                  <a:lumOff val="15000"/>
                </a:schemeClr>
              </a:solidFill>
            </a:endParaRPr>
          </a:p>
        </p:txBody>
      </p:sp>
      <p:sp>
        <p:nvSpPr>
          <p:cNvPr id="13" name="Rectangle 12"/>
          <p:cNvSpPr>
            <a:spLocks noChangeArrowheads="1"/>
          </p:cNvSpPr>
          <p:nvPr/>
        </p:nvSpPr>
        <p:spPr bwMode="auto">
          <a:xfrm>
            <a:off x="782638" y="3486150"/>
            <a:ext cx="1319212" cy="120650"/>
          </a:xfrm>
          <a:prstGeom prst="rect">
            <a:avLst/>
          </a:prstGeom>
          <a:solidFill>
            <a:srgbClr val="489018"/>
          </a:solidFill>
          <a:ln>
            <a:noFill/>
          </a:ln>
        </p:spPr>
        <p:txBody>
          <a:bodyPr/>
          <a:lstStyle/>
          <a:p>
            <a:endParaRPr lang="zh-CN" altLang="en-US">
              <a:solidFill>
                <a:schemeClr val="tx1">
                  <a:lumMod val="85000"/>
                  <a:lumOff val="15000"/>
                </a:schemeClr>
              </a:solidFill>
            </a:endParaRPr>
          </a:p>
        </p:txBody>
      </p:sp>
      <p:sp>
        <p:nvSpPr>
          <p:cNvPr id="14" name="Rectangle 13"/>
          <p:cNvSpPr>
            <a:spLocks noChangeArrowheads="1"/>
          </p:cNvSpPr>
          <p:nvPr/>
        </p:nvSpPr>
        <p:spPr bwMode="auto">
          <a:xfrm>
            <a:off x="768350" y="3783013"/>
            <a:ext cx="16511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chemeClr val="tx1">
                    <a:lumMod val="85000"/>
                    <a:lumOff val="15000"/>
                  </a:schemeClr>
                </a:solidFill>
              </a:rPr>
              <a:t>Skill</a:t>
            </a:r>
            <a:endParaRPr lang="zh-CN" altLang="zh-CN" sz="800">
              <a:solidFill>
                <a:schemeClr val="tx1">
                  <a:lumMod val="85000"/>
                  <a:lumOff val="15000"/>
                </a:schemeClr>
              </a:solidFill>
            </a:endParaRPr>
          </a:p>
        </p:txBody>
      </p:sp>
      <p:sp>
        <p:nvSpPr>
          <p:cNvPr id="15" name="Rectangle 14"/>
          <p:cNvSpPr>
            <a:spLocks noChangeArrowheads="1"/>
          </p:cNvSpPr>
          <p:nvPr/>
        </p:nvSpPr>
        <p:spPr bwMode="auto">
          <a:xfrm>
            <a:off x="2066925" y="3783013"/>
            <a:ext cx="17633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chemeClr val="tx1">
                    <a:lumMod val="85000"/>
                    <a:lumOff val="15000"/>
                  </a:schemeClr>
                </a:solidFill>
              </a:rPr>
              <a:t>90%</a:t>
            </a:r>
            <a:endParaRPr lang="zh-CN" altLang="zh-CN">
              <a:solidFill>
                <a:schemeClr val="tx1">
                  <a:lumMod val="85000"/>
                  <a:lumOff val="15000"/>
                </a:schemeClr>
              </a:solidFill>
            </a:endParaRPr>
          </a:p>
        </p:txBody>
      </p:sp>
      <p:sp>
        <p:nvSpPr>
          <p:cNvPr id="16" name="Rectangle 15"/>
          <p:cNvSpPr>
            <a:spLocks noChangeArrowheads="1"/>
          </p:cNvSpPr>
          <p:nvPr/>
        </p:nvSpPr>
        <p:spPr bwMode="auto">
          <a:xfrm>
            <a:off x="782638" y="3921125"/>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tx1">
                  <a:lumMod val="85000"/>
                  <a:lumOff val="15000"/>
                </a:schemeClr>
              </a:solidFill>
            </a:endParaRPr>
          </a:p>
        </p:txBody>
      </p:sp>
      <p:sp>
        <p:nvSpPr>
          <p:cNvPr id="17" name="Rectangle 16"/>
          <p:cNvSpPr>
            <a:spLocks noChangeArrowheads="1"/>
          </p:cNvSpPr>
          <p:nvPr/>
        </p:nvSpPr>
        <p:spPr bwMode="auto">
          <a:xfrm>
            <a:off x="782638" y="3921125"/>
            <a:ext cx="1319212" cy="120650"/>
          </a:xfrm>
          <a:prstGeom prst="rect">
            <a:avLst/>
          </a:prstGeom>
          <a:solidFill>
            <a:srgbClr val="489018"/>
          </a:solidFill>
          <a:ln>
            <a:noFill/>
          </a:ln>
        </p:spPr>
        <p:txBody>
          <a:bodyPr/>
          <a:lstStyle/>
          <a:p>
            <a:endParaRPr lang="zh-CN" altLang="en-US">
              <a:solidFill>
                <a:schemeClr val="tx1">
                  <a:lumMod val="85000"/>
                  <a:lumOff val="15000"/>
                </a:schemeClr>
              </a:solidFill>
            </a:endParaRPr>
          </a:p>
        </p:txBody>
      </p:sp>
      <p:sp>
        <p:nvSpPr>
          <p:cNvPr id="18" name="Rectangle 17"/>
          <p:cNvSpPr>
            <a:spLocks noChangeArrowheads="1"/>
          </p:cNvSpPr>
          <p:nvPr/>
        </p:nvSpPr>
        <p:spPr bwMode="auto">
          <a:xfrm>
            <a:off x="768350" y="4219575"/>
            <a:ext cx="31258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chemeClr val="tx1">
                    <a:lumMod val="85000"/>
                    <a:lumOff val="15000"/>
                  </a:schemeClr>
                </a:solidFill>
              </a:rPr>
              <a:t>Ontime</a:t>
            </a:r>
            <a:endParaRPr lang="zh-CN" altLang="zh-CN">
              <a:solidFill>
                <a:schemeClr val="tx1">
                  <a:lumMod val="85000"/>
                  <a:lumOff val="15000"/>
                </a:schemeClr>
              </a:solidFill>
            </a:endParaRPr>
          </a:p>
        </p:txBody>
      </p:sp>
      <p:sp>
        <p:nvSpPr>
          <p:cNvPr id="19" name="Rectangle 18"/>
          <p:cNvSpPr>
            <a:spLocks noChangeArrowheads="1"/>
          </p:cNvSpPr>
          <p:nvPr/>
        </p:nvSpPr>
        <p:spPr bwMode="auto">
          <a:xfrm>
            <a:off x="2066925" y="4219575"/>
            <a:ext cx="22762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chemeClr val="tx1">
                    <a:lumMod val="85000"/>
                    <a:lumOff val="15000"/>
                  </a:schemeClr>
                </a:solidFill>
              </a:rPr>
              <a:t>100%</a:t>
            </a:r>
            <a:endParaRPr lang="zh-CN" altLang="zh-CN">
              <a:solidFill>
                <a:schemeClr val="tx1">
                  <a:lumMod val="85000"/>
                  <a:lumOff val="15000"/>
                </a:schemeClr>
              </a:solidFill>
            </a:endParaRPr>
          </a:p>
        </p:txBody>
      </p:sp>
      <p:sp>
        <p:nvSpPr>
          <p:cNvPr id="20" name="Rectangle 19"/>
          <p:cNvSpPr>
            <a:spLocks noChangeArrowheads="1"/>
          </p:cNvSpPr>
          <p:nvPr/>
        </p:nvSpPr>
        <p:spPr bwMode="auto">
          <a:xfrm>
            <a:off x="782638" y="4356100"/>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tx1">
                  <a:lumMod val="85000"/>
                  <a:lumOff val="15000"/>
                </a:schemeClr>
              </a:solidFill>
            </a:endParaRPr>
          </a:p>
        </p:txBody>
      </p:sp>
      <p:sp>
        <p:nvSpPr>
          <p:cNvPr id="21" name="Rectangle 20"/>
          <p:cNvSpPr>
            <a:spLocks noChangeArrowheads="1"/>
          </p:cNvSpPr>
          <p:nvPr/>
        </p:nvSpPr>
        <p:spPr bwMode="auto">
          <a:xfrm>
            <a:off x="782638" y="4356100"/>
            <a:ext cx="1462087" cy="120650"/>
          </a:xfrm>
          <a:prstGeom prst="rect">
            <a:avLst/>
          </a:prstGeom>
          <a:solidFill>
            <a:srgbClr val="489018"/>
          </a:solidFill>
          <a:ln>
            <a:noFill/>
          </a:ln>
        </p:spPr>
        <p:txBody>
          <a:bodyPr/>
          <a:lstStyle/>
          <a:p>
            <a:endParaRPr lang="zh-CN" altLang="en-US">
              <a:solidFill>
                <a:schemeClr val="tx1">
                  <a:lumMod val="85000"/>
                  <a:lumOff val="15000"/>
                </a:schemeClr>
              </a:solidFill>
            </a:endParaRPr>
          </a:p>
        </p:txBody>
      </p:sp>
      <p:sp>
        <p:nvSpPr>
          <p:cNvPr id="22" name="Oval 21"/>
          <p:cNvSpPr>
            <a:spLocks noChangeArrowheads="1"/>
          </p:cNvSpPr>
          <p:nvPr/>
        </p:nvSpPr>
        <p:spPr bwMode="auto">
          <a:xfrm>
            <a:off x="2840038" y="1352550"/>
            <a:ext cx="1393825" cy="1397000"/>
          </a:xfrm>
          <a:prstGeom prst="ellipse">
            <a:avLst/>
          </a:prstGeom>
          <a:blipFill dpi="0" rotWithShape="1">
            <a:blip r:embed="rId4"/>
            <a:stretch>
              <a:fillRect r="-228"/>
            </a:stretch>
          </a:blipFill>
          <a:ln w="38100" cmpd="sng">
            <a:solidFill>
              <a:srgbClr val="DDDDDD"/>
            </a:solidFill>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23" name="Rectangle 22"/>
          <p:cNvSpPr>
            <a:spLocks noChangeArrowheads="1"/>
          </p:cNvSpPr>
          <p:nvPr/>
        </p:nvSpPr>
        <p:spPr bwMode="auto">
          <a:xfrm>
            <a:off x="3103438" y="2828925"/>
            <a:ext cx="84638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1000">
                <a:solidFill>
                  <a:schemeClr val="tx1">
                    <a:lumMod val="85000"/>
                    <a:lumOff val="15000"/>
                  </a:schemeClr>
                </a:solidFill>
              </a:rPr>
              <a:t>Paula M.Ricardo</a:t>
            </a:r>
            <a:endParaRPr lang="zh-CN" altLang="zh-CN">
              <a:solidFill>
                <a:schemeClr val="tx1">
                  <a:lumMod val="85000"/>
                  <a:lumOff val="15000"/>
                </a:schemeClr>
              </a:solidFill>
            </a:endParaRPr>
          </a:p>
        </p:txBody>
      </p:sp>
      <p:sp>
        <p:nvSpPr>
          <p:cNvPr id="24" name="Rectangle 23"/>
          <p:cNvSpPr>
            <a:spLocks noChangeArrowheads="1"/>
          </p:cNvSpPr>
          <p:nvPr/>
        </p:nvSpPr>
        <p:spPr bwMode="auto">
          <a:xfrm>
            <a:off x="3282158" y="2989263"/>
            <a:ext cx="49212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a:solidFill>
                  <a:schemeClr val="tx1">
                    <a:lumMod val="85000"/>
                    <a:lumOff val="15000"/>
                  </a:schemeClr>
                </a:solidFill>
              </a:rPr>
              <a:t>Data Analys</a:t>
            </a:r>
            <a:endParaRPr lang="zh-CN" altLang="zh-CN">
              <a:solidFill>
                <a:schemeClr val="tx1">
                  <a:lumMod val="85000"/>
                  <a:lumOff val="15000"/>
                </a:schemeClr>
              </a:solidFill>
            </a:endParaRPr>
          </a:p>
        </p:txBody>
      </p:sp>
      <p:sp>
        <p:nvSpPr>
          <p:cNvPr id="25" name="Rectangle 24"/>
          <p:cNvSpPr>
            <a:spLocks noChangeArrowheads="1"/>
          </p:cNvSpPr>
          <p:nvPr/>
        </p:nvSpPr>
        <p:spPr bwMode="auto">
          <a:xfrm>
            <a:off x="2798763" y="3348038"/>
            <a:ext cx="34624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chemeClr val="tx1">
                    <a:lumMod val="85000"/>
                    <a:lumOff val="15000"/>
                  </a:schemeClr>
                </a:solidFill>
              </a:rPr>
              <a:t>Creative</a:t>
            </a:r>
            <a:endParaRPr lang="zh-CN" altLang="zh-CN">
              <a:solidFill>
                <a:schemeClr val="tx1">
                  <a:lumMod val="85000"/>
                  <a:lumOff val="15000"/>
                </a:schemeClr>
              </a:solidFill>
            </a:endParaRPr>
          </a:p>
        </p:txBody>
      </p:sp>
      <p:sp>
        <p:nvSpPr>
          <p:cNvPr id="26" name="Rectangle 25"/>
          <p:cNvSpPr>
            <a:spLocks noChangeArrowheads="1"/>
          </p:cNvSpPr>
          <p:nvPr/>
        </p:nvSpPr>
        <p:spPr bwMode="auto">
          <a:xfrm>
            <a:off x="4098925" y="3348038"/>
            <a:ext cx="17633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chemeClr val="tx1">
                    <a:lumMod val="85000"/>
                    <a:lumOff val="15000"/>
                  </a:schemeClr>
                </a:solidFill>
              </a:rPr>
              <a:t>70%</a:t>
            </a:r>
            <a:endParaRPr lang="zh-CN" altLang="zh-CN">
              <a:solidFill>
                <a:schemeClr val="tx1">
                  <a:lumMod val="85000"/>
                  <a:lumOff val="15000"/>
                </a:schemeClr>
              </a:solidFill>
            </a:endParaRPr>
          </a:p>
        </p:txBody>
      </p:sp>
      <p:sp>
        <p:nvSpPr>
          <p:cNvPr id="27" name="Rectangle 26"/>
          <p:cNvSpPr>
            <a:spLocks noChangeArrowheads="1"/>
          </p:cNvSpPr>
          <p:nvPr/>
        </p:nvSpPr>
        <p:spPr bwMode="auto">
          <a:xfrm>
            <a:off x="2814638" y="3486150"/>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tx1">
                  <a:lumMod val="85000"/>
                  <a:lumOff val="15000"/>
                </a:schemeClr>
              </a:solidFill>
            </a:endParaRPr>
          </a:p>
        </p:txBody>
      </p:sp>
      <p:sp>
        <p:nvSpPr>
          <p:cNvPr id="28" name="Rectangle 27"/>
          <p:cNvSpPr>
            <a:spLocks noChangeArrowheads="1"/>
          </p:cNvSpPr>
          <p:nvPr/>
        </p:nvSpPr>
        <p:spPr bwMode="auto">
          <a:xfrm>
            <a:off x="2814638" y="3486150"/>
            <a:ext cx="1109662" cy="120650"/>
          </a:xfrm>
          <a:prstGeom prst="rect">
            <a:avLst/>
          </a:prstGeom>
          <a:solidFill>
            <a:srgbClr val="489018"/>
          </a:solidFill>
          <a:ln>
            <a:noFill/>
          </a:ln>
        </p:spPr>
        <p:txBody>
          <a:bodyPr/>
          <a:lstStyle/>
          <a:p>
            <a:endParaRPr lang="zh-CN" altLang="en-US">
              <a:solidFill>
                <a:schemeClr val="tx1">
                  <a:lumMod val="85000"/>
                  <a:lumOff val="15000"/>
                </a:schemeClr>
              </a:solidFill>
            </a:endParaRPr>
          </a:p>
        </p:txBody>
      </p:sp>
      <p:sp>
        <p:nvSpPr>
          <p:cNvPr id="29" name="Rectangle 28"/>
          <p:cNvSpPr>
            <a:spLocks noChangeArrowheads="1"/>
          </p:cNvSpPr>
          <p:nvPr/>
        </p:nvSpPr>
        <p:spPr bwMode="auto">
          <a:xfrm>
            <a:off x="2798763" y="3783013"/>
            <a:ext cx="16511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chemeClr val="tx1">
                    <a:lumMod val="85000"/>
                    <a:lumOff val="15000"/>
                  </a:schemeClr>
                </a:solidFill>
              </a:rPr>
              <a:t>Skill</a:t>
            </a:r>
            <a:endParaRPr lang="zh-CN" altLang="zh-CN" sz="800">
              <a:solidFill>
                <a:schemeClr val="tx1">
                  <a:lumMod val="85000"/>
                  <a:lumOff val="15000"/>
                </a:schemeClr>
              </a:solidFill>
            </a:endParaRPr>
          </a:p>
        </p:txBody>
      </p:sp>
      <p:sp>
        <p:nvSpPr>
          <p:cNvPr id="30" name="Rectangle 29"/>
          <p:cNvSpPr>
            <a:spLocks noChangeArrowheads="1"/>
          </p:cNvSpPr>
          <p:nvPr/>
        </p:nvSpPr>
        <p:spPr bwMode="auto">
          <a:xfrm>
            <a:off x="4098925" y="3783013"/>
            <a:ext cx="17633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chemeClr val="tx1">
                    <a:lumMod val="85000"/>
                    <a:lumOff val="15000"/>
                  </a:schemeClr>
                </a:solidFill>
              </a:rPr>
              <a:t>80%</a:t>
            </a:r>
            <a:endParaRPr lang="zh-CN" altLang="zh-CN">
              <a:solidFill>
                <a:schemeClr val="tx1">
                  <a:lumMod val="85000"/>
                  <a:lumOff val="15000"/>
                </a:schemeClr>
              </a:solidFill>
            </a:endParaRPr>
          </a:p>
        </p:txBody>
      </p:sp>
      <p:sp>
        <p:nvSpPr>
          <p:cNvPr id="31" name="Rectangle 30"/>
          <p:cNvSpPr>
            <a:spLocks noChangeArrowheads="1"/>
          </p:cNvSpPr>
          <p:nvPr/>
        </p:nvSpPr>
        <p:spPr bwMode="auto">
          <a:xfrm>
            <a:off x="2814638" y="3921125"/>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tx1">
                  <a:lumMod val="85000"/>
                  <a:lumOff val="15000"/>
                </a:schemeClr>
              </a:solidFill>
            </a:endParaRPr>
          </a:p>
        </p:txBody>
      </p:sp>
      <p:sp>
        <p:nvSpPr>
          <p:cNvPr id="32" name="Rectangle 31"/>
          <p:cNvSpPr>
            <a:spLocks noChangeArrowheads="1"/>
          </p:cNvSpPr>
          <p:nvPr/>
        </p:nvSpPr>
        <p:spPr bwMode="auto">
          <a:xfrm>
            <a:off x="2814638" y="3921125"/>
            <a:ext cx="1252537" cy="120650"/>
          </a:xfrm>
          <a:prstGeom prst="rect">
            <a:avLst/>
          </a:prstGeom>
          <a:solidFill>
            <a:srgbClr val="489018"/>
          </a:solidFill>
          <a:ln>
            <a:noFill/>
          </a:ln>
        </p:spPr>
        <p:txBody>
          <a:bodyPr/>
          <a:lstStyle/>
          <a:p>
            <a:endParaRPr lang="zh-CN" altLang="en-US">
              <a:solidFill>
                <a:schemeClr val="tx1">
                  <a:lumMod val="85000"/>
                  <a:lumOff val="15000"/>
                </a:schemeClr>
              </a:solidFill>
            </a:endParaRPr>
          </a:p>
        </p:txBody>
      </p:sp>
      <p:sp>
        <p:nvSpPr>
          <p:cNvPr id="33" name="Rectangle 32"/>
          <p:cNvSpPr>
            <a:spLocks noChangeArrowheads="1"/>
          </p:cNvSpPr>
          <p:nvPr/>
        </p:nvSpPr>
        <p:spPr bwMode="auto">
          <a:xfrm>
            <a:off x="2798763" y="4219575"/>
            <a:ext cx="31258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chemeClr val="tx1">
                    <a:lumMod val="85000"/>
                    <a:lumOff val="15000"/>
                  </a:schemeClr>
                </a:solidFill>
              </a:rPr>
              <a:t>Ontime</a:t>
            </a:r>
            <a:endParaRPr lang="zh-CN" altLang="zh-CN" sz="800">
              <a:solidFill>
                <a:schemeClr val="tx1">
                  <a:lumMod val="85000"/>
                  <a:lumOff val="15000"/>
                </a:schemeClr>
              </a:solidFill>
            </a:endParaRPr>
          </a:p>
        </p:txBody>
      </p:sp>
      <p:sp>
        <p:nvSpPr>
          <p:cNvPr id="34" name="Rectangle 33"/>
          <p:cNvSpPr>
            <a:spLocks noChangeArrowheads="1"/>
          </p:cNvSpPr>
          <p:nvPr/>
        </p:nvSpPr>
        <p:spPr bwMode="auto">
          <a:xfrm>
            <a:off x="4098925" y="4219575"/>
            <a:ext cx="17633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chemeClr val="tx1">
                    <a:lumMod val="85000"/>
                    <a:lumOff val="15000"/>
                  </a:schemeClr>
                </a:solidFill>
              </a:rPr>
              <a:t>90%</a:t>
            </a:r>
            <a:endParaRPr lang="zh-CN" altLang="zh-CN">
              <a:solidFill>
                <a:schemeClr val="tx1">
                  <a:lumMod val="85000"/>
                  <a:lumOff val="15000"/>
                </a:schemeClr>
              </a:solidFill>
            </a:endParaRPr>
          </a:p>
        </p:txBody>
      </p:sp>
      <p:sp>
        <p:nvSpPr>
          <p:cNvPr id="35" name="Rectangle 34"/>
          <p:cNvSpPr>
            <a:spLocks noChangeArrowheads="1"/>
          </p:cNvSpPr>
          <p:nvPr/>
        </p:nvSpPr>
        <p:spPr bwMode="auto">
          <a:xfrm>
            <a:off x="2814638" y="4356100"/>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tx1">
                  <a:lumMod val="85000"/>
                  <a:lumOff val="15000"/>
                </a:schemeClr>
              </a:solidFill>
            </a:endParaRPr>
          </a:p>
        </p:txBody>
      </p:sp>
      <p:sp>
        <p:nvSpPr>
          <p:cNvPr id="36" name="Rectangle 35"/>
          <p:cNvSpPr>
            <a:spLocks noChangeArrowheads="1"/>
          </p:cNvSpPr>
          <p:nvPr/>
        </p:nvSpPr>
        <p:spPr bwMode="auto">
          <a:xfrm>
            <a:off x="2814638" y="4356100"/>
            <a:ext cx="1319212" cy="120650"/>
          </a:xfrm>
          <a:prstGeom prst="rect">
            <a:avLst/>
          </a:prstGeom>
          <a:solidFill>
            <a:srgbClr val="489018"/>
          </a:solidFill>
          <a:ln>
            <a:noFill/>
          </a:ln>
        </p:spPr>
        <p:txBody>
          <a:bodyPr/>
          <a:lstStyle/>
          <a:p>
            <a:endParaRPr lang="zh-CN" altLang="en-US">
              <a:solidFill>
                <a:schemeClr val="tx1">
                  <a:lumMod val="85000"/>
                  <a:lumOff val="15000"/>
                </a:schemeClr>
              </a:solidFill>
            </a:endParaRPr>
          </a:p>
        </p:txBody>
      </p:sp>
      <p:sp>
        <p:nvSpPr>
          <p:cNvPr id="37" name="Oval 36"/>
          <p:cNvSpPr>
            <a:spLocks noChangeArrowheads="1"/>
          </p:cNvSpPr>
          <p:nvPr/>
        </p:nvSpPr>
        <p:spPr bwMode="auto">
          <a:xfrm>
            <a:off x="4872038" y="1352550"/>
            <a:ext cx="1393825" cy="1397000"/>
          </a:xfrm>
          <a:prstGeom prst="ellipse">
            <a:avLst/>
          </a:prstGeom>
          <a:blipFill dpi="0" rotWithShape="1">
            <a:blip r:embed="rId5"/>
            <a:stretch>
              <a:fillRect r="-228"/>
            </a:stretch>
          </a:blipFill>
          <a:ln w="38100" cmpd="sng">
            <a:solidFill>
              <a:srgbClr val="DDDDDD"/>
            </a:solidFill>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38" name="Rectangle 37"/>
          <p:cNvSpPr>
            <a:spLocks noChangeArrowheads="1"/>
          </p:cNvSpPr>
          <p:nvPr/>
        </p:nvSpPr>
        <p:spPr bwMode="auto">
          <a:xfrm>
            <a:off x="5085568" y="2828925"/>
            <a:ext cx="98264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1000">
                <a:solidFill>
                  <a:schemeClr val="tx1">
                    <a:lumMod val="85000"/>
                    <a:lumOff val="15000"/>
                  </a:schemeClr>
                </a:solidFill>
              </a:rPr>
              <a:t>Melinda K.Johnson</a:t>
            </a:r>
            <a:endParaRPr lang="zh-CN" altLang="zh-CN">
              <a:solidFill>
                <a:schemeClr val="tx1">
                  <a:lumMod val="85000"/>
                  <a:lumOff val="15000"/>
                </a:schemeClr>
              </a:solidFill>
            </a:endParaRPr>
          </a:p>
        </p:txBody>
      </p:sp>
      <p:sp>
        <p:nvSpPr>
          <p:cNvPr id="39" name="Rectangle 38"/>
          <p:cNvSpPr>
            <a:spLocks noChangeArrowheads="1"/>
          </p:cNvSpPr>
          <p:nvPr/>
        </p:nvSpPr>
        <p:spPr bwMode="auto">
          <a:xfrm>
            <a:off x="5343581" y="2989263"/>
            <a:ext cx="48090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a:solidFill>
                  <a:schemeClr val="tx1">
                    <a:lumMod val="85000"/>
                    <a:lumOff val="15000"/>
                  </a:schemeClr>
                </a:solidFill>
              </a:rPr>
              <a:t>Accountant</a:t>
            </a:r>
            <a:endParaRPr lang="zh-CN" altLang="zh-CN">
              <a:solidFill>
                <a:schemeClr val="tx1">
                  <a:lumMod val="85000"/>
                  <a:lumOff val="15000"/>
                </a:schemeClr>
              </a:solidFill>
            </a:endParaRPr>
          </a:p>
        </p:txBody>
      </p:sp>
      <p:sp>
        <p:nvSpPr>
          <p:cNvPr id="40" name="Rectangle 39"/>
          <p:cNvSpPr>
            <a:spLocks noChangeArrowheads="1"/>
          </p:cNvSpPr>
          <p:nvPr/>
        </p:nvSpPr>
        <p:spPr bwMode="auto">
          <a:xfrm>
            <a:off x="4830763" y="3348038"/>
            <a:ext cx="34624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chemeClr val="tx1">
                    <a:lumMod val="85000"/>
                    <a:lumOff val="15000"/>
                  </a:schemeClr>
                </a:solidFill>
              </a:rPr>
              <a:t>Creative</a:t>
            </a:r>
            <a:endParaRPr lang="zh-CN" altLang="zh-CN">
              <a:solidFill>
                <a:schemeClr val="tx1">
                  <a:lumMod val="85000"/>
                  <a:lumOff val="15000"/>
                </a:schemeClr>
              </a:solidFill>
            </a:endParaRPr>
          </a:p>
        </p:txBody>
      </p:sp>
      <p:sp>
        <p:nvSpPr>
          <p:cNvPr id="41" name="Rectangle 40"/>
          <p:cNvSpPr>
            <a:spLocks noChangeArrowheads="1"/>
          </p:cNvSpPr>
          <p:nvPr/>
        </p:nvSpPr>
        <p:spPr bwMode="auto">
          <a:xfrm>
            <a:off x="6130925" y="3348038"/>
            <a:ext cx="17633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chemeClr val="tx1">
                    <a:lumMod val="85000"/>
                    <a:lumOff val="15000"/>
                  </a:schemeClr>
                </a:solidFill>
              </a:rPr>
              <a:t>80%</a:t>
            </a:r>
            <a:endParaRPr lang="zh-CN" altLang="zh-CN">
              <a:solidFill>
                <a:schemeClr val="tx1">
                  <a:lumMod val="85000"/>
                  <a:lumOff val="15000"/>
                </a:schemeClr>
              </a:solidFill>
            </a:endParaRPr>
          </a:p>
        </p:txBody>
      </p:sp>
      <p:sp>
        <p:nvSpPr>
          <p:cNvPr id="42" name="Rectangle 41"/>
          <p:cNvSpPr>
            <a:spLocks noChangeArrowheads="1"/>
          </p:cNvSpPr>
          <p:nvPr/>
        </p:nvSpPr>
        <p:spPr bwMode="auto">
          <a:xfrm>
            <a:off x="4846638" y="3486150"/>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tx1">
                  <a:lumMod val="85000"/>
                  <a:lumOff val="15000"/>
                </a:schemeClr>
              </a:solidFill>
            </a:endParaRPr>
          </a:p>
        </p:txBody>
      </p:sp>
      <p:sp>
        <p:nvSpPr>
          <p:cNvPr id="43" name="Rectangle 42"/>
          <p:cNvSpPr>
            <a:spLocks noChangeArrowheads="1"/>
          </p:cNvSpPr>
          <p:nvPr/>
        </p:nvSpPr>
        <p:spPr bwMode="auto">
          <a:xfrm>
            <a:off x="4846638" y="3486150"/>
            <a:ext cx="1263650" cy="120650"/>
          </a:xfrm>
          <a:prstGeom prst="rect">
            <a:avLst/>
          </a:prstGeom>
          <a:solidFill>
            <a:srgbClr val="489018"/>
          </a:solidFill>
          <a:ln>
            <a:noFill/>
          </a:ln>
        </p:spPr>
        <p:txBody>
          <a:bodyPr/>
          <a:lstStyle/>
          <a:p>
            <a:endParaRPr lang="zh-CN" altLang="en-US">
              <a:solidFill>
                <a:schemeClr val="tx1">
                  <a:lumMod val="85000"/>
                  <a:lumOff val="15000"/>
                </a:schemeClr>
              </a:solidFill>
            </a:endParaRPr>
          </a:p>
        </p:txBody>
      </p:sp>
      <p:sp>
        <p:nvSpPr>
          <p:cNvPr id="44" name="Rectangle 43"/>
          <p:cNvSpPr>
            <a:spLocks noChangeArrowheads="1"/>
          </p:cNvSpPr>
          <p:nvPr/>
        </p:nvSpPr>
        <p:spPr bwMode="auto">
          <a:xfrm>
            <a:off x="4830763" y="3783013"/>
            <a:ext cx="16511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chemeClr val="tx1">
                    <a:lumMod val="85000"/>
                    <a:lumOff val="15000"/>
                  </a:schemeClr>
                </a:solidFill>
              </a:rPr>
              <a:t>Skill</a:t>
            </a:r>
            <a:endParaRPr lang="zh-CN" altLang="zh-CN" sz="800">
              <a:solidFill>
                <a:schemeClr val="tx1">
                  <a:lumMod val="85000"/>
                  <a:lumOff val="15000"/>
                </a:schemeClr>
              </a:solidFill>
            </a:endParaRPr>
          </a:p>
        </p:txBody>
      </p:sp>
      <p:sp>
        <p:nvSpPr>
          <p:cNvPr id="45" name="Rectangle 44"/>
          <p:cNvSpPr>
            <a:spLocks noChangeArrowheads="1"/>
          </p:cNvSpPr>
          <p:nvPr/>
        </p:nvSpPr>
        <p:spPr bwMode="auto">
          <a:xfrm>
            <a:off x="6130925" y="3783013"/>
            <a:ext cx="17633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chemeClr val="tx1">
                    <a:lumMod val="85000"/>
                    <a:lumOff val="15000"/>
                  </a:schemeClr>
                </a:solidFill>
              </a:rPr>
              <a:t>90%</a:t>
            </a:r>
            <a:endParaRPr lang="zh-CN" altLang="zh-CN">
              <a:solidFill>
                <a:schemeClr val="tx1">
                  <a:lumMod val="85000"/>
                  <a:lumOff val="15000"/>
                </a:schemeClr>
              </a:solidFill>
            </a:endParaRPr>
          </a:p>
        </p:txBody>
      </p:sp>
      <p:sp>
        <p:nvSpPr>
          <p:cNvPr id="46" name="Rectangle 45"/>
          <p:cNvSpPr>
            <a:spLocks noChangeArrowheads="1"/>
          </p:cNvSpPr>
          <p:nvPr/>
        </p:nvSpPr>
        <p:spPr bwMode="auto">
          <a:xfrm>
            <a:off x="4846638" y="3921125"/>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tx1">
                  <a:lumMod val="85000"/>
                  <a:lumOff val="15000"/>
                </a:schemeClr>
              </a:solidFill>
            </a:endParaRPr>
          </a:p>
        </p:txBody>
      </p:sp>
      <p:sp>
        <p:nvSpPr>
          <p:cNvPr id="47" name="Rectangle 46"/>
          <p:cNvSpPr>
            <a:spLocks noChangeArrowheads="1"/>
          </p:cNvSpPr>
          <p:nvPr/>
        </p:nvSpPr>
        <p:spPr bwMode="auto">
          <a:xfrm>
            <a:off x="4846638" y="3921125"/>
            <a:ext cx="1319212" cy="120650"/>
          </a:xfrm>
          <a:prstGeom prst="rect">
            <a:avLst/>
          </a:prstGeom>
          <a:solidFill>
            <a:srgbClr val="489018"/>
          </a:solidFill>
          <a:ln>
            <a:noFill/>
          </a:ln>
        </p:spPr>
        <p:txBody>
          <a:bodyPr/>
          <a:lstStyle/>
          <a:p>
            <a:endParaRPr lang="zh-CN" altLang="en-US">
              <a:solidFill>
                <a:schemeClr val="tx1">
                  <a:lumMod val="85000"/>
                  <a:lumOff val="15000"/>
                </a:schemeClr>
              </a:solidFill>
            </a:endParaRPr>
          </a:p>
        </p:txBody>
      </p:sp>
      <p:sp>
        <p:nvSpPr>
          <p:cNvPr id="48" name="Rectangle 47"/>
          <p:cNvSpPr>
            <a:spLocks noChangeArrowheads="1"/>
          </p:cNvSpPr>
          <p:nvPr/>
        </p:nvSpPr>
        <p:spPr bwMode="auto">
          <a:xfrm>
            <a:off x="4830763" y="4219575"/>
            <a:ext cx="31258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chemeClr val="tx1">
                    <a:lumMod val="85000"/>
                    <a:lumOff val="15000"/>
                  </a:schemeClr>
                </a:solidFill>
              </a:rPr>
              <a:t>Ontime</a:t>
            </a:r>
            <a:endParaRPr lang="zh-CN" altLang="zh-CN" sz="800">
              <a:solidFill>
                <a:schemeClr val="tx1">
                  <a:lumMod val="85000"/>
                  <a:lumOff val="15000"/>
                </a:schemeClr>
              </a:solidFill>
            </a:endParaRPr>
          </a:p>
        </p:txBody>
      </p:sp>
      <p:sp>
        <p:nvSpPr>
          <p:cNvPr id="49" name="Rectangle 48"/>
          <p:cNvSpPr>
            <a:spLocks noChangeArrowheads="1"/>
          </p:cNvSpPr>
          <p:nvPr/>
        </p:nvSpPr>
        <p:spPr bwMode="auto">
          <a:xfrm>
            <a:off x="6130925" y="4219575"/>
            <a:ext cx="17633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chemeClr val="tx1">
                    <a:lumMod val="85000"/>
                    <a:lumOff val="15000"/>
                  </a:schemeClr>
                </a:solidFill>
              </a:rPr>
              <a:t>90%</a:t>
            </a:r>
            <a:endParaRPr lang="zh-CN" altLang="zh-CN">
              <a:solidFill>
                <a:schemeClr val="tx1">
                  <a:lumMod val="85000"/>
                  <a:lumOff val="15000"/>
                </a:schemeClr>
              </a:solidFill>
            </a:endParaRPr>
          </a:p>
        </p:txBody>
      </p:sp>
      <p:sp>
        <p:nvSpPr>
          <p:cNvPr id="50" name="Rectangle 49"/>
          <p:cNvSpPr>
            <a:spLocks noChangeArrowheads="1"/>
          </p:cNvSpPr>
          <p:nvPr/>
        </p:nvSpPr>
        <p:spPr bwMode="auto">
          <a:xfrm>
            <a:off x="4846638" y="4356100"/>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tx1">
                  <a:lumMod val="85000"/>
                  <a:lumOff val="15000"/>
                </a:schemeClr>
              </a:solidFill>
            </a:endParaRPr>
          </a:p>
        </p:txBody>
      </p:sp>
      <p:sp>
        <p:nvSpPr>
          <p:cNvPr id="51" name="Rectangle 50"/>
          <p:cNvSpPr>
            <a:spLocks noChangeArrowheads="1"/>
          </p:cNvSpPr>
          <p:nvPr/>
        </p:nvSpPr>
        <p:spPr bwMode="auto">
          <a:xfrm>
            <a:off x="4846638" y="4356100"/>
            <a:ext cx="1319212" cy="120650"/>
          </a:xfrm>
          <a:prstGeom prst="rect">
            <a:avLst/>
          </a:prstGeom>
          <a:solidFill>
            <a:srgbClr val="489018"/>
          </a:solidFill>
          <a:ln>
            <a:noFill/>
          </a:ln>
        </p:spPr>
        <p:txBody>
          <a:bodyPr/>
          <a:lstStyle/>
          <a:p>
            <a:endParaRPr lang="zh-CN" altLang="en-US">
              <a:solidFill>
                <a:schemeClr val="tx1">
                  <a:lumMod val="85000"/>
                  <a:lumOff val="15000"/>
                </a:schemeClr>
              </a:solidFill>
            </a:endParaRPr>
          </a:p>
        </p:txBody>
      </p:sp>
      <p:sp>
        <p:nvSpPr>
          <p:cNvPr id="52" name="Oval 51"/>
          <p:cNvSpPr>
            <a:spLocks noChangeArrowheads="1"/>
          </p:cNvSpPr>
          <p:nvPr/>
        </p:nvSpPr>
        <p:spPr bwMode="auto">
          <a:xfrm>
            <a:off x="6904038" y="1352550"/>
            <a:ext cx="1393825" cy="1397000"/>
          </a:xfrm>
          <a:prstGeom prst="ellipse">
            <a:avLst/>
          </a:prstGeom>
          <a:blipFill dpi="0" rotWithShape="1">
            <a:blip r:embed="rId6"/>
            <a:stretch>
              <a:fillRect r="-228"/>
            </a:stretch>
          </a:blipFill>
          <a:ln w="38100" cmpd="sng">
            <a:solidFill>
              <a:srgbClr val="DDDDDD"/>
            </a:solidFill>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53" name="Rectangle 52"/>
          <p:cNvSpPr>
            <a:spLocks noChangeArrowheads="1"/>
          </p:cNvSpPr>
          <p:nvPr/>
        </p:nvSpPr>
        <p:spPr bwMode="auto">
          <a:xfrm>
            <a:off x="7136811" y="2828925"/>
            <a:ext cx="94256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1000">
                <a:solidFill>
                  <a:schemeClr val="tx1">
                    <a:lumMod val="85000"/>
                    <a:lumOff val="15000"/>
                  </a:schemeClr>
                </a:solidFill>
              </a:rPr>
              <a:t>Robin G.Sebastian</a:t>
            </a:r>
            <a:endParaRPr lang="zh-CN" altLang="zh-CN">
              <a:solidFill>
                <a:schemeClr val="tx1">
                  <a:lumMod val="85000"/>
                  <a:lumOff val="15000"/>
                </a:schemeClr>
              </a:solidFill>
            </a:endParaRPr>
          </a:p>
        </p:txBody>
      </p:sp>
      <p:sp>
        <p:nvSpPr>
          <p:cNvPr id="54" name="Rectangle 53"/>
          <p:cNvSpPr>
            <a:spLocks noChangeArrowheads="1"/>
          </p:cNvSpPr>
          <p:nvPr/>
        </p:nvSpPr>
        <p:spPr bwMode="auto">
          <a:xfrm>
            <a:off x="7430877" y="2989263"/>
            <a:ext cx="37189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a:solidFill>
                  <a:schemeClr val="tx1">
                    <a:lumMod val="85000"/>
                    <a:lumOff val="15000"/>
                  </a:schemeClr>
                </a:solidFill>
              </a:rPr>
              <a:t>Reporter</a:t>
            </a:r>
            <a:endParaRPr lang="zh-CN" altLang="zh-CN">
              <a:solidFill>
                <a:schemeClr val="tx1">
                  <a:lumMod val="85000"/>
                  <a:lumOff val="15000"/>
                </a:schemeClr>
              </a:solidFill>
            </a:endParaRPr>
          </a:p>
        </p:txBody>
      </p:sp>
      <p:sp>
        <p:nvSpPr>
          <p:cNvPr id="55" name="Rectangle 54"/>
          <p:cNvSpPr>
            <a:spLocks noChangeArrowheads="1"/>
          </p:cNvSpPr>
          <p:nvPr/>
        </p:nvSpPr>
        <p:spPr bwMode="auto">
          <a:xfrm>
            <a:off x="6862763" y="3348038"/>
            <a:ext cx="34624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chemeClr val="tx1">
                    <a:lumMod val="85000"/>
                    <a:lumOff val="15000"/>
                  </a:schemeClr>
                </a:solidFill>
              </a:rPr>
              <a:t>Creative</a:t>
            </a:r>
            <a:endParaRPr lang="zh-CN" altLang="zh-CN">
              <a:solidFill>
                <a:schemeClr val="tx1">
                  <a:lumMod val="85000"/>
                  <a:lumOff val="15000"/>
                </a:schemeClr>
              </a:solidFill>
            </a:endParaRPr>
          </a:p>
        </p:txBody>
      </p:sp>
      <p:sp>
        <p:nvSpPr>
          <p:cNvPr id="56" name="Rectangle 55"/>
          <p:cNvSpPr>
            <a:spLocks noChangeArrowheads="1"/>
          </p:cNvSpPr>
          <p:nvPr/>
        </p:nvSpPr>
        <p:spPr bwMode="auto">
          <a:xfrm>
            <a:off x="8162925" y="3348038"/>
            <a:ext cx="17633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chemeClr val="tx1">
                    <a:lumMod val="85000"/>
                    <a:lumOff val="15000"/>
                  </a:schemeClr>
                </a:solidFill>
              </a:rPr>
              <a:t>70%</a:t>
            </a:r>
            <a:endParaRPr lang="zh-CN" altLang="zh-CN">
              <a:solidFill>
                <a:schemeClr val="tx1">
                  <a:lumMod val="85000"/>
                  <a:lumOff val="15000"/>
                </a:schemeClr>
              </a:solidFill>
            </a:endParaRPr>
          </a:p>
        </p:txBody>
      </p:sp>
      <p:sp>
        <p:nvSpPr>
          <p:cNvPr id="57" name="Rectangle 56"/>
          <p:cNvSpPr>
            <a:spLocks noChangeArrowheads="1"/>
          </p:cNvSpPr>
          <p:nvPr/>
        </p:nvSpPr>
        <p:spPr bwMode="auto">
          <a:xfrm>
            <a:off x="6878638" y="3486150"/>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tx1">
                  <a:lumMod val="85000"/>
                  <a:lumOff val="15000"/>
                </a:schemeClr>
              </a:solidFill>
            </a:endParaRPr>
          </a:p>
        </p:txBody>
      </p:sp>
      <p:sp>
        <p:nvSpPr>
          <p:cNvPr id="58" name="Rectangle 57"/>
          <p:cNvSpPr>
            <a:spLocks noChangeArrowheads="1"/>
          </p:cNvSpPr>
          <p:nvPr/>
        </p:nvSpPr>
        <p:spPr bwMode="auto">
          <a:xfrm>
            <a:off x="6878638" y="3486150"/>
            <a:ext cx="1123950" cy="120650"/>
          </a:xfrm>
          <a:prstGeom prst="rect">
            <a:avLst/>
          </a:prstGeom>
          <a:solidFill>
            <a:srgbClr val="489018"/>
          </a:solidFill>
          <a:ln>
            <a:noFill/>
          </a:ln>
        </p:spPr>
        <p:txBody>
          <a:bodyPr/>
          <a:lstStyle/>
          <a:p>
            <a:endParaRPr lang="zh-CN" altLang="zh-CN">
              <a:solidFill>
                <a:schemeClr val="tx1">
                  <a:lumMod val="85000"/>
                  <a:lumOff val="15000"/>
                </a:schemeClr>
              </a:solidFill>
            </a:endParaRPr>
          </a:p>
        </p:txBody>
      </p:sp>
      <p:sp>
        <p:nvSpPr>
          <p:cNvPr id="59" name="Rectangle 58"/>
          <p:cNvSpPr>
            <a:spLocks noChangeArrowheads="1"/>
          </p:cNvSpPr>
          <p:nvPr/>
        </p:nvSpPr>
        <p:spPr bwMode="auto">
          <a:xfrm>
            <a:off x="6862763" y="3783013"/>
            <a:ext cx="16511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chemeClr val="tx1">
                    <a:lumMod val="85000"/>
                    <a:lumOff val="15000"/>
                  </a:schemeClr>
                </a:solidFill>
              </a:rPr>
              <a:t>Skill</a:t>
            </a:r>
            <a:endParaRPr lang="zh-CN" altLang="zh-CN">
              <a:solidFill>
                <a:schemeClr val="tx1">
                  <a:lumMod val="85000"/>
                  <a:lumOff val="15000"/>
                </a:schemeClr>
              </a:solidFill>
            </a:endParaRPr>
          </a:p>
        </p:txBody>
      </p:sp>
      <p:sp>
        <p:nvSpPr>
          <p:cNvPr id="60" name="Rectangle 59"/>
          <p:cNvSpPr>
            <a:spLocks noChangeArrowheads="1"/>
          </p:cNvSpPr>
          <p:nvPr/>
        </p:nvSpPr>
        <p:spPr bwMode="auto">
          <a:xfrm>
            <a:off x="8162925" y="3783013"/>
            <a:ext cx="17633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chemeClr val="tx1">
                    <a:lumMod val="85000"/>
                    <a:lumOff val="15000"/>
                  </a:schemeClr>
                </a:solidFill>
              </a:rPr>
              <a:t>90%</a:t>
            </a:r>
            <a:endParaRPr lang="zh-CN" altLang="zh-CN">
              <a:solidFill>
                <a:schemeClr val="tx1">
                  <a:lumMod val="85000"/>
                  <a:lumOff val="15000"/>
                </a:schemeClr>
              </a:solidFill>
            </a:endParaRPr>
          </a:p>
        </p:txBody>
      </p:sp>
      <p:sp>
        <p:nvSpPr>
          <p:cNvPr id="61" name="Rectangle 60"/>
          <p:cNvSpPr>
            <a:spLocks noChangeArrowheads="1"/>
          </p:cNvSpPr>
          <p:nvPr/>
        </p:nvSpPr>
        <p:spPr bwMode="auto">
          <a:xfrm>
            <a:off x="6878638" y="3921125"/>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tx1">
                  <a:lumMod val="85000"/>
                  <a:lumOff val="15000"/>
                </a:schemeClr>
              </a:solidFill>
            </a:endParaRPr>
          </a:p>
        </p:txBody>
      </p:sp>
      <p:sp>
        <p:nvSpPr>
          <p:cNvPr id="62" name="Rectangle 61"/>
          <p:cNvSpPr>
            <a:spLocks noChangeArrowheads="1"/>
          </p:cNvSpPr>
          <p:nvPr/>
        </p:nvSpPr>
        <p:spPr bwMode="auto">
          <a:xfrm>
            <a:off x="6878638" y="3921125"/>
            <a:ext cx="1319212" cy="120650"/>
          </a:xfrm>
          <a:prstGeom prst="rect">
            <a:avLst/>
          </a:prstGeom>
          <a:solidFill>
            <a:srgbClr val="489018"/>
          </a:solidFill>
          <a:ln>
            <a:noFill/>
          </a:ln>
        </p:spPr>
        <p:txBody>
          <a:bodyPr/>
          <a:lstStyle/>
          <a:p>
            <a:endParaRPr lang="zh-CN" altLang="en-US">
              <a:solidFill>
                <a:schemeClr val="tx1">
                  <a:lumMod val="85000"/>
                  <a:lumOff val="15000"/>
                </a:schemeClr>
              </a:solidFill>
            </a:endParaRPr>
          </a:p>
        </p:txBody>
      </p:sp>
      <p:sp>
        <p:nvSpPr>
          <p:cNvPr id="63" name="Rectangle 62"/>
          <p:cNvSpPr>
            <a:spLocks noChangeArrowheads="1"/>
          </p:cNvSpPr>
          <p:nvPr/>
        </p:nvSpPr>
        <p:spPr bwMode="auto">
          <a:xfrm>
            <a:off x="6862763" y="4219575"/>
            <a:ext cx="31258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chemeClr val="tx1">
                    <a:lumMod val="85000"/>
                    <a:lumOff val="15000"/>
                  </a:schemeClr>
                </a:solidFill>
              </a:rPr>
              <a:t>Ontime</a:t>
            </a:r>
            <a:endParaRPr lang="zh-CN" altLang="zh-CN" sz="800">
              <a:solidFill>
                <a:schemeClr val="tx1">
                  <a:lumMod val="85000"/>
                  <a:lumOff val="15000"/>
                </a:schemeClr>
              </a:solidFill>
            </a:endParaRPr>
          </a:p>
        </p:txBody>
      </p:sp>
      <p:sp>
        <p:nvSpPr>
          <p:cNvPr id="64" name="Rectangle 63"/>
          <p:cNvSpPr>
            <a:spLocks noChangeArrowheads="1"/>
          </p:cNvSpPr>
          <p:nvPr/>
        </p:nvSpPr>
        <p:spPr bwMode="auto">
          <a:xfrm>
            <a:off x="8162925" y="4219575"/>
            <a:ext cx="17633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chemeClr val="tx1">
                    <a:lumMod val="85000"/>
                    <a:lumOff val="15000"/>
                  </a:schemeClr>
                </a:solidFill>
              </a:rPr>
              <a:t>70%</a:t>
            </a:r>
            <a:endParaRPr lang="zh-CN" altLang="zh-CN">
              <a:solidFill>
                <a:schemeClr val="tx1">
                  <a:lumMod val="85000"/>
                  <a:lumOff val="15000"/>
                </a:schemeClr>
              </a:solidFill>
            </a:endParaRPr>
          </a:p>
        </p:txBody>
      </p:sp>
      <p:sp>
        <p:nvSpPr>
          <p:cNvPr id="65" name="Rectangle 64"/>
          <p:cNvSpPr>
            <a:spLocks noChangeArrowheads="1"/>
          </p:cNvSpPr>
          <p:nvPr/>
        </p:nvSpPr>
        <p:spPr bwMode="auto">
          <a:xfrm>
            <a:off x="6878638" y="4356100"/>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tx1">
                  <a:lumMod val="85000"/>
                  <a:lumOff val="15000"/>
                </a:schemeClr>
              </a:solidFill>
            </a:endParaRPr>
          </a:p>
        </p:txBody>
      </p:sp>
      <p:sp>
        <p:nvSpPr>
          <p:cNvPr id="66" name="Rectangle 65"/>
          <p:cNvSpPr>
            <a:spLocks noChangeArrowheads="1"/>
          </p:cNvSpPr>
          <p:nvPr/>
        </p:nvSpPr>
        <p:spPr bwMode="auto">
          <a:xfrm>
            <a:off x="6878638" y="4356100"/>
            <a:ext cx="1128712" cy="120650"/>
          </a:xfrm>
          <a:prstGeom prst="rect">
            <a:avLst/>
          </a:prstGeom>
          <a:solidFill>
            <a:srgbClr val="489018"/>
          </a:solidFill>
          <a:ln>
            <a:noFill/>
          </a:ln>
        </p:spPr>
        <p:txBody>
          <a:bodyPr/>
          <a:lstStyle/>
          <a:p>
            <a:endParaRPr lang="zh-CN" altLang="en-US">
              <a:solidFill>
                <a:schemeClr val="tx1">
                  <a:lumMod val="85000"/>
                  <a:lumOff val="15000"/>
                </a:schemeClr>
              </a:solidFill>
            </a:endParaRPr>
          </a:p>
        </p:txBody>
      </p:sp>
      <p:grpSp>
        <p:nvGrpSpPr>
          <p:cNvPr id="67" name="Group 66"/>
          <p:cNvGrpSpPr/>
          <p:nvPr/>
        </p:nvGrpSpPr>
        <p:grpSpPr>
          <a:xfrm>
            <a:off x="1849438" y="1355725"/>
            <a:ext cx="293687" cy="293688"/>
            <a:chExt cx="185" cy="185"/>
          </a:xfrm>
        </p:grpSpPr>
        <p:sp>
          <p:nvSpPr>
            <p:cNvPr id="68" name="Oval 67"/>
            <p:cNvSpPr>
              <a:spLocks noChangeArrowheads="1"/>
            </p:cNvSpPr>
            <p:nvPr/>
          </p:nvSpPr>
          <p:spPr bwMode="auto">
            <a:xfrm>
              <a:off x="0" y="0"/>
              <a:ext cx="185" cy="185"/>
            </a:xfrm>
            <a:prstGeom prst="ellipse">
              <a:avLst/>
            </a:prstGeom>
            <a:solidFill>
              <a:srgbClr val="489018"/>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9" name="Freeform 68"/>
            <p:cNvSpPr/>
            <p:nvPr/>
          </p:nvSpPr>
          <p:spPr bwMode="auto">
            <a:xfrm>
              <a:off x="33" y="24"/>
              <a:ext cx="122" cy="110"/>
            </a:xfrm>
            <a:custGeom>
              <a:gdLst>
                <a:gd name="T0" fmla="*/ 118 w 115"/>
                <a:gd name="T1" fmla="*/ 93 h 103"/>
                <a:gd name="T2" fmla="*/ 109 w 115"/>
                <a:gd name="T3" fmla="*/ 85 h 103"/>
                <a:gd name="T4" fmla="*/ 89 w 115"/>
                <a:gd name="T5" fmla="*/ 77 h 103"/>
                <a:gd name="T6" fmla="*/ 88 w 115"/>
                <a:gd name="T7" fmla="*/ 77 h 103"/>
                <a:gd name="T8" fmla="*/ 88 w 115"/>
                <a:gd name="T9" fmla="*/ 77 h 103"/>
                <a:gd name="T10" fmla="*/ 81 w 115"/>
                <a:gd name="T11" fmla="*/ 72 h 103"/>
                <a:gd name="T12" fmla="*/ 81 w 115"/>
                <a:gd name="T13" fmla="*/ 70 h 103"/>
                <a:gd name="T14" fmla="*/ 81 w 115"/>
                <a:gd name="T15" fmla="*/ 70 h 103"/>
                <a:gd name="T16" fmla="*/ 81 w 115"/>
                <a:gd name="T17" fmla="*/ 70 h 103"/>
                <a:gd name="T18" fmla="*/ 80 w 115"/>
                <a:gd name="T19" fmla="*/ 70 h 103"/>
                <a:gd name="T20" fmla="*/ 80 w 115"/>
                <a:gd name="T21" fmla="*/ 70 h 103"/>
                <a:gd name="T22" fmla="*/ 80 w 115"/>
                <a:gd name="T23" fmla="*/ 70 h 103"/>
                <a:gd name="T24" fmla="*/ 80 w 115"/>
                <a:gd name="T25" fmla="*/ 70 h 103"/>
                <a:gd name="T26" fmla="*/ 79 w 115"/>
                <a:gd name="T27" fmla="*/ 69 h 103"/>
                <a:gd name="T28" fmla="*/ 79 w 115"/>
                <a:gd name="T29" fmla="*/ 69 h 103"/>
                <a:gd name="T30" fmla="*/ 79 w 115"/>
                <a:gd name="T31" fmla="*/ 69 h 103"/>
                <a:gd name="T32" fmla="*/ 79 w 115"/>
                <a:gd name="T33" fmla="*/ 69 h 103"/>
                <a:gd name="T34" fmla="*/ 79 w 115"/>
                <a:gd name="T35" fmla="*/ 69 h 103"/>
                <a:gd name="T36" fmla="*/ 79 w 115"/>
                <a:gd name="T37" fmla="*/ 69 h 103"/>
                <a:gd name="T38" fmla="*/ 79 w 115"/>
                <a:gd name="T39" fmla="*/ 69 h 103"/>
                <a:gd name="T40" fmla="*/ 77 w 115"/>
                <a:gd name="T41" fmla="*/ 69 h 103"/>
                <a:gd name="T42" fmla="*/ 76 w 115"/>
                <a:gd name="T43" fmla="*/ 64 h 103"/>
                <a:gd name="T44" fmla="*/ 75 w 115"/>
                <a:gd name="T45" fmla="*/ 63 h 103"/>
                <a:gd name="T46" fmla="*/ 75 w 115"/>
                <a:gd name="T47" fmla="*/ 59 h 103"/>
                <a:gd name="T48" fmla="*/ 76 w 115"/>
                <a:gd name="T49" fmla="*/ 59 h 103"/>
                <a:gd name="T50" fmla="*/ 79 w 115"/>
                <a:gd name="T51" fmla="*/ 51 h 103"/>
                <a:gd name="T52" fmla="*/ 82 w 115"/>
                <a:gd name="T53" fmla="*/ 46 h 103"/>
                <a:gd name="T54" fmla="*/ 83 w 115"/>
                <a:gd name="T55" fmla="*/ 34 h 103"/>
                <a:gd name="T56" fmla="*/ 82 w 115"/>
                <a:gd name="T57" fmla="*/ 35 h 103"/>
                <a:gd name="T58" fmla="*/ 83 w 115"/>
                <a:gd name="T59" fmla="*/ 27 h 103"/>
                <a:gd name="T60" fmla="*/ 81 w 115"/>
                <a:gd name="T61" fmla="*/ 11 h 103"/>
                <a:gd name="T62" fmla="*/ 74 w 115"/>
                <a:gd name="T63" fmla="*/ 4 h 103"/>
                <a:gd name="T64" fmla="*/ 69 w 115"/>
                <a:gd name="T65" fmla="*/ 2 h 103"/>
                <a:gd name="T66" fmla="*/ 49 w 115"/>
                <a:gd name="T67" fmla="*/ 2 h 103"/>
                <a:gd name="T68" fmla="*/ 39 w 115"/>
                <a:gd name="T69" fmla="*/ 10 h 103"/>
                <a:gd name="T70" fmla="*/ 36 w 115"/>
                <a:gd name="T71" fmla="*/ 27 h 103"/>
                <a:gd name="T72" fmla="*/ 38 w 115"/>
                <a:gd name="T73" fmla="*/ 33 h 103"/>
                <a:gd name="T74" fmla="*/ 38 w 115"/>
                <a:gd name="T75" fmla="*/ 35 h 103"/>
                <a:gd name="T76" fmla="*/ 37 w 115"/>
                <a:gd name="T77" fmla="*/ 35 h 103"/>
                <a:gd name="T78" fmla="*/ 39 w 115"/>
                <a:gd name="T79" fmla="*/ 46 h 103"/>
                <a:gd name="T80" fmla="*/ 42 w 115"/>
                <a:gd name="T81" fmla="*/ 51 h 103"/>
                <a:gd name="T82" fmla="*/ 45 w 115"/>
                <a:gd name="T83" fmla="*/ 59 h 103"/>
                <a:gd name="T84" fmla="*/ 46 w 115"/>
                <a:gd name="T85" fmla="*/ 60 h 103"/>
                <a:gd name="T86" fmla="*/ 46 w 115"/>
                <a:gd name="T87" fmla="*/ 63 h 103"/>
                <a:gd name="T88" fmla="*/ 46 w 115"/>
                <a:gd name="T89" fmla="*/ 64 h 103"/>
                <a:gd name="T90" fmla="*/ 46 w 115"/>
                <a:gd name="T91" fmla="*/ 64 h 103"/>
                <a:gd name="T92" fmla="*/ 43 w 115"/>
                <a:gd name="T93" fmla="*/ 69 h 103"/>
                <a:gd name="T94" fmla="*/ 43 w 115"/>
                <a:gd name="T95" fmla="*/ 69 h 103"/>
                <a:gd name="T96" fmla="*/ 41 w 115"/>
                <a:gd name="T97" fmla="*/ 70 h 103"/>
                <a:gd name="T98" fmla="*/ 33 w 115"/>
                <a:gd name="T99" fmla="*/ 76 h 103"/>
                <a:gd name="T100" fmla="*/ 33 w 115"/>
                <a:gd name="T101" fmla="*/ 77 h 103"/>
                <a:gd name="T102" fmla="*/ 33 w 115"/>
                <a:gd name="T103" fmla="*/ 77 h 103"/>
                <a:gd name="T104" fmla="*/ 33 w 115"/>
                <a:gd name="T105" fmla="*/ 77 h 103"/>
                <a:gd name="T106" fmla="*/ 32 w 115"/>
                <a:gd name="T107" fmla="*/ 77 h 103"/>
                <a:gd name="T108" fmla="*/ 12 w 115"/>
                <a:gd name="T109" fmla="*/ 85 h 103"/>
                <a:gd name="T110" fmla="*/ 3 w 115"/>
                <a:gd name="T111" fmla="*/ 93 h 103"/>
                <a:gd name="T112" fmla="*/ 0 w 115"/>
                <a:gd name="T113" fmla="*/ 110 h 103"/>
                <a:gd name="T114" fmla="*/ 122 w 115"/>
                <a:gd name="T115" fmla="*/ 110 h 103"/>
                <a:gd name="T116" fmla="*/ 118 w 115"/>
                <a:gd name="T117" fmla="*/ 93 h 10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5" h="103">
                  <a:moveTo>
                    <a:pt x="111" y="87"/>
                  </a:moveTo>
                  <a:cubicBezTo>
                    <a:pt x="111" y="82"/>
                    <a:pt x="108" y="81"/>
                    <a:pt x="103" y="80"/>
                  </a:cubicBezTo>
                  <a:cubicBezTo>
                    <a:pt x="84" y="72"/>
                    <a:pt x="84" y="72"/>
                    <a:pt x="84" y="72"/>
                  </a:cubicBezTo>
                  <a:cubicBezTo>
                    <a:pt x="84" y="72"/>
                    <a:pt x="84" y="72"/>
                    <a:pt x="83" y="72"/>
                  </a:cubicBezTo>
                  <a:cubicBezTo>
                    <a:pt x="83" y="72"/>
                    <a:pt x="83" y="72"/>
                    <a:pt x="83" y="72"/>
                  </a:cubicBezTo>
                  <a:cubicBezTo>
                    <a:pt x="80" y="70"/>
                    <a:pt x="77" y="68"/>
                    <a:pt x="76" y="67"/>
                  </a:cubicBezTo>
                  <a:cubicBezTo>
                    <a:pt x="76" y="66"/>
                    <a:pt x="76" y="66"/>
                    <a:pt x="76" y="66"/>
                  </a:cubicBezTo>
                  <a:cubicBezTo>
                    <a:pt x="76" y="66"/>
                    <a:pt x="76" y="66"/>
                    <a:pt x="76" y="66"/>
                  </a:cubicBezTo>
                  <a:cubicBezTo>
                    <a:pt x="76" y="66"/>
                    <a:pt x="76" y="66"/>
                    <a:pt x="76" y="66"/>
                  </a:cubicBezTo>
                  <a:cubicBezTo>
                    <a:pt x="75" y="66"/>
                    <a:pt x="75" y="66"/>
                    <a:pt x="75" y="66"/>
                  </a:cubicBezTo>
                  <a:cubicBezTo>
                    <a:pt x="75" y="66"/>
                    <a:pt x="75" y="66"/>
                    <a:pt x="75" y="66"/>
                  </a:cubicBezTo>
                  <a:cubicBezTo>
                    <a:pt x="75" y="66"/>
                    <a:pt x="75" y="66"/>
                    <a:pt x="75" y="66"/>
                  </a:cubicBezTo>
                  <a:cubicBezTo>
                    <a:pt x="75" y="66"/>
                    <a:pt x="75" y="66"/>
                    <a:pt x="75" y="66"/>
                  </a:cubicBezTo>
                  <a:cubicBezTo>
                    <a:pt x="75" y="65"/>
                    <a:pt x="74" y="65"/>
                    <a:pt x="74" y="65"/>
                  </a:cubicBezTo>
                  <a:cubicBezTo>
                    <a:pt x="74" y="65"/>
                    <a:pt x="74" y="65"/>
                    <a:pt x="74" y="65"/>
                  </a:cubicBezTo>
                  <a:cubicBezTo>
                    <a:pt x="74" y="65"/>
                    <a:pt x="74" y="65"/>
                    <a:pt x="74" y="65"/>
                  </a:cubicBezTo>
                  <a:cubicBezTo>
                    <a:pt x="74" y="65"/>
                    <a:pt x="74" y="65"/>
                    <a:pt x="74" y="65"/>
                  </a:cubicBezTo>
                  <a:cubicBezTo>
                    <a:pt x="74" y="65"/>
                    <a:pt x="74" y="65"/>
                    <a:pt x="74" y="65"/>
                  </a:cubicBezTo>
                  <a:cubicBezTo>
                    <a:pt x="74" y="65"/>
                    <a:pt x="74" y="65"/>
                    <a:pt x="74" y="65"/>
                  </a:cubicBezTo>
                  <a:cubicBezTo>
                    <a:pt x="74" y="65"/>
                    <a:pt x="74" y="65"/>
                    <a:pt x="74" y="65"/>
                  </a:cubicBezTo>
                  <a:cubicBezTo>
                    <a:pt x="73" y="65"/>
                    <a:pt x="73" y="65"/>
                    <a:pt x="73" y="65"/>
                  </a:cubicBezTo>
                  <a:cubicBezTo>
                    <a:pt x="73" y="63"/>
                    <a:pt x="72" y="60"/>
                    <a:pt x="72" y="60"/>
                  </a:cubicBezTo>
                  <a:cubicBezTo>
                    <a:pt x="72" y="59"/>
                    <a:pt x="71" y="61"/>
                    <a:pt x="71" y="59"/>
                  </a:cubicBezTo>
                  <a:cubicBezTo>
                    <a:pt x="71" y="55"/>
                    <a:pt x="71" y="55"/>
                    <a:pt x="71" y="55"/>
                  </a:cubicBezTo>
                  <a:cubicBezTo>
                    <a:pt x="72" y="55"/>
                    <a:pt x="72" y="55"/>
                    <a:pt x="72" y="55"/>
                  </a:cubicBezTo>
                  <a:cubicBezTo>
                    <a:pt x="73" y="53"/>
                    <a:pt x="73" y="49"/>
                    <a:pt x="74" y="48"/>
                  </a:cubicBezTo>
                  <a:cubicBezTo>
                    <a:pt x="75" y="48"/>
                    <a:pt x="76" y="47"/>
                    <a:pt x="77" y="43"/>
                  </a:cubicBezTo>
                  <a:cubicBezTo>
                    <a:pt x="79" y="39"/>
                    <a:pt x="80" y="33"/>
                    <a:pt x="78" y="32"/>
                  </a:cubicBezTo>
                  <a:cubicBezTo>
                    <a:pt x="78" y="32"/>
                    <a:pt x="78" y="33"/>
                    <a:pt x="77" y="33"/>
                  </a:cubicBezTo>
                  <a:cubicBezTo>
                    <a:pt x="77" y="32"/>
                    <a:pt x="78" y="28"/>
                    <a:pt x="78" y="25"/>
                  </a:cubicBezTo>
                  <a:cubicBezTo>
                    <a:pt x="78" y="22"/>
                    <a:pt x="78" y="13"/>
                    <a:pt x="76" y="10"/>
                  </a:cubicBezTo>
                  <a:cubicBezTo>
                    <a:pt x="75" y="8"/>
                    <a:pt x="72" y="6"/>
                    <a:pt x="70" y="4"/>
                  </a:cubicBezTo>
                  <a:cubicBezTo>
                    <a:pt x="68" y="3"/>
                    <a:pt x="67" y="2"/>
                    <a:pt x="65" y="2"/>
                  </a:cubicBezTo>
                  <a:cubicBezTo>
                    <a:pt x="62" y="0"/>
                    <a:pt x="50" y="1"/>
                    <a:pt x="46" y="2"/>
                  </a:cubicBezTo>
                  <a:cubicBezTo>
                    <a:pt x="42" y="3"/>
                    <a:pt x="39" y="6"/>
                    <a:pt x="37" y="9"/>
                  </a:cubicBezTo>
                  <a:cubicBezTo>
                    <a:pt x="35" y="12"/>
                    <a:pt x="34" y="22"/>
                    <a:pt x="34" y="25"/>
                  </a:cubicBezTo>
                  <a:cubicBezTo>
                    <a:pt x="34" y="27"/>
                    <a:pt x="35" y="30"/>
                    <a:pt x="36" y="31"/>
                  </a:cubicBezTo>
                  <a:cubicBezTo>
                    <a:pt x="36" y="32"/>
                    <a:pt x="36" y="32"/>
                    <a:pt x="36" y="33"/>
                  </a:cubicBezTo>
                  <a:cubicBezTo>
                    <a:pt x="36" y="33"/>
                    <a:pt x="36" y="32"/>
                    <a:pt x="35" y="33"/>
                  </a:cubicBezTo>
                  <a:cubicBezTo>
                    <a:pt x="34" y="33"/>
                    <a:pt x="35" y="39"/>
                    <a:pt x="37" y="43"/>
                  </a:cubicBezTo>
                  <a:cubicBezTo>
                    <a:pt x="38" y="47"/>
                    <a:pt x="39" y="48"/>
                    <a:pt x="40" y="48"/>
                  </a:cubicBezTo>
                  <a:cubicBezTo>
                    <a:pt x="40" y="49"/>
                    <a:pt x="40" y="53"/>
                    <a:pt x="42" y="55"/>
                  </a:cubicBezTo>
                  <a:cubicBezTo>
                    <a:pt x="42" y="55"/>
                    <a:pt x="42" y="55"/>
                    <a:pt x="43" y="56"/>
                  </a:cubicBezTo>
                  <a:cubicBezTo>
                    <a:pt x="43" y="59"/>
                    <a:pt x="43" y="59"/>
                    <a:pt x="43" y="59"/>
                  </a:cubicBezTo>
                  <a:cubicBezTo>
                    <a:pt x="43" y="60"/>
                    <a:pt x="43" y="60"/>
                    <a:pt x="43" y="60"/>
                  </a:cubicBezTo>
                  <a:cubicBezTo>
                    <a:pt x="43" y="60"/>
                    <a:pt x="43" y="59"/>
                    <a:pt x="43" y="60"/>
                  </a:cubicBezTo>
                  <a:cubicBezTo>
                    <a:pt x="42" y="62"/>
                    <a:pt x="41" y="63"/>
                    <a:pt x="41" y="65"/>
                  </a:cubicBezTo>
                  <a:cubicBezTo>
                    <a:pt x="41" y="65"/>
                    <a:pt x="41" y="65"/>
                    <a:pt x="41" y="65"/>
                  </a:cubicBezTo>
                  <a:cubicBezTo>
                    <a:pt x="40" y="64"/>
                    <a:pt x="39" y="65"/>
                    <a:pt x="39" y="66"/>
                  </a:cubicBezTo>
                  <a:cubicBezTo>
                    <a:pt x="38" y="67"/>
                    <a:pt x="35" y="70"/>
                    <a:pt x="31" y="71"/>
                  </a:cubicBezTo>
                  <a:cubicBezTo>
                    <a:pt x="31" y="72"/>
                    <a:pt x="31" y="72"/>
                    <a:pt x="31" y="72"/>
                  </a:cubicBezTo>
                  <a:cubicBezTo>
                    <a:pt x="31" y="72"/>
                    <a:pt x="31" y="72"/>
                    <a:pt x="31" y="72"/>
                  </a:cubicBezTo>
                  <a:cubicBezTo>
                    <a:pt x="31" y="72"/>
                    <a:pt x="31" y="72"/>
                    <a:pt x="31" y="72"/>
                  </a:cubicBezTo>
                  <a:cubicBezTo>
                    <a:pt x="31" y="72"/>
                    <a:pt x="30" y="72"/>
                    <a:pt x="30" y="72"/>
                  </a:cubicBezTo>
                  <a:cubicBezTo>
                    <a:pt x="11" y="80"/>
                    <a:pt x="11" y="80"/>
                    <a:pt x="11" y="80"/>
                  </a:cubicBezTo>
                  <a:cubicBezTo>
                    <a:pt x="7" y="82"/>
                    <a:pt x="3" y="82"/>
                    <a:pt x="3" y="87"/>
                  </a:cubicBezTo>
                  <a:cubicBezTo>
                    <a:pt x="0" y="103"/>
                    <a:pt x="0" y="103"/>
                    <a:pt x="0" y="103"/>
                  </a:cubicBezTo>
                  <a:cubicBezTo>
                    <a:pt x="115" y="103"/>
                    <a:pt x="115" y="103"/>
                    <a:pt x="115" y="103"/>
                  </a:cubicBezTo>
                  <a:cubicBezTo>
                    <a:pt x="111" y="87"/>
                    <a:pt x="111" y="87"/>
                    <a:pt x="111" y="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0" name="Group 69"/>
          <p:cNvGrpSpPr/>
          <p:nvPr/>
        </p:nvGrpSpPr>
        <p:grpSpPr>
          <a:xfrm>
            <a:off x="7961313" y="1355725"/>
            <a:ext cx="293687" cy="293688"/>
            <a:chExt cx="185" cy="185"/>
          </a:xfrm>
        </p:grpSpPr>
        <p:sp>
          <p:nvSpPr>
            <p:cNvPr id="71" name="Oval 70"/>
            <p:cNvSpPr>
              <a:spLocks noChangeArrowheads="1"/>
            </p:cNvSpPr>
            <p:nvPr/>
          </p:nvSpPr>
          <p:spPr bwMode="auto">
            <a:xfrm>
              <a:off x="0" y="0"/>
              <a:ext cx="185" cy="185"/>
            </a:xfrm>
            <a:prstGeom prst="ellipse">
              <a:avLst/>
            </a:prstGeom>
            <a:solidFill>
              <a:srgbClr val="489018"/>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 name="Freeform 71"/>
            <p:cNvSpPr>
              <a:spLocks noEditPoints="1"/>
            </p:cNvSpPr>
            <p:nvPr/>
          </p:nvSpPr>
          <p:spPr bwMode="auto">
            <a:xfrm>
              <a:off x="43" y="26"/>
              <a:ext cx="100" cy="134"/>
            </a:xfrm>
            <a:custGeom>
              <a:gdLst>
                <a:gd name="T0" fmla="*/ 100 w 96"/>
                <a:gd name="T1" fmla="*/ 42 h 128"/>
                <a:gd name="T2" fmla="*/ 100 w 96"/>
                <a:gd name="T3" fmla="*/ 59 h 128"/>
                <a:gd name="T4" fmla="*/ 58 w 96"/>
                <a:gd name="T5" fmla="*/ 108 h 128"/>
                <a:gd name="T6" fmla="*/ 58 w 96"/>
                <a:gd name="T7" fmla="*/ 126 h 128"/>
                <a:gd name="T8" fmla="*/ 71 w 96"/>
                <a:gd name="T9" fmla="*/ 126 h 128"/>
                <a:gd name="T10" fmla="*/ 75 w 96"/>
                <a:gd name="T11" fmla="*/ 130 h 128"/>
                <a:gd name="T12" fmla="*/ 71 w 96"/>
                <a:gd name="T13" fmla="*/ 134 h 128"/>
                <a:gd name="T14" fmla="*/ 29 w 96"/>
                <a:gd name="T15" fmla="*/ 134 h 128"/>
                <a:gd name="T16" fmla="*/ 25 w 96"/>
                <a:gd name="T17" fmla="*/ 130 h 128"/>
                <a:gd name="T18" fmla="*/ 29 w 96"/>
                <a:gd name="T19" fmla="*/ 126 h 128"/>
                <a:gd name="T20" fmla="*/ 42 w 96"/>
                <a:gd name="T21" fmla="*/ 126 h 128"/>
                <a:gd name="T22" fmla="*/ 42 w 96"/>
                <a:gd name="T23" fmla="*/ 108 h 128"/>
                <a:gd name="T24" fmla="*/ 0 w 96"/>
                <a:gd name="T25" fmla="*/ 59 h 128"/>
                <a:gd name="T26" fmla="*/ 0 w 96"/>
                <a:gd name="T27" fmla="*/ 42 h 128"/>
                <a:gd name="T28" fmla="*/ 8 w 96"/>
                <a:gd name="T29" fmla="*/ 42 h 128"/>
                <a:gd name="T30" fmla="*/ 8 w 96"/>
                <a:gd name="T31" fmla="*/ 59 h 128"/>
                <a:gd name="T32" fmla="*/ 29 w 96"/>
                <a:gd name="T33" fmla="*/ 95 h 128"/>
                <a:gd name="T34" fmla="*/ 71 w 96"/>
                <a:gd name="T35" fmla="*/ 95 h 128"/>
                <a:gd name="T36" fmla="*/ 92 w 96"/>
                <a:gd name="T37" fmla="*/ 59 h 128"/>
                <a:gd name="T38" fmla="*/ 92 w 96"/>
                <a:gd name="T39" fmla="*/ 42 h 128"/>
                <a:gd name="T40" fmla="*/ 100 w 96"/>
                <a:gd name="T41" fmla="*/ 42 h 128"/>
                <a:gd name="T42" fmla="*/ 50 w 96"/>
                <a:gd name="T43" fmla="*/ 84 h 128"/>
                <a:gd name="T44" fmla="*/ 75 w 96"/>
                <a:gd name="T45" fmla="*/ 59 h 128"/>
                <a:gd name="T46" fmla="*/ 75 w 96"/>
                <a:gd name="T47" fmla="*/ 25 h 128"/>
                <a:gd name="T48" fmla="*/ 50 w 96"/>
                <a:gd name="T49" fmla="*/ 0 h 128"/>
                <a:gd name="T50" fmla="*/ 25 w 96"/>
                <a:gd name="T51" fmla="*/ 25 h 128"/>
                <a:gd name="T52" fmla="*/ 25 w 96"/>
                <a:gd name="T53" fmla="*/ 59 h 128"/>
                <a:gd name="T54" fmla="*/ 50 w 96"/>
                <a:gd name="T55" fmla="*/ 84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6" h="128">
                  <a:moveTo>
                    <a:pt x="96" y="40"/>
                  </a:moveTo>
                  <a:cubicBezTo>
                    <a:pt x="96" y="56"/>
                    <a:pt x="96" y="56"/>
                    <a:pt x="96" y="56"/>
                  </a:cubicBezTo>
                  <a:cubicBezTo>
                    <a:pt x="96" y="80"/>
                    <a:pt x="79" y="100"/>
                    <a:pt x="56" y="103"/>
                  </a:cubicBezTo>
                  <a:cubicBezTo>
                    <a:pt x="56" y="120"/>
                    <a:pt x="56" y="120"/>
                    <a:pt x="56" y="120"/>
                  </a:cubicBezTo>
                  <a:cubicBezTo>
                    <a:pt x="68" y="120"/>
                    <a:pt x="68" y="120"/>
                    <a:pt x="68" y="120"/>
                  </a:cubicBezTo>
                  <a:cubicBezTo>
                    <a:pt x="70" y="120"/>
                    <a:pt x="72" y="122"/>
                    <a:pt x="72" y="124"/>
                  </a:cubicBezTo>
                  <a:cubicBezTo>
                    <a:pt x="72" y="126"/>
                    <a:pt x="70" y="128"/>
                    <a:pt x="68" y="128"/>
                  </a:cubicBezTo>
                  <a:cubicBezTo>
                    <a:pt x="28" y="128"/>
                    <a:pt x="28" y="128"/>
                    <a:pt x="28" y="128"/>
                  </a:cubicBezTo>
                  <a:cubicBezTo>
                    <a:pt x="26" y="128"/>
                    <a:pt x="24" y="126"/>
                    <a:pt x="24" y="124"/>
                  </a:cubicBezTo>
                  <a:cubicBezTo>
                    <a:pt x="24" y="122"/>
                    <a:pt x="26" y="120"/>
                    <a:pt x="28" y="120"/>
                  </a:cubicBezTo>
                  <a:cubicBezTo>
                    <a:pt x="40" y="120"/>
                    <a:pt x="40" y="120"/>
                    <a:pt x="40" y="120"/>
                  </a:cubicBezTo>
                  <a:cubicBezTo>
                    <a:pt x="40" y="103"/>
                    <a:pt x="40" y="103"/>
                    <a:pt x="40" y="103"/>
                  </a:cubicBezTo>
                  <a:cubicBezTo>
                    <a:pt x="17" y="100"/>
                    <a:pt x="0" y="80"/>
                    <a:pt x="0" y="56"/>
                  </a:cubicBezTo>
                  <a:cubicBezTo>
                    <a:pt x="0" y="40"/>
                    <a:pt x="0" y="40"/>
                    <a:pt x="0" y="40"/>
                  </a:cubicBezTo>
                  <a:cubicBezTo>
                    <a:pt x="8" y="40"/>
                    <a:pt x="8" y="40"/>
                    <a:pt x="8" y="40"/>
                  </a:cubicBezTo>
                  <a:cubicBezTo>
                    <a:pt x="8" y="56"/>
                    <a:pt x="8" y="56"/>
                    <a:pt x="8" y="56"/>
                  </a:cubicBezTo>
                  <a:cubicBezTo>
                    <a:pt x="8" y="70"/>
                    <a:pt x="15" y="84"/>
                    <a:pt x="28" y="91"/>
                  </a:cubicBezTo>
                  <a:cubicBezTo>
                    <a:pt x="40" y="98"/>
                    <a:pt x="56" y="98"/>
                    <a:pt x="68" y="91"/>
                  </a:cubicBezTo>
                  <a:cubicBezTo>
                    <a:pt x="81" y="84"/>
                    <a:pt x="88" y="70"/>
                    <a:pt x="88" y="56"/>
                  </a:cubicBezTo>
                  <a:cubicBezTo>
                    <a:pt x="88" y="40"/>
                    <a:pt x="88" y="40"/>
                    <a:pt x="88" y="40"/>
                  </a:cubicBezTo>
                  <a:lnTo>
                    <a:pt x="96" y="40"/>
                  </a:lnTo>
                  <a:close/>
                  <a:moveTo>
                    <a:pt x="48" y="80"/>
                  </a:moveTo>
                  <a:cubicBezTo>
                    <a:pt x="61" y="80"/>
                    <a:pt x="72" y="69"/>
                    <a:pt x="72" y="56"/>
                  </a:cubicBezTo>
                  <a:cubicBezTo>
                    <a:pt x="72" y="24"/>
                    <a:pt x="72" y="24"/>
                    <a:pt x="72" y="24"/>
                  </a:cubicBezTo>
                  <a:cubicBezTo>
                    <a:pt x="72" y="11"/>
                    <a:pt x="61" y="0"/>
                    <a:pt x="48" y="0"/>
                  </a:cubicBezTo>
                  <a:cubicBezTo>
                    <a:pt x="35" y="0"/>
                    <a:pt x="24" y="11"/>
                    <a:pt x="24" y="24"/>
                  </a:cubicBezTo>
                  <a:cubicBezTo>
                    <a:pt x="24" y="56"/>
                    <a:pt x="24" y="56"/>
                    <a:pt x="24" y="56"/>
                  </a:cubicBezTo>
                  <a:cubicBezTo>
                    <a:pt x="24" y="69"/>
                    <a:pt x="35" y="80"/>
                    <a:pt x="48" y="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3" name="Group 72"/>
          <p:cNvGrpSpPr/>
          <p:nvPr/>
        </p:nvGrpSpPr>
        <p:grpSpPr>
          <a:xfrm>
            <a:off x="3889375" y="1355725"/>
            <a:ext cx="293688" cy="293688"/>
            <a:chExt cx="185" cy="185"/>
          </a:xfrm>
        </p:grpSpPr>
        <p:sp>
          <p:nvSpPr>
            <p:cNvPr id="74" name="Oval 73"/>
            <p:cNvSpPr>
              <a:spLocks noChangeArrowheads="1"/>
            </p:cNvSpPr>
            <p:nvPr/>
          </p:nvSpPr>
          <p:spPr bwMode="auto">
            <a:xfrm>
              <a:off x="0" y="0"/>
              <a:ext cx="185" cy="185"/>
            </a:xfrm>
            <a:prstGeom prst="ellipse">
              <a:avLst/>
            </a:prstGeom>
            <a:solidFill>
              <a:srgbClr val="489018"/>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5" name="Freeform 74"/>
            <p:cNvSpPr>
              <a:spLocks noEditPoints="1"/>
            </p:cNvSpPr>
            <p:nvPr/>
          </p:nvSpPr>
          <p:spPr bwMode="auto">
            <a:xfrm>
              <a:off x="49" y="45"/>
              <a:ext cx="93" cy="93"/>
            </a:xfrm>
            <a:custGeom>
              <a:gdLst>
                <a:gd name="T0" fmla="*/ 93 w 128"/>
                <a:gd name="T1" fmla="*/ 87 h 128"/>
                <a:gd name="T2" fmla="*/ 0 w 128"/>
                <a:gd name="T3" fmla="*/ 93 h 128"/>
                <a:gd name="T4" fmla="*/ 6 w 128"/>
                <a:gd name="T5" fmla="*/ 0 h 128"/>
                <a:gd name="T6" fmla="*/ 12 w 128"/>
                <a:gd name="T7" fmla="*/ 17 h 128"/>
                <a:gd name="T8" fmla="*/ 6 w 128"/>
                <a:gd name="T9" fmla="*/ 23 h 128"/>
                <a:gd name="T10" fmla="*/ 12 w 128"/>
                <a:gd name="T11" fmla="*/ 35 h 128"/>
                <a:gd name="T12" fmla="*/ 6 w 128"/>
                <a:gd name="T13" fmla="*/ 41 h 128"/>
                <a:gd name="T14" fmla="*/ 12 w 128"/>
                <a:gd name="T15" fmla="*/ 52 h 128"/>
                <a:gd name="T16" fmla="*/ 6 w 128"/>
                <a:gd name="T17" fmla="*/ 58 h 128"/>
                <a:gd name="T18" fmla="*/ 12 w 128"/>
                <a:gd name="T19" fmla="*/ 70 h 128"/>
                <a:gd name="T20" fmla="*/ 6 w 128"/>
                <a:gd name="T21" fmla="*/ 76 h 128"/>
                <a:gd name="T22" fmla="*/ 17 w 128"/>
                <a:gd name="T23" fmla="*/ 61 h 128"/>
                <a:gd name="T24" fmla="*/ 29 w 128"/>
                <a:gd name="T25" fmla="*/ 53 h 128"/>
                <a:gd name="T26" fmla="*/ 35 w 128"/>
                <a:gd name="T27" fmla="*/ 38 h 128"/>
                <a:gd name="T28" fmla="*/ 52 w 128"/>
                <a:gd name="T29" fmla="*/ 38 h 128"/>
                <a:gd name="T30" fmla="*/ 62 w 128"/>
                <a:gd name="T31" fmla="*/ 48 h 128"/>
                <a:gd name="T32" fmla="*/ 68 w 128"/>
                <a:gd name="T33" fmla="*/ 47 h 128"/>
                <a:gd name="T34" fmla="*/ 76 w 128"/>
                <a:gd name="T35" fmla="*/ 20 h 128"/>
                <a:gd name="T36" fmla="*/ 93 w 128"/>
                <a:gd name="T37" fmla="*/ 20 h 128"/>
                <a:gd name="T38" fmla="*/ 84 w 128"/>
                <a:gd name="T39" fmla="*/ 29 h 128"/>
                <a:gd name="T40" fmla="*/ 76 w 128"/>
                <a:gd name="T41" fmla="*/ 55 h 128"/>
                <a:gd name="T42" fmla="*/ 58 w 128"/>
                <a:gd name="T43" fmla="*/ 55 h 128"/>
                <a:gd name="T44" fmla="*/ 49 w 128"/>
                <a:gd name="T45" fmla="*/ 45 h 128"/>
                <a:gd name="T46" fmla="*/ 41 w 128"/>
                <a:gd name="T47" fmla="*/ 46 h 128"/>
                <a:gd name="T48" fmla="*/ 35 w 128"/>
                <a:gd name="T49" fmla="*/ 61 h 128"/>
                <a:gd name="T50" fmla="*/ 17 w 128"/>
                <a:gd name="T51" fmla="*/ 61 h 128"/>
                <a:gd name="T52" fmla="*/ 84 w 128"/>
                <a:gd name="T53" fmla="*/ 23 h 128"/>
                <a:gd name="T54" fmla="*/ 84 w 128"/>
                <a:gd name="T55" fmla="*/ 17 h 128"/>
                <a:gd name="T56" fmla="*/ 64 w 128"/>
                <a:gd name="T57" fmla="*/ 55 h 128"/>
                <a:gd name="T58" fmla="*/ 70 w 128"/>
                <a:gd name="T59" fmla="*/ 55 h 128"/>
                <a:gd name="T60" fmla="*/ 64 w 128"/>
                <a:gd name="T61" fmla="*/ 55 h 128"/>
                <a:gd name="T62" fmla="*/ 44 w 128"/>
                <a:gd name="T63" fmla="*/ 41 h 128"/>
                <a:gd name="T64" fmla="*/ 44 w 128"/>
                <a:gd name="T65" fmla="*/ 35 h 128"/>
                <a:gd name="T66" fmla="*/ 23 w 128"/>
                <a:gd name="T67" fmla="*/ 61 h 128"/>
                <a:gd name="T68" fmla="*/ 29 w 128"/>
                <a:gd name="T69" fmla="*/ 61 h 128"/>
                <a:gd name="T70" fmla="*/ 23 w 128"/>
                <a:gd name="T71" fmla="*/ 61 h 1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8" h="128">
                  <a:moveTo>
                    <a:pt x="8" y="120"/>
                  </a:moveTo>
                  <a:cubicBezTo>
                    <a:pt x="128" y="120"/>
                    <a:pt x="128" y="120"/>
                    <a:pt x="128" y="120"/>
                  </a:cubicBezTo>
                  <a:cubicBezTo>
                    <a:pt x="128" y="128"/>
                    <a:pt x="128" y="128"/>
                    <a:pt x="128" y="128"/>
                  </a:cubicBezTo>
                  <a:cubicBezTo>
                    <a:pt x="0" y="128"/>
                    <a:pt x="0" y="128"/>
                    <a:pt x="0" y="128"/>
                  </a:cubicBezTo>
                  <a:cubicBezTo>
                    <a:pt x="0" y="0"/>
                    <a:pt x="0" y="0"/>
                    <a:pt x="0" y="0"/>
                  </a:cubicBezTo>
                  <a:cubicBezTo>
                    <a:pt x="8" y="0"/>
                    <a:pt x="8" y="0"/>
                    <a:pt x="8" y="0"/>
                  </a:cubicBezTo>
                  <a:cubicBezTo>
                    <a:pt x="8" y="24"/>
                    <a:pt x="8" y="24"/>
                    <a:pt x="8" y="24"/>
                  </a:cubicBezTo>
                  <a:cubicBezTo>
                    <a:pt x="16" y="24"/>
                    <a:pt x="16" y="24"/>
                    <a:pt x="16" y="24"/>
                  </a:cubicBezTo>
                  <a:cubicBezTo>
                    <a:pt x="16" y="32"/>
                    <a:pt x="16" y="32"/>
                    <a:pt x="16" y="32"/>
                  </a:cubicBezTo>
                  <a:cubicBezTo>
                    <a:pt x="8" y="32"/>
                    <a:pt x="8" y="32"/>
                    <a:pt x="8" y="32"/>
                  </a:cubicBezTo>
                  <a:cubicBezTo>
                    <a:pt x="8" y="48"/>
                    <a:pt x="8" y="48"/>
                    <a:pt x="8" y="48"/>
                  </a:cubicBezTo>
                  <a:cubicBezTo>
                    <a:pt x="16" y="48"/>
                    <a:pt x="16" y="48"/>
                    <a:pt x="16" y="48"/>
                  </a:cubicBezTo>
                  <a:cubicBezTo>
                    <a:pt x="16" y="56"/>
                    <a:pt x="16" y="56"/>
                    <a:pt x="16" y="56"/>
                  </a:cubicBezTo>
                  <a:cubicBezTo>
                    <a:pt x="8" y="56"/>
                    <a:pt x="8" y="56"/>
                    <a:pt x="8" y="56"/>
                  </a:cubicBezTo>
                  <a:cubicBezTo>
                    <a:pt x="8" y="72"/>
                    <a:pt x="8" y="72"/>
                    <a:pt x="8" y="72"/>
                  </a:cubicBezTo>
                  <a:cubicBezTo>
                    <a:pt x="16" y="72"/>
                    <a:pt x="16" y="72"/>
                    <a:pt x="16" y="72"/>
                  </a:cubicBezTo>
                  <a:cubicBezTo>
                    <a:pt x="16" y="80"/>
                    <a:pt x="16" y="80"/>
                    <a:pt x="16" y="80"/>
                  </a:cubicBezTo>
                  <a:cubicBezTo>
                    <a:pt x="8" y="80"/>
                    <a:pt x="8" y="80"/>
                    <a:pt x="8" y="80"/>
                  </a:cubicBezTo>
                  <a:cubicBezTo>
                    <a:pt x="8" y="96"/>
                    <a:pt x="8" y="96"/>
                    <a:pt x="8" y="96"/>
                  </a:cubicBezTo>
                  <a:cubicBezTo>
                    <a:pt x="16" y="96"/>
                    <a:pt x="16" y="96"/>
                    <a:pt x="16" y="96"/>
                  </a:cubicBezTo>
                  <a:cubicBezTo>
                    <a:pt x="16" y="104"/>
                    <a:pt x="16" y="104"/>
                    <a:pt x="16" y="104"/>
                  </a:cubicBezTo>
                  <a:cubicBezTo>
                    <a:pt x="8" y="104"/>
                    <a:pt x="8" y="104"/>
                    <a:pt x="8" y="104"/>
                  </a:cubicBezTo>
                  <a:lnTo>
                    <a:pt x="8" y="120"/>
                  </a:lnTo>
                  <a:close/>
                  <a:moveTo>
                    <a:pt x="24" y="84"/>
                  </a:moveTo>
                  <a:cubicBezTo>
                    <a:pt x="24" y="77"/>
                    <a:pt x="29" y="72"/>
                    <a:pt x="36" y="72"/>
                  </a:cubicBezTo>
                  <a:cubicBezTo>
                    <a:pt x="37" y="72"/>
                    <a:pt x="38" y="72"/>
                    <a:pt x="40" y="73"/>
                  </a:cubicBezTo>
                  <a:cubicBezTo>
                    <a:pt x="50" y="59"/>
                    <a:pt x="50" y="59"/>
                    <a:pt x="50" y="59"/>
                  </a:cubicBezTo>
                  <a:cubicBezTo>
                    <a:pt x="49" y="57"/>
                    <a:pt x="48" y="54"/>
                    <a:pt x="48" y="52"/>
                  </a:cubicBezTo>
                  <a:cubicBezTo>
                    <a:pt x="48" y="45"/>
                    <a:pt x="53" y="40"/>
                    <a:pt x="60" y="40"/>
                  </a:cubicBezTo>
                  <a:cubicBezTo>
                    <a:pt x="67" y="40"/>
                    <a:pt x="72" y="45"/>
                    <a:pt x="72" y="52"/>
                  </a:cubicBezTo>
                  <a:cubicBezTo>
                    <a:pt x="72" y="53"/>
                    <a:pt x="72" y="54"/>
                    <a:pt x="71" y="56"/>
                  </a:cubicBezTo>
                  <a:cubicBezTo>
                    <a:pt x="85" y="66"/>
                    <a:pt x="85" y="66"/>
                    <a:pt x="85" y="66"/>
                  </a:cubicBezTo>
                  <a:cubicBezTo>
                    <a:pt x="87" y="65"/>
                    <a:pt x="90" y="64"/>
                    <a:pt x="92" y="64"/>
                  </a:cubicBezTo>
                  <a:cubicBezTo>
                    <a:pt x="92" y="64"/>
                    <a:pt x="93" y="64"/>
                    <a:pt x="93" y="64"/>
                  </a:cubicBezTo>
                  <a:cubicBezTo>
                    <a:pt x="107" y="36"/>
                    <a:pt x="107" y="36"/>
                    <a:pt x="107" y="36"/>
                  </a:cubicBezTo>
                  <a:cubicBezTo>
                    <a:pt x="105" y="34"/>
                    <a:pt x="104" y="31"/>
                    <a:pt x="104" y="28"/>
                  </a:cubicBezTo>
                  <a:cubicBezTo>
                    <a:pt x="104" y="21"/>
                    <a:pt x="109" y="16"/>
                    <a:pt x="116" y="16"/>
                  </a:cubicBezTo>
                  <a:cubicBezTo>
                    <a:pt x="123" y="16"/>
                    <a:pt x="128" y="21"/>
                    <a:pt x="128" y="28"/>
                  </a:cubicBezTo>
                  <a:cubicBezTo>
                    <a:pt x="128" y="35"/>
                    <a:pt x="123" y="40"/>
                    <a:pt x="116" y="40"/>
                  </a:cubicBezTo>
                  <a:cubicBezTo>
                    <a:pt x="115" y="40"/>
                    <a:pt x="115" y="40"/>
                    <a:pt x="115" y="40"/>
                  </a:cubicBezTo>
                  <a:cubicBezTo>
                    <a:pt x="101" y="68"/>
                    <a:pt x="101" y="68"/>
                    <a:pt x="101" y="68"/>
                  </a:cubicBezTo>
                  <a:cubicBezTo>
                    <a:pt x="103" y="70"/>
                    <a:pt x="104" y="73"/>
                    <a:pt x="104" y="76"/>
                  </a:cubicBezTo>
                  <a:cubicBezTo>
                    <a:pt x="104" y="83"/>
                    <a:pt x="99" y="88"/>
                    <a:pt x="92" y="88"/>
                  </a:cubicBezTo>
                  <a:cubicBezTo>
                    <a:pt x="85" y="88"/>
                    <a:pt x="80" y="83"/>
                    <a:pt x="80" y="76"/>
                  </a:cubicBezTo>
                  <a:cubicBezTo>
                    <a:pt x="80" y="75"/>
                    <a:pt x="80" y="74"/>
                    <a:pt x="81" y="72"/>
                  </a:cubicBezTo>
                  <a:cubicBezTo>
                    <a:pt x="67" y="62"/>
                    <a:pt x="67" y="62"/>
                    <a:pt x="67" y="62"/>
                  </a:cubicBezTo>
                  <a:cubicBezTo>
                    <a:pt x="65" y="63"/>
                    <a:pt x="62" y="64"/>
                    <a:pt x="60" y="64"/>
                  </a:cubicBezTo>
                  <a:cubicBezTo>
                    <a:pt x="59" y="64"/>
                    <a:pt x="58" y="64"/>
                    <a:pt x="56" y="63"/>
                  </a:cubicBezTo>
                  <a:cubicBezTo>
                    <a:pt x="46" y="77"/>
                    <a:pt x="46" y="77"/>
                    <a:pt x="46" y="77"/>
                  </a:cubicBezTo>
                  <a:cubicBezTo>
                    <a:pt x="47" y="79"/>
                    <a:pt x="48" y="82"/>
                    <a:pt x="48" y="84"/>
                  </a:cubicBezTo>
                  <a:cubicBezTo>
                    <a:pt x="48" y="91"/>
                    <a:pt x="43" y="96"/>
                    <a:pt x="36" y="96"/>
                  </a:cubicBezTo>
                  <a:cubicBezTo>
                    <a:pt x="29" y="96"/>
                    <a:pt x="24" y="91"/>
                    <a:pt x="24" y="84"/>
                  </a:cubicBezTo>
                  <a:close/>
                  <a:moveTo>
                    <a:pt x="112" y="28"/>
                  </a:moveTo>
                  <a:cubicBezTo>
                    <a:pt x="112" y="30"/>
                    <a:pt x="114" y="32"/>
                    <a:pt x="116" y="32"/>
                  </a:cubicBezTo>
                  <a:cubicBezTo>
                    <a:pt x="118" y="32"/>
                    <a:pt x="120" y="30"/>
                    <a:pt x="120" y="28"/>
                  </a:cubicBezTo>
                  <a:cubicBezTo>
                    <a:pt x="120" y="26"/>
                    <a:pt x="118" y="24"/>
                    <a:pt x="116" y="24"/>
                  </a:cubicBezTo>
                  <a:cubicBezTo>
                    <a:pt x="114" y="24"/>
                    <a:pt x="112" y="26"/>
                    <a:pt x="112" y="28"/>
                  </a:cubicBezTo>
                  <a:close/>
                  <a:moveTo>
                    <a:pt x="88" y="76"/>
                  </a:moveTo>
                  <a:cubicBezTo>
                    <a:pt x="88" y="78"/>
                    <a:pt x="90" y="80"/>
                    <a:pt x="92" y="80"/>
                  </a:cubicBezTo>
                  <a:cubicBezTo>
                    <a:pt x="94" y="80"/>
                    <a:pt x="96" y="78"/>
                    <a:pt x="96" y="76"/>
                  </a:cubicBezTo>
                  <a:cubicBezTo>
                    <a:pt x="96" y="74"/>
                    <a:pt x="94" y="72"/>
                    <a:pt x="92" y="72"/>
                  </a:cubicBezTo>
                  <a:cubicBezTo>
                    <a:pt x="90" y="72"/>
                    <a:pt x="88" y="74"/>
                    <a:pt x="88" y="76"/>
                  </a:cubicBezTo>
                  <a:close/>
                  <a:moveTo>
                    <a:pt x="56" y="52"/>
                  </a:moveTo>
                  <a:cubicBezTo>
                    <a:pt x="56" y="54"/>
                    <a:pt x="58" y="56"/>
                    <a:pt x="60" y="56"/>
                  </a:cubicBezTo>
                  <a:cubicBezTo>
                    <a:pt x="62" y="56"/>
                    <a:pt x="64" y="54"/>
                    <a:pt x="64" y="52"/>
                  </a:cubicBezTo>
                  <a:cubicBezTo>
                    <a:pt x="64" y="50"/>
                    <a:pt x="62" y="48"/>
                    <a:pt x="60" y="48"/>
                  </a:cubicBezTo>
                  <a:cubicBezTo>
                    <a:pt x="58" y="48"/>
                    <a:pt x="56" y="50"/>
                    <a:pt x="56" y="52"/>
                  </a:cubicBezTo>
                  <a:close/>
                  <a:moveTo>
                    <a:pt x="32" y="84"/>
                  </a:moveTo>
                  <a:cubicBezTo>
                    <a:pt x="32" y="86"/>
                    <a:pt x="34" y="88"/>
                    <a:pt x="36" y="88"/>
                  </a:cubicBezTo>
                  <a:cubicBezTo>
                    <a:pt x="38" y="88"/>
                    <a:pt x="40" y="86"/>
                    <a:pt x="40" y="84"/>
                  </a:cubicBezTo>
                  <a:cubicBezTo>
                    <a:pt x="40" y="82"/>
                    <a:pt x="38" y="80"/>
                    <a:pt x="36" y="80"/>
                  </a:cubicBezTo>
                  <a:cubicBezTo>
                    <a:pt x="34" y="80"/>
                    <a:pt x="32" y="82"/>
                    <a:pt x="32"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6" name="Group 75"/>
          <p:cNvGrpSpPr/>
          <p:nvPr/>
        </p:nvGrpSpPr>
        <p:grpSpPr>
          <a:xfrm>
            <a:off x="5935663" y="1355725"/>
            <a:ext cx="293687" cy="293688"/>
            <a:chExt cx="185" cy="185"/>
          </a:xfrm>
        </p:grpSpPr>
        <p:sp>
          <p:nvSpPr>
            <p:cNvPr id="77" name="Oval 76"/>
            <p:cNvSpPr>
              <a:spLocks noChangeArrowheads="1"/>
            </p:cNvSpPr>
            <p:nvPr/>
          </p:nvSpPr>
          <p:spPr bwMode="auto">
            <a:xfrm>
              <a:off x="0" y="0"/>
              <a:ext cx="185" cy="185"/>
            </a:xfrm>
            <a:prstGeom prst="ellipse">
              <a:avLst/>
            </a:prstGeom>
            <a:solidFill>
              <a:srgbClr val="489018"/>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8" name="Freeform 77"/>
            <p:cNvSpPr>
              <a:spLocks noEditPoints="1"/>
            </p:cNvSpPr>
            <p:nvPr/>
          </p:nvSpPr>
          <p:spPr bwMode="auto">
            <a:xfrm>
              <a:off x="45" y="34"/>
              <a:ext cx="112" cy="110"/>
            </a:xfrm>
            <a:custGeom>
              <a:gdLst>
                <a:gd name="T0" fmla="*/ 0 w 131"/>
                <a:gd name="T1" fmla="*/ 83 h 131"/>
                <a:gd name="T2" fmla="*/ 27 w 131"/>
                <a:gd name="T3" fmla="*/ 110 h 131"/>
                <a:gd name="T4" fmla="*/ 0 w 131"/>
                <a:gd name="T5" fmla="*/ 110 h 131"/>
                <a:gd name="T6" fmla="*/ 0 w 131"/>
                <a:gd name="T7" fmla="*/ 83 h 131"/>
                <a:gd name="T8" fmla="*/ 68 w 131"/>
                <a:gd name="T9" fmla="*/ 5 h 131"/>
                <a:gd name="T10" fmla="*/ 78 w 131"/>
                <a:gd name="T11" fmla="*/ 34 h 131"/>
                <a:gd name="T12" fmla="*/ 107 w 131"/>
                <a:gd name="T13" fmla="*/ 43 h 131"/>
                <a:gd name="T14" fmla="*/ 97 w 131"/>
                <a:gd name="T15" fmla="*/ 14 h 131"/>
                <a:gd name="T16" fmla="*/ 68 w 131"/>
                <a:gd name="T17" fmla="*/ 5 h 131"/>
                <a:gd name="T18" fmla="*/ 84 w 131"/>
                <a:gd name="T19" fmla="*/ 46 h 131"/>
                <a:gd name="T20" fmla="*/ 34 w 131"/>
                <a:gd name="T21" fmla="*/ 95 h 131"/>
                <a:gd name="T22" fmla="*/ 44 w 131"/>
                <a:gd name="T23" fmla="*/ 105 h 131"/>
                <a:gd name="T24" fmla="*/ 98 w 131"/>
                <a:gd name="T25" fmla="*/ 51 h 131"/>
                <a:gd name="T26" fmla="*/ 84 w 131"/>
                <a:gd name="T27" fmla="*/ 46 h 131"/>
                <a:gd name="T28" fmla="*/ 74 w 131"/>
                <a:gd name="T29" fmla="*/ 38 h 131"/>
                <a:gd name="T30" fmla="*/ 68 w 131"/>
                <a:gd name="T31" fmla="*/ 33 h 131"/>
                <a:gd name="T32" fmla="*/ 20 w 131"/>
                <a:gd name="T33" fmla="*/ 81 h 131"/>
                <a:gd name="T34" fmla="*/ 30 w 131"/>
                <a:gd name="T35" fmla="*/ 91 h 131"/>
                <a:gd name="T36" fmla="*/ 79 w 131"/>
                <a:gd name="T37" fmla="*/ 43 h 131"/>
                <a:gd name="T38" fmla="*/ 74 w 131"/>
                <a:gd name="T39" fmla="*/ 38 h 131"/>
                <a:gd name="T40" fmla="*/ 60 w 131"/>
                <a:gd name="T41" fmla="*/ 13 h 131"/>
                <a:gd name="T42" fmla="*/ 5 w 131"/>
                <a:gd name="T43" fmla="*/ 66 h 131"/>
                <a:gd name="T44" fmla="*/ 15 w 131"/>
                <a:gd name="T45" fmla="*/ 76 h 131"/>
                <a:gd name="T46" fmla="*/ 65 w 131"/>
                <a:gd name="T47" fmla="*/ 28 h 131"/>
                <a:gd name="T48" fmla="*/ 60 w 131"/>
                <a:gd name="T49" fmla="*/ 13 h 1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1" h="131">
                  <a:moveTo>
                    <a:pt x="0" y="99"/>
                  </a:moveTo>
                  <a:cubicBezTo>
                    <a:pt x="32" y="131"/>
                    <a:pt x="32" y="131"/>
                    <a:pt x="32" y="131"/>
                  </a:cubicBezTo>
                  <a:cubicBezTo>
                    <a:pt x="0" y="131"/>
                    <a:pt x="0" y="131"/>
                    <a:pt x="0" y="131"/>
                  </a:cubicBezTo>
                  <a:lnTo>
                    <a:pt x="0" y="99"/>
                  </a:lnTo>
                  <a:close/>
                  <a:moveTo>
                    <a:pt x="80" y="6"/>
                  </a:moveTo>
                  <a:cubicBezTo>
                    <a:pt x="74" y="12"/>
                    <a:pt x="79" y="27"/>
                    <a:pt x="91" y="40"/>
                  </a:cubicBezTo>
                  <a:cubicBezTo>
                    <a:pt x="104" y="52"/>
                    <a:pt x="119" y="57"/>
                    <a:pt x="125" y="51"/>
                  </a:cubicBezTo>
                  <a:cubicBezTo>
                    <a:pt x="131" y="45"/>
                    <a:pt x="126" y="30"/>
                    <a:pt x="114" y="17"/>
                  </a:cubicBezTo>
                  <a:cubicBezTo>
                    <a:pt x="101" y="5"/>
                    <a:pt x="86" y="0"/>
                    <a:pt x="80" y="6"/>
                  </a:cubicBezTo>
                  <a:close/>
                  <a:moveTo>
                    <a:pt x="98" y="55"/>
                  </a:moveTo>
                  <a:cubicBezTo>
                    <a:pt x="40" y="113"/>
                    <a:pt x="40" y="113"/>
                    <a:pt x="40" y="113"/>
                  </a:cubicBezTo>
                  <a:cubicBezTo>
                    <a:pt x="52" y="125"/>
                    <a:pt x="52" y="125"/>
                    <a:pt x="52" y="125"/>
                  </a:cubicBezTo>
                  <a:cubicBezTo>
                    <a:pt x="115" y="61"/>
                    <a:pt x="115" y="61"/>
                    <a:pt x="115" y="61"/>
                  </a:cubicBezTo>
                  <a:cubicBezTo>
                    <a:pt x="110" y="61"/>
                    <a:pt x="104" y="59"/>
                    <a:pt x="98" y="55"/>
                  </a:cubicBezTo>
                  <a:close/>
                  <a:moveTo>
                    <a:pt x="86" y="45"/>
                  </a:moveTo>
                  <a:cubicBezTo>
                    <a:pt x="84" y="43"/>
                    <a:pt x="82" y="41"/>
                    <a:pt x="80" y="39"/>
                  </a:cubicBezTo>
                  <a:cubicBezTo>
                    <a:pt x="23" y="96"/>
                    <a:pt x="23" y="96"/>
                    <a:pt x="23" y="96"/>
                  </a:cubicBezTo>
                  <a:cubicBezTo>
                    <a:pt x="35" y="108"/>
                    <a:pt x="35" y="108"/>
                    <a:pt x="35" y="108"/>
                  </a:cubicBezTo>
                  <a:cubicBezTo>
                    <a:pt x="92" y="51"/>
                    <a:pt x="92" y="51"/>
                    <a:pt x="92" y="51"/>
                  </a:cubicBezTo>
                  <a:cubicBezTo>
                    <a:pt x="90" y="49"/>
                    <a:pt x="88" y="47"/>
                    <a:pt x="86" y="45"/>
                  </a:cubicBezTo>
                  <a:close/>
                  <a:moveTo>
                    <a:pt x="70" y="16"/>
                  </a:moveTo>
                  <a:cubicBezTo>
                    <a:pt x="6" y="79"/>
                    <a:pt x="6" y="79"/>
                    <a:pt x="6" y="79"/>
                  </a:cubicBezTo>
                  <a:cubicBezTo>
                    <a:pt x="18" y="91"/>
                    <a:pt x="18" y="91"/>
                    <a:pt x="18" y="91"/>
                  </a:cubicBezTo>
                  <a:cubicBezTo>
                    <a:pt x="76" y="33"/>
                    <a:pt x="76" y="33"/>
                    <a:pt x="76" y="33"/>
                  </a:cubicBezTo>
                  <a:cubicBezTo>
                    <a:pt x="72" y="27"/>
                    <a:pt x="70" y="21"/>
                    <a:pt x="70"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cxnSp>
        <p:nvCxnSpPr>
          <p:cNvPr id="79" name="直接连接符 78"/>
          <p:cNvCxnSpPr/>
          <p:nvPr/>
        </p:nvCxnSpPr>
        <p:spPr>
          <a:xfrm>
            <a:off x="0" y="5092030"/>
            <a:ext cx="9144000" cy="0"/>
          </a:xfrm>
          <a:prstGeom prst="line">
            <a:avLst/>
          </a:prstGeom>
          <a:ln w="101600">
            <a:solidFill>
              <a:srgbClr val="489018"/>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nodeType="afterGroup">
                            <p:stCondLst>
                              <p:cond delay="1500"/>
                            </p:stCondLst>
                            <p:childTnLst>
                              <p:par>
                                <p:cTn id="15" presetID="21"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par>
                          <p:cTn id="18" fill="hold" nodeType="afterGroup">
                            <p:stCondLst>
                              <p:cond delay="3500"/>
                            </p:stCondLst>
                            <p:childTnLst>
                              <p:par>
                                <p:cTn id="19" presetID="15" presetClass="entr" presetSubtype="0" fill="hold" nodeType="afterEffect">
                                  <p:stCondLst>
                                    <p:cond delay="0"/>
                                  </p:stCondLst>
                                  <p:childTnLst>
                                    <p:set>
                                      <p:cBhvr>
                                        <p:cTn id="20" dur="1" fill="hold">
                                          <p:stCondLst>
                                            <p:cond delay="0"/>
                                          </p:stCondLst>
                                        </p:cTn>
                                        <p:tgtEl>
                                          <p:spTgt spid="67"/>
                                        </p:tgtEl>
                                        <p:attrNameLst>
                                          <p:attrName>style.visibility</p:attrName>
                                        </p:attrNameLst>
                                      </p:cBhvr>
                                      <p:to>
                                        <p:strVal val="visible"/>
                                      </p:to>
                                    </p:set>
                                    <p:anim calcmode="lin" valueType="num">
                                      <p:cBhvr>
                                        <p:cTn id="21" dur="1000" fill="hold"/>
                                        <p:tgtEl>
                                          <p:spTgt spid="67"/>
                                        </p:tgtEl>
                                        <p:attrNameLst>
                                          <p:attrName>ppt_w</p:attrName>
                                        </p:attrNameLst>
                                      </p:cBhvr>
                                      <p:tavLst>
                                        <p:tav tm="0">
                                          <p:val>
                                            <p:fltVal val="0"/>
                                          </p:val>
                                        </p:tav>
                                        <p:tav tm="100000">
                                          <p:val>
                                            <p:strVal val="#ppt_w"/>
                                          </p:val>
                                        </p:tav>
                                      </p:tavLst>
                                    </p:anim>
                                    <p:anim calcmode="lin" valueType="num">
                                      <p:cBhvr>
                                        <p:cTn id="22" dur="1000" fill="hold"/>
                                        <p:tgtEl>
                                          <p:spTgt spid="67"/>
                                        </p:tgtEl>
                                        <p:attrNameLst>
                                          <p:attrName>ppt_h</p:attrName>
                                        </p:attrNameLst>
                                      </p:cBhvr>
                                      <p:tavLst>
                                        <p:tav tm="0">
                                          <p:val>
                                            <p:fltVal val="0"/>
                                          </p:val>
                                        </p:tav>
                                        <p:tav tm="100000">
                                          <p:val>
                                            <p:strVal val="#ppt_h"/>
                                          </p:val>
                                        </p:tav>
                                      </p:tavLst>
                                    </p:anim>
                                    <p:anim calcmode="lin" valueType="num">
                                      <p:cBhvr>
                                        <p:cTn id="23" dur="1000" fill="hold"/>
                                        <p:tgtEl>
                                          <p:spTgt spid="67"/>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67"/>
                                        </p:tgtEl>
                                        <p:attrNameLst>
                                          <p:attrName>ppt_y</p:attrName>
                                        </p:attrNameLst>
                                      </p:cBhvr>
                                      <p:tavLst>
                                        <p:tav tm="0" fmla="#ppt_y+(sin(-2*pi*(1-$))*-#ppt_x+cos(-2*pi*(1-$))*(1-#ppt_y))*(1-$)">
                                          <p:val>
                                            <p:fltVal val="0"/>
                                          </p:val>
                                        </p:tav>
                                        <p:tav tm="100000">
                                          <p:val>
                                            <p:fltVal val="1"/>
                                          </p:val>
                                        </p:tav>
                                      </p:tavLst>
                                    </p:anim>
                                  </p:childTnLst>
                                </p:cTn>
                              </p:par>
                            </p:childTnLst>
                          </p:cTn>
                        </p:par>
                        <p:par>
                          <p:cTn id="25" fill="hold" nodeType="afterGroup">
                            <p:stCondLst>
                              <p:cond delay="4500"/>
                            </p:stCondLst>
                            <p:childTnLst>
                              <p:par>
                                <p:cTn id="26" presetID="2" presetClass="entr" presetSubtype="8"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0-#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0"/>
                                        <p:tgtEl>
                                          <p:spTgt spid="17"/>
                                        </p:tgtEl>
                                      </p:cBhvr>
                                    </p:animEffect>
                                    <p:anim calcmode="lin" valueType="num">
                                      <p:cBhvr>
                                        <p:cTn id="73" dur="1000" fill="hold"/>
                                        <p:tgtEl>
                                          <p:spTgt spid="17"/>
                                        </p:tgtEl>
                                        <p:attrNameLst>
                                          <p:attrName>ppt_x</p:attrName>
                                        </p:attrNameLst>
                                      </p:cBhvr>
                                      <p:tavLst>
                                        <p:tav tm="0">
                                          <p:val>
                                            <p:strVal val="#ppt_x"/>
                                          </p:val>
                                        </p:tav>
                                        <p:tav tm="100000">
                                          <p:val>
                                            <p:strVal val="#ppt_x"/>
                                          </p:val>
                                        </p:tav>
                                      </p:tavLst>
                                    </p:anim>
                                    <p:anim calcmode="lin" valueType="num">
                                      <p:cBhvr>
                                        <p:cTn id="74" dur="1000" fill="hold"/>
                                        <p:tgtEl>
                                          <p:spTgt spid="1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1000"/>
                                        <p:tgtEl>
                                          <p:spTgt spid="18"/>
                                        </p:tgtEl>
                                      </p:cBhvr>
                                    </p:animEffect>
                                    <p:anim calcmode="lin" valueType="num">
                                      <p:cBhvr>
                                        <p:cTn id="78" dur="1000" fill="hold"/>
                                        <p:tgtEl>
                                          <p:spTgt spid="18"/>
                                        </p:tgtEl>
                                        <p:attrNameLst>
                                          <p:attrName>ppt_x</p:attrName>
                                        </p:attrNameLst>
                                      </p:cBhvr>
                                      <p:tavLst>
                                        <p:tav tm="0">
                                          <p:val>
                                            <p:strVal val="#ppt_x"/>
                                          </p:val>
                                        </p:tav>
                                        <p:tav tm="100000">
                                          <p:val>
                                            <p:strVal val="#ppt_x"/>
                                          </p:val>
                                        </p:tav>
                                      </p:tavLst>
                                    </p:anim>
                                    <p:anim calcmode="lin" valueType="num">
                                      <p:cBhvr>
                                        <p:cTn id="79" dur="1000" fill="hold"/>
                                        <p:tgtEl>
                                          <p:spTgt spid="18"/>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fade">
                                      <p:cBhvr>
                                        <p:cTn id="92" dur="1000"/>
                                        <p:tgtEl>
                                          <p:spTgt spid="21"/>
                                        </p:tgtEl>
                                      </p:cBhvr>
                                    </p:animEffect>
                                    <p:anim calcmode="lin" valueType="num">
                                      <p:cBhvr>
                                        <p:cTn id="93" dur="1000" fill="hold"/>
                                        <p:tgtEl>
                                          <p:spTgt spid="21"/>
                                        </p:tgtEl>
                                        <p:attrNameLst>
                                          <p:attrName>ppt_x</p:attrName>
                                        </p:attrNameLst>
                                      </p:cBhvr>
                                      <p:tavLst>
                                        <p:tav tm="0">
                                          <p:val>
                                            <p:strVal val="#ppt_x"/>
                                          </p:val>
                                        </p:tav>
                                        <p:tav tm="100000">
                                          <p:val>
                                            <p:strVal val="#ppt_x"/>
                                          </p:val>
                                        </p:tav>
                                      </p:tavLst>
                                    </p:anim>
                                    <p:anim calcmode="lin" valueType="num">
                                      <p:cBhvr>
                                        <p:cTn id="94" dur="1000" fill="hold"/>
                                        <p:tgtEl>
                                          <p:spTgt spid="21"/>
                                        </p:tgtEl>
                                        <p:attrNameLst>
                                          <p:attrName>ppt_y</p:attrName>
                                        </p:attrNameLst>
                                      </p:cBhvr>
                                      <p:tavLst>
                                        <p:tav tm="0">
                                          <p:val>
                                            <p:strVal val="#ppt_y+.1"/>
                                          </p:val>
                                        </p:tav>
                                        <p:tav tm="100000">
                                          <p:val>
                                            <p:strVal val="#ppt_y"/>
                                          </p:val>
                                        </p:tav>
                                      </p:tavLst>
                                    </p:anim>
                                  </p:childTnLst>
                                </p:cTn>
                              </p:par>
                            </p:childTnLst>
                          </p:cTn>
                        </p:par>
                        <p:par>
                          <p:cTn id="95" fill="hold" nodeType="afterGroup">
                            <p:stCondLst>
                              <p:cond delay="6000"/>
                            </p:stCondLst>
                            <p:childTnLst>
                              <p:par>
                                <p:cTn id="96" presetID="21" presetClass="entr" presetSubtype="1"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wheel(1)">
                                      <p:cBhvr>
                                        <p:cTn id="98" dur="2000"/>
                                        <p:tgtEl>
                                          <p:spTgt spid="22"/>
                                        </p:tgtEl>
                                      </p:cBhvr>
                                    </p:animEffect>
                                  </p:childTnLst>
                                </p:cTn>
                              </p:par>
                            </p:childTnLst>
                          </p:cTn>
                        </p:par>
                        <p:par>
                          <p:cTn id="99" fill="hold" nodeType="afterGroup">
                            <p:stCondLst>
                              <p:cond delay="8000"/>
                            </p:stCondLst>
                            <p:childTnLst>
                              <p:par>
                                <p:cTn id="100" presetID="15" presetClass="entr" presetSubtype="0" fill="hold" nodeType="afterEffect">
                                  <p:stCondLst>
                                    <p:cond delay="0"/>
                                  </p:stCondLst>
                                  <p:childTnLst>
                                    <p:set>
                                      <p:cBhvr>
                                        <p:cTn id="101" dur="1" fill="hold">
                                          <p:stCondLst>
                                            <p:cond delay="0"/>
                                          </p:stCondLst>
                                        </p:cTn>
                                        <p:tgtEl>
                                          <p:spTgt spid="73"/>
                                        </p:tgtEl>
                                        <p:attrNameLst>
                                          <p:attrName>style.visibility</p:attrName>
                                        </p:attrNameLst>
                                      </p:cBhvr>
                                      <p:to>
                                        <p:strVal val="visible"/>
                                      </p:to>
                                    </p:set>
                                    <p:anim calcmode="lin" valueType="num">
                                      <p:cBhvr>
                                        <p:cTn id="102" dur="1000" fill="hold"/>
                                        <p:tgtEl>
                                          <p:spTgt spid="73"/>
                                        </p:tgtEl>
                                        <p:attrNameLst>
                                          <p:attrName>ppt_w</p:attrName>
                                        </p:attrNameLst>
                                      </p:cBhvr>
                                      <p:tavLst>
                                        <p:tav tm="0">
                                          <p:val>
                                            <p:fltVal val="0"/>
                                          </p:val>
                                        </p:tav>
                                        <p:tav tm="100000">
                                          <p:val>
                                            <p:strVal val="#ppt_w"/>
                                          </p:val>
                                        </p:tav>
                                      </p:tavLst>
                                    </p:anim>
                                    <p:anim calcmode="lin" valueType="num">
                                      <p:cBhvr>
                                        <p:cTn id="103" dur="1000" fill="hold"/>
                                        <p:tgtEl>
                                          <p:spTgt spid="73"/>
                                        </p:tgtEl>
                                        <p:attrNameLst>
                                          <p:attrName>ppt_h</p:attrName>
                                        </p:attrNameLst>
                                      </p:cBhvr>
                                      <p:tavLst>
                                        <p:tav tm="0">
                                          <p:val>
                                            <p:fltVal val="0"/>
                                          </p:val>
                                        </p:tav>
                                        <p:tav tm="100000">
                                          <p:val>
                                            <p:strVal val="#ppt_h"/>
                                          </p:val>
                                        </p:tav>
                                      </p:tavLst>
                                    </p:anim>
                                    <p:anim calcmode="lin" valueType="num">
                                      <p:cBhvr>
                                        <p:cTn id="104" dur="1000" fill="hold"/>
                                        <p:tgtEl>
                                          <p:spTgt spid="73"/>
                                        </p:tgtEl>
                                        <p:attrNameLst>
                                          <p:attrName>ppt_x</p:attrName>
                                        </p:attrNameLst>
                                      </p:cBhvr>
                                      <p:tavLst>
                                        <p:tav tm="0" fmla="#ppt_x+(cos(-2*pi*(1-$))*-#ppt_x-sin(-2*pi*(1-$))*(1-#ppt_y))*(1-$)">
                                          <p:val>
                                            <p:fltVal val="0"/>
                                          </p:val>
                                        </p:tav>
                                        <p:tav tm="100000">
                                          <p:val>
                                            <p:fltVal val="1"/>
                                          </p:val>
                                        </p:tav>
                                      </p:tavLst>
                                    </p:anim>
                                    <p:anim calcmode="lin" valueType="num">
                                      <p:cBhvr>
                                        <p:cTn id="105" dur="1000" fill="hold"/>
                                        <p:tgtEl>
                                          <p:spTgt spid="73"/>
                                        </p:tgtEl>
                                        <p:attrNameLst>
                                          <p:attrName>ppt_y</p:attrName>
                                        </p:attrNameLst>
                                      </p:cBhvr>
                                      <p:tavLst>
                                        <p:tav tm="0" fmla="#ppt_y+(sin(-2*pi*(1-$))*-#ppt_x+cos(-2*pi*(1-$))*(1-#ppt_y))*(1-$)">
                                          <p:val>
                                            <p:fltVal val="0"/>
                                          </p:val>
                                        </p:tav>
                                        <p:tav tm="100000">
                                          <p:val>
                                            <p:fltVal val="1"/>
                                          </p:val>
                                        </p:tav>
                                      </p:tavLst>
                                    </p:anim>
                                  </p:childTnLst>
                                </p:cTn>
                              </p:par>
                            </p:childTnLst>
                          </p:cTn>
                        </p:par>
                        <p:par>
                          <p:cTn id="106" fill="hold" nodeType="afterGroup">
                            <p:stCondLst>
                              <p:cond delay="9000"/>
                            </p:stCondLst>
                            <p:childTnLst>
                              <p:par>
                                <p:cTn id="107" presetID="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additive="base">
                                        <p:cTn id="109" dur="500" fill="hold"/>
                                        <p:tgtEl>
                                          <p:spTgt spid="23"/>
                                        </p:tgtEl>
                                        <p:attrNameLst>
                                          <p:attrName>ppt_x</p:attrName>
                                        </p:attrNameLst>
                                      </p:cBhvr>
                                      <p:tavLst>
                                        <p:tav tm="0">
                                          <p:val>
                                            <p:strVal val="0-#ppt_w/2"/>
                                          </p:val>
                                        </p:tav>
                                        <p:tav tm="100000">
                                          <p:val>
                                            <p:strVal val="#ppt_x"/>
                                          </p:val>
                                        </p:tav>
                                      </p:tavLst>
                                    </p:anim>
                                    <p:anim calcmode="lin" valueType="num">
                                      <p:cBhvr additive="base">
                                        <p:cTn id="110" dur="500" fill="hold"/>
                                        <p:tgtEl>
                                          <p:spTgt spid="23"/>
                                        </p:tgtEl>
                                        <p:attrNameLst>
                                          <p:attrName>ppt_y</p:attrName>
                                        </p:attrNameLst>
                                      </p:cBhvr>
                                      <p:tavLst>
                                        <p:tav tm="0">
                                          <p:val>
                                            <p:strVal val="#ppt_y"/>
                                          </p:val>
                                        </p:tav>
                                        <p:tav tm="100000">
                                          <p:val>
                                            <p:strVal val="#ppt_y"/>
                                          </p:val>
                                        </p:tav>
                                      </p:tavLst>
                                    </p:anim>
                                  </p:childTnLst>
                                </p:cTn>
                              </p:par>
                              <p:par>
                                <p:cTn id="111" presetID="2" presetClass="entr" presetSubtype="8" fill="hold" grpId="0" nodeType="withEffect">
                                  <p:stCondLst>
                                    <p:cond delay="0"/>
                                  </p:stCondLst>
                                  <p:childTnLst>
                                    <p:set>
                                      <p:cBhvr>
                                        <p:cTn id="112" dur="1" fill="hold">
                                          <p:stCondLst>
                                            <p:cond delay="0"/>
                                          </p:stCondLst>
                                        </p:cTn>
                                        <p:tgtEl>
                                          <p:spTgt spid="24"/>
                                        </p:tgtEl>
                                        <p:attrNameLst>
                                          <p:attrName>style.visibility</p:attrName>
                                        </p:attrNameLst>
                                      </p:cBhvr>
                                      <p:to>
                                        <p:strVal val="visible"/>
                                      </p:to>
                                    </p:set>
                                    <p:anim calcmode="lin" valueType="num">
                                      <p:cBhvr additive="base">
                                        <p:cTn id="113" dur="500" fill="hold"/>
                                        <p:tgtEl>
                                          <p:spTgt spid="24"/>
                                        </p:tgtEl>
                                        <p:attrNameLst>
                                          <p:attrName>ppt_x</p:attrName>
                                        </p:attrNameLst>
                                      </p:cBhvr>
                                      <p:tavLst>
                                        <p:tav tm="0">
                                          <p:val>
                                            <p:strVal val="0-#ppt_w/2"/>
                                          </p:val>
                                        </p:tav>
                                        <p:tav tm="100000">
                                          <p:val>
                                            <p:strVal val="#ppt_x"/>
                                          </p:val>
                                        </p:tav>
                                      </p:tavLst>
                                    </p:anim>
                                    <p:anim calcmode="lin" valueType="num">
                                      <p:cBhvr additive="base">
                                        <p:cTn id="114" dur="500" fill="hold"/>
                                        <p:tgtEl>
                                          <p:spTgt spid="24"/>
                                        </p:tgtEl>
                                        <p:attrNameLst>
                                          <p:attrName>ppt_y</p:attrName>
                                        </p:attrNameLst>
                                      </p:cBhvr>
                                      <p:tavLst>
                                        <p:tav tm="0">
                                          <p:val>
                                            <p:strVal val="#ppt_y"/>
                                          </p:val>
                                        </p:tav>
                                        <p:tav tm="100000">
                                          <p:val>
                                            <p:strVal val="#ppt_y"/>
                                          </p:val>
                                        </p:tav>
                                      </p:tavLst>
                                    </p:anim>
                                  </p:childTnLst>
                                </p:cTn>
                              </p:par>
                            </p:childTnLst>
                          </p:cTn>
                        </p:par>
                        <p:par>
                          <p:cTn id="115" fill="hold" nodeType="afterGroup">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25"/>
                                        </p:tgtEl>
                                        <p:attrNameLst>
                                          <p:attrName>style.visibility</p:attrName>
                                        </p:attrNameLst>
                                      </p:cBhvr>
                                      <p:to>
                                        <p:strVal val="visible"/>
                                      </p:to>
                                    </p:set>
                                    <p:animEffect transition="in" filter="fade">
                                      <p:cBhvr>
                                        <p:cTn id="118" dur="1000"/>
                                        <p:tgtEl>
                                          <p:spTgt spid="25"/>
                                        </p:tgtEl>
                                      </p:cBhvr>
                                    </p:animEffect>
                                    <p:anim calcmode="lin" valueType="num">
                                      <p:cBhvr>
                                        <p:cTn id="119" dur="1000" fill="hold"/>
                                        <p:tgtEl>
                                          <p:spTgt spid="25"/>
                                        </p:tgtEl>
                                        <p:attrNameLst>
                                          <p:attrName>ppt_x</p:attrName>
                                        </p:attrNameLst>
                                      </p:cBhvr>
                                      <p:tavLst>
                                        <p:tav tm="0">
                                          <p:val>
                                            <p:strVal val="#ppt_x"/>
                                          </p:val>
                                        </p:tav>
                                        <p:tav tm="100000">
                                          <p:val>
                                            <p:strVal val="#ppt_x"/>
                                          </p:val>
                                        </p:tav>
                                      </p:tavLst>
                                    </p:anim>
                                    <p:anim calcmode="lin" valueType="num">
                                      <p:cBhvr>
                                        <p:cTn id="120" dur="1000" fill="hold"/>
                                        <p:tgtEl>
                                          <p:spTgt spid="25"/>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26"/>
                                        </p:tgtEl>
                                        <p:attrNameLst>
                                          <p:attrName>style.visibility</p:attrName>
                                        </p:attrNameLst>
                                      </p:cBhvr>
                                      <p:to>
                                        <p:strVal val="visible"/>
                                      </p:to>
                                    </p:set>
                                    <p:animEffect transition="in" filter="fade">
                                      <p:cBhvr>
                                        <p:cTn id="123" dur="1000"/>
                                        <p:tgtEl>
                                          <p:spTgt spid="26"/>
                                        </p:tgtEl>
                                      </p:cBhvr>
                                    </p:animEffect>
                                    <p:anim calcmode="lin" valueType="num">
                                      <p:cBhvr>
                                        <p:cTn id="124" dur="1000" fill="hold"/>
                                        <p:tgtEl>
                                          <p:spTgt spid="26"/>
                                        </p:tgtEl>
                                        <p:attrNameLst>
                                          <p:attrName>ppt_x</p:attrName>
                                        </p:attrNameLst>
                                      </p:cBhvr>
                                      <p:tavLst>
                                        <p:tav tm="0">
                                          <p:val>
                                            <p:strVal val="#ppt_x"/>
                                          </p:val>
                                        </p:tav>
                                        <p:tav tm="100000">
                                          <p:val>
                                            <p:strVal val="#ppt_x"/>
                                          </p:val>
                                        </p:tav>
                                      </p:tavLst>
                                    </p:anim>
                                    <p:anim calcmode="lin" valueType="num">
                                      <p:cBhvr>
                                        <p:cTn id="125" dur="1000" fill="hold"/>
                                        <p:tgtEl>
                                          <p:spTgt spid="2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27"/>
                                        </p:tgtEl>
                                        <p:attrNameLst>
                                          <p:attrName>style.visibility</p:attrName>
                                        </p:attrNameLst>
                                      </p:cBhvr>
                                      <p:to>
                                        <p:strVal val="visible"/>
                                      </p:to>
                                    </p:set>
                                    <p:animEffect transition="in" filter="fade">
                                      <p:cBhvr>
                                        <p:cTn id="128" dur="1000"/>
                                        <p:tgtEl>
                                          <p:spTgt spid="27"/>
                                        </p:tgtEl>
                                      </p:cBhvr>
                                    </p:animEffect>
                                    <p:anim calcmode="lin" valueType="num">
                                      <p:cBhvr>
                                        <p:cTn id="129" dur="1000" fill="hold"/>
                                        <p:tgtEl>
                                          <p:spTgt spid="27"/>
                                        </p:tgtEl>
                                        <p:attrNameLst>
                                          <p:attrName>ppt_x</p:attrName>
                                        </p:attrNameLst>
                                      </p:cBhvr>
                                      <p:tavLst>
                                        <p:tav tm="0">
                                          <p:val>
                                            <p:strVal val="#ppt_x"/>
                                          </p:val>
                                        </p:tav>
                                        <p:tav tm="100000">
                                          <p:val>
                                            <p:strVal val="#ppt_x"/>
                                          </p:val>
                                        </p:tav>
                                      </p:tavLst>
                                    </p:anim>
                                    <p:anim calcmode="lin" valueType="num">
                                      <p:cBhvr>
                                        <p:cTn id="130" dur="1000" fill="hold"/>
                                        <p:tgtEl>
                                          <p:spTgt spid="27"/>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28"/>
                                        </p:tgtEl>
                                        <p:attrNameLst>
                                          <p:attrName>style.visibility</p:attrName>
                                        </p:attrNameLst>
                                      </p:cBhvr>
                                      <p:to>
                                        <p:strVal val="visible"/>
                                      </p:to>
                                    </p:set>
                                    <p:animEffect transition="in" filter="fade">
                                      <p:cBhvr>
                                        <p:cTn id="133" dur="1000"/>
                                        <p:tgtEl>
                                          <p:spTgt spid="28"/>
                                        </p:tgtEl>
                                      </p:cBhvr>
                                    </p:animEffect>
                                    <p:anim calcmode="lin" valueType="num">
                                      <p:cBhvr>
                                        <p:cTn id="134" dur="1000" fill="hold"/>
                                        <p:tgtEl>
                                          <p:spTgt spid="28"/>
                                        </p:tgtEl>
                                        <p:attrNameLst>
                                          <p:attrName>ppt_x</p:attrName>
                                        </p:attrNameLst>
                                      </p:cBhvr>
                                      <p:tavLst>
                                        <p:tav tm="0">
                                          <p:val>
                                            <p:strVal val="#ppt_x"/>
                                          </p:val>
                                        </p:tav>
                                        <p:tav tm="100000">
                                          <p:val>
                                            <p:strVal val="#ppt_x"/>
                                          </p:val>
                                        </p:tav>
                                      </p:tavLst>
                                    </p:anim>
                                    <p:anim calcmode="lin" valueType="num">
                                      <p:cBhvr>
                                        <p:cTn id="135" dur="1000" fill="hold"/>
                                        <p:tgtEl>
                                          <p:spTgt spid="28"/>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29"/>
                                        </p:tgtEl>
                                        <p:attrNameLst>
                                          <p:attrName>style.visibility</p:attrName>
                                        </p:attrNameLst>
                                      </p:cBhvr>
                                      <p:to>
                                        <p:strVal val="visible"/>
                                      </p:to>
                                    </p:set>
                                    <p:animEffect transition="in" filter="fade">
                                      <p:cBhvr>
                                        <p:cTn id="138" dur="1000"/>
                                        <p:tgtEl>
                                          <p:spTgt spid="29"/>
                                        </p:tgtEl>
                                      </p:cBhvr>
                                    </p:animEffect>
                                    <p:anim calcmode="lin" valueType="num">
                                      <p:cBhvr>
                                        <p:cTn id="139" dur="1000" fill="hold"/>
                                        <p:tgtEl>
                                          <p:spTgt spid="29"/>
                                        </p:tgtEl>
                                        <p:attrNameLst>
                                          <p:attrName>ppt_x</p:attrName>
                                        </p:attrNameLst>
                                      </p:cBhvr>
                                      <p:tavLst>
                                        <p:tav tm="0">
                                          <p:val>
                                            <p:strVal val="#ppt_x"/>
                                          </p:val>
                                        </p:tav>
                                        <p:tav tm="100000">
                                          <p:val>
                                            <p:strVal val="#ppt_x"/>
                                          </p:val>
                                        </p:tav>
                                      </p:tavLst>
                                    </p:anim>
                                    <p:anim calcmode="lin" valueType="num">
                                      <p:cBhvr>
                                        <p:cTn id="140" dur="1000" fill="hold"/>
                                        <p:tgtEl>
                                          <p:spTgt spid="29"/>
                                        </p:tgtEl>
                                        <p:attrNameLst>
                                          <p:attrName>ppt_y</p:attrName>
                                        </p:attrNameLst>
                                      </p:cBhvr>
                                      <p:tavLst>
                                        <p:tav tm="0">
                                          <p:val>
                                            <p:strVal val="#ppt_y+.1"/>
                                          </p:val>
                                        </p:tav>
                                        <p:tav tm="100000">
                                          <p:val>
                                            <p:strVal val="#ppt_y"/>
                                          </p:val>
                                        </p:tav>
                                      </p:tavLst>
                                    </p:anim>
                                  </p:childTnLst>
                                </p:cTn>
                              </p:par>
                              <p:par>
                                <p:cTn id="141" presetID="42" presetClass="entr" presetSubtype="0" fill="hold" grpId="0" nodeType="withEffect">
                                  <p:stCondLst>
                                    <p:cond delay="0"/>
                                  </p:stCondLst>
                                  <p:childTnLst>
                                    <p:set>
                                      <p:cBhvr>
                                        <p:cTn id="142" dur="1" fill="hold">
                                          <p:stCondLst>
                                            <p:cond delay="0"/>
                                          </p:stCondLst>
                                        </p:cTn>
                                        <p:tgtEl>
                                          <p:spTgt spid="30"/>
                                        </p:tgtEl>
                                        <p:attrNameLst>
                                          <p:attrName>style.visibility</p:attrName>
                                        </p:attrNameLst>
                                      </p:cBhvr>
                                      <p:to>
                                        <p:strVal val="visible"/>
                                      </p:to>
                                    </p:set>
                                    <p:animEffect transition="in" filter="fade">
                                      <p:cBhvr>
                                        <p:cTn id="143" dur="1000"/>
                                        <p:tgtEl>
                                          <p:spTgt spid="30"/>
                                        </p:tgtEl>
                                      </p:cBhvr>
                                    </p:animEffect>
                                    <p:anim calcmode="lin" valueType="num">
                                      <p:cBhvr>
                                        <p:cTn id="144" dur="1000" fill="hold"/>
                                        <p:tgtEl>
                                          <p:spTgt spid="30"/>
                                        </p:tgtEl>
                                        <p:attrNameLst>
                                          <p:attrName>ppt_x</p:attrName>
                                        </p:attrNameLst>
                                      </p:cBhvr>
                                      <p:tavLst>
                                        <p:tav tm="0">
                                          <p:val>
                                            <p:strVal val="#ppt_x"/>
                                          </p:val>
                                        </p:tav>
                                        <p:tav tm="100000">
                                          <p:val>
                                            <p:strVal val="#ppt_x"/>
                                          </p:val>
                                        </p:tav>
                                      </p:tavLst>
                                    </p:anim>
                                    <p:anim calcmode="lin" valueType="num">
                                      <p:cBhvr>
                                        <p:cTn id="145" dur="1000" fill="hold"/>
                                        <p:tgtEl>
                                          <p:spTgt spid="30"/>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0"/>
                                  </p:stCondLst>
                                  <p:childTnLst>
                                    <p:set>
                                      <p:cBhvr>
                                        <p:cTn id="147" dur="1" fill="hold">
                                          <p:stCondLst>
                                            <p:cond delay="0"/>
                                          </p:stCondLst>
                                        </p:cTn>
                                        <p:tgtEl>
                                          <p:spTgt spid="31"/>
                                        </p:tgtEl>
                                        <p:attrNameLst>
                                          <p:attrName>style.visibility</p:attrName>
                                        </p:attrNameLst>
                                      </p:cBhvr>
                                      <p:to>
                                        <p:strVal val="visible"/>
                                      </p:to>
                                    </p:set>
                                    <p:animEffect transition="in" filter="fade">
                                      <p:cBhvr>
                                        <p:cTn id="148" dur="1000"/>
                                        <p:tgtEl>
                                          <p:spTgt spid="31"/>
                                        </p:tgtEl>
                                      </p:cBhvr>
                                    </p:animEffect>
                                    <p:anim calcmode="lin" valueType="num">
                                      <p:cBhvr>
                                        <p:cTn id="149" dur="1000" fill="hold"/>
                                        <p:tgtEl>
                                          <p:spTgt spid="31"/>
                                        </p:tgtEl>
                                        <p:attrNameLst>
                                          <p:attrName>ppt_x</p:attrName>
                                        </p:attrNameLst>
                                      </p:cBhvr>
                                      <p:tavLst>
                                        <p:tav tm="0">
                                          <p:val>
                                            <p:strVal val="#ppt_x"/>
                                          </p:val>
                                        </p:tav>
                                        <p:tav tm="100000">
                                          <p:val>
                                            <p:strVal val="#ppt_x"/>
                                          </p:val>
                                        </p:tav>
                                      </p:tavLst>
                                    </p:anim>
                                    <p:anim calcmode="lin" valueType="num">
                                      <p:cBhvr>
                                        <p:cTn id="150" dur="1000" fill="hold"/>
                                        <p:tgtEl>
                                          <p:spTgt spid="31"/>
                                        </p:tgtEl>
                                        <p:attrNameLst>
                                          <p:attrName>ppt_y</p:attrName>
                                        </p:attrNameLst>
                                      </p:cBhvr>
                                      <p:tavLst>
                                        <p:tav tm="0">
                                          <p:val>
                                            <p:strVal val="#ppt_y+.1"/>
                                          </p:val>
                                        </p:tav>
                                        <p:tav tm="100000">
                                          <p:val>
                                            <p:strVal val="#ppt_y"/>
                                          </p:val>
                                        </p:tav>
                                      </p:tavLst>
                                    </p:anim>
                                  </p:childTnLst>
                                </p:cTn>
                              </p:par>
                              <p:par>
                                <p:cTn id="151" presetID="42" presetClass="entr" presetSubtype="0" fill="hold" grpId="0" nodeType="withEffect">
                                  <p:stCondLst>
                                    <p:cond delay="0"/>
                                  </p:stCondLst>
                                  <p:childTnLst>
                                    <p:set>
                                      <p:cBhvr>
                                        <p:cTn id="152" dur="1" fill="hold">
                                          <p:stCondLst>
                                            <p:cond delay="0"/>
                                          </p:stCondLst>
                                        </p:cTn>
                                        <p:tgtEl>
                                          <p:spTgt spid="32"/>
                                        </p:tgtEl>
                                        <p:attrNameLst>
                                          <p:attrName>style.visibility</p:attrName>
                                        </p:attrNameLst>
                                      </p:cBhvr>
                                      <p:to>
                                        <p:strVal val="visible"/>
                                      </p:to>
                                    </p:set>
                                    <p:animEffect transition="in" filter="fade">
                                      <p:cBhvr>
                                        <p:cTn id="153" dur="1000"/>
                                        <p:tgtEl>
                                          <p:spTgt spid="32"/>
                                        </p:tgtEl>
                                      </p:cBhvr>
                                    </p:animEffect>
                                    <p:anim calcmode="lin" valueType="num">
                                      <p:cBhvr>
                                        <p:cTn id="154" dur="1000" fill="hold"/>
                                        <p:tgtEl>
                                          <p:spTgt spid="32"/>
                                        </p:tgtEl>
                                        <p:attrNameLst>
                                          <p:attrName>ppt_x</p:attrName>
                                        </p:attrNameLst>
                                      </p:cBhvr>
                                      <p:tavLst>
                                        <p:tav tm="0">
                                          <p:val>
                                            <p:strVal val="#ppt_x"/>
                                          </p:val>
                                        </p:tav>
                                        <p:tav tm="100000">
                                          <p:val>
                                            <p:strVal val="#ppt_x"/>
                                          </p:val>
                                        </p:tav>
                                      </p:tavLst>
                                    </p:anim>
                                    <p:anim calcmode="lin" valueType="num">
                                      <p:cBhvr>
                                        <p:cTn id="155" dur="1000" fill="hold"/>
                                        <p:tgtEl>
                                          <p:spTgt spid="32"/>
                                        </p:tgtEl>
                                        <p:attrNameLst>
                                          <p:attrName>ppt_y</p:attrName>
                                        </p:attrNameLst>
                                      </p:cBhvr>
                                      <p:tavLst>
                                        <p:tav tm="0">
                                          <p:val>
                                            <p:strVal val="#ppt_y+.1"/>
                                          </p:val>
                                        </p:tav>
                                        <p:tav tm="100000">
                                          <p:val>
                                            <p:strVal val="#ppt_y"/>
                                          </p:val>
                                        </p:tav>
                                      </p:tavLst>
                                    </p:anim>
                                  </p:childTnLst>
                                </p:cTn>
                              </p:par>
                              <p:par>
                                <p:cTn id="156" presetID="42" presetClass="entr" presetSubtype="0" fill="hold" grpId="0" nodeType="withEffect">
                                  <p:stCondLst>
                                    <p:cond delay="0"/>
                                  </p:stCondLst>
                                  <p:childTnLst>
                                    <p:set>
                                      <p:cBhvr>
                                        <p:cTn id="157" dur="1" fill="hold">
                                          <p:stCondLst>
                                            <p:cond delay="0"/>
                                          </p:stCondLst>
                                        </p:cTn>
                                        <p:tgtEl>
                                          <p:spTgt spid="33"/>
                                        </p:tgtEl>
                                        <p:attrNameLst>
                                          <p:attrName>style.visibility</p:attrName>
                                        </p:attrNameLst>
                                      </p:cBhvr>
                                      <p:to>
                                        <p:strVal val="visible"/>
                                      </p:to>
                                    </p:set>
                                    <p:animEffect transition="in" filter="fade">
                                      <p:cBhvr>
                                        <p:cTn id="158" dur="1000"/>
                                        <p:tgtEl>
                                          <p:spTgt spid="33"/>
                                        </p:tgtEl>
                                      </p:cBhvr>
                                    </p:animEffect>
                                    <p:anim calcmode="lin" valueType="num">
                                      <p:cBhvr>
                                        <p:cTn id="159" dur="1000" fill="hold"/>
                                        <p:tgtEl>
                                          <p:spTgt spid="33"/>
                                        </p:tgtEl>
                                        <p:attrNameLst>
                                          <p:attrName>ppt_x</p:attrName>
                                        </p:attrNameLst>
                                      </p:cBhvr>
                                      <p:tavLst>
                                        <p:tav tm="0">
                                          <p:val>
                                            <p:strVal val="#ppt_x"/>
                                          </p:val>
                                        </p:tav>
                                        <p:tav tm="100000">
                                          <p:val>
                                            <p:strVal val="#ppt_x"/>
                                          </p:val>
                                        </p:tav>
                                      </p:tavLst>
                                    </p:anim>
                                    <p:anim calcmode="lin" valueType="num">
                                      <p:cBhvr>
                                        <p:cTn id="160" dur="1000" fill="hold"/>
                                        <p:tgtEl>
                                          <p:spTgt spid="3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4"/>
                                        </p:tgtEl>
                                        <p:attrNameLst>
                                          <p:attrName>style.visibility</p:attrName>
                                        </p:attrNameLst>
                                      </p:cBhvr>
                                      <p:to>
                                        <p:strVal val="visible"/>
                                      </p:to>
                                    </p:set>
                                    <p:animEffect transition="in" filter="fade">
                                      <p:cBhvr>
                                        <p:cTn id="163" dur="1000"/>
                                        <p:tgtEl>
                                          <p:spTgt spid="34"/>
                                        </p:tgtEl>
                                      </p:cBhvr>
                                    </p:animEffect>
                                    <p:anim calcmode="lin" valueType="num">
                                      <p:cBhvr>
                                        <p:cTn id="164" dur="1000" fill="hold"/>
                                        <p:tgtEl>
                                          <p:spTgt spid="34"/>
                                        </p:tgtEl>
                                        <p:attrNameLst>
                                          <p:attrName>ppt_x</p:attrName>
                                        </p:attrNameLst>
                                      </p:cBhvr>
                                      <p:tavLst>
                                        <p:tav tm="0">
                                          <p:val>
                                            <p:strVal val="#ppt_x"/>
                                          </p:val>
                                        </p:tav>
                                        <p:tav tm="100000">
                                          <p:val>
                                            <p:strVal val="#ppt_x"/>
                                          </p:val>
                                        </p:tav>
                                      </p:tavLst>
                                    </p:anim>
                                    <p:anim calcmode="lin" valueType="num">
                                      <p:cBhvr>
                                        <p:cTn id="165" dur="1000" fill="hold"/>
                                        <p:tgtEl>
                                          <p:spTgt spid="34"/>
                                        </p:tgtEl>
                                        <p:attrNameLst>
                                          <p:attrName>ppt_y</p:attrName>
                                        </p:attrNameLst>
                                      </p:cBhvr>
                                      <p:tavLst>
                                        <p:tav tm="0">
                                          <p:val>
                                            <p:strVal val="#ppt_y+.1"/>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35"/>
                                        </p:tgtEl>
                                        <p:attrNameLst>
                                          <p:attrName>style.visibility</p:attrName>
                                        </p:attrNameLst>
                                      </p:cBhvr>
                                      <p:to>
                                        <p:strVal val="visible"/>
                                      </p:to>
                                    </p:set>
                                    <p:animEffect transition="in" filter="fade">
                                      <p:cBhvr>
                                        <p:cTn id="168" dur="1000"/>
                                        <p:tgtEl>
                                          <p:spTgt spid="35"/>
                                        </p:tgtEl>
                                      </p:cBhvr>
                                    </p:animEffect>
                                    <p:anim calcmode="lin" valueType="num">
                                      <p:cBhvr>
                                        <p:cTn id="169" dur="1000" fill="hold"/>
                                        <p:tgtEl>
                                          <p:spTgt spid="35"/>
                                        </p:tgtEl>
                                        <p:attrNameLst>
                                          <p:attrName>ppt_x</p:attrName>
                                        </p:attrNameLst>
                                      </p:cBhvr>
                                      <p:tavLst>
                                        <p:tav tm="0">
                                          <p:val>
                                            <p:strVal val="#ppt_x"/>
                                          </p:val>
                                        </p:tav>
                                        <p:tav tm="100000">
                                          <p:val>
                                            <p:strVal val="#ppt_x"/>
                                          </p:val>
                                        </p:tav>
                                      </p:tavLst>
                                    </p:anim>
                                    <p:anim calcmode="lin" valueType="num">
                                      <p:cBhvr>
                                        <p:cTn id="170" dur="1000" fill="hold"/>
                                        <p:tgtEl>
                                          <p:spTgt spid="35"/>
                                        </p:tgtEl>
                                        <p:attrNameLst>
                                          <p:attrName>ppt_y</p:attrName>
                                        </p:attrNameLst>
                                      </p:cBhvr>
                                      <p:tavLst>
                                        <p:tav tm="0">
                                          <p:val>
                                            <p:strVal val="#ppt_y+.1"/>
                                          </p:val>
                                        </p:tav>
                                        <p:tav tm="100000">
                                          <p:val>
                                            <p:strVal val="#ppt_y"/>
                                          </p:val>
                                        </p:tav>
                                      </p:tavLst>
                                    </p:anim>
                                  </p:childTnLst>
                                </p:cTn>
                              </p:par>
                              <p:par>
                                <p:cTn id="171" presetID="42" presetClass="entr" presetSubtype="0" fill="hold" grpId="0" nodeType="withEffect">
                                  <p:stCondLst>
                                    <p:cond delay="0"/>
                                  </p:stCondLst>
                                  <p:childTnLst>
                                    <p:set>
                                      <p:cBhvr>
                                        <p:cTn id="172" dur="1" fill="hold">
                                          <p:stCondLst>
                                            <p:cond delay="0"/>
                                          </p:stCondLst>
                                        </p:cTn>
                                        <p:tgtEl>
                                          <p:spTgt spid="36"/>
                                        </p:tgtEl>
                                        <p:attrNameLst>
                                          <p:attrName>style.visibility</p:attrName>
                                        </p:attrNameLst>
                                      </p:cBhvr>
                                      <p:to>
                                        <p:strVal val="visible"/>
                                      </p:to>
                                    </p:set>
                                    <p:animEffect transition="in" filter="fade">
                                      <p:cBhvr>
                                        <p:cTn id="173" dur="1000"/>
                                        <p:tgtEl>
                                          <p:spTgt spid="36"/>
                                        </p:tgtEl>
                                      </p:cBhvr>
                                    </p:animEffect>
                                    <p:anim calcmode="lin" valueType="num">
                                      <p:cBhvr>
                                        <p:cTn id="174" dur="1000" fill="hold"/>
                                        <p:tgtEl>
                                          <p:spTgt spid="36"/>
                                        </p:tgtEl>
                                        <p:attrNameLst>
                                          <p:attrName>ppt_x</p:attrName>
                                        </p:attrNameLst>
                                      </p:cBhvr>
                                      <p:tavLst>
                                        <p:tav tm="0">
                                          <p:val>
                                            <p:strVal val="#ppt_x"/>
                                          </p:val>
                                        </p:tav>
                                        <p:tav tm="100000">
                                          <p:val>
                                            <p:strVal val="#ppt_x"/>
                                          </p:val>
                                        </p:tav>
                                      </p:tavLst>
                                    </p:anim>
                                    <p:anim calcmode="lin" valueType="num">
                                      <p:cBhvr>
                                        <p:cTn id="175" dur="1000" fill="hold"/>
                                        <p:tgtEl>
                                          <p:spTgt spid="36"/>
                                        </p:tgtEl>
                                        <p:attrNameLst>
                                          <p:attrName>ppt_y</p:attrName>
                                        </p:attrNameLst>
                                      </p:cBhvr>
                                      <p:tavLst>
                                        <p:tav tm="0">
                                          <p:val>
                                            <p:strVal val="#ppt_y+.1"/>
                                          </p:val>
                                        </p:tav>
                                        <p:tav tm="100000">
                                          <p:val>
                                            <p:strVal val="#ppt_y"/>
                                          </p:val>
                                        </p:tav>
                                      </p:tavLst>
                                    </p:anim>
                                  </p:childTnLst>
                                </p:cTn>
                              </p:par>
                            </p:childTnLst>
                          </p:cTn>
                        </p:par>
                        <p:par>
                          <p:cTn id="176" fill="hold" nodeType="afterGroup">
                            <p:stCondLst>
                              <p:cond delay="10500"/>
                            </p:stCondLst>
                            <p:childTnLst>
                              <p:par>
                                <p:cTn id="177" presetID="21" presetClass="entr" presetSubtype="1" fill="hold" grpId="0" nodeType="afterEffect">
                                  <p:stCondLst>
                                    <p:cond delay="0"/>
                                  </p:stCondLst>
                                  <p:childTnLst>
                                    <p:set>
                                      <p:cBhvr>
                                        <p:cTn id="178" dur="1" fill="hold">
                                          <p:stCondLst>
                                            <p:cond delay="0"/>
                                          </p:stCondLst>
                                        </p:cTn>
                                        <p:tgtEl>
                                          <p:spTgt spid="37"/>
                                        </p:tgtEl>
                                        <p:attrNameLst>
                                          <p:attrName>style.visibility</p:attrName>
                                        </p:attrNameLst>
                                      </p:cBhvr>
                                      <p:to>
                                        <p:strVal val="visible"/>
                                      </p:to>
                                    </p:set>
                                    <p:animEffect transition="in" filter="wheel(1)">
                                      <p:cBhvr>
                                        <p:cTn id="179" dur="2000"/>
                                        <p:tgtEl>
                                          <p:spTgt spid="37"/>
                                        </p:tgtEl>
                                      </p:cBhvr>
                                    </p:animEffect>
                                  </p:childTnLst>
                                </p:cTn>
                              </p:par>
                            </p:childTnLst>
                          </p:cTn>
                        </p:par>
                        <p:par>
                          <p:cTn id="180" fill="hold" nodeType="afterGroup">
                            <p:stCondLst>
                              <p:cond delay="12500"/>
                            </p:stCondLst>
                            <p:childTnLst>
                              <p:par>
                                <p:cTn id="181" presetID="15" presetClass="entr" presetSubtype="0" fill="hold" nodeType="afterEffect">
                                  <p:stCondLst>
                                    <p:cond delay="0"/>
                                  </p:stCondLst>
                                  <p:childTnLst>
                                    <p:set>
                                      <p:cBhvr>
                                        <p:cTn id="182" dur="1" fill="hold">
                                          <p:stCondLst>
                                            <p:cond delay="0"/>
                                          </p:stCondLst>
                                        </p:cTn>
                                        <p:tgtEl>
                                          <p:spTgt spid="76"/>
                                        </p:tgtEl>
                                        <p:attrNameLst>
                                          <p:attrName>style.visibility</p:attrName>
                                        </p:attrNameLst>
                                      </p:cBhvr>
                                      <p:to>
                                        <p:strVal val="visible"/>
                                      </p:to>
                                    </p:set>
                                    <p:anim calcmode="lin" valueType="num">
                                      <p:cBhvr>
                                        <p:cTn id="183" dur="1000" fill="hold"/>
                                        <p:tgtEl>
                                          <p:spTgt spid="76"/>
                                        </p:tgtEl>
                                        <p:attrNameLst>
                                          <p:attrName>ppt_w</p:attrName>
                                        </p:attrNameLst>
                                      </p:cBhvr>
                                      <p:tavLst>
                                        <p:tav tm="0">
                                          <p:val>
                                            <p:fltVal val="0"/>
                                          </p:val>
                                        </p:tav>
                                        <p:tav tm="100000">
                                          <p:val>
                                            <p:strVal val="#ppt_w"/>
                                          </p:val>
                                        </p:tav>
                                      </p:tavLst>
                                    </p:anim>
                                    <p:anim calcmode="lin" valueType="num">
                                      <p:cBhvr>
                                        <p:cTn id="184" dur="1000" fill="hold"/>
                                        <p:tgtEl>
                                          <p:spTgt spid="76"/>
                                        </p:tgtEl>
                                        <p:attrNameLst>
                                          <p:attrName>ppt_h</p:attrName>
                                        </p:attrNameLst>
                                      </p:cBhvr>
                                      <p:tavLst>
                                        <p:tav tm="0">
                                          <p:val>
                                            <p:fltVal val="0"/>
                                          </p:val>
                                        </p:tav>
                                        <p:tav tm="100000">
                                          <p:val>
                                            <p:strVal val="#ppt_h"/>
                                          </p:val>
                                        </p:tav>
                                      </p:tavLst>
                                    </p:anim>
                                    <p:anim calcmode="lin" valueType="num">
                                      <p:cBhvr>
                                        <p:cTn id="185" dur="1000" fill="hold"/>
                                        <p:tgtEl>
                                          <p:spTgt spid="76"/>
                                        </p:tgtEl>
                                        <p:attrNameLst>
                                          <p:attrName>ppt_x</p:attrName>
                                        </p:attrNameLst>
                                      </p:cBhvr>
                                      <p:tavLst>
                                        <p:tav tm="0" fmla="#ppt_x+(cos(-2*pi*(1-$))*-#ppt_x-sin(-2*pi*(1-$))*(1-#ppt_y))*(1-$)">
                                          <p:val>
                                            <p:fltVal val="0"/>
                                          </p:val>
                                        </p:tav>
                                        <p:tav tm="100000">
                                          <p:val>
                                            <p:fltVal val="1"/>
                                          </p:val>
                                        </p:tav>
                                      </p:tavLst>
                                    </p:anim>
                                    <p:anim calcmode="lin" valueType="num">
                                      <p:cBhvr>
                                        <p:cTn id="186" dur="1000" fill="hold"/>
                                        <p:tgtEl>
                                          <p:spTgt spid="76"/>
                                        </p:tgtEl>
                                        <p:attrNameLst>
                                          <p:attrName>ppt_y</p:attrName>
                                        </p:attrNameLst>
                                      </p:cBhvr>
                                      <p:tavLst>
                                        <p:tav tm="0" fmla="#ppt_y+(sin(-2*pi*(1-$))*-#ppt_x+cos(-2*pi*(1-$))*(1-#ppt_y))*(1-$)">
                                          <p:val>
                                            <p:fltVal val="0"/>
                                          </p:val>
                                        </p:tav>
                                        <p:tav tm="100000">
                                          <p:val>
                                            <p:fltVal val="1"/>
                                          </p:val>
                                        </p:tav>
                                      </p:tavLst>
                                    </p:anim>
                                  </p:childTnLst>
                                </p:cTn>
                              </p:par>
                            </p:childTnLst>
                          </p:cTn>
                        </p:par>
                        <p:par>
                          <p:cTn id="187" fill="hold" nodeType="afterGroup">
                            <p:stCondLst>
                              <p:cond delay="13500"/>
                            </p:stCondLst>
                            <p:childTnLst>
                              <p:par>
                                <p:cTn id="188" presetID="2" presetClass="entr" presetSubtype="8" fill="hold" grpId="0" nodeType="afterEffect">
                                  <p:stCondLst>
                                    <p:cond delay="0"/>
                                  </p:stCondLst>
                                  <p:childTnLst>
                                    <p:set>
                                      <p:cBhvr>
                                        <p:cTn id="189" dur="1" fill="hold">
                                          <p:stCondLst>
                                            <p:cond delay="0"/>
                                          </p:stCondLst>
                                        </p:cTn>
                                        <p:tgtEl>
                                          <p:spTgt spid="38"/>
                                        </p:tgtEl>
                                        <p:attrNameLst>
                                          <p:attrName>style.visibility</p:attrName>
                                        </p:attrNameLst>
                                      </p:cBhvr>
                                      <p:to>
                                        <p:strVal val="visible"/>
                                      </p:to>
                                    </p:set>
                                    <p:anim calcmode="lin" valueType="num">
                                      <p:cBhvr additive="base">
                                        <p:cTn id="190" dur="500" fill="hold"/>
                                        <p:tgtEl>
                                          <p:spTgt spid="38"/>
                                        </p:tgtEl>
                                        <p:attrNameLst>
                                          <p:attrName>ppt_x</p:attrName>
                                        </p:attrNameLst>
                                      </p:cBhvr>
                                      <p:tavLst>
                                        <p:tav tm="0">
                                          <p:val>
                                            <p:strVal val="0-#ppt_w/2"/>
                                          </p:val>
                                        </p:tav>
                                        <p:tav tm="100000">
                                          <p:val>
                                            <p:strVal val="#ppt_x"/>
                                          </p:val>
                                        </p:tav>
                                      </p:tavLst>
                                    </p:anim>
                                    <p:anim calcmode="lin" valueType="num">
                                      <p:cBhvr additive="base">
                                        <p:cTn id="191" dur="500" fill="hold"/>
                                        <p:tgtEl>
                                          <p:spTgt spid="38"/>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39"/>
                                        </p:tgtEl>
                                        <p:attrNameLst>
                                          <p:attrName>style.visibility</p:attrName>
                                        </p:attrNameLst>
                                      </p:cBhvr>
                                      <p:to>
                                        <p:strVal val="visible"/>
                                      </p:to>
                                    </p:set>
                                    <p:anim calcmode="lin" valueType="num">
                                      <p:cBhvr additive="base">
                                        <p:cTn id="194" dur="500" fill="hold"/>
                                        <p:tgtEl>
                                          <p:spTgt spid="39"/>
                                        </p:tgtEl>
                                        <p:attrNameLst>
                                          <p:attrName>ppt_x</p:attrName>
                                        </p:attrNameLst>
                                      </p:cBhvr>
                                      <p:tavLst>
                                        <p:tav tm="0">
                                          <p:val>
                                            <p:strVal val="0-#ppt_w/2"/>
                                          </p:val>
                                        </p:tav>
                                        <p:tav tm="100000">
                                          <p:val>
                                            <p:strVal val="#ppt_x"/>
                                          </p:val>
                                        </p:tav>
                                      </p:tavLst>
                                    </p:anim>
                                    <p:anim calcmode="lin" valueType="num">
                                      <p:cBhvr additive="base">
                                        <p:cTn id="195" dur="500" fill="hold"/>
                                        <p:tgtEl>
                                          <p:spTgt spid="39"/>
                                        </p:tgtEl>
                                        <p:attrNameLst>
                                          <p:attrName>ppt_y</p:attrName>
                                        </p:attrNameLst>
                                      </p:cBhvr>
                                      <p:tavLst>
                                        <p:tav tm="0">
                                          <p:val>
                                            <p:strVal val="#ppt_y"/>
                                          </p:val>
                                        </p:tav>
                                        <p:tav tm="100000">
                                          <p:val>
                                            <p:strVal val="#ppt_y"/>
                                          </p:val>
                                        </p:tav>
                                      </p:tavLst>
                                    </p:anim>
                                  </p:childTnLst>
                                </p:cTn>
                              </p:par>
                            </p:childTnLst>
                          </p:cTn>
                        </p:par>
                        <p:par>
                          <p:cTn id="196" fill="hold" nodeType="afterGroup">
                            <p:stCondLst>
                              <p:cond delay="14000"/>
                            </p:stCondLst>
                            <p:childTnLst>
                              <p:par>
                                <p:cTn id="197" presetID="42" presetClass="entr" presetSubtype="0" fill="hold" grpId="0" nodeType="afterEffect">
                                  <p:stCondLst>
                                    <p:cond delay="0"/>
                                  </p:stCondLst>
                                  <p:childTnLst>
                                    <p:set>
                                      <p:cBhvr>
                                        <p:cTn id="198" dur="1" fill="hold">
                                          <p:stCondLst>
                                            <p:cond delay="0"/>
                                          </p:stCondLst>
                                        </p:cTn>
                                        <p:tgtEl>
                                          <p:spTgt spid="40"/>
                                        </p:tgtEl>
                                        <p:attrNameLst>
                                          <p:attrName>style.visibility</p:attrName>
                                        </p:attrNameLst>
                                      </p:cBhvr>
                                      <p:to>
                                        <p:strVal val="visible"/>
                                      </p:to>
                                    </p:set>
                                    <p:animEffect transition="in" filter="fade">
                                      <p:cBhvr>
                                        <p:cTn id="199" dur="1000"/>
                                        <p:tgtEl>
                                          <p:spTgt spid="40"/>
                                        </p:tgtEl>
                                      </p:cBhvr>
                                    </p:animEffect>
                                    <p:anim calcmode="lin" valueType="num">
                                      <p:cBhvr>
                                        <p:cTn id="200" dur="1000" fill="hold"/>
                                        <p:tgtEl>
                                          <p:spTgt spid="40"/>
                                        </p:tgtEl>
                                        <p:attrNameLst>
                                          <p:attrName>ppt_x</p:attrName>
                                        </p:attrNameLst>
                                      </p:cBhvr>
                                      <p:tavLst>
                                        <p:tav tm="0">
                                          <p:val>
                                            <p:strVal val="#ppt_x"/>
                                          </p:val>
                                        </p:tav>
                                        <p:tav tm="100000">
                                          <p:val>
                                            <p:strVal val="#ppt_x"/>
                                          </p:val>
                                        </p:tav>
                                      </p:tavLst>
                                    </p:anim>
                                    <p:anim calcmode="lin" valueType="num">
                                      <p:cBhvr>
                                        <p:cTn id="201" dur="1000" fill="hold"/>
                                        <p:tgtEl>
                                          <p:spTgt spid="40"/>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41"/>
                                        </p:tgtEl>
                                        <p:attrNameLst>
                                          <p:attrName>style.visibility</p:attrName>
                                        </p:attrNameLst>
                                      </p:cBhvr>
                                      <p:to>
                                        <p:strVal val="visible"/>
                                      </p:to>
                                    </p:set>
                                    <p:animEffect transition="in" filter="fade">
                                      <p:cBhvr>
                                        <p:cTn id="204" dur="1000"/>
                                        <p:tgtEl>
                                          <p:spTgt spid="41"/>
                                        </p:tgtEl>
                                      </p:cBhvr>
                                    </p:animEffect>
                                    <p:anim calcmode="lin" valueType="num">
                                      <p:cBhvr>
                                        <p:cTn id="205" dur="1000" fill="hold"/>
                                        <p:tgtEl>
                                          <p:spTgt spid="41"/>
                                        </p:tgtEl>
                                        <p:attrNameLst>
                                          <p:attrName>ppt_x</p:attrName>
                                        </p:attrNameLst>
                                      </p:cBhvr>
                                      <p:tavLst>
                                        <p:tav tm="0">
                                          <p:val>
                                            <p:strVal val="#ppt_x"/>
                                          </p:val>
                                        </p:tav>
                                        <p:tav tm="100000">
                                          <p:val>
                                            <p:strVal val="#ppt_x"/>
                                          </p:val>
                                        </p:tav>
                                      </p:tavLst>
                                    </p:anim>
                                    <p:anim calcmode="lin" valueType="num">
                                      <p:cBhvr>
                                        <p:cTn id="206" dur="1000" fill="hold"/>
                                        <p:tgtEl>
                                          <p:spTgt spid="41"/>
                                        </p:tgtEl>
                                        <p:attrNameLst>
                                          <p:attrName>ppt_y</p:attrName>
                                        </p:attrNameLst>
                                      </p:cBhvr>
                                      <p:tavLst>
                                        <p:tav tm="0">
                                          <p:val>
                                            <p:strVal val="#ppt_y+.1"/>
                                          </p:val>
                                        </p:tav>
                                        <p:tav tm="100000">
                                          <p:val>
                                            <p:strVal val="#ppt_y"/>
                                          </p:val>
                                        </p:tav>
                                      </p:tavLst>
                                    </p:anim>
                                  </p:childTnLst>
                                </p:cTn>
                              </p:par>
                              <p:par>
                                <p:cTn id="207" presetID="42" presetClass="entr" presetSubtype="0" fill="hold" grpId="0" nodeType="withEffect">
                                  <p:stCondLst>
                                    <p:cond delay="0"/>
                                  </p:stCondLst>
                                  <p:childTnLst>
                                    <p:set>
                                      <p:cBhvr>
                                        <p:cTn id="208" dur="1" fill="hold">
                                          <p:stCondLst>
                                            <p:cond delay="0"/>
                                          </p:stCondLst>
                                        </p:cTn>
                                        <p:tgtEl>
                                          <p:spTgt spid="42"/>
                                        </p:tgtEl>
                                        <p:attrNameLst>
                                          <p:attrName>style.visibility</p:attrName>
                                        </p:attrNameLst>
                                      </p:cBhvr>
                                      <p:to>
                                        <p:strVal val="visible"/>
                                      </p:to>
                                    </p:set>
                                    <p:animEffect transition="in" filter="fade">
                                      <p:cBhvr>
                                        <p:cTn id="209" dur="1000"/>
                                        <p:tgtEl>
                                          <p:spTgt spid="42"/>
                                        </p:tgtEl>
                                      </p:cBhvr>
                                    </p:animEffect>
                                    <p:anim calcmode="lin" valueType="num">
                                      <p:cBhvr>
                                        <p:cTn id="210" dur="1000" fill="hold"/>
                                        <p:tgtEl>
                                          <p:spTgt spid="42"/>
                                        </p:tgtEl>
                                        <p:attrNameLst>
                                          <p:attrName>ppt_x</p:attrName>
                                        </p:attrNameLst>
                                      </p:cBhvr>
                                      <p:tavLst>
                                        <p:tav tm="0">
                                          <p:val>
                                            <p:strVal val="#ppt_x"/>
                                          </p:val>
                                        </p:tav>
                                        <p:tav tm="100000">
                                          <p:val>
                                            <p:strVal val="#ppt_x"/>
                                          </p:val>
                                        </p:tav>
                                      </p:tavLst>
                                    </p:anim>
                                    <p:anim calcmode="lin" valueType="num">
                                      <p:cBhvr>
                                        <p:cTn id="211" dur="1000" fill="hold"/>
                                        <p:tgtEl>
                                          <p:spTgt spid="42"/>
                                        </p:tgtEl>
                                        <p:attrNameLst>
                                          <p:attrName>ppt_y</p:attrName>
                                        </p:attrNameLst>
                                      </p:cBhvr>
                                      <p:tavLst>
                                        <p:tav tm="0">
                                          <p:val>
                                            <p:strVal val="#ppt_y+.1"/>
                                          </p:val>
                                        </p:tav>
                                        <p:tav tm="100000">
                                          <p:val>
                                            <p:strVal val="#ppt_y"/>
                                          </p:val>
                                        </p:tav>
                                      </p:tavLst>
                                    </p:anim>
                                  </p:childTnLst>
                                </p:cTn>
                              </p:par>
                              <p:par>
                                <p:cTn id="212" presetID="42" presetClass="entr" presetSubtype="0" fill="hold" grpId="0" nodeType="withEffect">
                                  <p:stCondLst>
                                    <p:cond delay="0"/>
                                  </p:stCondLst>
                                  <p:childTnLst>
                                    <p:set>
                                      <p:cBhvr>
                                        <p:cTn id="213" dur="1" fill="hold">
                                          <p:stCondLst>
                                            <p:cond delay="0"/>
                                          </p:stCondLst>
                                        </p:cTn>
                                        <p:tgtEl>
                                          <p:spTgt spid="43"/>
                                        </p:tgtEl>
                                        <p:attrNameLst>
                                          <p:attrName>style.visibility</p:attrName>
                                        </p:attrNameLst>
                                      </p:cBhvr>
                                      <p:to>
                                        <p:strVal val="visible"/>
                                      </p:to>
                                    </p:set>
                                    <p:animEffect transition="in" filter="fade">
                                      <p:cBhvr>
                                        <p:cTn id="214" dur="1000"/>
                                        <p:tgtEl>
                                          <p:spTgt spid="43"/>
                                        </p:tgtEl>
                                      </p:cBhvr>
                                    </p:animEffect>
                                    <p:anim calcmode="lin" valueType="num">
                                      <p:cBhvr>
                                        <p:cTn id="215" dur="1000" fill="hold"/>
                                        <p:tgtEl>
                                          <p:spTgt spid="43"/>
                                        </p:tgtEl>
                                        <p:attrNameLst>
                                          <p:attrName>ppt_x</p:attrName>
                                        </p:attrNameLst>
                                      </p:cBhvr>
                                      <p:tavLst>
                                        <p:tav tm="0">
                                          <p:val>
                                            <p:strVal val="#ppt_x"/>
                                          </p:val>
                                        </p:tav>
                                        <p:tav tm="100000">
                                          <p:val>
                                            <p:strVal val="#ppt_x"/>
                                          </p:val>
                                        </p:tav>
                                      </p:tavLst>
                                    </p:anim>
                                    <p:anim calcmode="lin" valueType="num">
                                      <p:cBhvr>
                                        <p:cTn id="216" dur="1000" fill="hold"/>
                                        <p:tgtEl>
                                          <p:spTgt spid="43"/>
                                        </p:tgtEl>
                                        <p:attrNameLst>
                                          <p:attrName>ppt_y</p:attrName>
                                        </p:attrNameLst>
                                      </p:cBhvr>
                                      <p:tavLst>
                                        <p:tav tm="0">
                                          <p:val>
                                            <p:strVal val="#ppt_y+.1"/>
                                          </p:val>
                                        </p:tav>
                                        <p:tav tm="100000">
                                          <p:val>
                                            <p:strVal val="#ppt_y"/>
                                          </p:val>
                                        </p:tav>
                                      </p:tavLst>
                                    </p:anim>
                                  </p:childTnLst>
                                </p:cTn>
                              </p:par>
                              <p:par>
                                <p:cTn id="217" presetID="42" presetClass="entr" presetSubtype="0" fill="hold" grpId="0" nodeType="withEffect">
                                  <p:stCondLst>
                                    <p:cond delay="0"/>
                                  </p:stCondLst>
                                  <p:childTnLst>
                                    <p:set>
                                      <p:cBhvr>
                                        <p:cTn id="218" dur="1" fill="hold">
                                          <p:stCondLst>
                                            <p:cond delay="0"/>
                                          </p:stCondLst>
                                        </p:cTn>
                                        <p:tgtEl>
                                          <p:spTgt spid="44"/>
                                        </p:tgtEl>
                                        <p:attrNameLst>
                                          <p:attrName>style.visibility</p:attrName>
                                        </p:attrNameLst>
                                      </p:cBhvr>
                                      <p:to>
                                        <p:strVal val="visible"/>
                                      </p:to>
                                    </p:set>
                                    <p:animEffect transition="in" filter="fade">
                                      <p:cBhvr>
                                        <p:cTn id="219" dur="1000"/>
                                        <p:tgtEl>
                                          <p:spTgt spid="44"/>
                                        </p:tgtEl>
                                      </p:cBhvr>
                                    </p:animEffect>
                                    <p:anim calcmode="lin" valueType="num">
                                      <p:cBhvr>
                                        <p:cTn id="220" dur="1000" fill="hold"/>
                                        <p:tgtEl>
                                          <p:spTgt spid="44"/>
                                        </p:tgtEl>
                                        <p:attrNameLst>
                                          <p:attrName>ppt_x</p:attrName>
                                        </p:attrNameLst>
                                      </p:cBhvr>
                                      <p:tavLst>
                                        <p:tav tm="0">
                                          <p:val>
                                            <p:strVal val="#ppt_x"/>
                                          </p:val>
                                        </p:tav>
                                        <p:tav tm="100000">
                                          <p:val>
                                            <p:strVal val="#ppt_x"/>
                                          </p:val>
                                        </p:tav>
                                      </p:tavLst>
                                    </p:anim>
                                    <p:anim calcmode="lin" valueType="num">
                                      <p:cBhvr>
                                        <p:cTn id="221" dur="1000" fill="hold"/>
                                        <p:tgtEl>
                                          <p:spTgt spid="44"/>
                                        </p:tgtEl>
                                        <p:attrNameLst>
                                          <p:attrName>ppt_y</p:attrName>
                                        </p:attrNameLst>
                                      </p:cBhvr>
                                      <p:tavLst>
                                        <p:tav tm="0">
                                          <p:val>
                                            <p:strVal val="#ppt_y+.1"/>
                                          </p:val>
                                        </p:tav>
                                        <p:tav tm="100000">
                                          <p:val>
                                            <p:strVal val="#ppt_y"/>
                                          </p:val>
                                        </p:tav>
                                      </p:tavLst>
                                    </p:anim>
                                  </p:childTnLst>
                                </p:cTn>
                              </p:par>
                              <p:par>
                                <p:cTn id="222" presetID="42" presetClass="entr" presetSubtype="0" fill="hold" grpId="0" nodeType="withEffect">
                                  <p:stCondLst>
                                    <p:cond delay="0"/>
                                  </p:stCondLst>
                                  <p:childTnLst>
                                    <p:set>
                                      <p:cBhvr>
                                        <p:cTn id="223" dur="1" fill="hold">
                                          <p:stCondLst>
                                            <p:cond delay="0"/>
                                          </p:stCondLst>
                                        </p:cTn>
                                        <p:tgtEl>
                                          <p:spTgt spid="45"/>
                                        </p:tgtEl>
                                        <p:attrNameLst>
                                          <p:attrName>style.visibility</p:attrName>
                                        </p:attrNameLst>
                                      </p:cBhvr>
                                      <p:to>
                                        <p:strVal val="visible"/>
                                      </p:to>
                                    </p:set>
                                    <p:animEffect transition="in" filter="fade">
                                      <p:cBhvr>
                                        <p:cTn id="224" dur="1000"/>
                                        <p:tgtEl>
                                          <p:spTgt spid="45"/>
                                        </p:tgtEl>
                                      </p:cBhvr>
                                    </p:animEffect>
                                    <p:anim calcmode="lin" valueType="num">
                                      <p:cBhvr>
                                        <p:cTn id="225" dur="1000" fill="hold"/>
                                        <p:tgtEl>
                                          <p:spTgt spid="45"/>
                                        </p:tgtEl>
                                        <p:attrNameLst>
                                          <p:attrName>ppt_x</p:attrName>
                                        </p:attrNameLst>
                                      </p:cBhvr>
                                      <p:tavLst>
                                        <p:tav tm="0">
                                          <p:val>
                                            <p:strVal val="#ppt_x"/>
                                          </p:val>
                                        </p:tav>
                                        <p:tav tm="100000">
                                          <p:val>
                                            <p:strVal val="#ppt_x"/>
                                          </p:val>
                                        </p:tav>
                                      </p:tavLst>
                                    </p:anim>
                                    <p:anim calcmode="lin" valueType="num">
                                      <p:cBhvr>
                                        <p:cTn id="226" dur="1000" fill="hold"/>
                                        <p:tgtEl>
                                          <p:spTgt spid="45"/>
                                        </p:tgtEl>
                                        <p:attrNameLst>
                                          <p:attrName>ppt_y</p:attrName>
                                        </p:attrNameLst>
                                      </p:cBhvr>
                                      <p:tavLst>
                                        <p:tav tm="0">
                                          <p:val>
                                            <p:strVal val="#ppt_y+.1"/>
                                          </p:val>
                                        </p:tav>
                                        <p:tav tm="100000">
                                          <p:val>
                                            <p:strVal val="#ppt_y"/>
                                          </p:val>
                                        </p:tav>
                                      </p:tavLst>
                                    </p:anim>
                                  </p:childTnLst>
                                </p:cTn>
                              </p:par>
                              <p:par>
                                <p:cTn id="227" presetID="42" presetClass="entr" presetSubtype="0" fill="hold" grpId="0" nodeType="withEffect">
                                  <p:stCondLst>
                                    <p:cond delay="0"/>
                                  </p:stCondLst>
                                  <p:childTnLst>
                                    <p:set>
                                      <p:cBhvr>
                                        <p:cTn id="228" dur="1" fill="hold">
                                          <p:stCondLst>
                                            <p:cond delay="0"/>
                                          </p:stCondLst>
                                        </p:cTn>
                                        <p:tgtEl>
                                          <p:spTgt spid="46"/>
                                        </p:tgtEl>
                                        <p:attrNameLst>
                                          <p:attrName>style.visibility</p:attrName>
                                        </p:attrNameLst>
                                      </p:cBhvr>
                                      <p:to>
                                        <p:strVal val="visible"/>
                                      </p:to>
                                    </p:set>
                                    <p:animEffect transition="in" filter="fade">
                                      <p:cBhvr>
                                        <p:cTn id="229" dur="1000"/>
                                        <p:tgtEl>
                                          <p:spTgt spid="46"/>
                                        </p:tgtEl>
                                      </p:cBhvr>
                                    </p:animEffect>
                                    <p:anim calcmode="lin" valueType="num">
                                      <p:cBhvr>
                                        <p:cTn id="230" dur="1000" fill="hold"/>
                                        <p:tgtEl>
                                          <p:spTgt spid="46"/>
                                        </p:tgtEl>
                                        <p:attrNameLst>
                                          <p:attrName>ppt_x</p:attrName>
                                        </p:attrNameLst>
                                      </p:cBhvr>
                                      <p:tavLst>
                                        <p:tav tm="0">
                                          <p:val>
                                            <p:strVal val="#ppt_x"/>
                                          </p:val>
                                        </p:tav>
                                        <p:tav tm="100000">
                                          <p:val>
                                            <p:strVal val="#ppt_x"/>
                                          </p:val>
                                        </p:tav>
                                      </p:tavLst>
                                    </p:anim>
                                    <p:anim calcmode="lin" valueType="num">
                                      <p:cBhvr>
                                        <p:cTn id="231" dur="1000" fill="hold"/>
                                        <p:tgtEl>
                                          <p:spTgt spid="46"/>
                                        </p:tgtEl>
                                        <p:attrNameLst>
                                          <p:attrName>ppt_y</p:attrName>
                                        </p:attrNameLst>
                                      </p:cBhvr>
                                      <p:tavLst>
                                        <p:tav tm="0">
                                          <p:val>
                                            <p:strVal val="#ppt_y+.1"/>
                                          </p:val>
                                        </p:tav>
                                        <p:tav tm="100000">
                                          <p:val>
                                            <p:strVal val="#ppt_y"/>
                                          </p:val>
                                        </p:tav>
                                      </p:tavLst>
                                    </p:anim>
                                  </p:childTnLst>
                                </p:cTn>
                              </p:par>
                              <p:par>
                                <p:cTn id="232" presetID="42" presetClass="entr" presetSubtype="0" fill="hold" grpId="0" nodeType="withEffect">
                                  <p:stCondLst>
                                    <p:cond delay="0"/>
                                  </p:stCondLst>
                                  <p:childTnLst>
                                    <p:set>
                                      <p:cBhvr>
                                        <p:cTn id="233" dur="1" fill="hold">
                                          <p:stCondLst>
                                            <p:cond delay="0"/>
                                          </p:stCondLst>
                                        </p:cTn>
                                        <p:tgtEl>
                                          <p:spTgt spid="47"/>
                                        </p:tgtEl>
                                        <p:attrNameLst>
                                          <p:attrName>style.visibility</p:attrName>
                                        </p:attrNameLst>
                                      </p:cBhvr>
                                      <p:to>
                                        <p:strVal val="visible"/>
                                      </p:to>
                                    </p:set>
                                    <p:animEffect transition="in" filter="fade">
                                      <p:cBhvr>
                                        <p:cTn id="234" dur="1000"/>
                                        <p:tgtEl>
                                          <p:spTgt spid="47"/>
                                        </p:tgtEl>
                                      </p:cBhvr>
                                    </p:animEffect>
                                    <p:anim calcmode="lin" valueType="num">
                                      <p:cBhvr>
                                        <p:cTn id="235" dur="1000" fill="hold"/>
                                        <p:tgtEl>
                                          <p:spTgt spid="47"/>
                                        </p:tgtEl>
                                        <p:attrNameLst>
                                          <p:attrName>ppt_x</p:attrName>
                                        </p:attrNameLst>
                                      </p:cBhvr>
                                      <p:tavLst>
                                        <p:tav tm="0">
                                          <p:val>
                                            <p:strVal val="#ppt_x"/>
                                          </p:val>
                                        </p:tav>
                                        <p:tav tm="100000">
                                          <p:val>
                                            <p:strVal val="#ppt_x"/>
                                          </p:val>
                                        </p:tav>
                                      </p:tavLst>
                                    </p:anim>
                                    <p:anim calcmode="lin" valueType="num">
                                      <p:cBhvr>
                                        <p:cTn id="236" dur="1000" fill="hold"/>
                                        <p:tgtEl>
                                          <p:spTgt spid="47"/>
                                        </p:tgtEl>
                                        <p:attrNameLst>
                                          <p:attrName>ppt_y</p:attrName>
                                        </p:attrNameLst>
                                      </p:cBhvr>
                                      <p:tavLst>
                                        <p:tav tm="0">
                                          <p:val>
                                            <p:strVal val="#ppt_y+.1"/>
                                          </p:val>
                                        </p:tav>
                                        <p:tav tm="100000">
                                          <p:val>
                                            <p:strVal val="#ppt_y"/>
                                          </p:val>
                                        </p:tav>
                                      </p:tavLst>
                                    </p:anim>
                                  </p:childTnLst>
                                </p:cTn>
                              </p:par>
                              <p:par>
                                <p:cTn id="237" presetID="42" presetClass="entr" presetSubtype="0" fill="hold" grpId="0" nodeType="withEffect">
                                  <p:stCondLst>
                                    <p:cond delay="0"/>
                                  </p:stCondLst>
                                  <p:childTnLst>
                                    <p:set>
                                      <p:cBhvr>
                                        <p:cTn id="238" dur="1" fill="hold">
                                          <p:stCondLst>
                                            <p:cond delay="0"/>
                                          </p:stCondLst>
                                        </p:cTn>
                                        <p:tgtEl>
                                          <p:spTgt spid="48"/>
                                        </p:tgtEl>
                                        <p:attrNameLst>
                                          <p:attrName>style.visibility</p:attrName>
                                        </p:attrNameLst>
                                      </p:cBhvr>
                                      <p:to>
                                        <p:strVal val="visible"/>
                                      </p:to>
                                    </p:set>
                                    <p:animEffect transition="in" filter="fade">
                                      <p:cBhvr>
                                        <p:cTn id="239" dur="1000"/>
                                        <p:tgtEl>
                                          <p:spTgt spid="48"/>
                                        </p:tgtEl>
                                      </p:cBhvr>
                                    </p:animEffect>
                                    <p:anim calcmode="lin" valueType="num">
                                      <p:cBhvr>
                                        <p:cTn id="240" dur="1000" fill="hold"/>
                                        <p:tgtEl>
                                          <p:spTgt spid="48"/>
                                        </p:tgtEl>
                                        <p:attrNameLst>
                                          <p:attrName>ppt_x</p:attrName>
                                        </p:attrNameLst>
                                      </p:cBhvr>
                                      <p:tavLst>
                                        <p:tav tm="0">
                                          <p:val>
                                            <p:strVal val="#ppt_x"/>
                                          </p:val>
                                        </p:tav>
                                        <p:tav tm="100000">
                                          <p:val>
                                            <p:strVal val="#ppt_x"/>
                                          </p:val>
                                        </p:tav>
                                      </p:tavLst>
                                    </p:anim>
                                    <p:anim calcmode="lin" valueType="num">
                                      <p:cBhvr>
                                        <p:cTn id="241" dur="1000" fill="hold"/>
                                        <p:tgtEl>
                                          <p:spTgt spid="48"/>
                                        </p:tgtEl>
                                        <p:attrNameLst>
                                          <p:attrName>ppt_y</p:attrName>
                                        </p:attrNameLst>
                                      </p:cBhvr>
                                      <p:tavLst>
                                        <p:tav tm="0">
                                          <p:val>
                                            <p:strVal val="#ppt_y+.1"/>
                                          </p:val>
                                        </p:tav>
                                        <p:tav tm="100000">
                                          <p:val>
                                            <p:strVal val="#ppt_y"/>
                                          </p:val>
                                        </p:tav>
                                      </p:tavLst>
                                    </p:anim>
                                  </p:childTnLst>
                                </p:cTn>
                              </p:par>
                              <p:par>
                                <p:cTn id="242" presetID="42" presetClass="entr" presetSubtype="0" fill="hold" grpId="0" nodeType="withEffect">
                                  <p:stCondLst>
                                    <p:cond delay="0"/>
                                  </p:stCondLst>
                                  <p:childTnLst>
                                    <p:set>
                                      <p:cBhvr>
                                        <p:cTn id="243" dur="1" fill="hold">
                                          <p:stCondLst>
                                            <p:cond delay="0"/>
                                          </p:stCondLst>
                                        </p:cTn>
                                        <p:tgtEl>
                                          <p:spTgt spid="49"/>
                                        </p:tgtEl>
                                        <p:attrNameLst>
                                          <p:attrName>style.visibility</p:attrName>
                                        </p:attrNameLst>
                                      </p:cBhvr>
                                      <p:to>
                                        <p:strVal val="visible"/>
                                      </p:to>
                                    </p:set>
                                    <p:animEffect transition="in" filter="fade">
                                      <p:cBhvr>
                                        <p:cTn id="244" dur="1000"/>
                                        <p:tgtEl>
                                          <p:spTgt spid="49"/>
                                        </p:tgtEl>
                                      </p:cBhvr>
                                    </p:animEffect>
                                    <p:anim calcmode="lin" valueType="num">
                                      <p:cBhvr>
                                        <p:cTn id="245" dur="1000" fill="hold"/>
                                        <p:tgtEl>
                                          <p:spTgt spid="49"/>
                                        </p:tgtEl>
                                        <p:attrNameLst>
                                          <p:attrName>ppt_x</p:attrName>
                                        </p:attrNameLst>
                                      </p:cBhvr>
                                      <p:tavLst>
                                        <p:tav tm="0">
                                          <p:val>
                                            <p:strVal val="#ppt_x"/>
                                          </p:val>
                                        </p:tav>
                                        <p:tav tm="100000">
                                          <p:val>
                                            <p:strVal val="#ppt_x"/>
                                          </p:val>
                                        </p:tav>
                                      </p:tavLst>
                                    </p:anim>
                                    <p:anim calcmode="lin" valueType="num">
                                      <p:cBhvr>
                                        <p:cTn id="246" dur="1000" fill="hold"/>
                                        <p:tgtEl>
                                          <p:spTgt spid="49"/>
                                        </p:tgtEl>
                                        <p:attrNameLst>
                                          <p:attrName>ppt_y</p:attrName>
                                        </p:attrNameLst>
                                      </p:cBhvr>
                                      <p:tavLst>
                                        <p:tav tm="0">
                                          <p:val>
                                            <p:strVal val="#ppt_y+.1"/>
                                          </p:val>
                                        </p:tav>
                                        <p:tav tm="100000">
                                          <p:val>
                                            <p:strVal val="#ppt_y"/>
                                          </p:val>
                                        </p:tav>
                                      </p:tavLst>
                                    </p:anim>
                                  </p:childTnLst>
                                </p:cTn>
                              </p:par>
                              <p:par>
                                <p:cTn id="247" presetID="42" presetClass="entr" presetSubtype="0" fill="hold" grpId="0" nodeType="withEffect">
                                  <p:stCondLst>
                                    <p:cond delay="0"/>
                                  </p:stCondLst>
                                  <p:childTnLst>
                                    <p:set>
                                      <p:cBhvr>
                                        <p:cTn id="248" dur="1" fill="hold">
                                          <p:stCondLst>
                                            <p:cond delay="0"/>
                                          </p:stCondLst>
                                        </p:cTn>
                                        <p:tgtEl>
                                          <p:spTgt spid="50"/>
                                        </p:tgtEl>
                                        <p:attrNameLst>
                                          <p:attrName>style.visibility</p:attrName>
                                        </p:attrNameLst>
                                      </p:cBhvr>
                                      <p:to>
                                        <p:strVal val="visible"/>
                                      </p:to>
                                    </p:set>
                                    <p:animEffect transition="in" filter="fade">
                                      <p:cBhvr>
                                        <p:cTn id="249" dur="1000"/>
                                        <p:tgtEl>
                                          <p:spTgt spid="50"/>
                                        </p:tgtEl>
                                      </p:cBhvr>
                                    </p:animEffect>
                                    <p:anim calcmode="lin" valueType="num">
                                      <p:cBhvr>
                                        <p:cTn id="250" dur="1000" fill="hold"/>
                                        <p:tgtEl>
                                          <p:spTgt spid="50"/>
                                        </p:tgtEl>
                                        <p:attrNameLst>
                                          <p:attrName>ppt_x</p:attrName>
                                        </p:attrNameLst>
                                      </p:cBhvr>
                                      <p:tavLst>
                                        <p:tav tm="0">
                                          <p:val>
                                            <p:strVal val="#ppt_x"/>
                                          </p:val>
                                        </p:tav>
                                        <p:tav tm="100000">
                                          <p:val>
                                            <p:strVal val="#ppt_x"/>
                                          </p:val>
                                        </p:tav>
                                      </p:tavLst>
                                    </p:anim>
                                    <p:anim calcmode="lin" valueType="num">
                                      <p:cBhvr>
                                        <p:cTn id="251" dur="1000" fill="hold"/>
                                        <p:tgtEl>
                                          <p:spTgt spid="50"/>
                                        </p:tgtEl>
                                        <p:attrNameLst>
                                          <p:attrName>ppt_y</p:attrName>
                                        </p:attrNameLst>
                                      </p:cBhvr>
                                      <p:tavLst>
                                        <p:tav tm="0">
                                          <p:val>
                                            <p:strVal val="#ppt_y+.1"/>
                                          </p:val>
                                        </p:tav>
                                        <p:tav tm="100000">
                                          <p:val>
                                            <p:strVal val="#ppt_y"/>
                                          </p:val>
                                        </p:tav>
                                      </p:tavLst>
                                    </p:anim>
                                  </p:childTnLst>
                                </p:cTn>
                              </p:par>
                              <p:par>
                                <p:cTn id="252" presetID="42" presetClass="entr" presetSubtype="0" fill="hold" grpId="0" nodeType="withEffect">
                                  <p:stCondLst>
                                    <p:cond delay="0"/>
                                  </p:stCondLst>
                                  <p:childTnLst>
                                    <p:set>
                                      <p:cBhvr>
                                        <p:cTn id="253" dur="1" fill="hold">
                                          <p:stCondLst>
                                            <p:cond delay="0"/>
                                          </p:stCondLst>
                                        </p:cTn>
                                        <p:tgtEl>
                                          <p:spTgt spid="51"/>
                                        </p:tgtEl>
                                        <p:attrNameLst>
                                          <p:attrName>style.visibility</p:attrName>
                                        </p:attrNameLst>
                                      </p:cBhvr>
                                      <p:to>
                                        <p:strVal val="visible"/>
                                      </p:to>
                                    </p:set>
                                    <p:animEffect transition="in" filter="fade">
                                      <p:cBhvr>
                                        <p:cTn id="254" dur="1000"/>
                                        <p:tgtEl>
                                          <p:spTgt spid="51"/>
                                        </p:tgtEl>
                                      </p:cBhvr>
                                    </p:animEffect>
                                    <p:anim calcmode="lin" valueType="num">
                                      <p:cBhvr>
                                        <p:cTn id="255" dur="1000" fill="hold"/>
                                        <p:tgtEl>
                                          <p:spTgt spid="51"/>
                                        </p:tgtEl>
                                        <p:attrNameLst>
                                          <p:attrName>ppt_x</p:attrName>
                                        </p:attrNameLst>
                                      </p:cBhvr>
                                      <p:tavLst>
                                        <p:tav tm="0">
                                          <p:val>
                                            <p:strVal val="#ppt_x"/>
                                          </p:val>
                                        </p:tav>
                                        <p:tav tm="100000">
                                          <p:val>
                                            <p:strVal val="#ppt_x"/>
                                          </p:val>
                                        </p:tav>
                                      </p:tavLst>
                                    </p:anim>
                                    <p:anim calcmode="lin" valueType="num">
                                      <p:cBhvr>
                                        <p:cTn id="256" dur="1000" fill="hold"/>
                                        <p:tgtEl>
                                          <p:spTgt spid="51"/>
                                        </p:tgtEl>
                                        <p:attrNameLst>
                                          <p:attrName>ppt_y</p:attrName>
                                        </p:attrNameLst>
                                      </p:cBhvr>
                                      <p:tavLst>
                                        <p:tav tm="0">
                                          <p:val>
                                            <p:strVal val="#ppt_y+.1"/>
                                          </p:val>
                                        </p:tav>
                                        <p:tav tm="100000">
                                          <p:val>
                                            <p:strVal val="#ppt_y"/>
                                          </p:val>
                                        </p:tav>
                                      </p:tavLst>
                                    </p:anim>
                                  </p:childTnLst>
                                </p:cTn>
                              </p:par>
                            </p:childTnLst>
                          </p:cTn>
                        </p:par>
                        <p:par>
                          <p:cTn id="257" fill="hold" nodeType="afterGroup">
                            <p:stCondLst>
                              <p:cond delay="15000"/>
                            </p:stCondLst>
                            <p:childTnLst>
                              <p:par>
                                <p:cTn id="258" presetID="21" presetClass="entr" presetSubtype="1" fill="hold" grpId="0" nodeType="afterEffect">
                                  <p:stCondLst>
                                    <p:cond delay="0"/>
                                  </p:stCondLst>
                                  <p:childTnLst>
                                    <p:set>
                                      <p:cBhvr>
                                        <p:cTn id="259" dur="1" fill="hold">
                                          <p:stCondLst>
                                            <p:cond delay="0"/>
                                          </p:stCondLst>
                                        </p:cTn>
                                        <p:tgtEl>
                                          <p:spTgt spid="52"/>
                                        </p:tgtEl>
                                        <p:attrNameLst>
                                          <p:attrName>style.visibility</p:attrName>
                                        </p:attrNameLst>
                                      </p:cBhvr>
                                      <p:to>
                                        <p:strVal val="visible"/>
                                      </p:to>
                                    </p:set>
                                    <p:animEffect transition="in" filter="wheel(1)">
                                      <p:cBhvr>
                                        <p:cTn id="260" dur="2000"/>
                                        <p:tgtEl>
                                          <p:spTgt spid="52"/>
                                        </p:tgtEl>
                                      </p:cBhvr>
                                    </p:animEffect>
                                  </p:childTnLst>
                                </p:cTn>
                              </p:par>
                            </p:childTnLst>
                          </p:cTn>
                        </p:par>
                        <p:par>
                          <p:cTn id="261" fill="hold" nodeType="afterGroup">
                            <p:stCondLst>
                              <p:cond delay="17000"/>
                            </p:stCondLst>
                            <p:childTnLst>
                              <p:par>
                                <p:cTn id="262" presetID="15" presetClass="entr" presetSubtype="0" fill="hold" nodeType="afterEffect">
                                  <p:stCondLst>
                                    <p:cond delay="0"/>
                                  </p:stCondLst>
                                  <p:childTnLst>
                                    <p:set>
                                      <p:cBhvr>
                                        <p:cTn id="263" dur="1" fill="hold">
                                          <p:stCondLst>
                                            <p:cond delay="0"/>
                                          </p:stCondLst>
                                        </p:cTn>
                                        <p:tgtEl>
                                          <p:spTgt spid="70"/>
                                        </p:tgtEl>
                                        <p:attrNameLst>
                                          <p:attrName>style.visibility</p:attrName>
                                        </p:attrNameLst>
                                      </p:cBhvr>
                                      <p:to>
                                        <p:strVal val="visible"/>
                                      </p:to>
                                    </p:set>
                                    <p:anim calcmode="lin" valueType="num">
                                      <p:cBhvr>
                                        <p:cTn id="264" dur="1000" fill="hold"/>
                                        <p:tgtEl>
                                          <p:spTgt spid="70"/>
                                        </p:tgtEl>
                                        <p:attrNameLst>
                                          <p:attrName>ppt_w</p:attrName>
                                        </p:attrNameLst>
                                      </p:cBhvr>
                                      <p:tavLst>
                                        <p:tav tm="0">
                                          <p:val>
                                            <p:fltVal val="0"/>
                                          </p:val>
                                        </p:tav>
                                        <p:tav tm="100000">
                                          <p:val>
                                            <p:strVal val="#ppt_w"/>
                                          </p:val>
                                        </p:tav>
                                      </p:tavLst>
                                    </p:anim>
                                    <p:anim calcmode="lin" valueType="num">
                                      <p:cBhvr>
                                        <p:cTn id="265" dur="1000" fill="hold"/>
                                        <p:tgtEl>
                                          <p:spTgt spid="70"/>
                                        </p:tgtEl>
                                        <p:attrNameLst>
                                          <p:attrName>ppt_h</p:attrName>
                                        </p:attrNameLst>
                                      </p:cBhvr>
                                      <p:tavLst>
                                        <p:tav tm="0">
                                          <p:val>
                                            <p:fltVal val="0"/>
                                          </p:val>
                                        </p:tav>
                                        <p:tav tm="100000">
                                          <p:val>
                                            <p:strVal val="#ppt_h"/>
                                          </p:val>
                                        </p:tav>
                                      </p:tavLst>
                                    </p:anim>
                                    <p:anim calcmode="lin" valueType="num">
                                      <p:cBhvr>
                                        <p:cTn id="266" dur="1000" fill="hold"/>
                                        <p:tgtEl>
                                          <p:spTgt spid="70"/>
                                        </p:tgtEl>
                                        <p:attrNameLst>
                                          <p:attrName>ppt_x</p:attrName>
                                        </p:attrNameLst>
                                      </p:cBhvr>
                                      <p:tavLst>
                                        <p:tav tm="0" fmla="#ppt_x+(cos(-2*pi*(1-$))*-#ppt_x-sin(-2*pi*(1-$))*(1-#ppt_y))*(1-$)">
                                          <p:val>
                                            <p:fltVal val="0"/>
                                          </p:val>
                                        </p:tav>
                                        <p:tav tm="100000">
                                          <p:val>
                                            <p:fltVal val="1"/>
                                          </p:val>
                                        </p:tav>
                                      </p:tavLst>
                                    </p:anim>
                                    <p:anim calcmode="lin" valueType="num">
                                      <p:cBhvr>
                                        <p:cTn id="267" dur="1000" fill="hold"/>
                                        <p:tgtEl>
                                          <p:spTgt spid="70"/>
                                        </p:tgtEl>
                                        <p:attrNameLst>
                                          <p:attrName>ppt_y</p:attrName>
                                        </p:attrNameLst>
                                      </p:cBhvr>
                                      <p:tavLst>
                                        <p:tav tm="0" fmla="#ppt_y+(sin(-2*pi*(1-$))*-#ppt_x+cos(-2*pi*(1-$))*(1-#ppt_y))*(1-$)">
                                          <p:val>
                                            <p:fltVal val="0"/>
                                          </p:val>
                                        </p:tav>
                                        <p:tav tm="100000">
                                          <p:val>
                                            <p:fltVal val="1"/>
                                          </p:val>
                                        </p:tav>
                                      </p:tavLst>
                                    </p:anim>
                                  </p:childTnLst>
                                </p:cTn>
                              </p:par>
                            </p:childTnLst>
                          </p:cTn>
                        </p:par>
                        <p:par>
                          <p:cTn id="268" fill="hold" nodeType="afterGroup">
                            <p:stCondLst>
                              <p:cond delay="18000"/>
                            </p:stCondLst>
                            <p:childTnLst>
                              <p:par>
                                <p:cTn id="269" presetID="2" presetClass="entr" presetSubtype="8" fill="hold" grpId="0" nodeType="afterEffect">
                                  <p:stCondLst>
                                    <p:cond delay="0"/>
                                  </p:stCondLst>
                                  <p:childTnLst>
                                    <p:set>
                                      <p:cBhvr>
                                        <p:cTn id="270" dur="1" fill="hold">
                                          <p:stCondLst>
                                            <p:cond delay="0"/>
                                          </p:stCondLst>
                                        </p:cTn>
                                        <p:tgtEl>
                                          <p:spTgt spid="53"/>
                                        </p:tgtEl>
                                        <p:attrNameLst>
                                          <p:attrName>style.visibility</p:attrName>
                                        </p:attrNameLst>
                                      </p:cBhvr>
                                      <p:to>
                                        <p:strVal val="visible"/>
                                      </p:to>
                                    </p:set>
                                    <p:anim calcmode="lin" valueType="num">
                                      <p:cBhvr additive="base">
                                        <p:cTn id="271" dur="500" fill="hold"/>
                                        <p:tgtEl>
                                          <p:spTgt spid="53"/>
                                        </p:tgtEl>
                                        <p:attrNameLst>
                                          <p:attrName>ppt_x</p:attrName>
                                        </p:attrNameLst>
                                      </p:cBhvr>
                                      <p:tavLst>
                                        <p:tav tm="0">
                                          <p:val>
                                            <p:strVal val="0-#ppt_w/2"/>
                                          </p:val>
                                        </p:tav>
                                        <p:tav tm="100000">
                                          <p:val>
                                            <p:strVal val="#ppt_x"/>
                                          </p:val>
                                        </p:tav>
                                      </p:tavLst>
                                    </p:anim>
                                    <p:anim calcmode="lin" valueType="num">
                                      <p:cBhvr additive="base">
                                        <p:cTn id="272" dur="500" fill="hold"/>
                                        <p:tgtEl>
                                          <p:spTgt spid="53"/>
                                        </p:tgtEl>
                                        <p:attrNameLst>
                                          <p:attrName>ppt_y</p:attrName>
                                        </p:attrNameLst>
                                      </p:cBhvr>
                                      <p:tavLst>
                                        <p:tav tm="0">
                                          <p:val>
                                            <p:strVal val="#ppt_y"/>
                                          </p:val>
                                        </p:tav>
                                        <p:tav tm="100000">
                                          <p:val>
                                            <p:strVal val="#ppt_y"/>
                                          </p:val>
                                        </p:tav>
                                      </p:tavLst>
                                    </p:anim>
                                  </p:childTnLst>
                                </p:cTn>
                              </p:par>
                              <p:par>
                                <p:cTn id="273" presetID="2" presetClass="entr" presetSubtype="8" fill="hold" grpId="0" nodeType="withEffect">
                                  <p:stCondLst>
                                    <p:cond delay="0"/>
                                  </p:stCondLst>
                                  <p:childTnLst>
                                    <p:set>
                                      <p:cBhvr>
                                        <p:cTn id="274" dur="1" fill="hold">
                                          <p:stCondLst>
                                            <p:cond delay="0"/>
                                          </p:stCondLst>
                                        </p:cTn>
                                        <p:tgtEl>
                                          <p:spTgt spid="54"/>
                                        </p:tgtEl>
                                        <p:attrNameLst>
                                          <p:attrName>style.visibility</p:attrName>
                                        </p:attrNameLst>
                                      </p:cBhvr>
                                      <p:to>
                                        <p:strVal val="visible"/>
                                      </p:to>
                                    </p:set>
                                    <p:anim calcmode="lin" valueType="num">
                                      <p:cBhvr additive="base">
                                        <p:cTn id="275" dur="500" fill="hold"/>
                                        <p:tgtEl>
                                          <p:spTgt spid="54"/>
                                        </p:tgtEl>
                                        <p:attrNameLst>
                                          <p:attrName>ppt_x</p:attrName>
                                        </p:attrNameLst>
                                      </p:cBhvr>
                                      <p:tavLst>
                                        <p:tav tm="0">
                                          <p:val>
                                            <p:strVal val="0-#ppt_w/2"/>
                                          </p:val>
                                        </p:tav>
                                        <p:tav tm="100000">
                                          <p:val>
                                            <p:strVal val="#ppt_x"/>
                                          </p:val>
                                        </p:tav>
                                      </p:tavLst>
                                    </p:anim>
                                    <p:anim calcmode="lin" valueType="num">
                                      <p:cBhvr additive="base">
                                        <p:cTn id="276" dur="500" fill="hold"/>
                                        <p:tgtEl>
                                          <p:spTgt spid="54"/>
                                        </p:tgtEl>
                                        <p:attrNameLst>
                                          <p:attrName>ppt_y</p:attrName>
                                        </p:attrNameLst>
                                      </p:cBhvr>
                                      <p:tavLst>
                                        <p:tav tm="0">
                                          <p:val>
                                            <p:strVal val="#ppt_y"/>
                                          </p:val>
                                        </p:tav>
                                        <p:tav tm="100000">
                                          <p:val>
                                            <p:strVal val="#ppt_y"/>
                                          </p:val>
                                        </p:tav>
                                      </p:tavLst>
                                    </p:anim>
                                  </p:childTnLst>
                                </p:cTn>
                              </p:par>
                            </p:childTnLst>
                          </p:cTn>
                        </p:par>
                        <p:par>
                          <p:cTn id="277" fill="hold" nodeType="afterGroup">
                            <p:stCondLst>
                              <p:cond delay="18500"/>
                            </p:stCondLst>
                            <p:childTnLst>
                              <p:par>
                                <p:cTn id="278" presetID="42" presetClass="entr" presetSubtype="0" fill="hold" grpId="0" nodeType="afterEffect">
                                  <p:stCondLst>
                                    <p:cond delay="0"/>
                                  </p:stCondLst>
                                  <p:childTnLst>
                                    <p:set>
                                      <p:cBhvr>
                                        <p:cTn id="279" dur="1" fill="hold">
                                          <p:stCondLst>
                                            <p:cond delay="0"/>
                                          </p:stCondLst>
                                        </p:cTn>
                                        <p:tgtEl>
                                          <p:spTgt spid="55"/>
                                        </p:tgtEl>
                                        <p:attrNameLst>
                                          <p:attrName>style.visibility</p:attrName>
                                        </p:attrNameLst>
                                      </p:cBhvr>
                                      <p:to>
                                        <p:strVal val="visible"/>
                                      </p:to>
                                    </p:set>
                                    <p:animEffect transition="in" filter="fade">
                                      <p:cBhvr>
                                        <p:cTn id="280" dur="1000"/>
                                        <p:tgtEl>
                                          <p:spTgt spid="55"/>
                                        </p:tgtEl>
                                      </p:cBhvr>
                                    </p:animEffect>
                                    <p:anim calcmode="lin" valueType="num">
                                      <p:cBhvr>
                                        <p:cTn id="281" dur="1000" fill="hold"/>
                                        <p:tgtEl>
                                          <p:spTgt spid="55"/>
                                        </p:tgtEl>
                                        <p:attrNameLst>
                                          <p:attrName>ppt_x</p:attrName>
                                        </p:attrNameLst>
                                      </p:cBhvr>
                                      <p:tavLst>
                                        <p:tav tm="0">
                                          <p:val>
                                            <p:strVal val="#ppt_x"/>
                                          </p:val>
                                        </p:tav>
                                        <p:tav tm="100000">
                                          <p:val>
                                            <p:strVal val="#ppt_x"/>
                                          </p:val>
                                        </p:tav>
                                      </p:tavLst>
                                    </p:anim>
                                    <p:anim calcmode="lin" valueType="num">
                                      <p:cBhvr>
                                        <p:cTn id="282" dur="1000" fill="hold"/>
                                        <p:tgtEl>
                                          <p:spTgt spid="55"/>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56"/>
                                        </p:tgtEl>
                                        <p:attrNameLst>
                                          <p:attrName>style.visibility</p:attrName>
                                        </p:attrNameLst>
                                      </p:cBhvr>
                                      <p:to>
                                        <p:strVal val="visible"/>
                                      </p:to>
                                    </p:set>
                                    <p:animEffect transition="in" filter="fade">
                                      <p:cBhvr>
                                        <p:cTn id="285" dur="1000"/>
                                        <p:tgtEl>
                                          <p:spTgt spid="56"/>
                                        </p:tgtEl>
                                      </p:cBhvr>
                                    </p:animEffect>
                                    <p:anim calcmode="lin" valueType="num">
                                      <p:cBhvr>
                                        <p:cTn id="286" dur="1000" fill="hold"/>
                                        <p:tgtEl>
                                          <p:spTgt spid="56"/>
                                        </p:tgtEl>
                                        <p:attrNameLst>
                                          <p:attrName>ppt_x</p:attrName>
                                        </p:attrNameLst>
                                      </p:cBhvr>
                                      <p:tavLst>
                                        <p:tav tm="0">
                                          <p:val>
                                            <p:strVal val="#ppt_x"/>
                                          </p:val>
                                        </p:tav>
                                        <p:tav tm="100000">
                                          <p:val>
                                            <p:strVal val="#ppt_x"/>
                                          </p:val>
                                        </p:tav>
                                      </p:tavLst>
                                    </p:anim>
                                    <p:anim calcmode="lin" valueType="num">
                                      <p:cBhvr>
                                        <p:cTn id="287" dur="1000" fill="hold"/>
                                        <p:tgtEl>
                                          <p:spTgt spid="56"/>
                                        </p:tgtEl>
                                        <p:attrNameLst>
                                          <p:attrName>ppt_y</p:attrName>
                                        </p:attrNameLst>
                                      </p:cBhvr>
                                      <p:tavLst>
                                        <p:tav tm="0">
                                          <p:val>
                                            <p:strVal val="#ppt_y+.1"/>
                                          </p:val>
                                        </p:tav>
                                        <p:tav tm="100000">
                                          <p:val>
                                            <p:strVal val="#ppt_y"/>
                                          </p:val>
                                        </p:tav>
                                      </p:tavLst>
                                    </p:anim>
                                  </p:childTnLst>
                                </p:cTn>
                              </p:par>
                              <p:par>
                                <p:cTn id="288" presetID="42" presetClass="entr" presetSubtype="0" fill="hold" grpId="0" nodeType="withEffect">
                                  <p:stCondLst>
                                    <p:cond delay="0"/>
                                  </p:stCondLst>
                                  <p:childTnLst>
                                    <p:set>
                                      <p:cBhvr>
                                        <p:cTn id="289" dur="1" fill="hold">
                                          <p:stCondLst>
                                            <p:cond delay="0"/>
                                          </p:stCondLst>
                                        </p:cTn>
                                        <p:tgtEl>
                                          <p:spTgt spid="57"/>
                                        </p:tgtEl>
                                        <p:attrNameLst>
                                          <p:attrName>style.visibility</p:attrName>
                                        </p:attrNameLst>
                                      </p:cBhvr>
                                      <p:to>
                                        <p:strVal val="visible"/>
                                      </p:to>
                                    </p:set>
                                    <p:animEffect transition="in" filter="fade">
                                      <p:cBhvr>
                                        <p:cTn id="290" dur="1000"/>
                                        <p:tgtEl>
                                          <p:spTgt spid="57"/>
                                        </p:tgtEl>
                                      </p:cBhvr>
                                    </p:animEffect>
                                    <p:anim calcmode="lin" valueType="num">
                                      <p:cBhvr>
                                        <p:cTn id="291" dur="1000" fill="hold"/>
                                        <p:tgtEl>
                                          <p:spTgt spid="57"/>
                                        </p:tgtEl>
                                        <p:attrNameLst>
                                          <p:attrName>ppt_x</p:attrName>
                                        </p:attrNameLst>
                                      </p:cBhvr>
                                      <p:tavLst>
                                        <p:tav tm="0">
                                          <p:val>
                                            <p:strVal val="#ppt_x"/>
                                          </p:val>
                                        </p:tav>
                                        <p:tav tm="100000">
                                          <p:val>
                                            <p:strVal val="#ppt_x"/>
                                          </p:val>
                                        </p:tav>
                                      </p:tavLst>
                                    </p:anim>
                                    <p:anim calcmode="lin" valueType="num">
                                      <p:cBhvr>
                                        <p:cTn id="292" dur="1000" fill="hold"/>
                                        <p:tgtEl>
                                          <p:spTgt spid="57"/>
                                        </p:tgtEl>
                                        <p:attrNameLst>
                                          <p:attrName>ppt_y</p:attrName>
                                        </p:attrNameLst>
                                      </p:cBhvr>
                                      <p:tavLst>
                                        <p:tav tm="0">
                                          <p:val>
                                            <p:strVal val="#ppt_y+.1"/>
                                          </p:val>
                                        </p:tav>
                                        <p:tav tm="100000">
                                          <p:val>
                                            <p:strVal val="#ppt_y"/>
                                          </p:val>
                                        </p:tav>
                                      </p:tavLst>
                                    </p:anim>
                                  </p:childTnLst>
                                </p:cTn>
                              </p:par>
                              <p:par>
                                <p:cTn id="293" presetID="42" presetClass="entr" presetSubtype="0" fill="hold" grpId="0" nodeType="withEffect">
                                  <p:stCondLst>
                                    <p:cond delay="0"/>
                                  </p:stCondLst>
                                  <p:childTnLst>
                                    <p:set>
                                      <p:cBhvr>
                                        <p:cTn id="294" dur="1" fill="hold">
                                          <p:stCondLst>
                                            <p:cond delay="0"/>
                                          </p:stCondLst>
                                        </p:cTn>
                                        <p:tgtEl>
                                          <p:spTgt spid="58"/>
                                        </p:tgtEl>
                                        <p:attrNameLst>
                                          <p:attrName>style.visibility</p:attrName>
                                        </p:attrNameLst>
                                      </p:cBhvr>
                                      <p:to>
                                        <p:strVal val="visible"/>
                                      </p:to>
                                    </p:set>
                                    <p:animEffect transition="in" filter="fade">
                                      <p:cBhvr>
                                        <p:cTn id="295" dur="1000"/>
                                        <p:tgtEl>
                                          <p:spTgt spid="58"/>
                                        </p:tgtEl>
                                      </p:cBhvr>
                                    </p:animEffect>
                                    <p:anim calcmode="lin" valueType="num">
                                      <p:cBhvr>
                                        <p:cTn id="296" dur="1000" fill="hold"/>
                                        <p:tgtEl>
                                          <p:spTgt spid="58"/>
                                        </p:tgtEl>
                                        <p:attrNameLst>
                                          <p:attrName>ppt_x</p:attrName>
                                        </p:attrNameLst>
                                      </p:cBhvr>
                                      <p:tavLst>
                                        <p:tav tm="0">
                                          <p:val>
                                            <p:strVal val="#ppt_x"/>
                                          </p:val>
                                        </p:tav>
                                        <p:tav tm="100000">
                                          <p:val>
                                            <p:strVal val="#ppt_x"/>
                                          </p:val>
                                        </p:tav>
                                      </p:tavLst>
                                    </p:anim>
                                    <p:anim calcmode="lin" valueType="num">
                                      <p:cBhvr>
                                        <p:cTn id="297" dur="1000" fill="hold"/>
                                        <p:tgtEl>
                                          <p:spTgt spid="58"/>
                                        </p:tgtEl>
                                        <p:attrNameLst>
                                          <p:attrName>ppt_y</p:attrName>
                                        </p:attrNameLst>
                                      </p:cBhvr>
                                      <p:tavLst>
                                        <p:tav tm="0">
                                          <p:val>
                                            <p:strVal val="#ppt_y+.1"/>
                                          </p:val>
                                        </p:tav>
                                        <p:tav tm="100000">
                                          <p:val>
                                            <p:strVal val="#ppt_y"/>
                                          </p:val>
                                        </p:tav>
                                      </p:tavLst>
                                    </p:anim>
                                  </p:childTnLst>
                                </p:cTn>
                              </p:par>
                              <p:par>
                                <p:cTn id="298" presetID="42" presetClass="entr" presetSubtype="0" fill="hold" grpId="0" nodeType="withEffect">
                                  <p:stCondLst>
                                    <p:cond delay="0"/>
                                  </p:stCondLst>
                                  <p:childTnLst>
                                    <p:set>
                                      <p:cBhvr>
                                        <p:cTn id="299" dur="1" fill="hold">
                                          <p:stCondLst>
                                            <p:cond delay="0"/>
                                          </p:stCondLst>
                                        </p:cTn>
                                        <p:tgtEl>
                                          <p:spTgt spid="59"/>
                                        </p:tgtEl>
                                        <p:attrNameLst>
                                          <p:attrName>style.visibility</p:attrName>
                                        </p:attrNameLst>
                                      </p:cBhvr>
                                      <p:to>
                                        <p:strVal val="visible"/>
                                      </p:to>
                                    </p:set>
                                    <p:animEffect transition="in" filter="fade">
                                      <p:cBhvr>
                                        <p:cTn id="300" dur="1000"/>
                                        <p:tgtEl>
                                          <p:spTgt spid="59"/>
                                        </p:tgtEl>
                                      </p:cBhvr>
                                    </p:animEffect>
                                    <p:anim calcmode="lin" valueType="num">
                                      <p:cBhvr>
                                        <p:cTn id="301" dur="1000" fill="hold"/>
                                        <p:tgtEl>
                                          <p:spTgt spid="59"/>
                                        </p:tgtEl>
                                        <p:attrNameLst>
                                          <p:attrName>ppt_x</p:attrName>
                                        </p:attrNameLst>
                                      </p:cBhvr>
                                      <p:tavLst>
                                        <p:tav tm="0">
                                          <p:val>
                                            <p:strVal val="#ppt_x"/>
                                          </p:val>
                                        </p:tav>
                                        <p:tav tm="100000">
                                          <p:val>
                                            <p:strVal val="#ppt_x"/>
                                          </p:val>
                                        </p:tav>
                                      </p:tavLst>
                                    </p:anim>
                                    <p:anim calcmode="lin" valueType="num">
                                      <p:cBhvr>
                                        <p:cTn id="302" dur="1000" fill="hold"/>
                                        <p:tgtEl>
                                          <p:spTgt spid="59"/>
                                        </p:tgtEl>
                                        <p:attrNameLst>
                                          <p:attrName>ppt_y</p:attrName>
                                        </p:attrNameLst>
                                      </p:cBhvr>
                                      <p:tavLst>
                                        <p:tav tm="0">
                                          <p:val>
                                            <p:strVal val="#ppt_y+.1"/>
                                          </p:val>
                                        </p:tav>
                                        <p:tav tm="100000">
                                          <p:val>
                                            <p:strVal val="#ppt_y"/>
                                          </p:val>
                                        </p:tav>
                                      </p:tavLst>
                                    </p:anim>
                                  </p:childTnLst>
                                </p:cTn>
                              </p:par>
                              <p:par>
                                <p:cTn id="303" presetID="42" presetClass="entr" presetSubtype="0" fill="hold" grpId="0" nodeType="withEffect">
                                  <p:stCondLst>
                                    <p:cond delay="0"/>
                                  </p:stCondLst>
                                  <p:childTnLst>
                                    <p:set>
                                      <p:cBhvr>
                                        <p:cTn id="304" dur="1" fill="hold">
                                          <p:stCondLst>
                                            <p:cond delay="0"/>
                                          </p:stCondLst>
                                        </p:cTn>
                                        <p:tgtEl>
                                          <p:spTgt spid="60"/>
                                        </p:tgtEl>
                                        <p:attrNameLst>
                                          <p:attrName>style.visibility</p:attrName>
                                        </p:attrNameLst>
                                      </p:cBhvr>
                                      <p:to>
                                        <p:strVal val="visible"/>
                                      </p:to>
                                    </p:set>
                                    <p:animEffect transition="in" filter="fade">
                                      <p:cBhvr>
                                        <p:cTn id="305" dur="1000"/>
                                        <p:tgtEl>
                                          <p:spTgt spid="60"/>
                                        </p:tgtEl>
                                      </p:cBhvr>
                                    </p:animEffect>
                                    <p:anim calcmode="lin" valueType="num">
                                      <p:cBhvr>
                                        <p:cTn id="306" dur="1000" fill="hold"/>
                                        <p:tgtEl>
                                          <p:spTgt spid="60"/>
                                        </p:tgtEl>
                                        <p:attrNameLst>
                                          <p:attrName>ppt_x</p:attrName>
                                        </p:attrNameLst>
                                      </p:cBhvr>
                                      <p:tavLst>
                                        <p:tav tm="0">
                                          <p:val>
                                            <p:strVal val="#ppt_x"/>
                                          </p:val>
                                        </p:tav>
                                        <p:tav tm="100000">
                                          <p:val>
                                            <p:strVal val="#ppt_x"/>
                                          </p:val>
                                        </p:tav>
                                      </p:tavLst>
                                    </p:anim>
                                    <p:anim calcmode="lin" valueType="num">
                                      <p:cBhvr>
                                        <p:cTn id="307" dur="1000" fill="hold"/>
                                        <p:tgtEl>
                                          <p:spTgt spid="60"/>
                                        </p:tgtEl>
                                        <p:attrNameLst>
                                          <p:attrName>ppt_y</p:attrName>
                                        </p:attrNameLst>
                                      </p:cBhvr>
                                      <p:tavLst>
                                        <p:tav tm="0">
                                          <p:val>
                                            <p:strVal val="#ppt_y+.1"/>
                                          </p:val>
                                        </p:tav>
                                        <p:tav tm="100000">
                                          <p:val>
                                            <p:strVal val="#ppt_y"/>
                                          </p:val>
                                        </p:tav>
                                      </p:tavLst>
                                    </p:anim>
                                  </p:childTnLst>
                                </p:cTn>
                              </p:par>
                              <p:par>
                                <p:cTn id="308" presetID="42" presetClass="entr" presetSubtype="0" fill="hold" grpId="0" nodeType="withEffect">
                                  <p:stCondLst>
                                    <p:cond delay="0"/>
                                  </p:stCondLst>
                                  <p:childTnLst>
                                    <p:set>
                                      <p:cBhvr>
                                        <p:cTn id="309" dur="1" fill="hold">
                                          <p:stCondLst>
                                            <p:cond delay="0"/>
                                          </p:stCondLst>
                                        </p:cTn>
                                        <p:tgtEl>
                                          <p:spTgt spid="61"/>
                                        </p:tgtEl>
                                        <p:attrNameLst>
                                          <p:attrName>style.visibility</p:attrName>
                                        </p:attrNameLst>
                                      </p:cBhvr>
                                      <p:to>
                                        <p:strVal val="visible"/>
                                      </p:to>
                                    </p:set>
                                    <p:animEffect transition="in" filter="fade">
                                      <p:cBhvr>
                                        <p:cTn id="310" dur="1000"/>
                                        <p:tgtEl>
                                          <p:spTgt spid="61"/>
                                        </p:tgtEl>
                                      </p:cBhvr>
                                    </p:animEffect>
                                    <p:anim calcmode="lin" valueType="num">
                                      <p:cBhvr>
                                        <p:cTn id="311" dur="1000" fill="hold"/>
                                        <p:tgtEl>
                                          <p:spTgt spid="61"/>
                                        </p:tgtEl>
                                        <p:attrNameLst>
                                          <p:attrName>ppt_x</p:attrName>
                                        </p:attrNameLst>
                                      </p:cBhvr>
                                      <p:tavLst>
                                        <p:tav tm="0">
                                          <p:val>
                                            <p:strVal val="#ppt_x"/>
                                          </p:val>
                                        </p:tav>
                                        <p:tav tm="100000">
                                          <p:val>
                                            <p:strVal val="#ppt_x"/>
                                          </p:val>
                                        </p:tav>
                                      </p:tavLst>
                                    </p:anim>
                                    <p:anim calcmode="lin" valueType="num">
                                      <p:cBhvr>
                                        <p:cTn id="312" dur="1000" fill="hold"/>
                                        <p:tgtEl>
                                          <p:spTgt spid="61"/>
                                        </p:tgtEl>
                                        <p:attrNameLst>
                                          <p:attrName>ppt_y</p:attrName>
                                        </p:attrNameLst>
                                      </p:cBhvr>
                                      <p:tavLst>
                                        <p:tav tm="0">
                                          <p:val>
                                            <p:strVal val="#ppt_y+.1"/>
                                          </p:val>
                                        </p:tav>
                                        <p:tav tm="100000">
                                          <p:val>
                                            <p:strVal val="#ppt_y"/>
                                          </p:val>
                                        </p:tav>
                                      </p:tavLst>
                                    </p:anim>
                                  </p:childTnLst>
                                </p:cTn>
                              </p:par>
                              <p:par>
                                <p:cTn id="313" presetID="42" presetClass="entr" presetSubtype="0" fill="hold" grpId="0" nodeType="withEffect">
                                  <p:stCondLst>
                                    <p:cond delay="0"/>
                                  </p:stCondLst>
                                  <p:childTnLst>
                                    <p:set>
                                      <p:cBhvr>
                                        <p:cTn id="314" dur="1" fill="hold">
                                          <p:stCondLst>
                                            <p:cond delay="0"/>
                                          </p:stCondLst>
                                        </p:cTn>
                                        <p:tgtEl>
                                          <p:spTgt spid="62"/>
                                        </p:tgtEl>
                                        <p:attrNameLst>
                                          <p:attrName>style.visibility</p:attrName>
                                        </p:attrNameLst>
                                      </p:cBhvr>
                                      <p:to>
                                        <p:strVal val="visible"/>
                                      </p:to>
                                    </p:set>
                                    <p:animEffect transition="in" filter="fade">
                                      <p:cBhvr>
                                        <p:cTn id="315" dur="1000"/>
                                        <p:tgtEl>
                                          <p:spTgt spid="62"/>
                                        </p:tgtEl>
                                      </p:cBhvr>
                                    </p:animEffect>
                                    <p:anim calcmode="lin" valueType="num">
                                      <p:cBhvr>
                                        <p:cTn id="316" dur="1000" fill="hold"/>
                                        <p:tgtEl>
                                          <p:spTgt spid="62"/>
                                        </p:tgtEl>
                                        <p:attrNameLst>
                                          <p:attrName>ppt_x</p:attrName>
                                        </p:attrNameLst>
                                      </p:cBhvr>
                                      <p:tavLst>
                                        <p:tav tm="0">
                                          <p:val>
                                            <p:strVal val="#ppt_x"/>
                                          </p:val>
                                        </p:tav>
                                        <p:tav tm="100000">
                                          <p:val>
                                            <p:strVal val="#ppt_x"/>
                                          </p:val>
                                        </p:tav>
                                      </p:tavLst>
                                    </p:anim>
                                    <p:anim calcmode="lin" valueType="num">
                                      <p:cBhvr>
                                        <p:cTn id="317" dur="1000" fill="hold"/>
                                        <p:tgtEl>
                                          <p:spTgt spid="62"/>
                                        </p:tgtEl>
                                        <p:attrNameLst>
                                          <p:attrName>ppt_y</p:attrName>
                                        </p:attrNameLst>
                                      </p:cBhvr>
                                      <p:tavLst>
                                        <p:tav tm="0">
                                          <p:val>
                                            <p:strVal val="#ppt_y+.1"/>
                                          </p:val>
                                        </p:tav>
                                        <p:tav tm="100000">
                                          <p:val>
                                            <p:strVal val="#ppt_y"/>
                                          </p:val>
                                        </p:tav>
                                      </p:tavLst>
                                    </p:anim>
                                  </p:childTnLst>
                                </p:cTn>
                              </p:par>
                              <p:par>
                                <p:cTn id="318" presetID="42" presetClass="entr" presetSubtype="0" fill="hold" grpId="0" nodeType="withEffect">
                                  <p:stCondLst>
                                    <p:cond delay="0"/>
                                  </p:stCondLst>
                                  <p:childTnLst>
                                    <p:set>
                                      <p:cBhvr>
                                        <p:cTn id="319" dur="1" fill="hold">
                                          <p:stCondLst>
                                            <p:cond delay="0"/>
                                          </p:stCondLst>
                                        </p:cTn>
                                        <p:tgtEl>
                                          <p:spTgt spid="63"/>
                                        </p:tgtEl>
                                        <p:attrNameLst>
                                          <p:attrName>style.visibility</p:attrName>
                                        </p:attrNameLst>
                                      </p:cBhvr>
                                      <p:to>
                                        <p:strVal val="visible"/>
                                      </p:to>
                                    </p:set>
                                    <p:animEffect transition="in" filter="fade">
                                      <p:cBhvr>
                                        <p:cTn id="320" dur="1000"/>
                                        <p:tgtEl>
                                          <p:spTgt spid="63"/>
                                        </p:tgtEl>
                                      </p:cBhvr>
                                    </p:animEffect>
                                    <p:anim calcmode="lin" valueType="num">
                                      <p:cBhvr>
                                        <p:cTn id="321" dur="1000" fill="hold"/>
                                        <p:tgtEl>
                                          <p:spTgt spid="63"/>
                                        </p:tgtEl>
                                        <p:attrNameLst>
                                          <p:attrName>ppt_x</p:attrName>
                                        </p:attrNameLst>
                                      </p:cBhvr>
                                      <p:tavLst>
                                        <p:tav tm="0">
                                          <p:val>
                                            <p:strVal val="#ppt_x"/>
                                          </p:val>
                                        </p:tav>
                                        <p:tav tm="100000">
                                          <p:val>
                                            <p:strVal val="#ppt_x"/>
                                          </p:val>
                                        </p:tav>
                                      </p:tavLst>
                                    </p:anim>
                                    <p:anim calcmode="lin" valueType="num">
                                      <p:cBhvr>
                                        <p:cTn id="322" dur="1000" fill="hold"/>
                                        <p:tgtEl>
                                          <p:spTgt spid="63"/>
                                        </p:tgtEl>
                                        <p:attrNameLst>
                                          <p:attrName>ppt_y</p:attrName>
                                        </p:attrNameLst>
                                      </p:cBhvr>
                                      <p:tavLst>
                                        <p:tav tm="0">
                                          <p:val>
                                            <p:strVal val="#ppt_y+.1"/>
                                          </p:val>
                                        </p:tav>
                                        <p:tav tm="100000">
                                          <p:val>
                                            <p:strVal val="#ppt_y"/>
                                          </p:val>
                                        </p:tav>
                                      </p:tavLst>
                                    </p:anim>
                                  </p:childTnLst>
                                </p:cTn>
                              </p:par>
                              <p:par>
                                <p:cTn id="323" presetID="42" presetClass="entr" presetSubtype="0" fill="hold" grpId="0" nodeType="withEffect">
                                  <p:stCondLst>
                                    <p:cond delay="0"/>
                                  </p:stCondLst>
                                  <p:childTnLst>
                                    <p:set>
                                      <p:cBhvr>
                                        <p:cTn id="324" dur="1" fill="hold">
                                          <p:stCondLst>
                                            <p:cond delay="0"/>
                                          </p:stCondLst>
                                        </p:cTn>
                                        <p:tgtEl>
                                          <p:spTgt spid="64"/>
                                        </p:tgtEl>
                                        <p:attrNameLst>
                                          <p:attrName>style.visibility</p:attrName>
                                        </p:attrNameLst>
                                      </p:cBhvr>
                                      <p:to>
                                        <p:strVal val="visible"/>
                                      </p:to>
                                    </p:set>
                                    <p:animEffect transition="in" filter="fade">
                                      <p:cBhvr>
                                        <p:cTn id="325" dur="1000"/>
                                        <p:tgtEl>
                                          <p:spTgt spid="64"/>
                                        </p:tgtEl>
                                      </p:cBhvr>
                                    </p:animEffect>
                                    <p:anim calcmode="lin" valueType="num">
                                      <p:cBhvr>
                                        <p:cTn id="326" dur="1000" fill="hold"/>
                                        <p:tgtEl>
                                          <p:spTgt spid="64"/>
                                        </p:tgtEl>
                                        <p:attrNameLst>
                                          <p:attrName>ppt_x</p:attrName>
                                        </p:attrNameLst>
                                      </p:cBhvr>
                                      <p:tavLst>
                                        <p:tav tm="0">
                                          <p:val>
                                            <p:strVal val="#ppt_x"/>
                                          </p:val>
                                        </p:tav>
                                        <p:tav tm="100000">
                                          <p:val>
                                            <p:strVal val="#ppt_x"/>
                                          </p:val>
                                        </p:tav>
                                      </p:tavLst>
                                    </p:anim>
                                    <p:anim calcmode="lin" valueType="num">
                                      <p:cBhvr>
                                        <p:cTn id="327" dur="1000" fill="hold"/>
                                        <p:tgtEl>
                                          <p:spTgt spid="64"/>
                                        </p:tgtEl>
                                        <p:attrNameLst>
                                          <p:attrName>ppt_y</p:attrName>
                                        </p:attrNameLst>
                                      </p:cBhvr>
                                      <p:tavLst>
                                        <p:tav tm="0">
                                          <p:val>
                                            <p:strVal val="#ppt_y+.1"/>
                                          </p:val>
                                        </p:tav>
                                        <p:tav tm="100000">
                                          <p:val>
                                            <p:strVal val="#ppt_y"/>
                                          </p:val>
                                        </p:tav>
                                      </p:tavLst>
                                    </p:anim>
                                  </p:childTnLst>
                                </p:cTn>
                              </p:par>
                              <p:par>
                                <p:cTn id="328" presetID="42" presetClass="entr" presetSubtype="0" fill="hold" grpId="0" nodeType="withEffect">
                                  <p:stCondLst>
                                    <p:cond delay="0"/>
                                  </p:stCondLst>
                                  <p:childTnLst>
                                    <p:set>
                                      <p:cBhvr>
                                        <p:cTn id="329" dur="1" fill="hold">
                                          <p:stCondLst>
                                            <p:cond delay="0"/>
                                          </p:stCondLst>
                                        </p:cTn>
                                        <p:tgtEl>
                                          <p:spTgt spid="65"/>
                                        </p:tgtEl>
                                        <p:attrNameLst>
                                          <p:attrName>style.visibility</p:attrName>
                                        </p:attrNameLst>
                                      </p:cBhvr>
                                      <p:to>
                                        <p:strVal val="visible"/>
                                      </p:to>
                                    </p:set>
                                    <p:animEffect transition="in" filter="fade">
                                      <p:cBhvr>
                                        <p:cTn id="330" dur="1000"/>
                                        <p:tgtEl>
                                          <p:spTgt spid="65"/>
                                        </p:tgtEl>
                                      </p:cBhvr>
                                    </p:animEffect>
                                    <p:anim calcmode="lin" valueType="num">
                                      <p:cBhvr>
                                        <p:cTn id="331" dur="1000" fill="hold"/>
                                        <p:tgtEl>
                                          <p:spTgt spid="65"/>
                                        </p:tgtEl>
                                        <p:attrNameLst>
                                          <p:attrName>ppt_x</p:attrName>
                                        </p:attrNameLst>
                                      </p:cBhvr>
                                      <p:tavLst>
                                        <p:tav tm="0">
                                          <p:val>
                                            <p:strVal val="#ppt_x"/>
                                          </p:val>
                                        </p:tav>
                                        <p:tav tm="100000">
                                          <p:val>
                                            <p:strVal val="#ppt_x"/>
                                          </p:val>
                                        </p:tav>
                                      </p:tavLst>
                                    </p:anim>
                                    <p:anim calcmode="lin" valueType="num">
                                      <p:cBhvr>
                                        <p:cTn id="332" dur="1000" fill="hold"/>
                                        <p:tgtEl>
                                          <p:spTgt spid="65"/>
                                        </p:tgtEl>
                                        <p:attrNameLst>
                                          <p:attrName>ppt_y</p:attrName>
                                        </p:attrNameLst>
                                      </p:cBhvr>
                                      <p:tavLst>
                                        <p:tav tm="0">
                                          <p:val>
                                            <p:strVal val="#ppt_y+.1"/>
                                          </p:val>
                                        </p:tav>
                                        <p:tav tm="100000">
                                          <p:val>
                                            <p:strVal val="#ppt_y"/>
                                          </p:val>
                                        </p:tav>
                                      </p:tavLst>
                                    </p:anim>
                                  </p:childTnLst>
                                </p:cTn>
                              </p:par>
                              <p:par>
                                <p:cTn id="333" presetID="42" presetClass="entr" presetSubtype="0" fill="hold" grpId="0" nodeType="withEffect">
                                  <p:stCondLst>
                                    <p:cond delay="0"/>
                                  </p:stCondLst>
                                  <p:childTnLst>
                                    <p:set>
                                      <p:cBhvr>
                                        <p:cTn id="334" dur="1" fill="hold">
                                          <p:stCondLst>
                                            <p:cond delay="0"/>
                                          </p:stCondLst>
                                        </p:cTn>
                                        <p:tgtEl>
                                          <p:spTgt spid="66"/>
                                        </p:tgtEl>
                                        <p:attrNameLst>
                                          <p:attrName>style.visibility</p:attrName>
                                        </p:attrNameLst>
                                      </p:cBhvr>
                                      <p:to>
                                        <p:strVal val="visible"/>
                                      </p:to>
                                    </p:set>
                                    <p:animEffect transition="in" filter="fade">
                                      <p:cBhvr>
                                        <p:cTn id="335" dur="1000"/>
                                        <p:tgtEl>
                                          <p:spTgt spid="66"/>
                                        </p:tgtEl>
                                      </p:cBhvr>
                                    </p:animEffect>
                                    <p:anim calcmode="lin" valueType="num">
                                      <p:cBhvr>
                                        <p:cTn id="336" dur="1000" fill="hold"/>
                                        <p:tgtEl>
                                          <p:spTgt spid="66"/>
                                        </p:tgtEl>
                                        <p:attrNameLst>
                                          <p:attrName>ppt_x</p:attrName>
                                        </p:attrNameLst>
                                      </p:cBhvr>
                                      <p:tavLst>
                                        <p:tav tm="0">
                                          <p:val>
                                            <p:strVal val="#ppt_x"/>
                                          </p:val>
                                        </p:tav>
                                        <p:tav tm="100000">
                                          <p:val>
                                            <p:strVal val="#ppt_x"/>
                                          </p:val>
                                        </p:tav>
                                      </p:tavLst>
                                    </p:anim>
                                    <p:anim calcmode="lin" valueType="num">
                                      <p:cBhvr>
                                        <p:cTn id="337"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P spid="9" grpId="0"/>
      <p:bldP spid="10" grpId="0"/>
      <p:bldP spid="11" grpId="0"/>
      <p:bldP spid="12" grpId="0" animBg="1"/>
      <p:bldP spid="13" grpId="0" animBg="1"/>
      <p:bldP spid="14" grpId="0"/>
      <p:bldP spid="15" grpId="0"/>
      <p:bldP spid="16" grpId="0" animBg="1"/>
      <p:bldP spid="17" grpId="0" animBg="1"/>
      <p:bldP spid="18" grpId="0"/>
      <p:bldP spid="19" grpId="0"/>
      <p:bldP spid="20" grpId="0" animBg="1"/>
      <p:bldP spid="21" grpId="0" animBg="1"/>
      <p:bldP spid="22" grpId="0" animBg="1"/>
      <p:bldP spid="23" grpId="0"/>
      <p:bldP spid="24" grpId="0"/>
      <p:bldP spid="25" grpId="0"/>
      <p:bldP spid="26" grpId="0"/>
      <p:bldP spid="27" grpId="0" animBg="1"/>
      <p:bldP spid="28" grpId="0" animBg="1"/>
      <p:bldP spid="29" grpId="0"/>
      <p:bldP spid="30" grpId="0"/>
      <p:bldP spid="31" grpId="0" animBg="1"/>
      <p:bldP spid="32" grpId="0" animBg="1"/>
      <p:bldP spid="33" grpId="0"/>
      <p:bldP spid="34" grpId="0"/>
      <p:bldP spid="35" grpId="0" animBg="1"/>
      <p:bldP spid="36" grpId="0" animBg="1"/>
      <p:bldP spid="37" grpId="0" animBg="1"/>
      <p:bldP spid="38" grpId="0"/>
      <p:bldP spid="39" grpId="0"/>
      <p:bldP spid="40" grpId="0"/>
      <p:bldP spid="41" grpId="0"/>
      <p:bldP spid="42" grpId="0" animBg="1"/>
      <p:bldP spid="43" grpId="0" animBg="1"/>
      <p:bldP spid="44" grpId="0"/>
      <p:bldP spid="45" grpId="0"/>
      <p:bldP spid="46" grpId="0" animBg="1"/>
      <p:bldP spid="47" grpId="0" animBg="1"/>
      <p:bldP spid="48" grpId="0"/>
      <p:bldP spid="49" grpId="0"/>
      <p:bldP spid="50" grpId="0" animBg="1"/>
      <p:bldP spid="51" grpId="0" animBg="1"/>
      <p:bldP spid="52" grpId="0" animBg="1"/>
      <p:bldP spid="53" grpId="0"/>
      <p:bldP spid="54" grpId="0"/>
      <p:bldP spid="55" grpId="0"/>
      <p:bldP spid="56" grpId="0"/>
      <p:bldP spid="57" grpId="0" animBg="1"/>
      <p:bldP spid="58" grpId="0" animBg="1"/>
      <p:bldP spid="59" grpId="0"/>
      <p:bldP spid="60" grpId="0"/>
      <p:bldP spid="61" grpId="0" animBg="1"/>
      <p:bldP spid="62" grpId="0" animBg="1"/>
      <p:bldP spid="63" grpId="0"/>
      <p:bldP spid="64" grpId="0"/>
      <p:bldP spid="65" grpId="0" animBg="1"/>
      <p:bldP spid="66" grpId="0" animBg="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组合 6"/>
          <p:cNvGrpSpPr/>
          <p:nvPr/>
        </p:nvGrpSpPr>
        <p:grpSpPr>
          <a:xfrm>
            <a:off x="251521" y="1"/>
            <a:ext cx="288031" cy="555526"/>
            <a:chOff x="251521" y="1"/>
            <a:chExt cx="288031" cy="555526"/>
          </a:xfrm>
        </p:grpSpPr>
        <p:sp>
          <p:nvSpPr>
            <p:cNvPr id="3" name="矩形 2"/>
            <p:cNvSpPr/>
            <p:nvPr/>
          </p:nvSpPr>
          <p:spPr>
            <a:xfrm>
              <a:off x="251521" y="1"/>
              <a:ext cx="288031" cy="555526"/>
            </a:xfrm>
            <a:prstGeom prst="rect">
              <a:avLst/>
            </a:prstGeom>
            <a:solidFill>
              <a:srgbClr val="489018"/>
            </a:solidFill>
            <a:ln w="88900" cmpd="dbl">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23528" y="483518"/>
              <a:ext cx="144016" cy="72008"/>
            </a:xfrm>
            <a:prstGeom prst="rect">
              <a:avLst/>
            </a:prstGeom>
            <a:solidFill>
              <a:schemeClr val="bg1"/>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extBox 4"/>
          <p:cNvSpPr txBox="1"/>
          <p:nvPr/>
        </p:nvSpPr>
        <p:spPr>
          <a:xfrm>
            <a:off x="539552" y="144964"/>
            <a:ext cx="1826141" cy="338554"/>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r>
              <a:rPr lang="zh-CN" altLang="en-US" sz="1600">
                <a:solidFill>
                  <a:schemeClr val="tx1">
                    <a:lumMod val="85000"/>
                    <a:lumOff val="15000"/>
                  </a:schemeClr>
                </a:solidFill>
              </a:rPr>
              <a:t>具体工作完成情况</a:t>
            </a:r>
            <a:endParaRPr lang="zh-CN" altLang="en-US" sz="1600">
              <a:solidFill>
                <a:schemeClr val="tx1">
                  <a:lumMod val="85000"/>
                  <a:lumOff val="15000"/>
                </a:schemeClr>
              </a:solidFill>
            </a:endParaRPr>
          </a:p>
        </p:txBody>
      </p:sp>
      <p:sp>
        <p:nvSpPr>
          <p:cNvPr id="6" name="矩形 5"/>
          <p:cNvSpPr/>
          <p:nvPr/>
        </p:nvSpPr>
        <p:spPr>
          <a:xfrm>
            <a:off x="426091" y="1254575"/>
            <a:ext cx="1512168" cy="1512168"/>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矩形 7"/>
          <p:cNvSpPr/>
          <p:nvPr/>
        </p:nvSpPr>
        <p:spPr>
          <a:xfrm>
            <a:off x="2093397" y="1254575"/>
            <a:ext cx="1512168" cy="1512168"/>
          </a:xfrm>
          <a:prstGeom prst="rect">
            <a:avLst/>
          </a:prstGeom>
          <a:blipFill dpi="0" rotWithShape="1">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矩形 8"/>
          <p:cNvSpPr/>
          <p:nvPr/>
        </p:nvSpPr>
        <p:spPr>
          <a:xfrm>
            <a:off x="3779912" y="1254575"/>
            <a:ext cx="1512168" cy="1512168"/>
          </a:xfrm>
          <a:prstGeom prst="rect">
            <a:avLst/>
          </a:prstGeom>
          <a:blipFill dpi="0" rotWithShape="1">
            <a:blip r:embed="rId5">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矩形 9"/>
          <p:cNvSpPr/>
          <p:nvPr/>
        </p:nvSpPr>
        <p:spPr>
          <a:xfrm>
            <a:off x="426091" y="2931790"/>
            <a:ext cx="1512168" cy="1512168"/>
          </a:xfrm>
          <a:prstGeom prst="rect">
            <a:avLst/>
          </a:prstGeom>
          <a:blipFill dpi="0" rotWithShape="1">
            <a:blip r:embed="rId6">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 name="矩形 10"/>
          <p:cNvSpPr/>
          <p:nvPr/>
        </p:nvSpPr>
        <p:spPr>
          <a:xfrm>
            <a:off x="2093397" y="2931790"/>
            <a:ext cx="1512168" cy="1512168"/>
          </a:xfrm>
          <a:prstGeom prst="rect">
            <a:avLst/>
          </a:prstGeom>
          <a:blipFill dpi="0" rotWithShape="1">
            <a:blip r:embed="rId7">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矩形 11"/>
          <p:cNvSpPr/>
          <p:nvPr/>
        </p:nvSpPr>
        <p:spPr>
          <a:xfrm>
            <a:off x="3779912" y="2931790"/>
            <a:ext cx="1512168" cy="1512168"/>
          </a:xfrm>
          <a:prstGeom prst="rect">
            <a:avLst/>
          </a:pr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 name="TextBox 12"/>
          <p:cNvSpPr txBox="1"/>
          <p:nvPr/>
        </p:nvSpPr>
        <p:spPr>
          <a:xfrm>
            <a:off x="3995936" y="3260488"/>
            <a:ext cx="1107996" cy="923330"/>
          </a:xfrm>
          <a:prstGeom prst="rect">
            <a:avLst/>
          </a:prstGeom>
          <a:noFill/>
        </p:spPr>
        <p:txBody>
          <a:bodyPr wrap="none" rtlCol="0">
            <a:spAutoFit/>
          </a:bodyPr>
          <a:lstStyle/>
          <a:p>
            <a:pPr algn="ctr">
              <a:lnSpc>
                <a:spcPct val="150000"/>
              </a:lnSpc>
            </a:pPr>
            <a:r>
              <a:rPr lang="zh-CN" altLang="en-US" b="1">
                <a:solidFill>
                  <a:schemeClr val="bg1"/>
                </a:solidFill>
                <a:latin typeface="微软雅黑" panose="020b0503020204020204" pitchFamily="34" charset="-122"/>
                <a:ea typeface="微软雅黑" panose="020b0503020204020204" pitchFamily="34" charset="-122"/>
              </a:rPr>
              <a:t>部分案例</a:t>
            </a:r>
            <a:endParaRPr lang="en-US" altLang="zh-CN" b="1">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b="1">
                <a:solidFill>
                  <a:schemeClr val="bg1"/>
                </a:solidFill>
                <a:latin typeface="微软雅黑" panose="020b0503020204020204" pitchFamily="34" charset="-122"/>
                <a:ea typeface="微软雅黑" panose="020b0503020204020204" pitchFamily="34" charset="-122"/>
              </a:rPr>
              <a:t>展示</a:t>
            </a:r>
            <a:endParaRPr lang="zh-CN" altLang="en-US" b="1">
              <a:solidFill>
                <a:schemeClr val="bg1"/>
              </a:solidFill>
              <a:latin typeface="微软雅黑" panose="020b0503020204020204" pitchFamily="34" charset="-122"/>
              <a:ea typeface="微软雅黑" panose="020b0503020204020204" pitchFamily="34" charset="-122"/>
            </a:endParaRPr>
          </a:p>
        </p:txBody>
      </p:sp>
      <p:cxnSp>
        <p:nvCxnSpPr>
          <p:cNvPr id="14" name="肘形连接符 13"/>
          <p:cNvCxnSpPr/>
          <p:nvPr/>
        </p:nvCxnSpPr>
        <p:spPr>
          <a:xfrm rot="16200000" flipH="1">
            <a:off x="5724128" y="1326583"/>
            <a:ext cx="2880320" cy="2880320"/>
          </a:xfrm>
          <a:prstGeom prst="bentConnector3">
            <a:avLst/>
          </a:prstGeom>
          <a:ln w="57150">
            <a:solidFill>
              <a:srgbClr val="489018"/>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bwMode="auto">
          <a:xfrm>
            <a:off x="5851823" y="1686623"/>
            <a:ext cx="2824633" cy="923330"/>
          </a:xfrm>
          <a:prstGeom prst="rect">
            <a:avLst/>
          </a:prstGeom>
          <a:noFill/>
        </p:spPr>
        <p:txBody>
          <a:bodyPr wrap="square">
            <a:spAutoFit/>
          </a:bodyPr>
          <a:lstStyle/>
          <a:p>
            <a:pPr>
              <a:lnSpc>
                <a:spcPct val="150000"/>
              </a:lnSpc>
            </a:pPr>
            <a:r>
              <a:rPr lang="zh-CN" altLang="en-US" sz="1200">
                <a:solidFill>
                  <a:schemeClr val="tx1">
                    <a:lumMod val="85000"/>
                    <a:lumOff val="15000"/>
                  </a:schemeClr>
                </a:solidFill>
              </a:rPr>
              <a:t>这里输入简单的文字概述这里输入简单文字概述简单的文字概述这里输入简单的文字概述这里输入简单</a:t>
            </a:r>
            <a:endParaRPr lang="zh-CN" altLang="en-US" sz="1200">
              <a:solidFill>
                <a:schemeClr val="tx1">
                  <a:lumMod val="85000"/>
                  <a:lumOff val="15000"/>
                </a:schemeClr>
              </a:solidFill>
              <a:latin typeface="Calibri" panose="020f0502020204030204" pitchFamily="34" charset="0"/>
            </a:endParaRPr>
          </a:p>
        </p:txBody>
      </p:sp>
      <p:sp>
        <p:nvSpPr>
          <p:cNvPr id="16" name="矩形 15"/>
          <p:cNvSpPr/>
          <p:nvPr/>
        </p:nvSpPr>
        <p:spPr bwMode="auto">
          <a:xfrm>
            <a:off x="5868144" y="1326583"/>
            <a:ext cx="2020887" cy="369333"/>
          </a:xfrm>
          <a:prstGeom prst="rect">
            <a:avLst/>
          </a:prstGeom>
        </p:spPr>
        <p:txBody>
          <a:bodyPr>
            <a:spAutoFit/>
          </a:bodyPr>
          <a:lstStyle/>
          <a:p>
            <a:pPr fontAlgn="auto">
              <a:spcBef>
                <a:spcPct val="0"/>
              </a:spcBef>
              <a:spcAft>
                <a:spcPct val="0"/>
              </a:spcAft>
              <a:defRPr/>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rPr>
              <a:t>输入相关标题</a:t>
            </a: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bwMode="auto">
          <a:xfrm>
            <a:off x="5724128" y="3355581"/>
            <a:ext cx="2824633" cy="923330"/>
          </a:xfrm>
          <a:prstGeom prst="rect">
            <a:avLst/>
          </a:prstGeom>
          <a:noFill/>
        </p:spPr>
        <p:txBody>
          <a:bodyPr wrap="square">
            <a:spAutoFit/>
          </a:bodyPr>
          <a:lstStyle/>
          <a:p>
            <a:pPr>
              <a:lnSpc>
                <a:spcPct val="150000"/>
              </a:lnSpc>
            </a:pPr>
            <a:r>
              <a:rPr lang="zh-CN" altLang="en-US" sz="1200">
                <a:solidFill>
                  <a:schemeClr val="tx1">
                    <a:lumMod val="85000"/>
                    <a:lumOff val="15000"/>
                  </a:schemeClr>
                </a:solidFill>
              </a:rPr>
              <a:t>这里输入简单的文字概述这里输入简单文字概述简单的文字概述这里输入简单的文字概述这里输入简单</a:t>
            </a:r>
            <a:endParaRPr lang="zh-CN" altLang="en-US" sz="1200">
              <a:solidFill>
                <a:schemeClr val="tx1">
                  <a:lumMod val="85000"/>
                  <a:lumOff val="15000"/>
                </a:schemeClr>
              </a:solidFill>
              <a:latin typeface="Calibri" panose="020f0502020204030204" pitchFamily="34" charset="0"/>
            </a:endParaRPr>
          </a:p>
        </p:txBody>
      </p:sp>
      <p:sp>
        <p:nvSpPr>
          <p:cNvPr id="18" name="矩形 17"/>
          <p:cNvSpPr/>
          <p:nvPr/>
        </p:nvSpPr>
        <p:spPr bwMode="auto">
          <a:xfrm>
            <a:off x="5740449" y="2995541"/>
            <a:ext cx="2020887" cy="369333"/>
          </a:xfrm>
          <a:prstGeom prst="rect">
            <a:avLst/>
          </a:prstGeom>
        </p:spPr>
        <p:txBody>
          <a:bodyPr>
            <a:spAutoFit/>
          </a:bodyPr>
          <a:lstStyle/>
          <a:p>
            <a:pPr fontAlgn="auto">
              <a:spcBef>
                <a:spcPct val="0"/>
              </a:spcBef>
              <a:spcAft>
                <a:spcPct val="0"/>
              </a:spcAft>
              <a:defRPr/>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rPr>
              <a:t>输入相关标题</a:t>
            </a: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19" name="直接连接符 18"/>
          <p:cNvCxnSpPr/>
          <p:nvPr/>
        </p:nvCxnSpPr>
        <p:spPr>
          <a:xfrm>
            <a:off x="0" y="5092030"/>
            <a:ext cx="9144000" cy="0"/>
          </a:xfrm>
          <a:prstGeom prst="line">
            <a:avLst/>
          </a:prstGeom>
          <a:ln w="101600">
            <a:solidFill>
              <a:srgbClr val="489018"/>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nodeType="afterGroup">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2000"/>
                            </p:stCondLst>
                            <p:childTnLst>
                              <p:par>
                                <p:cTn id="20" presetID="2" presetClass="entr" presetSubtype="1"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2500"/>
                            </p:stCondLst>
                            <p:childTnLst>
                              <p:par>
                                <p:cTn id="25" presetID="2"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3000"/>
                            </p:stCondLst>
                            <p:childTnLst>
                              <p:par>
                                <p:cTn id="30" presetID="2" presetClass="entr" presetSubtype="1"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0-#ppt_h/2"/>
                                          </p:val>
                                        </p:tav>
                                        <p:tav tm="100000">
                                          <p:val>
                                            <p:strVal val="#ppt_y"/>
                                          </p:val>
                                        </p:tav>
                                      </p:tavLst>
                                    </p:anim>
                                  </p:childTnLst>
                                </p:cTn>
                              </p:par>
                            </p:childTnLst>
                          </p:cTn>
                        </p:par>
                        <p:par>
                          <p:cTn id="34" fill="hold" nodeType="afterGroup">
                            <p:stCondLst>
                              <p:cond delay="3500"/>
                            </p:stCondLst>
                            <p:childTnLst>
                              <p:par>
                                <p:cTn id="35" presetID="2" presetClass="entr" presetSubtype="1"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0-#ppt_h/2"/>
                                          </p:val>
                                        </p:tav>
                                        <p:tav tm="100000">
                                          <p:val>
                                            <p:strVal val="#ppt_y"/>
                                          </p:val>
                                        </p:tav>
                                      </p:tavLst>
                                    </p:anim>
                                  </p:childTnLst>
                                </p:cTn>
                              </p:par>
                            </p:childTnLst>
                          </p:cTn>
                        </p:par>
                        <p:par>
                          <p:cTn id="39" fill="hold" nodeType="afterGroup">
                            <p:stCondLst>
                              <p:cond delay="4000"/>
                            </p:stCondLst>
                            <p:childTnLst>
                              <p:par>
                                <p:cTn id="40" presetID="2" presetClass="entr" presetSubtype="1"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0-#ppt_h/2"/>
                                          </p:val>
                                        </p:tav>
                                        <p:tav tm="100000">
                                          <p:val>
                                            <p:strVal val="#ppt_y"/>
                                          </p:val>
                                        </p:tav>
                                      </p:tavLst>
                                    </p:anim>
                                  </p:childTnLst>
                                </p:cTn>
                              </p:par>
                            </p:childTnLst>
                          </p:cTn>
                        </p:par>
                        <p:par>
                          <p:cTn id="44" fill="hold" nodeType="afterGroup">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nodeType="afterGroup">
                            <p:stCondLst>
                              <p:cond delay="5000"/>
                            </p:stCondLst>
                            <p:childTnLst>
                              <p:par>
                                <p:cTn id="51" presetID="22" presetClass="entr" presetSubtype="1"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up)">
                                      <p:cBhvr>
                                        <p:cTn id="53" dur="500"/>
                                        <p:tgtEl>
                                          <p:spTgt spid="14"/>
                                        </p:tgtEl>
                                      </p:cBhvr>
                                    </p:animEffect>
                                  </p:childTnLst>
                                </p:cTn>
                              </p:par>
                            </p:childTnLst>
                          </p:cTn>
                        </p:par>
                        <p:par>
                          <p:cTn id="54" fill="hold" nodeType="afterGroup">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par>
                          <p:cTn id="65" fill="hold" nodeType="afterGroup">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1000"/>
                                        <p:tgtEl>
                                          <p:spTgt spid="18"/>
                                        </p:tgtEl>
                                      </p:cBhvr>
                                    </p:animEffect>
                                    <p:anim calcmode="lin" valueType="num">
                                      <p:cBhvr>
                                        <p:cTn id="69" dur="1000" fill="hold"/>
                                        <p:tgtEl>
                                          <p:spTgt spid="18"/>
                                        </p:tgtEl>
                                        <p:attrNameLst>
                                          <p:attrName>ppt_x</p:attrName>
                                        </p:attrNameLst>
                                      </p:cBhvr>
                                      <p:tavLst>
                                        <p:tav tm="0">
                                          <p:val>
                                            <p:strVal val="#ppt_x"/>
                                          </p:val>
                                        </p:tav>
                                        <p:tav tm="100000">
                                          <p:val>
                                            <p:strVal val="#ppt_x"/>
                                          </p:val>
                                        </p:tav>
                                      </p:tavLst>
                                    </p:anim>
                                    <p:anim calcmode="lin" valueType="num">
                                      <p:cBhvr>
                                        <p:cTn id="70" dur="1000" fill="hold"/>
                                        <p:tgtEl>
                                          <p:spTgt spid="18"/>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1000"/>
                                        <p:tgtEl>
                                          <p:spTgt spid="17"/>
                                        </p:tgtEl>
                                      </p:cBhvr>
                                    </p:animEffect>
                                    <p:anim calcmode="lin" valueType="num">
                                      <p:cBhvr>
                                        <p:cTn id="74" dur="1000" fill="hold"/>
                                        <p:tgtEl>
                                          <p:spTgt spid="17"/>
                                        </p:tgtEl>
                                        <p:attrNameLst>
                                          <p:attrName>ppt_x</p:attrName>
                                        </p:attrNameLst>
                                      </p:cBhvr>
                                      <p:tavLst>
                                        <p:tav tm="0">
                                          <p:val>
                                            <p:strVal val="#ppt_x"/>
                                          </p:val>
                                        </p:tav>
                                        <p:tav tm="100000">
                                          <p:val>
                                            <p:strVal val="#ppt_x"/>
                                          </p:val>
                                        </p:tav>
                                      </p:tavLst>
                                    </p:anim>
                                    <p:anim calcmode="lin" valueType="num">
                                      <p:cBhvr>
                                        <p:cTn id="7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9" grpId="0" animBg="1"/>
      <p:bldP spid="10" grpId="0" animBg="1"/>
      <p:bldP spid="11" grpId="0" animBg="1"/>
      <p:bldP spid="12" grpId="0" animBg="1"/>
      <p:bldP spid="13" grpId="0"/>
      <p:bldP spid="15" grpId="0"/>
      <p:bldP spid="16" grpId="0"/>
      <p:bldP spid="17" grpId="0"/>
      <p:bldP spid="18"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7" name="组合 46"/>
          <p:cNvGrpSpPr/>
          <p:nvPr/>
        </p:nvGrpSpPr>
        <p:grpSpPr>
          <a:xfrm>
            <a:off x="251521" y="1"/>
            <a:ext cx="288031" cy="555526"/>
            <a:chOff x="251521" y="1"/>
            <a:chExt cx="288031" cy="555526"/>
          </a:xfrm>
        </p:grpSpPr>
        <p:sp>
          <p:nvSpPr>
            <p:cNvPr id="3" name="矩形 2"/>
            <p:cNvSpPr/>
            <p:nvPr/>
          </p:nvSpPr>
          <p:spPr>
            <a:xfrm>
              <a:off x="251521" y="1"/>
              <a:ext cx="288031" cy="555526"/>
            </a:xfrm>
            <a:prstGeom prst="rect">
              <a:avLst/>
            </a:prstGeom>
            <a:solidFill>
              <a:srgbClr val="489018"/>
            </a:solidFill>
            <a:ln w="88900" cmpd="dbl">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23528" y="483518"/>
              <a:ext cx="144016" cy="72008"/>
            </a:xfrm>
            <a:prstGeom prst="rect">
              <a:avLst/>
            </a:prstGeom>
            <a:solidFill>
              <a:schemeClr val="bg1"/>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extBox 4"/>
          <p:cNvSpPr txBox="1"/>
          <p:nvPr/>
        </p:nvSpPr>
        <p:spPr>
          <a:xfrm>
            <a:off x="539552" y="123478"/>
            <a:ext cx="800219" cy="338554"/>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r>
              <a:rPr lang="zh-CN" altLang="en-US" sz="1600">
                <a:solidFill>
                  <a:schemeClr val="tx1">
                    <a:lumMod val="85000"/>
                    <a:lumOff val="15000"/>
                  </a:schemeClr>
                </a:solidFill>
              </a:rPr>
              <a:t>目录页</a:t>
            </a:r>
            <a:endParaRPr lang="zh-CN" altLang="en-US" sz="1600">
              <a:solidFill>
                <a:schemeClr val="tx1">
                  <a:lumMod val="85000"/>
                  <a:lumOff val="15000"/>
                </a:schemeClr>
              </a:solidFill>
            </a:endParaRPr>
          </a:p>
        </p:txBody>
      </p:sp>
      <p:sp>
        <p:nvSpPr>
          <p:cNvPr id="6" name="TextBox 5"/>
          <p:cNvSpPr txBox="1"/>
          <p:nvPr/>
        </p:nvSpPr>
        <p:spPr>
          <a:xfrm rot="21560070">
            <a:off x="540992" y="323133"/>
            <a:ext cx="1220592"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lgn="l"/>
            <a:r>
              <a:rPr lang="en-US" altLang="zh-CN" sz="1000">
                <a:solidFill>
                  <a:srgbClr val="489018"/>
                </a:solidFill>
              </a:rPr>
              <a:t>CONTENTS   PAGE </a:t>
            </a:r>
            <a:endParaRPr lang="en-US" altLang="zh-CN" sz="1000">
              <a:solidFill>
                <a:srgbClr val="489018"/>
              </a:solidFill>
            </a:endParaRPr>
          </a:p>
        </p:txBody>
      </p:sp>
      <p:sp>
        <p:nvSpPr>
          <p:cNvPr id="42" name="矩形 41"/>
          <p:cNvSpPr/>
          <p:nvPr/>
        </p:nvSpPr>
        <p:spPr>
          <a:xfrm>
            <a:off x="899591" y="1710936"/>
            <a:ext cx="2034953" cy="452954"/>
          </a:xfrm>
          <a:prstGeom prst="rect">
            <a:avLst/>
          </a:pr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42"/>
          <p:cNvSpPr txBox="1"/>
          <p:nvPr/>
        </p:nvSpPr>
        <p:spPr>
          <a:xfrm>
            <a:off x="966506" y="1742874"/>
            <a:ext cx="1968039" cy="400110"/>
          </a:xfrm>
          <a:prstGeom prst="rect">
            <a:avLst/>
          </a:prstGeom>
          <a:noFill/>
        </p:spPr>
        <p:txBody>
          <a:bodyPr wrap="none" rtlCol="0">
            <a:spAutoFit/>
          </a:bodyPr>
          <a:lstStyle/>
          <a:p>
            <a:r>
              <a:rPr lang="en-US" altLang="zh-CN" sz="2000" b="1">
                <a:solidFill>
                  <a:schemeClr val="bg1"/>
                </a:solidFill>
              </a:rPr>
              <a:t>CHAPTER  THREE</a:t>
            </a:r>
            <a:endParaRPr lang="zh-CN" altLang="en-US" sz="2000" b="1">
              <a:solidFill>
                <a:schemeClr val="bg1"/>
              </a:solidFill>
            </a:endParaRPr>
          </a:p>
        </p:txBody>
      </p:sp>
      <p:sp>
        <p:nvSpPr>
          <p:cNvPr id="44" name="TextBox 43"/>
          <p:cNvSpPr txBox="1"/>
          <p:nvPr/>
        </p:nvSpPr>
        <p:spPr>
          <a:xfrm>
            <a:off x="755576" y="2287000"/>
            <a:ext cx="5262979" cy="646331"/>
          </a:xfrm>
          <a:prstGeom prst="rect">
            <a:avLst/>
          </a:prstGeom>
          <a:noFill/>
        </p:spPr>
        <p:txBody>
          <a:bodyPr wrap="none" rtlCol="0">
            <a:spAutoFit/>
          </a:bodyPr>
          <a:lstStyle/>
          <a:p>
            <a:r>
              <a:rPr lang="zh-CN" altLang="en-US" sz="3600" b="1">
                <a:solidFill>
                  <a:schemeClr val="tx1">
                    <a:lumMod val="85000"/>
                    <a:lumOff val="15000"/>
                  </a:schemeClr>
                </a:solidFill>
                <a:latin typeface="微软雅黑" panose="020b0503020204020204" pitchFamily="34" charset="-122"/>
                <a:ea typeface="微软雅黑" panose="020b0503020204020204" pitchFamily="34" charset="-122"/>
              </a:rPr>
              <a:t>工作中的不足及原因分析</a:t>
            </a:r>
            <a:endParaRPr lang="zh-CN" altLang="en-US" sz="3600" b="1">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45" name="直接连接符 44"/>
          <p:cNvCxnSpPr/>
          <p:nvPr/>
        </p:nvCxnSpPr>
        <p:spPr>
          <a:xfrm>
            <a:off x="827584" y="3007080"/>
            <a:ext cx="7776864" cy="0"/>
          </a:xfrm>
          <a:prstGeom prst="line">
            <a:avLst/>
          </a:prstGeom>
          <a:ln w="38100">
            <a:solidFill>
              <a:srgbClr val="489018"/>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827584" y="3151096"/>
            <a:ext cx="7776864" cy="738664"/>
          </a:xfrm>
          <a:prstGeom prst="rect">
            <a:avLst/>
          </a:prstGeom>
          <a:noFill/>
        </p:spPr>
        <p:txBody>
          <a:bodyPr wrap="square" rtlCol="0">
            <a:spAutoFit/>
          </a:bodyPr>
          <a:lstStyle/>
          <a:p>
            <a:pPr>
              <a:lnSpc>
                <a:spcPct val="150000"/>
              </a:lnSpc>
            </a:pPr>
            <a:r>
              <a:rPr lang="zh-CN" altLang="en-US" sz="1400">
                <a:solidFill>
                  <a:schemeClr val="tx1">
                    <a:lumMod val="85000"/>
                    <a:lumOff val="15000"/>
                  </a:schemeClr>
                </a:solidFill>
              </a:rPr>
              <a:t>这里输入简单的文字概述这里输入简单文字概述这里输入简单的文字概述这里入简单的文字概述这里输入述简单的文字概述</a:t>
            </a:r>
            <a:endParaRPr lang="zh-CN" altLang="en-US" sz="1400">
              <a:solidFill>
                <a:schemeClr val="tx1">
                  <a:lumMod val="85000"/>
                  <a:lumOff val="15000"/>
                </a:schemeClr>
              </a:solidFill>
            </a:endParaRPr>
          </a:p>
        </p:txBody>
      </p:sp>
      <p:cxnSp>
        <p:nvCxnSpPr>
          <p:cNvPr id="12" name="直接连接符 11"/>
          <p:cNvCxnSpPr/>
          <p:nvPr/>
        </p:nvCxnSpPr>
        <p:spPr>
          <a:xfrm>
            <a:off x="0" y="5092030"/>
            <a:ext cx="9144000" cy="0"/>
          </a:xfrm>
          <a:prstGeom prst="line">
            <a:avLst/>
          </a:prstGeom>
          <a:ln w="101600">
            <a:solidFill>
              <a:srgbClr val="489018"/>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1"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par>
                          <p:cTn id="15" fill="hold" nodeType="afterGroup">
                            <p:stCondLst>
                              <p:cond delay="1500"/>
                            </p:stCondLst>
                            <p:childTnLst>
                              <p:par>
                                <p:cTn id="16" presetID="2" presetClass="entr" presetSubtype="9" fill="hold" grpId="0" nodeType="after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0-#ppt_h/2"/>
                                          </p:val>
                                        </p:tav>
                                        <p:tav tm="100000">
                                          <p:val>
                                            <p:strVal val="#ppt_y"/>
                                          </p:val>
                                        </p:tav>
                                      </p:tavLst>
                                    </p:anim>
                                  </p:childTnLst>
                                </p:cTn>
                              </p:par>
                            </p:childTnLst>
                          </p:cTn>
                        </p:par>
                        <p:par>
                          <p:cTn id="20" fill="hold" nodeType="afterGroup">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animEffect transition="in" filter="fade">
                                      <p:cBhvr>
                                        <p:cTn id="25" dur="500"/>
                                        <p:tgtEl>
                                          <p:spTgt spid="42"/>
                                        </p:tgtEl>
                                      </p:cBhvr>
                                    </p:animEffect>
                                  </p:childTnLst>
                                </p:cTn>
                              </p:par>
                            </p:childTnLst>
                          </p:cTn>
                        </p:par>
                        <p:par>
                          <p:cTn id="26" fill="hold" nodeType="afterGroup">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1000"/>
                                        <p:tgtEl>
                                          <p:spTgt spid="43"/>
                                        </p:tgtEl>
                                      </p:cBhvr>
                                    </p:animEffect>
                                    <p:anim calcmode="lin" valueType="num">
                                      <p:cBhvr>
                                        <p:cTn id="30" dur="1000" fill="hold"/>
                                        <p:tgtEl>
                                          <p:spTgt spid="43"/>
                                        </p:tgtEl>
                                        <p:attrNameLst>
                                          <p:attrName>ppt_x</p:attrName>
                                        </p:attrNameLst>
                                      </p:cBhvr>
                                      <p:tavLst>
                                        <p:tav tm="0">
                                          <p:val>
                                            <p:strVal val="#ppt_x"/>
                                          </p:val>
                                        </p:tav>
                                        <p:tav tm="100000">
                                          <p:val>
                                            <p:strVal val="#ppt_x"/>
                                          </p:val>
                                        </p:tav>
                                      </p:tavLst>
                                    </p:anim>
                                    <p:anim calcmode="lin" valueType="num">
                                      <p:cBhvr>
                                        <p:cTn id="31" dur="1000" fill="hold"/>
                                        <p:tgtEl>
                                          <p:spTgt spid="43"/>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3500"/>
                            </p:stCondLst>
                            <p:childTnLst>
                              <p:par>
                                <p:cTn id="33" presetID="56" presetClass="entr" presetSubtype="0" fill="hold" grpId="0" nodeType="afterEffect">
                                  <p:stCondLst>
                                    <p:cond delay="0"/>
                                  </p:stCondLst>
                                  <p:iterate type="lt">
                                    <p:tmPct val="10000"/>
                                  </p:iterate>
                                  <p:childTnLst>
                                    <p:set>
                                      <p:cBhvr>
                                        <p:cTn id="34" dur="1" fill="hold">
                                          <p:stCondLst>
                                            <p:cond delay="0"/>
                                          </p:stCondLst>
                                        </p:cTn>
                                        <p:tgtEl>
                                          <p:spTgt spid="44"/>
                                        </p:tgtEl>
                                        <p:attrNameLst>
                                          <p:attrName>style.visibility</p:attrName>
                                        </p:attrNameLst>
                                      </p:cBhvr>
                                      <p:to>
                                        <p:strVal val="visible"/>
                                      </p:to>
                                    </p:set>
                                    <p:anim by="(-#ppt_w*2)" calcmode="lin" valueType="num">
                                      <p:cBhvr rctx="PPT">
                                        <p:cTn id="35" dur="500" autoRev="1" fill="hold">
                                          <p:stCondLst>
                                            <p:cond delay="0"/>
                                          </p:stCondLst>
                                        </p:cTn>
                                        <p:tgtEl>
                                          <p:spTgt spid="44"/>
                                        </p:tgtEl>
                                        <p:attrNameLst>
                                          <p:attrName>ppt_w</p:attrName>
                                        </p:attrNameLst>
                                      </p:cBhvr>
                                    </p:anim>
                                    <p:anim by="(#ppt_w*0.50)" calcmode="lin" valueType="num">
                                      <p:cBhvr>
                                        <p:cTn id="36" dur="500" decel="50000" autoRev="1" fill="hold">
                                          <p:stCondLst>
                                            <p:cond delay="0"/>
                                          </p:stCondLst>
                                        </p:cTn>
                                        <p:tgtEl>
                                          <p:spTgt spid="44"/>
                                        </p:tgtEl>
                                        <p:attrNameLst>
                                          <p:attrName>ppt_x</p:attrName>
                                        </p:attrNameLst>
                                      </p:cBhvr>
                                    </p:anim>
                                    <p:anim from="(-#ppt_h/2)" to="(#ppt_y)" calcmode="lin" valueType="num">
                                      <p:cBhvr>
                                        <p:cTn id="37" dur="1000" fill="hold">
                                          <p:stCondLst>
                                            <p:cond delay="0"/>
                                          </p:stCondLst>
                                        </p:cTn>
                                        <p:tgtEl>
                                          <p:spTgt spid="44"/>
                                        </p:tgtEl>
                                        <p:attrNameLst>
                                          <p:attrName>ppt_y</p:attrName>
                                        </p:attrNameLst>
                                      </p:cBhvr>
                                    </p:anim>
                                    <p:animRot by="21600000">
                                      <p:cBhvr>
                                        <p:cTn id="38" dur="1000" fill="hold">
                                          <p:stCondLst>
                                            <p:cond delay="0"/>
                                          </p:stCondLst>
                                        </p:cTn>
                                        <p:tgtEl>
                                          <p:spTgt spid="44"/>
                                        </p:tgtEl>
                                        <p:attrNameLst>
                                          <p:attrName>r</p:attrName>
                                        </p:attrNameLst>
                                      </p:cBhvr>
                                    </p:animRot>
                                  </p:childTnLst>
                                </p:cTn>
                              </p:par>
                            </p:childTnLst>
                          </p:cTn>
                        </p:par>
                        <p:par>
                          <p:cTn id="39" fill="hold" nodeType="afterGroup">
                            <p:stCondLst>
                              <p:cond delay="4500"/>
                            </p:stCondLst>
                            <p:childTnLst>
                              <p:par>
                                <p:cTn id="40" presetID="22" presetClass="entr" presetSubtype="8" fill="hold"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500"/>
                                        <p:tgtEl>
                                          <p:spTgt spid="45"/>
                                        </p:tgtEl>
                                      </p:cBhvr>
                                    </p:animEffect>
                                  </p:childTnLst>
                                </p:cTn>
                              </p:par>
                            </p:childTnLst>
                          </p:cTn>
                        </p:par>
                        <p:par>
                          <p:cTn id="43" fill="hold" nodeType="afterGroup">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additive="base">
                                        <p:cTn id="46" dur="500" fill="hold"/>
                                        <p:tgtEl>
                                          <p:spTgt spid="46"/>
                                        </p:tgtEl>
                                        <p:attrNameLst>
                                          <p:attrName>ppt_x</p:attrName>
                                        </p:attrNameLst>
                                      </p:cBhvr>
                                      <p:tavLst>
                                        <p:tav tm="0">
                                          <p:val>
                                            <p:strVal val="#ppt_x"/>
                                          </p:val>
                                        </p:tav>
                                        <p:tav tm="100000">
                                          <p:val>
                                            <p:strVal val="#ppt_x"/>
                                          </p:val>
                                        </p:tav>
                                      </p:tavLst>
                                    </p:anim>
                                    <p:anim calcmode="lin" valueType="num">
                                      <p:cBhvr additive="base">
                                        <p:cTn id="47"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42" grpId="0" animBg="1"/>
      <p:bldP spid="43" grpId="0"/>
      <p:bldP spid="44" grpId="0"/>
      <p:bldP spid="46"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组合 6"/>
          <p:cNvGrpSpPr/>
          <p:nvPr/>
        </p:nvGrpSpPr>
        <p:grpSpPr>
          <a:xfrm>
            <a:off x="251521" y="1"/>
            <a:ext cx="288031" cy="555526"/>
            <a:chOff x="251521" y="1"/>
            <a:chExt cx="288031" cy="555526"/>
          </a:xfrm>
        </p:grpSpPr>
        <p:sp>
          <p:nvSpPr>
            <p:cNvPr id="3" name="矩形 2"/>
            <p:cNvSpPr/>
            <p:nvPr/>
          </p:nvSpPr>
          <p:spPr>
            <a:xfrm>
              <a:off x="251521" y="1"/>
              <a:ext cx="288031" cy="555526"/>
            </a:xfrm>
            <a:prstGeom prst="rect">
              <a:avLst/>
            </a:prstGeom>
            <a:solidFill>
              <a:srgbClr val="489018"/>
            </a:solidFill>
            <a:ln w="88900" cmpd="dbl">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23528" y="483518"/>
              <a:ext cx="144016" cy="72008"/>
            </a:xfrm>
            <a:prstGeom prst="rect">
              <a:avLst/>
            </a:prstGeom>
            <a:solidFill>
              <a:schemeClr val="bg1"/>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extBox 4"/>
          <p:cNvSpPr txBox="1"/>
          <p:nvPr/>
        </p:nvSpPr>
        <p:spPr>
          <a:xfrm>
            <a:off x="539552" y="144964"/>
            <a:ext cx="2441694" cy="338554"/>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r>
              <a:rPr lang="zh-CN" altLang="en-US" sz="1600">
                <a:solidFill>
                  <a:schemeClr val="tx1">
                    <a:lumMod val="85000"/>
                    <a:lumOff val="15000"/>
                  </a:schemeClr>
                </a:solidFill>
              </a:rPr>
              <a:t>工作中的不足及原因分析</a:t>
            </a:r>
            <a:endParaRPr lang="zh-CN" altLang="en-US" sz="1600">
              <a:solidFill>
                <a:schemeClr val="tx1">
                  <a:lumMod val="85000"/>
                  <a:lumOff val="15000"/>
                </a:schemeClr>
              </a:solidFill>
            </a:endParaRPr>
          </a:p>
        </p:txBody>
      </p:sp>
      <p:sp>
        <p:nvSpPr>
          <p:cNvPr id="6" name="Rectangle 6"/>
          <p:cNvSpPr>
            <a:spLocks noChangeArrowheads="1"/>
          </p:cNvSpPr>
          <p:nvPr/>
        </p:nvSpPr>
        <p:spPr bwMode="auto">
          <a:xfrm>
            <a:off x="0" y="1520825"/>
            <a:ext cx="3162300" cy="2232025"/>
          </a:xfrm>
          <a:prstGeom prst="rect">
            <a:avLst/>
          </a:prstGeom>
          <a:solidFill>
            <a:srgbClr val="489018"/>
          </a:solidFill>
          <a:ln>
            <a:noFill/>
          </a:ln>
          <a:effectLst/>
        </p:spPr>
        <p:txBody>
          <a:bodyPr wrap="none" anchor="ctr"/>
          <a:lstStyle/>
          <a:p>
            <a:endParaRPr lang="zh-CN" altLang="en-US">
              <a:solidFill>
                <a:schemeClr val="bg1"/>
              </a:solidFill>
            </a:endParaRPr>
          </a:p>
        </p:txBody>
      </p:sp>
      <p:sp>
        <p:nvSpPr>
          <p:cNvPr id="8" name="Rectangle 7"/>
          <p:cNvSpPr>
            <a:spLocks noChangeArrowheads="1"/>
          </p:cNvSpPr>
          <p:nvPr/>
        </p:nvSpPr>
        <p:spPr bwMode="auto">
          <a:xfrm>
            <a:off x="3162300" y="1706563"/>
            <a:ext cx="1998663" cy="1905000"/>
          </a:xfrm>
          <a:prstGeom prst="rect">
            <a:avLst/>
          </a:prstGeom>
          <a:blipFill dpi="0" rotWithShape="1">
            <a:blip r:embed="rId3"/>
            <a:stretch>
              <a:fillRect b="-4042"/>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 typeface="Arial" panose="020b0604020202020204" pitchFamily="34" charset="0"/>
              <a:buNone/>
              <a:defRPr/>
            </a:pPr>
            <a:endParaRPr lang="zh-CN" altLang="en-US">
              <a:solidFill>
                <a:schemeClr val="bg1"/>
              </a:solidFill>
              <a:latin typeface="Arial" panose="020b0604020202020204" pitchFamily="34" charset="0"/>
              <a:ea typeface="宋体" panose="02010600030101010101" pitchFamily="2" charset="-122"/>
            </a:endParaRPr>
          </a:p>
        </p:txBody>
      </p:sp>
      <p:sp>
        <p:nvSpPr>
          <p:cNvPr id="9" name="Rectangle 8"/>
          <p:cNvSpPr>
            <a:spLocks noChangeArrowheads="1"/>
          </p:cNvSpPr>
          <p:nvPr/>
        </p:nvSpPr>
        <p:spPr bwMode="auto">
          <a:xfrm>
            <a:off x="5148263" y="1706563"/>
            <a:ext cx="1998662" cy="1905000"/>
          </a:xfrm>
          <a:prstGeom prst="rect">
            <a:avLst/>
          </a:prstGeom>
          <a:blipFill dpi="0" rotWithShape="1">
            <a:blip r:embed="rId4"/>
            <a:stretch>
              <a:fillRect b="-4567"/>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 typeface="Arial" panose="020b0604020202020204" pitchFamily="34" charset="0"/>
              <a:buNone/>
              <a:defRPr/>
            </a:pPr>
            <a:endParaRPr lang="zh-CN" altLang="en-US">
              <a:solidFill>
                <a:schemeClr val="bg1"/>
              </a:solidFill>
              <a:latin typeface="Arial" panose="020b0604020202020204" pitchFamily="34" charset="0"/>
              <a:ea typeface="宋体" panose="02010600030101010101" pitchFamily="2" charset="-122"/>
            </a:endParaRPr>
          </a:p>
        </p:txBody>
      </p:sp>
      <p:sp>
        <p:nvSpPr>
          <p:cNvPr id="10" name="Rectangle 9"/>
          <p:cNvSpPr>
            <a:spLocks noChangeArrowheads="1"/>
          </p:cNvSpPr>
          <p:nvPr/>
        </p:nvSpPr>
        <p:spPr bwMode="auto">
          <a:xfrm>
            <a:off x="7145338" y="1706563"/>
            <a:ext cx="1998662" cy="1905000"/>
          </a:xfrm>
          <a:prstGeom prst="rect">
            <a:avLst/>
          </a:prstGeom>
          <a:blipFill dpi="0" rotWithShape="1">
            <a:blip r:embed="rId5"/>
            <a:stretch>
              <a:fillRect b="-4217"/>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 typeface="Arial" panose="020b0604020202020204" pitchFamily="34" charset="0"/>
              <a:buNone/>
              <a:defRPr/>
            </a:pPr>
            <a:endParaRPr lang="zh-CN" altLang="en-US">
              <a:solidFill>
                <a:schemeClr val="bg1"/>
              </a:solidFill>
              <a:latin typeface="Arial" panose="020b0604020202020204" pitchFamily="34" charset="0"/>
              <a:ea typeface="宋体" panose="02010600030101010101" pitchFamily="2" charset="-122"/>
            </a:endParaRPr>
          </a:p>
        </p:txBody>
      </p:sp>
      <p:sp>
        <p:nvSpPr>
          <p:cNvPr id="11" name="Text Box 10"/>
          <p:cNvSpPr txBox="1">
            <a:spLocks noChangeArrowheads="1"/>
          </p:cNvSpPr>
          <p:nvPr/>
        </p:nvSpPr>
        <p:spPr bwMode="auto">
          <a:xfrm>
            <a:off x="683568" y="4081493"/>
            <a:ext cx="7920880" cy="722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en-US" altLang="zh-CN" sz="1050">
                <a:solidFill>
                  <a:schemeClr val="tx1">
                    <a:lumMod val="85000"/>
                    <a:lumOff val="15000"/>
                  </a:schemeClr>
                </a:solidFill>
                <a:latin typeface="微软雅黑" panose="020b0503020204020204" pitchFamily="34" charset="-122"/>
                <a:ea typeface="微软雅黑" panose="020b0503020204020204" pitchFamily="34" charset="-122"/>
              </a:rPr>
              <a:t>We have many PowerPoint </a:t>
            </a:r>
            <a:r>
              <a:rPr lang="zh-CN" altLang="en-US" sz="1050">
                <a:solidFill>
                  <a:schemeClr val="tx1">
                    <a:lumMod val="85000"/>
                    <a:lumOff val="15000"/>
                  </a:schemeClr>
                </a:solidFill>
                <a:latin typeface="微软雅黑" panose="020b0503020204020204" pitchFamily="34" charset="-122"/>
                <a:ea typeface="微软雅黑" panose="020b0503020204020204" pitchFamily="34" charset="-122"/>
              </a:rPr>
              <a:t>templates</a:t>
            </a:r>
            <a:r>
              <a:rPr lang="en-US" altLang="zh-CN" sz="1050">
                <a:solidFill>
                  <a:schemeClr val="tx1">
                    <a:lumMod val="85000"/>
                    <a:lumOff val="15000"/>
                  </a:schemeClr>
                </a:solidFill>
                <a:latin typeface="微软雅黑" panose="020b0503020204020204" pitchFamily="34" charset="-122"/>
                <a:ea typeface="微软雅黑" panose="020b0503020204020204" pitchFamily="34" charset="-122"/>
              </a:rPr>
              <a:t> that has been specifically designed to help anyone that is stepping into the world of PowerPoint for the very first time. We have many PowerPoint </a:t>
            </a:r>
            <a:r>
              <a:rPr lang="zh-CN" altLang="en-US" sz="1050">
                <a:solidFill>
                  <a:schemeClr val="tx1">
                    <a:lumMod val="85000"/>
                    <a:lumOff val="15000"/>
                  </a:schemeClr>
                </a:solidFill>
                <a:latin typeface="微软雅黑" panose="020b0503020204020204" pitchFamily="34" charset="-122"/>
                <a:ea typeface="微软雅黑" panose="020b0503020204020204" pitchFamily="34" charset="-122"/>
              </a:rPr>
              <a:t>templates</a:t>
            </a:r>
            <a:r>
              <a:rPr lang="en-US" altLang="zh-CN" sz="1050">
                <a:solidFill>
                  <a:schemeClr val="tx1">
                    <a:lumMod val="85000"/>
                    <a:lumOff val="15000"/>
                  </a:schemeClr>
                </a:solidFill>
                <a:latin typeface="微软雅黑" panose="020b0503020204020204" pitchFamily="34" charset="-122"/>
                <a:ea typeface="微软雅黑" panose="020b0503020204020204" pitchFamily="34" charset="-122"/>
              </a:rPr>
              <a:t> that has been specifically designed to help anyone that is stepping into the world of PowerPoint for the very first time. </a:t>
            </a:r>
            <a:endParaRPr lang="en-US" altLang="zh-CN" sz="105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Rectangle 11"/>
          <p:cNvSpPr>
            <a:spLocks noChangeArrowheads="1"/>
          </p:cNvSpPr>
          <p:nvPr/>
        </p:nvSpPr>
        <p:spPr bwMode="auto">
          <a:xfrm>
            <a:off x="611188" y="1811338"/>
            <a:ext cx="18002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zh-CN" sz="1000">
                <a:solidFill>
                  <a:schemeClr val="bg1"/>
                </a:solidFill>
                <a:latin typeface="微软雅黑" panose="020b0503020204020204" pitchFamily="34" charset="-122"/>
                <a:ea typeface="微软雅黑" panose="020b0503020204020204" pitchFamily="34" charset="-122"/>
              </a:rPr>
              <a:t>WHAT MAKES US </a:t>
            </a:r>
            <a:r>
              <a:rPr lang="zh-CN" altLang="zh-CN" sz="2000" b="1">
                <a:solidFill>
                  <a:schemeClr val="bg1"/>
                </a:solidFill>
                <a:latin typeface="微软雅黑" panose="020b0503020204020204" pitchFamily="34" charset="-122"/>
                <a:ea typeface="微软雅黑" panose="020b0503020204020204" pitchFamily="34" charset="-122"/>
              </a:rPr>
              <a:t>DIFFERENT</a:t>
            </a:r>
            <a:r>
              <a:rPr lang="zh-CN" altLang="zh-CN" sz="2000">
                <a:solidFill>
                  <a:schemeClr val="bg1"/>
                </a:solidFill>
                <a:latin typeface="微软雅黑" panose="020b0503020204020204" pitchFamily="34" charset="-122"/>
                <a:ea typeface="微软雅黑" panose="020b0503020204020204" pitchFamily="34" charset="-122"/>
              </a:rPr>
              <a:t>?</a:t>
            </a:r>
            <a:endParaRPr lang="zh-CN" altLang="zh-CN" sz="2000">
              <a:solidFill>
                <a:schemeClr val="bg1"/>
              </a:solidFill>
              <a:latin typeface="微软雅黑" panose="020b0503020204020204" pitchFamily="34" charset="-122"/>
              <a:ea typeface="微软雅黑" panose="020b0503020204020204" pitchFamily="34" charset="-122"/>
            </a:endParaRPr>
          </a:p>
        </p:txBody>
      </p:sp>
      <p:sp>
        <p:nvSpPr>
          <p:cNvPr id="13" name="Text Box 12"/>
          <p:cNvSpPr txBox="1">
            <a:spLocks noChangeArrowheads="1"/>
          </p:cNvSpPr>
          <p:nvPr/>
        </p:nvSpPr>
        <p:spPr bwMode="auto">
          <a:xfrm>
            <a:off x="644525" y="2459038"/>
            <a:ext cx="1730375"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r>
              <a:rPr lang="en-US" altLang="zh-CN" sz="800">
                <a:solidFill>
                  <a:schemeClr val="bg1"/>
                </a:solidFill>
                <a:latin typeface="微软雅黑" panose="020b0503020204020204" pitchFamily="34" charset="-122"/>
                <a:ea typeface="微软雅黑" panose="020b0503020204020204" pitchFamily="34" charset="-122"/>
              </a:rPr>
              <a:t>We have many PowerPoint </a:t>
            </a:r>
            <a:r>
              <a:rPr lang="zh-CN" altLang="en-US" sz="800">
                <a:solidFill>
                  <a:schemeClr val="bg1"/>
                </a:solidFill>
                <a:latin typeface="微软雅黑" panose="020b0503020204020204" pitchFamily="34" charset="-122"/>
                <a:ea typeface="微软雅黑" panose="020b0503020204020204" pitchFamily="34" charset="-122"/>
              </a:rPr>
              <a:t>templates</a:t>
            </a:r>
            <a:r>
              <a:rPr lang="en-US" altLang="zh-CN" sz="800">
                <a:solidFill>
                  <a:schemeClr val="bg1"/>
                </a:solidFill>
                <a:latin typeface="微软雅黑" panose="020b0503020204020204" pitchFamily="34" charset="-122"/>
                <a:ea typeface="微软雅黑" panose="020b0503020204020204" pitchFamily="34" charset="-122"/>
              </a:rPr>
              <a:t> that has been specifically designed to help anyone that is stepping into the world of PowerPoint for the very first time. </a:t>
            </a:r>
            <a:endParaRPr lang="en-US" altLang="zh-CN" sz="800">
              <a:solidFill>
                <a:schemeClr val="bg1"/>
              </a:solidFill>
              <a:latin typeface="微软雅黑" panose="020b0503020204020204" pitchFamily="34" charset="-122"/>
              <a:ea typeface="微软雅黑" panose="020b0503020204020204" pitchFamily="34" charset="-122"/>
            </a:endParaRPr>
          </a:p>
        </p:txBody>
      </p:sp>
      <p:sp>
        <p:nvSpPr>
          <p:cNvPr id="14" name="Line 13"/>
          <p:cNvSpPr>
            <a:spLocks noChangeShapeType="1"/>
          </p:cNvSpPr>
          <p:nvPr/>
        </p:nvSpPr>
        <p:spPr bwMode="auto">
          <a:xfrm>
            <a:off x="719138" y="2413000"/>
            <a:ext cx="1604962" cy="0"/>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solidFill>
            </a:endParaRPr>
          </a:p>
        </p:txBody>
      </p:sp>
      <p:cxnSp>
        <p:nvCxnSpPr>
          <p:cNvPr id="15" name="直接连接符 14"/>
          <p:cNvCxnSpPr/>
          <p:nvPr/>
        </p:nvCxnSpPr>
        <p:spPr>
          <a:xfrm>
            <a:off x="0" y="5092030"/>
            <a:ext cx="9144000" cy="0"/>
          </a:xfrm>
          <a:prstGeom prst="line">
            <a:avLst/>
          </a:prstGeom>
          <a:ln w="101600">
            <a:solidFill>
              <a:srgbClr val="489018"/>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nodeType="afterGroup">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500"/>
                            </p:stCondLst>
                            <p:childTnLst>
                              <p:par>
                                <p:cTn id="25" presetID="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30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500"/>
                            </p:stCondLst>
                            <p:childTnLst>
                              <p:par>
                                <p:cTn id="35" presetID="2" presetClass="entr" presetSubtype="4"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nodeType="afterGroup">
                            <p:stCondLst>
                              <p:cond delay="4500"/>
                            </p:stCondLst>
                            <p:childTnLst>
                              <p:par>
                                <p:cTn id="44" presetID="14" presetClass="entr" presetSubtype="1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randombar(horizontal)">
                                      <p:cBhvr>
                                        <p:cTn id="46" dur="500"/>
                                        <p:tgtEl>
                                          <p:spTgt spid="13"/>
                                        </p:tgtEl>
                                      </p:cBhvr>
                                    </p:animEffect>
                                  </p:childTnLst>
                                </p:cTn>
                              </p:par>
                            </p:childTnLst>
                          </p:cTn>
                        </p:par>
                        <p:par>
                          <p:cTn id="47" fill="hold" nodeType="afterGroup">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9" grpId="0" animBg="1"/>
      <p:bldP spid="10" grpId="0" animBg="1"/>
      <p:bldP spid="11" grpId="0"/>
      <p:bldP spid="12" grpId="0"/>
      <p:bldP spid="13" grpId="0"/>
      <p:bldP spid="14" grpId="0" animBg="1"/>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组合 6"/>
          <p:cNvGrpSpPr/>
          <p:nvPr/>
        </p:nvGrpSpPr>
        <p:grpSpPr>
          <a:xfrm>
            <a:off x="251521" y="1"/>
            <a:ext cx="288031" cy="555526"/>
            <a:chOff x="251521" y="1"/>
            <a:chExt cx="288031" cy="555526"/>
          </a:xfrm>
        </p:grpSpPr>
        <p:sp>
          <p:nvSpPr>
            <p:cNvPr id="3" name="矩形 2"/>
            <p:cNvSpPr/>
            <p:nvPr/>
          </p:nvSpPr>
          <p:spPr>
            <a:xfrm>
              <a:off x="251521" y="1"/>
              <a:ext cx="288031" cy="555526"/>
            </a:xfrm>
            <a:prstGeom prst="rect">
              <a:avLst/>
            </a:prstGeom>
            <a:solidFill>
              <a:srgbClr val="489018"/>
            </a:solidFill>
            <a:ln w="88900" cmpd="dbl">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23528" y="483518"/>
              <a:ext cx="144016" cy="72008"/>
            </a:xfrm>
            <a:prstGeom prst="rect">
              <a:avLst/>
            </a:prstGeom>
            <a:solidFill>
              <a:schemeClr val="bg1"/>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extBox 4"/>
          <p:cNvSpPr txBox="1"/>
          <p:nvPr/>
        </p:nvSpPr>
        <p:spPr>
          <a:xfrm>
            <a:off x="539552" y="144964"/>
            <a:ext cx="2441694" cy="338554"/>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r>
              <a:rPr lang="zh-CN" altLang="en-US" sz="1600">
                <a:solidFill>
                  <a:schemeClr val="tx1">
                    <a:lumMod val="85000"/>
                    <a:lumOff val="15000"/>
                  </a:schemeClr>
                </a:solidFill>
              </a:rPr>
              <a:t>工作中的不足及原因分析</a:t>
            </a:r>
            <a:endParaRPr lang="zh-CN" altLang="en-US" sz="1600">
              <a:solidFill>
                <a:schemeClr val="tx1">
                  <a:lumMod val="85000"/>
                  <a:lumOff val="15000"/>
                </a:schemeClr>
              </a:solidFill>
            </a:endParaRPr>
          </a:p>
        </p:txBody>
      </p:sp>
      <p:sp>
        <p:nvSpPr>
          <p:cNvPr id="6" name="椭圆 5"/>
          <p:cNvSpPr/>
          <p:nvPr/>
        </p:nvSpPr>
        <p:spPr>
          <a:xfrm>
            <a:off x="707933" y="1633506"/>
            <a:ext cx="2363189" cy="2363189"/>
          </a:xfrm>
          <a:prstGeom prst="ellipse">
            <a:avLst/>
          </a:prstGeom>
          <a:solidFill>
            <a:srgbClr val="489018"/>
          </a:solidFill>
          <a:ln cmpd="dbl">
            <a:solidFill>
              <a:srgbClr val="4890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椭圆 7"/>
          <p:cNvSpPr/>
          <p:nvPr/>
        </p:nvSpPr>
        <p:spPr>
          <a:xfrm>
            <a:off x="593383" y="1518956"/>
            <a:ext cx="2592288" cy="2592288"/>
          </a:xfrm>
          <a:prstGeom prst="ellipse">
            <a:avLst/>
          </a:prstGeom>
          <a:noFill/>
          <a:ln cmpd="sng">
            <a:solidFill>
              <a:srgbClr val="4890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8916" y="2167028"/>
            <a:ext cx="914667" cy="1286251"/>
          </a:xfrm>
          <a:prstGeom prst="rect">
            <a:avLst/>
          </a:prstGeom>
        </p:spPr>
      </p:pic>
      <p:cxnSp>
        <p:nvCxnSpPr>
          <p:cNvPr id="10" name="直接连接符 9"/>
          <p:cNvCxnSpPr>
            <a:stCxn id="8" idx="0"/>
            <a:endCxn id="15" idx="1"/>
          </p:cNvCxnSpPr>
          <p:nvPr/>
        </p:nvCxnSpPr>
        <p:spPr>
          <a:xfrm>
            <a:off x="1889527" y="1518956"/>
            <a:ext cx="2100107" cy="0"/>
          </a:xfrm>
          <a:prstGeom prst="line">
            <a:avLst/>
          </a:prstGeom>
          <a:ln>
            <a:solidFill>
              <a:srgbClr val="489018"/>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8" idx="6"/>
            <a:endCxn id="17" idx="2"/>
          </p:cNvCxnSpPr>
          <p:nvPr/>
        </p:nvCxnSpPr>
        <p:spPr>
          <a:xfrm flipV="1">
            <a:off x="3185671" y="2810153"/>
            <a:ext cx="792088" cy="4947"/>
          </a:xfrm>
          <a:prstGeom prst="line">
            <a:avLst/>
          </a:prstGeom>
          <a:ln>
            <a:solidFill>
              <a:srgbClr val="489018"/>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a:stCxn id="8" idx="4"/>
            <a:endCxn id="20" idx="2"/>
          </p:cNvCxnSpPr>
          <p:nvPr/>
        </p:nvCxnSpPr>
        <p:spPr>
          <a:xfrm>
            <a:off x="1889527" y="4111244"/>
            <a:ext cx="2088232" cy="0"/>
          </a:xfrm>
          <a:prstGeom prst="line">
            <a:avLst/>
          </a:prstGeom>
          <a:ln>
            <a:solidFill>
              <a:srgbClr val="489018"/>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3977759" y="1158916"/>
            <a:ext cx="738356" cy="720080"/>
            <a:chOff x="3995936" y="1495374"/>
            <a:chExt cx="738356" cy="720080"/>
          </a:xfrm>
        </p:grpSpPr>
        <p:sp>
          <p:nvSpPr>
            <p:cNvPr id="14" name="椭圆 13"/>
            <p:cNvSpPr/>
            <p:nvPr/>
          </p:nvSpPr>
          <p:spPr>
            <a:xfrm>
              <a:off x="3995936" y="1495374"/>
              <a:ext cx="720080" cy="720080"/>
            </a:xfrm>
            <a:prstGeom prst="ellipse">
              <a:avLst/>
            </a:pr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TextBox 14"/>
            <p:cNvSpPr txBox="1"/>
            <p:nvPr/>
          </p:nvSpPr>
          <p:spPr>
            <a:xfrm>
              <a:off x="4007811" y="1532248"/>
              <a:ext cx="726481" cy="646331"/>
            </a:xfrm>
            <a:prstGeom prst="rect">
              <a:avLst/>
            </a:prstGeom>
            <a:noFill/>
          </p:spPr>
          <p:txBody>
            <a:bodyPr wrap="none" rtlCol="0">
              <a:spAutoFit/>
            </a:bodyPr>
            <a:lstStyle/>
            <a:p>
              <a:r>
                <a:rPr lang="en-US" altLang="zh-CN" sz="3600">
                  <a:solidFill>
                    <a:schemeClr val="bg1"/>
                  </a:solidFill>
                  <a:latin typeface="微软雅黑" panose="020b0503020204020204" pitchFamily="34" charset="-122"/>
                  <a:ea typeface="微软雅黑" panose="020b0503020204020204" pitchFamily="34" charset="-122"/>
                </a:rPr>
                <a:t>01</a:t>
              </a:r>
              <a:endParaRPr lang="zh-CN" altLang="en-US" sz="3600">
                <a:solidFill>
                  <a:schemeClr val="bg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3977759" y="2450113"/>
            <a:ext cx="738356" cy="720080"/>
            <a:chOff x="3995936" y="2786571"/>
            <a:chExt cx="738356" cy="720080"/>
          </a:xfrm>
        </p:grpSpPr>
        <p:sp>
          <p:nvSpPr>
            <p:cNvPr id="17" name="椭圆 16"/>
            <p:cNvSpPr/>
            <p:nvPr/>
          </p:nvSpPr>
          <p:spPr>
            <a:xfrm>
              <a:off x="3995936" y="2786571"/>
              <a:ext cx="720080" cy="720080"/>
            </a:xfrm>
            <a:prstGeom prst="ellipse">
              <a:avLst/>
            </a:pr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8" name="TextBox 17"/>
            <p:cNvSpPr txBox="1"/>
            <p:nvPr/>
          </p:nvSpPr>
          <p:spPr>
            <a:xfrm>
              <a:off x="4007811" y="2860320"/>
              <a:ext cx="726481" cy="646331"/>
            </a:xfrm>
            <a:prstGeom prst="rect">
              <a:avLst/>
            </a:prstGeom>
            <a:noFill/>
          </p:spPr>
          <p:txBody>
            <a:bodyPr wrap="none" rtlCol="0">
              <a:spAutoFit/>
            </a:bodyPr>
            <a:lstStyle/>
            <a:p>
              <a:r>
                <a:rPr lang="en-US" altLang="zh-CN" sz="3600">
                  <a:solidFill>
                    <a:schemeClr val="bg1">
                      <a:lumMod val="95000"/>
                    </a:schemeClr>
                  </a:solidFill>
                  <a:latin typeface="微软雅黑" panose="020b0503020204020204" pitchFamily="34" charset="-122"/>
                  <a:ea typeface="微软雅黑" panose="020b0503020204020204" pitchFamily="34" charset="-122"/>
                </a:rPr>
                <a:t>02</a:t>
              </a:r>
              <a:endParaRPr lang="zh-CN" altLang="en-US" sz="360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3977759" y="3751204"/>
            <a:ext cx="726481" cy="720080"/>
            <a:chOff x="3995936" y="4087662"/>
            <a:chExt cx="726481" cy="720080"/>
          </a:xfrm>
        </p:grpSpPr>
        <p:sp>
          <p:nvSpPr>
            <p:cNvPr id="20" name="椭圆 19"/>
            <p:cNvSpPr/>
            <p:nvPr/>
          </p:nvSpPr>
          <p:spPr>
            <a:xfrm>
              <a:off x="3995936" y="4087662"/>
              <a:ext cx="720080" cy="720080"/>
            </a:xfrm>
            <a:prstGeom prst="ellipse">
              <a:avLst/>
            </a:pr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1" name="TextBox 20"/>
            <p:cNvSpPr txBox="1"/>
            <p:nvPr/>
          </p:nvSpPr>
          <p:spPr>
            <a:xfrm>
              <a:off x="3995936" y="4124536"/>
              <a:ext cx="726481" cy="646331"/>
            </a:xfrm>
            <a:prstGeom prst="rect">
              <a:avLst/>
            </a:prstGeom>
            <a:noFill/>
          </p:spPr>
          <p:txBody>
            <a:bodyPr wrap="none" rtlCol="0">
              <a:spAutoFit/>
            </a:bodyPr>
            <a:lstStyle/>
            <a:p>
              <a:r>
                <a:rPr lang="en-US" altLang="zh-CN" sz="3600">
                  <a:solidFill>
                    <a:schemeClr val="bg1"/>
                  </a:solidFill>
                  <a:latin typeface="微软雅黑" panose="020b0503020204020204" pitchFamily="34" charset="-122"/>
                  <a:ea typeface="微软雅黑" panose="020b0503020204020204" pitchFamily="34" charset="-122"/>
                </a:rPr>
                <a:t>03</a:t>
              </a:r>
              <a:endParaRPr lang="zh-CN" altLang="en-US" sz="3600">
                <a:solidFill>
                  <a:schemeClr val="bg1"/>
                </a:solidFill>
                <a:latin typeface="微软雅黑" panose="020b0503020204020204" pitchFamily="34" charset="-122"/>
                <a:ea typeface="微软雅黑" panose="020b0503020204020204" pitchFamily="34" charset="-122"/>
              </a:endParaRPr>
            </a:p>
          </p:txBody>
        </p:sp>
      </p:grpSp>
      <p:sp>
        <p:nvSpPr>
          <p:cNvPr id="22" name="TextBox 21"/>
          <p:cNvSpPr txBox="1"/>
          <p:nvPr/>
        </p:nvSpPr>
        <p:spPr bwMode="auto">
          <a:xfrm>
            <a:off x="4868695" y="1446948"/>
            <a:ext cx="3546569" cy="614720"/>
          </a:xfrm>
          <a:prstGeom prst="rect">
            <a:avLst/>
          </a:prstGeom>
          <a:noFill/>
        </p:spPr>
        <p:txBody>
          <a:bodyPr wrap="square">
            <a:spAutoFit/>
          </a:bodyPr>
          <a:lstStyle/>
          <a:p>
            <a:pPr>
              <a:lnSpc>
                <a:spcPct val="150000"/>
              </a:lnSpc>
            </a:pPr>
            <a:r>
              <a:rPr lang="zh-CN" altLang="en-US" sz="1200">
                <a:solidFill>
                  <a:schemeClr val="tx1">
                    <a:lumMod val="85000"/>
                    <a:lumOff val="15000"/>
                  </a:schemeClr>
                </a:solidFill>
              </a:rPr>
              <a:t>这里输入简单的文字概述这里输入简单文字概述简单的文字概述这里输入简单的文字概述这里输入</a:t>
            </a:r>
            <a:endParaRPr lang="zh-CN" altLang="en-US" sz="1200">
              <a:solidFill>
                <a:schemeClr val="tx1">
                  <a:lumMod val="85000"/>
                  <a:lumOff val="15000"/>
                </a:schemeClr>
              </a:solidFill>
              <a:latin typeface="Calibri" panose="020f0502020204030204" pitchFamily="34" charset="0"/>
            </a:endParaRPr>
          </a:p>
        </p:txBody>
      </p:sp>
      <p:sp>
        <p:nvSpPr>
          <p:cNvPr id="23" name="矩形 22"/>
          <p:cNvSpPr/>
          <p:nvPr/>
        </p:nvSpPr>
        <p:spPr bwMode="auto">
          <a:xfrm>
            <a:off x="4883060" y="1080882"/>
            <a:ext cx="2020887" cy="338554"/>
          </a:xfrm>
          <a:prstGeom prst="rect">
            <a:avLst/>
          </a:prstGeom>
        </p:spPr>
        <p:txBody>
          <a:bodyPr>
            <a:spAutoFit/>
          </a:bodyPr>
          <a:lstStyle/>
          <a:p>
            <a:pPr>
              <a:defRPr/>
            </a:pPr>
            <a:r>
              <a:rPr lang="zh-CN" altLang="en-US" sz="1600" b="1">
                <a:solidFill>
                  <a:schemeClr val="tx1">
                    <a:lumMod val="85000"/>
                    <a:lumOff val="15000"/>
                  </a:schemeClr>
                </a:solidFill>
                <a:latin typeface="微软雅黑" panose="020b0503020204020204" pitchFamily="34" charset="-122"/>
                <a:ea typeface="微软雅黑" panose="020b0503020204020204" pitchFamily="34" charset="-122"/>
              </a:rPr>
              <a:t>输入相关标题</a:t>
            </a:r>
            <a:endParaRPr lang="zh-CN" altLang="en-US" sz="1600" b="1">
              <a:solidFill>
                <a:schemeClr val="tx1">
                  <a:lumMod val="85000"/>
                  <a:lumOff val="15000"/>
                </a:schemeClr>
              </a:solidFill>
            </a:endParaRPr>
          </a:p>
        </p:txBody>
      </p:sp>
      <p:sp>
        <p:nvSpPr>
          <p:cNvPr id="24" name="TextBox 23"/>
          <p:cNvSpPr txBox="1"/>
          <p:nvPr/>
        </p:nvSpPr>
        <p:spPr bwMode="auto">
          <a:xfrm>
            <a:off x="4895686" y="2677110"/>
            <a:ext cx="3546569" cy="614720"/>
          </a:xfrm>
          <a:prstGeom prst="rect">
            <a:avLst/>
          </a:prstGeom>
          <a:noFill/>
        </p:spPr>
        <p:txBody>
          <a:bodyPr wrap="square">
            <a:spAutoFit/>
          </a:bodyPr>
          <a:lstStyle/>
          <a:p>
            <a:pPr>
              <a:lnSpc>
                <a:spcPct val="150000"/>
              </a:lnSpc>
            </a:pPr>
            <a:r>
              <a:rPr lang="zh-CN" altLang="en-US" sz="1200">
                <a:solidFill>
                  <a:schemeClr val="tx1">
                    <a:lumMod val="85000"/>
                    <a:lumOff val="15000"/>
                  </a:schemeClr>
                </a:solidFill>
              </a:rPr>
              <a:t>这里输入简单的文字概述这里输入简单文字概述简单的文字概述这里输入简单的文字概述这里输入</a:t>
            </a:r>
            <a:endParaRPr lang="zh-CN" altLang="en-US" sz="1200">
              <a:solidFill>
                <a:schemeClr val="tx1">
                  <a:lumMod val="85000"/>
                  <a:lumOff val="15000"/>
                </a:schemeClr>
              </a:solidFill>
              <a:latin typeface="Calibri" panose="020f0502020204030204" pitchFamily="34" charset="0"/>
            </a:endParaRPr>
          </a:p>
        </p:txBody>
      </p:sp>
      <p:sp>
        <p:nvSpPr>
          <p:cNvPr id="25" name="矩形 24"/>
          <p:cNvSpPr/>
          <p:nvPr/>
        </p:nvSpPr>
        <p:spPr bwMode="auto">
          <a:xfrm>
            <a:off x="4910051" y="2311044"/>
            <a:ext cx="2020887" cy="338554"/>
          </a:xfrm>
          <a:prstGeom prst="rect">
            <a:avLst/>
          </a:prstGeom>
        </p:spPr>
        <p:txBody>
          <a:bodyPr>
            <a:spAutoFit/>
          </a:bodyPr>
          <a:lstStyle/>
          <a:p>
            <a:pPr>
              <a:defRPr/>
            </a:pPr>
            <a:r>
              <a:rPr lang="zh-CN" altLang="en-US" sz="1600" b="1">
                <a:solidFill>
                  <a:schemeClr val="tx1">
                    <a:lumMod val="85000"/>
                    <a:lumOff val="15000"/>
                  </a:schemeClr>
                </a:solidFill>
                <a:latin typeface="微软雅黑" panose="020b0503020204020204" pitchFamily="34" charset="-122"/>
                <a:ea typeface="微软雅黑" panose="020b0503020204020204" pitchFamily="34" charset="-122"/>
              </a:rPr>
              <a:t>输入相关标题</a:t>
            </a:r>
            <a:endParaRPr lang="zh-CN" altLang="en-US" sz="1600" b="1">
              <a:solidFill>
                <a:schemeClr val="tx1">
                  <a:lumMod val="85000"/>
                  <a:lumOff val="15000"/>
                </a:schemeClr>
              </a:solidFill>
            </a:endParaRPr>
          </a:p>
        </p:txBody>
      </p:sp>
      <p:sp>
        <p:nvSpPr>
          <p:cNvPr id="26" name="TextBox 25"/>
          <p:cNvSpPr txBox="1"/>
          <p:nvPr/>
        </p:nvSpPr>
        <p:spPr bwMode="auto">
          <a:xfrm>
            <a:off x="4913863" y="3973254"/>
            <a:ext cx="3546569" cy="614720"/>
          </a:xfrm>
          <a:prstGeom prst="rect">
            <a:avLst/>
          </a:prstGeom>
          <a:noFill/>
        </p:spPr>
        <p:txBody>
          <a:bodyPr wrap="square">
            <a:spAutoFit/>
          </a:bodyPr>
          <a:lstStyle/>
          <a:p>
            <a:pPr>
              <a:lnSpc>
                <a:spcPct val="150000"/>
              </a:lnSpc>
            </a:pPr>
            <a:r>
              <a:rPr lang="zh-CN" altLang="en-US" sz="1200">
                <a:solidFill>
                  <a:schemeClr val="tx1">
                    <a:lumMod val="85000"/>
                    <a:lumOff val="15000"/>
                  </a:schemeClr>
                </a:solidFill>
              </a:rPr>
              <a:t>这里输入简单的文字概述这里输入简单文字概述简单的文字概述这里输入简单的文字概述这里输入</a:t>
            </a:r>
            <a:endParaRPr lang="zh-CN" altLang="en-US" sz="1200">
              <a:solidFill>
                <a:schemeClr val="tx1">
                  <a:lumMod val="85000"/>
                  <a:lumOff val="15000"/>
                </a:schemeClr>
              </a:solidFill>
              <a:latin typeface="Calibri" panose="020f0502020204030204" pitchFamily="34" charset="0"/>
            </a:endParaRPr>
          </a:p>
        </p:txBody>
      </p:sp>
      <p:sp>
        <p:nvSpPr>
          <p:cNvPr id="27" name="矩形 26"/>
          <p:cNvSpPr/>
          <p:nvPr/>
        </p:nvSpPr>
        <p:spPr bwMode="auto">
          <a:xfrm>
            <a:off x="4928228" y="3607188"/>
            <a:ext cx="2020887" cy="338554"/>
          </a:xfrm>
          <a:prstGeom prst="rect">
            <a:avLst/>
          </a:prstGeom>
        </p:spPr>
        <p:txBody>
          <a:bodyPr>
            <a:spAutoFit/>
          </a:bodyPr>
          <a:lstStyle/>
          <a:p>
            <a:pPr>
              <a:defRPr/>
            </a:pPr>
            <a:r>
              <a:rPr lang="zh-CN" altLang="en-US" sz="1600" b="1">
                <a:solidFill>
                  <a:schemeClr val="tx1">
                    <a:lumMod val="85000"/>
                    <a:lumOff val="15000"/>
                  </a:schemeClr>
                </a:solidFill>
                <a:latin typeface="微软雅黑" panose="020b0503020204020204" pitchFamily="34" charset="-122"/>
                <a:ea typeface="微软雅黑" panose="020b0503020204020204" pitchFamily="34" charset="-122"/>
              </a:rPr>
              <a:t>输入相关标题</a:t>
            </a:r>
            <a:endParaRPr lang="zh-CN" altLang="en-US" sz="1600" b="1">
              <a:solidFill>
                <a:schemeClr val="tx1">
                  <a:lumMod val="85000"/>
                  <a:lumOff val="15000"/>
                </a:schemeClr>
              </a:solidFill>
            </a:endParaRPr>
          </a:p>
        </p:txBody>
      </p:sp>
      <p:cxnSp>
        <p:nvCxnSpPr>
          <p:cNvPr id="28" name="直接连接符 27"/>
          <p:cNvCxnSpPr/>
          <p:nvPr/>
        </p:nvCxnSpPr>
        <p:spPr>
          <a:xfrm>
            <a:off x="0" y="5092030"/>
            <a:ext cx="9144000" cy="0"/>
          </a:xfrm>
          <a:prstGeom prst="line">
            <a:avLst/>
          </a:prstGeom>
          <a:ln w="101600">
            <a:solidFill>
              <a:srgbClr val="489018"/>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nodeType="afterGroup">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par>
                          <p:cTn id="25" fill="hold" nodeType="afterGroup">
                            <p:stCondLst>
                              <p:cond delay="2000"/>
                            </p:stCondLst>
                            <p:childTnLst>
                              <p:par>
                                <p:cTn id="26" presetID="42"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3000"/>
                            </p:stCondLst>
                            <p:childTnLst>
                              <p:par>
                                <p:cTn id="32" presetID="22" presetClass="entr" presetSubtype="8"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nodeType="afterGroup">
                            <p:stCondLst>
                              <p:cond delay="3500"/>
                            </p:stCondLst>
                            <p:childTnLst>
                              <p:par>
                                <p:cTn id="36" presetID="21" presetClass="entr" presetSubtype="1"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heel(1)">
                                      <p:cBhvr>
                                        <p:cTn id="38" dur="2000"/>
                                        <p:tgtEl>
                                          <p:spTgt spid="13"/>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1000"/>
                                        <p:tgtEl>
                                          <p:spTgt spid="23"/>
                                        </p:tgtEl>
                                      </p:cBhvr>
                                    </p:animEffect>
                                    <p:anim calcmode="lin" valueType="num">
                                      <p:cBhvr>
                                        <p:cTn id="42" dur="1000" fill="hold"/>
                                        <p:tgtEl>
                                          <p:spTgt spid="23"/>
                                        </p:tgtEl>
                                        <p:attrNameLst>
                                          <p:attrName>ppt_x</p:attrName>
                                        </p:attrNameLst>
                                      </p:cBhvr>
                                      <p:tavLst>
                                        <p:tav tm="0">
                                          <p:val>
                                            <p:strVal val="#ppt_x"/>
                                          </p:val>
                                        </p:tav>
                                        <p:tav tm="100000">
                                          <p:val>
                                            <p:strVal val="#ppt_x"/>
                                          </p:val>
                                        </p:tav>
                                      </p:tavLst>
                                    </p:anim>
                                    <p:anim calcmode="lin" valueType="num">
                                      <p:cBhvr>
                                        <p:cTn id="43" dur="1000" fill="hold"/>
                                        <p:tgtEl>
                                          <p:spTgt spid="2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1000"/>
                                        <p:tgtEl>
                                          <p:spTgt spid="22"/>
                                        </p:tgtEl>
                                      </p:cBhvr>
                                    </p:animEffect>
                                    <p:anim calcmode="lin" valueType="num">
                                      <p:cBhvr>
                                        <p:cTn id="47" dur="1000" fill="hold"/>
                                        <p:tgtEl>
                                          <p:spTgt spid="22"/>
                                        </p:tgtEl>
                                        <p:attrNameLst>
                                          <p:attrName>ppt_x</p:attrName>
                                        </p:attrNameLst>
                                      </p:cBhvr>
                                      <p:tavLst>
                                        <p:tav tm="0">
                                          <p:val>
                                            <p:strVal val="#ppt_x"/>
                                          </p:val>
                                        </p:tav>
                                        <p:tav tm="100000">
                                          <p:val>
                                            <p:strVal val="#ppt_x"/>
                                          </p:val>
                                        </p:tav>
                                      </p:tavLst>
                                    </p:anim>
                                    <p:anim calcmode="lin" valueType="num">
                                      <p:cBhvr>
                                        <p:cTn id="48" dur="1000" fill="hold"/>
                                        <p:tgtEl>
                                          <p:spTgt spid="22"/>
                                        </p:tgtEl>
                                        <p:attrNameLst>
                                          <p:attrName>ppt_y</p:attrName>
                                        </p:attrNameLst>
                                      </p:cBhvr>
                                      <p:tavLst>
                                        <p:tav tm="0">
                                          <p:val>
                                            <p:strVal val="#ppt_y+.1"/>
                                          </p:val>
                                        </p:tav>
                                        <p:tav tm="100000">
                                          <p:val>
                                            <p:strVal val="#ppt_y"/>
                                          </p:val>
                                        </p:tav>
                                      </p:tavLst>
                                    </p:anim>
                                  </p:childTnLst>
                                </p:cTn>
                              </p:par>
                            </p:childTnLst>
                          </p:cTn>
                        </p:par>
                        <p:par>
                          <p:cTn id="49" fill="hold" nodeType="afterGroup">
                            <p:stCondLst>
                              <p:cond delay="5500"/>
                            </p:stCondLst>
                            <p:childTnLst>
                              <p:par>
                                <p:cTn id="50" presetID="22" presetClass="entr" presetSubtype="8"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par>
                          <p:cTn id="53" fill="hold" nodeType="afterGroup">
                            <p:stCondLst>
                              <p:cond delay="6000"/>
                            </p:stCondLst>
                            <p:childTnLst>
                              <p:par>
                                <p:cTn id="54" presetID="21" presetClass="entr" presetSubtype="1" fill="hold"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heel(1)">
                                      <p:cBhvr>
                                        <p:cTn id="56" dur="2000"/>
                                        <p:tgtEl>
                                          <p:spTgt spid="16"/>
                                        </p:tgtEl>
                                      </p:cBhvr>
                                    </p:animEffect>
                                  </p:childTnLst>
                                </p:cTn>
                              </p:par>
                            </p:childTnLst>
                          </p:cTn>
                        </p:par>
                        <p:par>
                          <p:cTn id="57" fill="hold" nodeType="afterGroup">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1000"/>
                                        <p:tgtEl>
                                          <p:spTgt spid="25"/>
                                        </p:tgtEl>
                                      </p:cBhvr>
                                    </p:animEffect>
                                    <p:anim calcmode="lin" valueType="num">
                                      <p:cBhvr>
                                        <p:cTn id="61" dur="1000" fill="hold"/>
                                        <p:tgtEl>
                                          <p:spTgt spid="25"/>
                                        </p:tgtEl>
                                        <p:attrNameLst>
                                          <p:attrName>ppt_x</p:attrName>
                                        </p:attrNameLst>
                                      </p:cBhvr>
                                      <p:tavLst>
                                        <p:tav tm="0">
                                          <p:val>
                                            <p:strVal val="#ppt_x"/>
                                          </p:val>
                                        </p:tav>
                                        <p:tav tm="100000">
                                          <p:val>
                                            <p:strVal val="#ppt_x"/>
                                          </p:val>
                                        </p:tav>
                                      </p:tavLst>
                                    </p:anim>
                                    <p:anim calcmode="lin" valueType="num">
                                      <p:cBhvr>
                                        <p:cTn id="62" dur="1000" fill="hold"/>
                                        <p:tgtEl>
                                          <p:spTgt spid="2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nodeType="afterGroup">
                            <p:stCondLst>
                              <p:cond delay="9000"/>
                            </p:stCondLst>
                            <p:childTnLst>
                              <p:par>
                                <p:cTn id="69" presetID="22" presetClass="entr" presetSubtype="8"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wipe(left)">
                                      <p:cBhvr>
                                        <p:cTn id="71" dur="500"/>
                                        <p:tgtEl>
                                          <p:spTgt spid="12"/>
                                        </p:tgtEl>
                                      </p:cBhvr>
                                    </p:animEffect>
                                  </p:childTnLst>
                                </p:cTn>
                              </p:par>
                            </p:childTnLst>
                          </p:cTn>
                        </p:par>
                        <p:par>
                          <p:cTn id="72" fill="hold" nodeType="afterGroup">
                            <p:stCondLst>
                              <p:cond delay="9500"/>
                            </p:stCondLst>
                            <p:childTnLst>
                              <p:par>
                                <p:cTn id="73" presetID="21" presetClass="entr" presetSubtype="1" fill="hold" nodeType="after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wheel(1)">
                                      <p:cBhvr>
                                        <p:cTn id="75" dur="2000"/>
                                        <p:tgtEl>
                                          <p:spTgt spid="19"/>
                                        </p:tgtEl>
                                      </p:cBhvr>
                                    </p:animEffect>
                                  </p:childTnLst>
                                </p:cTn>
                              </p:par>
                            </p:childTnLst>
                          </p:cTn>
                        </p:par>
                        <p:par>
                          <p:cTn id="76" fill="hold" nodeType="afterGroup">
                            <p:stCondLst>
                              <p:cond delay="11500"/>
                            </p:stCondLst>
                            <p:childTnLst>
                              <p:par>
                                <p:cTn id="77" presetID="42" presetClass="entr" presetSubtype="0"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anim calcmode="lin" valueType="num">
                                      <p:cBhvr>
                                        <p:cTn id="80" dur="1000" fill="hold"/>
                                        <p:tgtEl>
                                          <p:spTgt spid="27"/>
                                        </p:tgtEl>
                                        <p:attrNameLst>
                                          <p:attrName>ppt_x</p:attrName>
                                        </p:attrNameLst>
                                      </p:cBhvr>
                                      <p:tavLst>
                                        <p:tav tm="0">
                                          <p:val>
                                            <p:strVal val="#ppt_x"/>
                                          </p:val>
                                        </p:tav>
                                        <p:tav tm="100000">
                                          <p:val>
                                            <p:strVal val="#ppt_x"/>
                                          </p:val>
                                        </p:tav>
                                      </p:tavLst>
                                    </p:anim>
                                    <p:anim calcmode="lin" valueType="num">
                                      <p:cBhvr>
                                        <p:cTn id="81" dur="1000" fill="hold"/>
                                        <p:tgtEl>
                                          <p:spTgt spid="2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22" grpId="0"/>
      <p:bldP spid="23" grpId="0"/>
      <p:bldP spid="24" grpId="0"/>
      <p:bldP spid="25" grpId="0"/>
      <p:bldP spid="26" grpId="0"/>
      <p:bldP spid="27"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2" name="组合 31"/>
          <p:cNvGrpSpPr/>
          <p:nvPr/>
        </p:nvGrpSpPr>
        <p:grpSpPr>
          <a:xfrm>
            <a:off x="251521" y="1"/>
            <a:ext cx="288031" cy="555526"/>
            <a:chOff x="251521" y="1"/>
            <a:chExt cx="288031" cy="555526"/>
          </a:xfrm>
        </p:grpSpPr>
        <p:sp>
          <p:nvSpPr>
            <p:cNvPr id="3" name="矩形 2"/>
            <p:cNvSpPr/>
            <p:nvPr/>
          </p:nvSpPr>
          <p:spPr>
            <a:xfrm>
              <a:off x="251521" y="1"/>
              <a:ext cx="288031" cy="555526"/>
            </a:xfrm>
            <a:prstGeom prst="rect">
              <a:avLst/>
            </a:prstGeom>
            <a:solidFill>
              <a:srgbClr val="489018"/>
            </a:solidFill>
            <a:ln w="88900" cmpd="dbl">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23528" y="483518"/>
              <a:ext cx="144016" cy="72009"/>
            </a:xfrm>
            <a:prstGeom prst="rect">
              <a:avLst/>
            </a:prstGeom>
            <a:solidFill>
              <a:schemeClr val="bg1"/>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extBox 4"/>
          <p:cNvSpPr txBox="1"/>
          <p:nvPr/>
        </p:nvSpPr>
        <p:spPr>
          <a:xfrm>
            <a:off x="539552" y="123478"/>
            <a:ext cx="800219" cy="338554"/>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r>
              <a:rPr lang="zh-CN" altLang="en-US" sz="1600">
                <a:solidFill>
                  <a:schemeClr val="tx1">
                    <a:lumMod val="85000"/>
                    <a:lumOff val="15000"/>
                  </a:schemeClr>
                </a:solidFill>
              </a:rPr>
              <a:t>目录页</a:t>
            </a:r>
            <a:endParaRPr lang="zh-CN" altLang="en-US" sz="1600">
              <a:solidFill>
                <a:schemeClr val="tx1">
                  <a:lumMod val="85000"/>
                  <a:lumOff val="15000"/>
                </a:schemeClr>
              </a:solidFill>
            </a:endParaRPr>
          </a:p>
        </p:txBody>
      </p:sp>
      <p:sp>
        <p:nvSpPr>
          <p:cNvPr id="6" name="TextBox 5"/>
          <p:cNvSpPr txBox="1"/>
          <p:nvPr/>
        </p:nvSpPr>
        <p:spPr>
          <a:xfrm rot="21560070">
            <a:off x="540992" y="323133"/>
            <a:ext cx="1220592"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lgn="l"/>
            <a:r>
              <a:rPr lang="en-US" altLang="zh-CN" sz="1000">
                <a:solidFill>
                  <a:srgbClr val="489018"/>
                </a:solidFill>
              </a:rPr>
              <a:t>CONTENTS   PAGE </a:t>
            </a:r>
            <a:endParaRPr lang="en-US" altLang="zh-CN" sz="1000">
              <a:solidFill>
                <a:srgbClr val="489018"/>
              </a:solidFill>
            </a:endParaRPr>
          </a:p>
        </p:txBody>
      </p:sp>
      <p:sp>
        <p:nvSpPr>
          <p:cNvPr id="7" name="矩形 6"/>
          <p:cNvSpPr/>
          <p:nvPr/>
        </p:nvSpPr>
        <p:spPr>
          <a:xfrm>
            <a:off x="2780659" y="1635646"/>
            <a:ext cx="400989" cy="388843"/>
          </a:xfrm>
          <a:prstGeom prst="rect">
            <a:avLst/>
          </a:pr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 name="TextBox 7"/>
          <p:cNvSpPr txBox="1"/>
          <p:nvPr/>
        </p:nvSpPr>
        <p:spPr>
          <a:xfrm>
            <a:off x="2771800" y="1663868"/>
            <a:ext cx="453970" cy="369332"/>
          </a:xfrm>
          <a:prstGeom prst="rect">
            <a:avLst/>
          </a:prstGeom>
          <a:noFill/>
        </p:spPr>
        <p:txBody>
          <a:bodyPr wrap="none" rtlCol="0">
            <a:spAutoFit/>
          </a:bodyPr>
          <a:lstStyle/>
          <a:p>
            <a:r>
              <a:rPr lang="en-US" altLang="zh-CN">
                <a:solidFill>
                  <a:schemeClr val="bg1"/>
                </a:solidFill>
                <a:latin typeface="微软雅黑" panose="020b0503020204020204" pitchFamily="34" charset="-122"/>
                <a:ea typeface="微软雅黑" panose="020b0503020204020204" pitchFamily="34" charset="-122"/>
              </a:rPr>
              <a:t>01</a:t>
            </a:r>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3217651" y="1635646"/>
            <a:ext cx="3362365" cy="388843"/>
            <a:chOff x="3369875" y="1633364"/>
            <a:chExt cx="3362365" cy="432048"/>
          </a:xfrm>
        </p:grpSpPr>
        <p:sp>
          <p:nvSpPr>
            <p:cNvPr id="10" name="矩形 9"/>
            <p:cNvSpPr/>
            <p:nvPr/>
          </p:nvSpPr>
          <p:spPr>
            <a:xfrm>
              <a:off x="3369875" y="1633364"/>
              <a:ext cx="3362365" cy="432048"/>
            </a:xfrm>
            <a:prstGeom prst="rect">
              <a:avLst/>
            </a:pr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TextBox 10"/>
            <p:cNvSpPr txBox="1"/>
            <p:nvPr/>
          </p:nvSpPr>
          <p:spPr>
            <a:xfrm>
              <a:off x="3497320" y="1680111"/>
              <a:ext cx="1826141" cy="376171"/>
            </a:xfrm>
            <a:prstGeom prst="rect">
              <a:avLst/>
            </a:prstGeom>
            <a:noFill/>
          </p:spPr>
          <p:txBody>
            <a:bodyPr wrap="non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上一年度工作总结</a:t>
              </a:r>
              <a:endParaRPr lang="zh-CN" altLang="en-US" sz="1600">
                <a:solidFill>
                  <a:schemeClr val="bg1"/>
                </a:solidFill>
                <a:latin typeface="微软雅黑" panose="020b0503020204020204" pitchFamily="34" charset="-122"/>
                <a:ea typeface="微软雅黑" panose="020b0503020204020204" pitchFamily="34" charset="-122"/>
              </a:endParaRPr>
            </a:p>
          </p:txBody>
        </p:sp>
      </p:grpSp>
      <p:sp>
        <p:nvSpPr>
          <p:cNvPr id="12" name="矩形 11"/>
          <p:cNvSpPr/>
          <p:nvPr/>
        </p:nvSpPr>
        <p:spPr>
          <a:xfrm>
            <a:off x="2780659" y="2202709"/>
            <a:ext cx="400989" cy="388843"/>
          </a:xfrm>
          <a:prstGeom prst="rect">
            <a:avLst/>
          </a:pr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 name="TextBox 12"/>
          <p:cNvSpPr txBox="1"/>
          <p:nvPr/>
        </p:nvSpPr>
        <p:spPr>
          <a:xfrm>
            <a:off x="2771800" y="2230931"/>
            <a:ext cx="453970" cy="369332"/>
          </a:xfrm>
          <a:prstGeom prst="rect">
            <a:avLst/>
          </a:prstGeom>
          <a:noFill/>
        </p:spPr>
        <p:txBody>
          <a:bodyPr wrap="none" rtlCol="0">
            <a:spAutoFit/>
          </a:bodyPr>
          <a:lstStyle/>
          <a:p>
            <a:r>
              <a:rPr lang="en-US" altLang="zh-CN">
                <a:solidFill>
                  <a:schemeClr val="bg1"/>
                </a:solidFill>
                <a:latin typeface="微软雅黑" panose="020b0503020204020204" pitchFamily="34" charset="-122"/>
                <a:ea typeface="微软雅黑" panose="020b0503020204020204" pitchFamily="34" charset="-122"/>
              </a:rPr>
              <a:t>02</a:t>
            </a:r>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3217651" y="2202709"/>
            <a:ext cx="3362365" cy="388843"/>
            <a:chOff x="3369875" y="2263434"/>
            <a:chExt cx="3362365" cy="432048"/>
          </a:xfrm>
        </p:grpSpPr>
        <p:sp>
          <p:nvSpPr>
            <p:cNvPr id="15" name="矩形 14"/>
            <p:cNvSpPr/>
            <p:nvPr/>
          </p:nvSpPr>
          <p:spPr>
            <a:xfrm>
              <a:off x="3369875" y="2263434"/>
              <a:ext cx="3362365" cy="432048"/>
            </a:xfrm>
            <a:prstGeom prst="rect">
              <a:avLst/>
            </a:pr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6" name="TextBox 15"/>
            <p:cNvSpPr txBox="1"/>
            <p:nvPr/>
          </p:nvSpPr>
          <p:spPr>
            <a:xfrm>
              <a:off x="3497320" y="2310181"/>
              <a:ext cx="1826141" cy="376171"/>
            </a:xfrm>
            <a:prstGeom prst="rect">
              <a:avLst/>
            </a:prstGeom>
            <a:noFill/>
          </p:spPr>
          <p:txBody>
            <a:bodyPr wrap="non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具体工作完成情况</a:t>
              </a:r>
              <a:endParaRPr lang="zh-CN" altLang="en-US" sz="1600">
                <a:solidFill>
                  <a:schemeClr val="bg1"/>
                </a:solidFill>
                <a:latin typeface="微软雅黑" panose="020b0503020204020204" pitchFamily="34" charset="-122"/>
                <a:ea typeface="微软雅黑" panose="020b0503020204020204" pitchFamily="34" charset="-122"/>
              </a:endParaRPr>
            </a:p>
          </p:txBody>
        </p:sp>
      </p:grpSp>
      <p:sp>
        <p:nvSpPr>
          <p:cNvPr id="17" name="矩形 16"/>
          <p:cNvSpPr/>
          <p:nvPr/>
        </p:nvSpPr>
        <p:spPr>
          <a:xfrm>
            <a:off x="2780659" y="2769772"/>
            <a:ext cx="400989" cy="388843"/>
          </a:xfrm>
          <a:prstGeom prst="rect">
            <a:avLst/>
          </a:pr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8" name="TextBox 17"/>
          <p:cNvSpPr txBox="1"/>
          <p:nvPr/>
        </p:nvSpPr>
        <p:spPr>
          <a:xfrm>
            <a:off x="2771800" y="2797994"/>
            <a:ext cx="453970" cy="369332"/>
          </a:xfrm>
          <a:prstGeom prst="rect">
            <a:avLst/>
          </a:prstGeom>
          <a:noFill/>
        </p:spPr>
        <p:txBody>
          <a:bodyPr wrap="none" rtlCol="0">
            <a:spAutoFit/>
          </a:bodyPr>
          <a:lstStyle/>
          <a:p>
            <a:r>
              <a:rPr lang="en-US" altLang="zh-CN">
                <a:solidFill>
                  <a:schemeClr val="bg1"/>
                </a:solidFill>
                <a:latin typeface="微软雅黑" panose="020b0503020204020204" pitchFamily="34" charset="-122"/>
                <a:ea typeface="微软雅黑" panose="020b0503020204020204" pitchFamily="34" charset="-122"/>
              </a:rPr>
              <a:t>03</a:t>
            </a:r>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3217651" y="2769772"/>
            <a:ext cx="3362365" cy="388843"/>
            <a:chOff x="3369875" y="2893504"/>
            <a:chExt cx="3362365" cy="432048"/>
          </a:xfrm>
        </p:grpSpPr>
        <p:sp>
          <p:nvSpPr>
            <p:cNvPr id="20" name="矩形 19"/>
            <p:cNvSpPr/>
            <p:nvPr/>
          </p:nvSpPr>
          <p:spPr>
            <a:xfrm>
              <a:off x="3369875" y="2893504"/>
              <a:ext cx="3362365" cy="432048"/>
            </a:xfrm>
            <a:prstGeom prst="rect">
              <a:avLst/>
            </a:pr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1" name="TextBox 20"/>
            <p:cNvSpPr txBox="1"/>
            <p:nvPr/>
          </p:nvSpPr>
          <p:spPr>
            <a:xfrm>
              <a:off x="3497320" y="2940251"/>
              <a:ext cx="2441694" cy="376171"/>
            </a:xfrm>
            <a:prstGeom prst="rect">
              <a:avLst/>
            </a:prstGeom>
            <a:noFill/>
          </p:spPr>
          <p:txBody>
            <a:bodyPr wrap="non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工作中的不足及原因分析</a:t>
              </a:r>
              <a:endParaRPr lang="zh-CN" altLang="en-US" sz="1600">
                <a:solidFill>
                  <a:schemeClr val="bg1"/>
                </a:solidFill>
                <a:latin typeface="微软雅黑" panose="020b0503020204020204" pitchFamily="34" charset="-122"/>
                <a:ea typeface="微软雅黑" panose="020b0503020204020204" pitchFamily="34" charset="-122"/>
              </a:endParaRPr>
            </a:p>
          </p:txBody>
        </p:sp>
      </p:grpSp>
      <p:sp>
        <p:nvSpPr>
          <p:cNvPr id="22" name="矩形 21"/>
          <p:cNvSpPr/>
          <p:nvPr/>
        </p:nvSpPr>
        <p:spPr>
          <a:xfrm>
            <a:off x="2780659" y="3336835"/>
            <a:ext cx="400989" cy="388843"/>
          </a:xfrm>
          <a:prstGeom prst="rect">
            <a:avLst/>
          </a:pr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3" name="TextBox 22"/>
          <p:cNvSpPr txBox="1"/>
          <p:nvPr/>
        </p:nvSpPr>
        <p:spPr>
          <a:xfrm>
            <a:off x="2771800" y="3365057"/>
            <a:ext cx="453970" cy="369332"/>
          </a:xfrm>
          <a:prstGeom prst="rect">
            <a:avLst/>
          </a:prstGeom>
          <a:noFill/>
        </p:spPr>
        <p:txBody>
          <a:bodyPr wrap="none" rtlCol="0">
            <a:spAutoFit/>
          </a:bodyPr>
          <a:lstStyle/>
          <a:p>
            <a:r>
              <a:rPr lang="en-US" altLang="zh-CN">
                <a:solidFill>
                  <a:schemeClr val="bg1"/>
                </a:solidFill>
                <a:latin typeface="微软雅黑" panose="020b0503020204020204" pitchFamily="34" charset="-122"/>
                <a:ea typeface="微软雅黑" panose="020b0503020204020204" pitchFamily="34" charset="-122"/>
              </a:rPr>
              <a:t>04</a:t>
            </a:r>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3217651" y="3336835"/>
            <a:ext cx="3362365" cy="388843"/>
            <a:chOff x="3369875" y="3523574"/>
            <a:chExt cx="3362365" cy="432048"/>
          </a:xfrm>
        </p:grpSpPr>
        <p:sp>
          <p:nvSpPr>
            <p:cNvPr id="25" name="矩形 24"/>
            <p:cNvSpPr/>
            <p:nvPr/>
          </p:nvSpPr>
          <p:spPr>
            <a:xfrm>
              <a:off x="3369875" y="3523574"/>
              <a:ext cx="3362365" cy="432048"/>
            </a:xfrm>
            <a:prstGeom prst="rect">
              <a:avLst/>
            </a:pr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6" name="TextBox 25"/>
            <p:cNvSpPr txBox="1"/>
            <p:nvPr/>
          </p:nvSpPr>
          <p:spPr>
            <a:xfrm>
              <a:off x="3497320" y="3570321"/>
              <a:ext cx="1826141" cy="376171"/>
            </a:xfrm>
            <a:prstGeom prst="rect">
              <a:avLst/>
            </a:prstGeom>
            <a:noFill/>
          </p:spPr>
          <p:txBody>
            <a:bodyPr wrap="non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目前市场情况分析</a:t>
              </a:r>
              <a:endParaRPr lang="zh-CN" altLang="en-US" sz="1600">
                <a:solidFill>
                  <a:schemeClr val="bg1"/>
                </a:solidFill>
                <a:latin typeface="微软雅黑" panose="020b0503020204020204" pitchFamily="34" charset="-122"/>
                <a:ea typeface="微软雅黑" panose="020b0503020204020204" pitchFamily="34" charset="-122"/>
              </a:endParaRPr>
            </a:p>
          </p:txBody>
        </p:sp>
      </p:grpSp>
      <p:sp>
        <p:nvSpPr>
          <p:cNvPr id="27" name="矩形 26"/>
          <p:cNvSpPr/>
          <p:nvPr/>
        </p:nvSpPr>
        <p:spPr>
          <a:xfrm>
            <a:off x="2780659" y="3903898"/>
            <a:ext cx="400989" cy="388843"/>
          </a:xfrm>
          <a:prstGeom prst="rect">
            <a:avLst/>
          </a:pr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TextBox 27"/>
          <p:cNvSpPr txBox="1"/>
          <p:nvPr/>
        </p:nvSpPr>
        <p:spPr>
          <a:xfrm>
            <a:off x="2771800" y="3932120"/>
            <a:ext cx="453970" cy="369332"/>
          </a:xfrm>
          <a:prstGeom prst="rect">
            <a:avLst/>
          </a:prstGeom>
          <a:noFill/>
        </p:spPr>
        <p:txBody>
          <a:bodyPr wrap="none" rtlCol="0">
            <a:spAutoFit/>
          </a:bodyPr>
          <a:lstStyle/>
          <a:p>
            <a:r>
              <a:rPr lang="en-US" altLang="zh-CN">
                <a:solidFill>
                  <a:schemeClr val="bg1"/>
                </a:solidFill>
                <a:latin typeface="微软雅黑" panose="020b0503020204020204" pitchFamily="34" charset="-122"/>
                <a:ea typeface="微软雅黑" panose="020b0503020204020204" pitchFamily="34" charset="-122"/>
              </a:rPr>
              <a:t>05</a:t>
            </a:r>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3217651" y="3903898"/>
            <a:ext cx="3362365" cy="388843"/>
            <a:chOff x="3369875" y="4153644"/>
            <a:chExt cx="3362365" cy="432048"/>
          </a:xfrm>
        </p:grpSpPr>
        <p:sp>
          <p:nvSpPr>
            <p:cNvPr id="30" name="矩形 29"/>
            <p:cNvSpPr/>
            <p:nvPr/>
          </p:nvSpPr>
          <p:spPr>
            <a:xfrm>
              <a:off x="3369875" y="4153644"/>
              <a:ext cx="3362365" cy="432048"/>
            </a:xfrm>
            <a:prstGeom prst="rect">
              <a:avLst/>
            </a:pr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1" name="TextBox 30"/>
            <p:cNvSpPr txBox="1"/>
            <p:nvPr/>
          </p:nvSpPr>
          <p:spPr>
            <a:xfrm>
              <a:off x="3497320" y="4200391"/>
              <a:ext cx="1826141" cy="376171"/>
            </a:xfrm>
            <a:prstGeom prst="rect">
              <a:avLst/>
            </a:prstGeom>
            <a:noFill/>
          </p:spPr>
          <p:txBody>
            <a:bodyPr wrap="non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下一年度工作计划</a:t>
              </a:r>
              <a:endParaRPr lang="zh-CN" altLang="en-US" sz="1600">
                <a:solidFill>
                  <a:schemeClr val="bg1"/>
                </a:solidFill>
                <a:latin typeface="微软雅黑" panose="020b0503020204020204" pitchFamily="34" charset="-122"/>
                <a:ea typeface="微软雅黑" panose="020b0503020204020204" pitchFamily="34" charset="-122"/>
              </a:endParaRPr>
            </a:p>
          </p:txBody>
        </p:sp>
      </p:grpSp>
      <p:cxnSp>
        <p:nvCxnSpPr>
          <p:cNvPr id="33" name="直接连接符 32"/>
          <p:cNvCxnSpPr/>
          <p:nvPr/>
        </p:nvCxnSpPr>
        <p:spPr>
          <a:xfrm>
            <a:off x="0" y="5092030"/>
            <a:ext cx="9144000" cy="0"/>
          </a:xfrm>
          <a:prstGeom prst="line">
            <a:avLst/>
          </a:prstGeom>
          <a:ln w="101600">
            <a:solidFill>
              <a:srgbClr val="489018"/>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1"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par>
                          <p:cTn id="15" fill="hold" nodeType="afterGroup">
                            <p:stCondLst>
                              <p:cond delay="1500"/>
                            </p:stCondLst>
                            <p:childTnLst>
                              <p:par>
                                <p:cTn id="16" presetID="2" presetClass="entr" presetSubtype="9" fill="hold" grpId="0" nodeType="after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0-#ppt_h/2"/>
                                          </p:val>
                                        </p:tav>
                                        <p:tav tm="100000">
                                          <p:val>
                                            <p:strVal val="#ppt_y"/>
                                          </p:val>
                                        </p:tav>
                                      </p:tavLst>
                                    </p:anim>
                                  </p:childTnLst>
                                </p:cTn>
                              </p:par>
                            </p:childTnLst>
                          </p:cTn>
                        </p:par>
                        <p:par>
                          <p:cTn id="20" fill="hold" nodeType="afterGroup">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1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25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0-#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35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45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0-#ppt_w/2"/>
                                          </p:val>
                                        </p:tav>
                                        <p:tav tm="100000">
                                          <p:val>
                                            <p:strVal val="#ppt_x"/>
                                          </p:val>
                                        </p:tav>
                                      </p:tavLst>
                                    </p:anim>
                                    <p:anim calcmode="lin" valueType="num">
                                      <p:cBhvr additive="base">
                                        <p:cTn id="40" dur="500" fill="hold"/>
                                        <p:tgtEl>
                                          <p:spTgt spid="27"/>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2950"/>
                            </p:stCondLst>
                            <p:childTnLst>
                              <p:par>
                                <p:cTn id="42" presetID="49" presetClass="entr" presetSubtype="0" decel="10000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 calcmode="lin" valueType="num">
                                      <p:cBhvr>
                                        <p:cTn id="46" dur="500" fill="hold"/>
                                        <p:tgtEl>
                                          <p:spTgt spid="8"/>
                                        </p:tgtEl>
                                        <p:attrNameLst>
                                          <p:attrName>style.rotation</p:attrName>
                                        </p:attrNameLst>
                                      </p:cBhvr>
                                      <p:tavLst>
                                        <p:tav tm="0">
                                          <p:val>
                                            <p:fltVal val="360"/>
                                          </p:val>
                                        </p:tav>
                                        <p:tav tm="100000">
                                          <p:val>
                                            <p:fltVal val="0"/>
                                          </p:val>
                                        </p:tav>
                                      </p:tavLst>
                                    </p:anim>
                                    <p:animEffect transition="in" filter="fade">
                                      <p:cBhvr>
                                        <p:cTn id="47" dur="500"/>
                                        <p:tgtEl>
                                          <p:spTgt spid="8"/>
                                        </p:tgtEl>
                                      </p:cBhvr>
                                    </p:animEffect>
                                  </p:childTnLst>
                                </p:cTn>
                              </p:par>
                            </p:childTnLst>
                          </p:cTn>
                        </p:par>
                        <p:par>
                          <p:cTn id="48" fill="hold" nodeType="afterGroup">
                            <p:stCondLst>
                              <p:cond delay="3450"/>
                            </p:stCondLst>
                            <p:childTnLst>
                              <p:par>
                                <p:cTn id="49" presetID="22" presetClass="entr" presetSubtype="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childTnLst>
                          </p:cTn>
                        </p:par>
                        <p:par>
                          <p:cTn id="52" fill="hold" nodeType="afterGroup">
                            <p:stCondLst>
                              <p:cond delay="3950"/>
                            </p:stCondLst>
                            <p:childTnLst>
                              <p:par>
                                <p:cTn id="53" presetID="49" presetClass="entr" presetSubtype="0" decel="10000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 calcmode="lin" valueType="num">
                                      <p:cBhvr>
                                        <p:cTn id="57" dur="500" fill="hold"/>
                                        <p:tgtEl>
                                          <p:spTgt spid="13"/>
                                        </p:tgtEl>
                                        <p:attrNameLst>
                                          <p:attrName>style.rotation</p:attrName>
                                        </p:attrNameLst>
                                      </p:cBhvr>
                                      <p:tavLst>
                                        <p:tav tm="0">
                                          <p:val>
                                            <p:fltVal val="360"/>
                                          </p:val>
                                        </p:tav>
                                        <p:tav tm="100000">
                                          <p:val>
                                            <p:fltVal val="0"/>
                                          </p:val>
                                        </p:tav>
                                      </p:tavLst>
                                    </p:anim>
                                    <p:animEffect transition="in" filter="fade">
                                      <p:cBhvr>
                                        <p:cTn id="58" dur="500"/>
                                        <p:tgtEl>
                                          <p:spTgt spid="13"/>
                                        </p:tgtEl>
                                      </p:cBhvr>
                                    </p:animEffect>
                                  </p:childTnLst>
                                </p:cTn>
                              </p:par>
                            </p:childTnLst>
                          </p:cTn>
                        </p:par>
                        <p:par>
                          <p:cTn id="59" fill="hold" nodeType="afterGroup">
                            <p:stCondLst>
                              <p:cond delay="4450"/>
                            </p:stCondLst>
                            <p:childTnLst>
                              <p:par>
                                <p:cTn id="60" presetID="22" presetClass="entr" presetSubtype="8" fill="hold"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childTnLst>
                          </p:cTn>
                        </p:par>
                        <p:par>
                          <p:cTn id="63" fill="hold" nodeType="afterGroup">
                            <p:stCondLst>
                              <p:cond delay="4950"/>
                            </p:stCondLst>
                            <p:childTnLst>
                              <p:par>
                                <p:cTn id="64" presetID="49" presetClass="entr" presetSubtype="0" decel="100000"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 calcmode="lin" valueType="num">
                                      <p:cBhvr>
                                        <p:cTn id="68" dur="500" fill="hold"/>
                                        <p:tgtEl>
                                          <p:spTgt spid="18"/>
                                        </p:tgtEl>
                                        <p:attrNameLst>
                                          <p:attrName>style.rotation</p:attrName>
                                        </p:attrNameLst>
                                      </p:cBhvr>
                                      <p:tavLst>
                                        <p:tav tm="0">
                                          <p:val>
                                            <p:fltVal val="360"/>
                                          </p:val>
                                        </p:tav>
                                        <p:tav tm="100000">
                                          <p:val>
                                            <p:fltVal val="0"/>
                                          </p:val>
                                        </p:tav>
                                      </p:tavLst>
                                    </p:anim>
                                    <p:animEffect transition="in" filter="fade">
                                      <p:cBhvr>
                                        <p:cTn id="69" dur="500"/>
                                        <p:tgtEl>
                                          <p:spTgt spid="18"/>
                                        </p:tgtEl>
                                      </p:cBhvr>
                                    </p:animEffect>
                                  </p:childTnLst>
                                </p:cTn>
                              </p:par>
                            </p:childTnLst>
                          </p:cTn>
                        </p:par>
                        <p:par>
                          <p:cTn id="70" fill="hold" nodeType="afterGroup">
                            <p:stCondLst>
                              <p:cond delay="5450"/>
                            </p:stCondLst>
                            <p:childTnLst>
                              <p:par>
                                <p:cTn id="71" presetID="22" presetClass="entr" presetSubtype="8"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500"/>
                                        <p:tgtEl>
                                          <p:spTgt spid="19"/>
                                        </p:tgtEl>
                                      </p:cBhvr>
                                    </p:animEffect>
                                  </p:childTnLst>
                                </p:cTn>
                              </p:par>
                            </p:childTnLst>
                          </p:cTn>
                        </p:par>
                        <p:par>
                          <p:cTn id="74" fill="hold" nodeType="afterGroup">
                            <p:stCondLst>
                              <p:cond delay="5950"/>
                            </p:stCondLst>
                            <p:childTnLst>
                              <p:par>
                                <p:cTn id="75" presetID="49" presetClass="entr" presetSubtype="0" decel="10000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p:cTn id="77" dur="500" fill="hold"/>
                                        <p:tgtEl>
                                          <p:spTgt spid="23"/>
                                        </p:tgtEl>
                                        <p:attrNameLst>
                                          <p:attrName>ppt_w</p:attrName>
                                        </p:attrNameLst>
                                      </p:cBhvr>
                                      <p:tavLst>
                                        <p:tav tm="0">
                                          <p:val>
                                            <p:fltVal val="0"/>
                                          </p:val>
                                        </p:tav>
                                        <p:tav tm="100000">
                                          <p:val>
                                            <p:strVal val="#ppt_w"/>
                                          </p:val>
                                        </p:tav>
                                      </p:tavLst>
                                    </p:anim>
                                    <p:anim calcmode="lin" valueType="num">
                                      <p:cBhvr>
                                        <p:cTn id="78" dur="500" fill="hold"/>
                                        <p:tgtEl>
                                          <p:spTgt spid="23"/>
                                        </p:tgtEl>
                                        <p:attrNameLst>
                                          <p:attrName>ppt_h</p:attrName>
                                        </p:attrNameLst>
                                      </p:cBhvr>
                                      <p:tavLst>
                                        <p:tav tm="0">
                                          <p:val>
                                            <p:fltVal val="0"/>
                                          </p:val>
                                        </p:tav>
                                        <p:tav tm="100000">
                                          <p:val>
                                            <p:strVal val="#ppt_h"/>
                                          </p:val>
                                        </p:tav>
                                      </p:tavLst>
                                    </p:anim>
                                    <p:anim calcmode="lin" valueType="num">
                                      <p:cBhvr>
                                        <p:cTn id="79" dur="500" fill="hold"/>
                                        <p:tgtEl>
                                          <p:spTgt spid="23"/>
                                        </p:tgtEl>
                                        <p:attrNameLst>
                                          <p:attrName>style.rotation</p:attrName>
                                        </p:attrNameLst>
                                      </p:cBhvr>
                                      <p:tavLst>
                                        <p:tav tm="0">
                                          <p:val>
                                            <p:fltVal val="360"/>
                                          </p:val>
                                        </p:tav>
                                        <p:tav tm="100000">
                                          <p:val>
                                            <p:fltVal val="0"/>
                                          </p:val>
                                        </p:tav>
                                      </p:tavLst>
                                    </p:anim>
                                    <p:animEffect transition="in" filter="fade">
                                      <p:cBhvr>
                                        <p:cTn id="80" dur="500"/>
                                        <p:tgtEl>
                                          <p:spTgt spid="23"/>
                                        </p:tgtEl>
                                      </p:cBhvr>
                                    </p:animEffect>
                                  </p:childTnLst>
                                </p:cTn>
                              </p:par>
                            </p:childTnLst>
                          </p:cTn>
                        </p:par>
                        <p:par>
                          <p:cTn id="81" fill="hold" nodeType="afterGroup">
                            <p:stCondLst>
                              <p:cond delay="6450"/>
                            </p:stCondLst>
                            <p:childTnLst>
                              <p:par>
                                <p:cTn id="82" presetID="22" presetClass="entr" presetSubtype="8" fill="hold"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left)">
                                      <p:cBhvr>
                                        <p:cTn id="84" dur="500"/>
                                        <p:tgtEl>
                                          <p:spTgt spid="24"/>
                                        </p:tgtEl>
                                      </p:cBhvr>
                                    </p:animEffect>
                                  </p:childTnLst>
                                </p:cTn>
                              </p:par>
                            </p:childTnLst>
                          </p:cTn>
                        </p:par>
                        <p:par>
                          <p:cTn id="85" fill="hold" nodeType="afterGroup">
                            <p:stCondLst>
                              <p:cond delay="695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nodeType="afterGroup">
                            <p:stCondLst>
                              <p:cond delay="7450"/>
                            </p:stCondLst>
                            <p:childTnLst>
                              <p:par>
                                <p:cTn id="93" presetID="22" presetClass="entr" presetSubtype="8" fill="hold" nodeType="after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wipe(left)">
                                      <p:cBhvr>
                                        <p:cTn id="9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P spid="12" grpId="0" animBg="1"/>
      <p:bldP spid="13" grpId="0"/>
      <p:bldP spid="17" grpId="0" animBg="1"/>
      <p:bldP spid="18" grpId="0"/>
      <p:bldP spid="22" grpId="0" animBg="1"/>
      <p:bldP spid="23" grpId="0"/>
      <p:bldP spid="27" grpId="0" animBg="1"/>
      <p:bldP spid="28"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组合 6"/>
          <p:cNvGrpSpPr/>
          <p:nvPr/>
        </p:nvGrpSpPr>
        <p:grpSpPr>
          <a:xfrm>
            <a:off x="251521" y="1"/>
            <a:ext cx="288031" cy="555526"/>
            <a:chOff x="251521" y="1"/>
            <a:chExt cx="288031" cy="555526"/>
          </a:xfrm>
        </p:grpSpPr>
        <p:sp>
          <p:nvSpPr>
            <p:cNvPr id="3" name="矩形 2"/>
            <p:cNvSpPr/>
            <p:nvPr/>
          </p:nvSpPr>
          <p:spPr>
            <a:xfrm>
              <a:off x="251521" y="1"/>
              <a:ext cx="288031" cy="555526"/>
            </a:xfrm>
            <a:prstGeom prst="rect">
              <a:avLst/>
            </a:prstGeom>
            <a:solidFill>
              <a:srgbClr val="489018"/>
            </a:solidFill>
            <a:ln w="88900" cmpd="dbl">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23528" y="483518"/>
              <a:ext cx="144016" cy="72008"/>
            </a:xfrm>
            <a:prstGeom prst="rect">
              <a:avLst/>
            </a:prstGeom>
            <a:solidFill>
              <a:schemeClr val="bg1"/>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extBox 4"/>
          <p:cNvSpPr txBox="1"/>
          <p:nvPr/>
        </p:nvSpPr>
        <p:spPr>
          <a:xfrm>
            <a:off x="539552" y="144964"/>
            <a:ext cx="2441694" cy="338554"/>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r>
              <a:rPr lang="zh-CN" altLang="en-US" sz="1600">
                <a:solidFill>
                  <a:schemeClr val="tx1">
                    <a:lumMod val="85000"/>
                    <a:lumOff val="15000"/>
                  </a:schemeClr>
                </a:solidFill>
              </a:rPr>
              <a:t>工作中的不足及原因分析</a:t>
            </a:r>
            <a:endParaRPr lang="zh-CN" altLang="en-US" sz="1600">
              <a:solidFill>
                <a:schemeClr val="tx1">
                  <a:lumMod val="85000"/>
                  <a:lumOff val="15000"/>
                </a:schemeClr>
              </a:solidFill>
            </a:endParaRPr>
          </a:p>
        </p:txBody>
      </p:sp>
      <p:sp>
        <p:nvSpPr>
          <p:cNvPr id="6" name="弧形 5"/>
          <p:cNvSpPr/>
          <p:nvPr/>
        </p:nvSpPr>
        <p:spPr>
          <a:xfrm rot="4727359">
            <a:off x="6419695" y="2144414"/>
            <a:ext cx="2074862" cy="2074863"/>
          </a:xfrm>
          <a:prstGeom prst="arc">
            <a:avLst>
              <a:gd name="adj1" fmla="val 6817764"/>
              <a:gd name="adj2" fmla="val 0"/>
            </a:avLst>
          </a:prstGeom>
          <a:ln w="57150">
            <a:solidFill>
              <a:srgbClr val="489018"/>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ct val="0"/>
              </a:spcBef>
              <a:spcAft>
                <a:spcPct val="0"/>
              </a:spcAft>
              <a:defRPr/>
            </a:pPr>
            <a:endParaRPr lang="zh-CN" altLang="en-US">
              <a:solidFill>
                <a:schemeClr val="bg1"/>
              </a:solidFill>
            </a:endParaRPr>
          </a:p>
        </p:txBody>
      </p:sp>
      <p:sp>
        <p:nvSpPr>
          <p:cNvPr id="8" name="弧形 7"/>
          <p:cNvSpPr/>
          <p:nvPr/>
        </p:nvSpPr>
        <p:spPr>
          <a:xfrm rot="14755400">
            <a:off x="4355945" y="1982489"/>
            <a:ext cx="2074862" cy="2074863"/>
          </a:xfrm>
          <a:prstGeom prst="arc">
            <a:avLst>
              <a:gd name="adj1" fmla="val 6817764"/>
              <a:gd name="adj2" fmla="val 0"/>
            </a:avLst>
          </a:prstGeom>
          <a:ln w="57150">
            <a:solidFill>
              <a:srgbClr val="489018"/>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ct val="0"/>
              </a:spcBef>
              <a:spcAft>
                <a:spcPct val="0"/>
              </a:spcAft>
              <a:defRPr/>
            </a:pPr>
            <a:endParaRPr lang="zh-CN" altLang="en-US">
              <a:solidFill>
                <a:schemeClr val="bg1"/>
              </a:solidFill>
            </a:endParaRPr>
          </a:p>
        </p:txBody>
      </p:sp>
      <p:sp>
        <p:nvSpPr>
          <p:cNvPr id="9" name="矩形 8"/>
          <p:cNvSpPr>
            <a:spLocks noChangeArrowheads="1"/>
          </p:cNvSpPr>
          <p:nvPr/>
        </p:nvSpPr>
        <p:spPr bwMode="auto">
          <a:xfrm>
            <a:off x="4595657" y="2592090"/>
            <a:ext cx="164147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a:solidFill>
                  <a:schemeClr val="tx1">
                    <a:lumMod val="85000"/>
                    <a:lumOff val="15000"/>
                  </a:schemeClr>
                </a:solidFill>
              </a:rPr>
              <a:t>Vestibulum ante ipsum primis in faucibus orci luctus et ultrices posuere cubilia Curae</a:t>
            </a:r>
            <a:endParaRPr lang="zh-CN" altLang="en-US" sz="1400">
              <a:solidFill>
                <a:schemeClr val="tx1">
                  <a:lumMod val="85000"/>
                  <a:lumOff val="15000"/>
                </a:schemeClr>
              </a:solidFill>
            </a:endParaRPr>
          </a:p>
        </p:txBody>
      </p:sp>
      <p:sp>
        <p:nvSpPr>
          <p:cNvPr id="10" name="矩形 9"/>
          <p:cNvSpPr>
            <a:spLocks noChangeArrowheads="1"/>
          </p:cNvSpPr>
          <p:nvPr/>
        </p:nvSpPr>
        <p:spPr bwMode="auto">
          <a:xfrm>
            <a:off x="4595657" y="2342852"/>
            <a:ext cx="1809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600">
                <a:solidFill>
                  <a:schemeClr val="tx1">
                    <a:lumMod val="85000"/>
                    <a:lumOff val="15000"/>
                  </a:schemeClr>
                </a:solidFill>
              </a:rPr>
              <a:t>ADD YOUR TEXT</a:t>
            </a:r>
            <a:endParaRPr lang="zh-CN" altLang="en-US" sz="1600">
              <a:solidFill>
                <a:schemeClr val="tx1">
                  <a:lumMod val="85000"/>
                  <a:lumOff val="15000"/>
                </a:schemeClr>
              </a:solidFill>
            </a:endParaRPr>
          </a:p>
        </p:txBody>
      </p:sp>
      <p:sp>
        <p:nvSpPr>
          <p:cNvPr id="11" name="矩形 10"/>
          <p:cNvSpPr>
            <a:spLocks noChangeArrowheads="1"/>
          </p:cNvSpPr>
          <p:nvPr/>
        </p:nvSpPr>
        <p:spPr bwMode="auto">
          <a:xfrm>
            <a:off x="6554632" y="2679402"/>
            <a:ext cx="1643062"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r" eaLnBrk="1" hangingPunct="1"/>
            <a:r>
              <a:rPr lang="zh-CN" altLang="en-US" sz="1400">
                <a:solidFill>
                  <a:schemeClr val="tx1">
                    <a:lumMod val="85000"/>
                    <a:lumOff val="15000"/>
                  </a:schemeClr>
                </a:solidFill>
              </a:rPr>
              <a:t>Vestibulum ante ipsum primis in faucibus orci luctus et ultrices posuere cubilia Curae</a:t>
            </a:r>
            <a:endParaRPr lang="zh-CN" altLang="en-US" sz="1400">
              <a:solidFill>
                <a:schemeClr val="tx1">
                  <a:lumMod val="85000"/>
                  <a:lumOff val="15000"/>
                </a:schemeClr>
              </a:solidFill>
            </a:endParaRPr>
          </a:p>
        </p:txBody>
      </p:sp>
      <p:sp>
        <p:nvSpPr>
          <p:cNvPr id="12" name="矩形 11"/>
          <p:cNvSpPr>
            <a:spLocks noChangeArrowheads="1"/>
          </p:cNvSpPr>
          <p:nvPr/>
        </p:nvSpPr>
        <p:spPr bwMode="auto">
          <a:xfrm>
            <a:off x="6386357" y="2428577"/>
            <a:ext cx="1809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r" eaLnBrk="1" hangingPunct="1"/>
            <a:r>
              <a:rPr lang="zh-CN" altLang="en-US" sz="1600">
                <a:solidFill>
                  <a:schemeClr val="tx1">
                    <a:lumMod val="85000"/>
                    <a:lumOff val="15000"/>
                  </a:schemeClr>
                </a:solidFill>
              </a:rPr>
              <a:t>ADD YOUR TEXT</a:t>
            </a:r>
            <a:endParaRPr lang="zh-CN" altLang="en-US" sz="1600">
              <a:solidFill>
                <a:schemeClr val="tx1">
                  <a:lumMod val="85000"/>
                  <a:lumOff val="15000"/>
                </a:schemeClr>
              </a:solidFill>
            </a:endParaRPr>
          </a:p>
        </p:txBody>
      </p:sp>
      <p:grpSp>
        <p:nvGrpSpPr>
          <p:cNvPr id="13" name="组合 12"/>
          <p:cNvGrpSpPr/>
          <p:nvPr/>
        </p:nvGrpSpPr>
        <p:grpSpPr>
          <a:xfrm>
            <a:off x="4936969" y="1358602"/>
            <a:ext cx="914400" cy="914400"/>
            <a:chOff x="5008976" y="1286594"/>
            <a:chExt cx="914400" cy="914400"/>
          </a:xfrm>
        </p:grpSpPr>
        <p:sp>
          <p:nvSpPr>
            <p:cNvPr id="14" name="椭圆 13"/>
            <p:cNvSpPr/>
            <p:nvPr/>
          </p:nvSpPr>
          <p:spPr>
            <a:xfrm>
              <a:off x="5008976" y="1286594"/>
              <a:ext cx="914400" cy="914400"/>
            </a:xfrm>
            <a:prstGeom prst="ellipse">
              <a:avLst/>
            </a:pr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bg1"/>
                </a:solidFill>
              </a:endParaRPr>
            </a:p>
          </p:txBody>
        </p:sp>
        <p:sp>
          <p:nvSpPr>
            <p:cNvPr id="15" name="KSO_Shape"/>
            <p:cNvSpPr/>
            <p:nvPr/>
          </p:nvSpPr>
          <p:spPr>
            <a:xfrm>
              <a:off x="5213764" y="1554882"/>
              <a:ext cx="503237" cy="381000"/>
            </a:xfrm>
            <a:custGeom>
              <a:gdLst>
                <a:gd name="connsiteX0" fmla="*/ 367281 w 529316"/>
                <a:gd name="connsiteY0" fmla="*/ 196274 h 401026"/>
                <a:gd name="connsiteX1" fmla="*/ 355293 w 529316"/>
                <a:gd name="connsiteY1" fmla="*/ 208263 h 401026"/>
                <a:gd name="connsiteX2" fmla="*/ 465090 w 529316"/>
                <a:gd name="connsiteY2" fmla="*/ 318060 h 401026"/>
                <a:gd name="connsiteX3" fmla="*/ 466739 w 529316"/>
                <a:gd name="connsiteY3" fmla="*/ 320716 h 401026"/>
                <a:gd name="connsiteX4" fmla="*/ 491723 w 529316"/>
                <a:gd name="connsiteY4" fmla="*/ 320716 h 401026"/>
                <a:gd name="connsiteX5" fmla="*/ 162035 w 529316"/>
                <a:gd name="connsiteY5" fmla="*/ 196274 h 401026"/>
                <a:gd name="connsiteX6" fmla="*/ 37593 w 529316"/>
                <a:gd name="connsiteY6" fmla="*/ 320716 h 401026"/>
                <a:gd name="connsiteX7" fmla="*/ 62577 w 529316"/>
                <a:gd name="connsiteY7" fmla="*/ 320716 h 401026"/>
                <a:gd name="connsiteX8" fmla="*/ 64225 w 529316"/>
                <a:gd name="connsiteY8" fmla="*/ 318061 h 401026"/>
                <a:gd name="connsiteX9" fmla="*/ 174023 w 529316"/>
                <a:gd name="connsiteY9" fmla="*/ 208263 h 401026"/>
                <a:gd name="connsiteX10" fmla="*/ 46349 w 529316"/>
                <a:gd name="connsiteY10" fmla="*/ 80311 h 401026"/>
                <a:gd name="connsiteX11" fmla="*/ 222791 w 529316"/>
                <a:gd name="connsiteY11" fmla="*/ 256753 h 401026"/>
                <a:gd name="connsiteX12" fmla="*/ 263500 w 529316"/>
                <a:gd name="connsiteY12" fmla="*/ 273616 h 401026"/>
                <a:gd name="connsiteX13" fmla="*/ 264659 w 529316"/>
                <a:gd name="connsiteY13" fmla="*/ 273504 h 401026"/>
                <a:gd name="connsiteX14" fmla="*/ 306525 w 529316"/>
                <a:gd name="connsiteY14" fmla="*/ 256753 h 401026"/>
                <a:gd name="connsiteX15" fmla="*/ 482968 w 529316"/>
                <a:gd name="connsiteY15" fmla="*/ 80311 h 401026"/>
                <a:gd name="connsiteX16" fmla="*/ 458990 w 529316"/>
                <a:gd name="connsiteY16" fmla="*/ 80311 h 401026"/>
                <a:gd name="connsiteX17" fmla="*/ 300904 w 529316"/>
                <a:gd name="connsiteY17" fmla="*/ 238397 h 401026"/>
                <a:gd name="connsiteX18" fmla="*/ 264659 w 529316"/>
                <a:gd name="connsiteY18" fmla="*/ 252899 h 401026"/>
                <a:gd name="connsiteX19" fmla="*/ 263656 w 529316"/>
                <a:gd name="connsiteY19" fmla="*/ 252995 h 401026"/>
                <a:gd name="connsiteX20" fmla="*/ 228412 w 529316"/>
                <a:gd name="connsiteY20" fmla="*/ 238397 h 401026"/>
                <a:gd name="connsiteX21" fmla="*/ 70326 w 529316"/>
                <a:gd name="connsiteY21" fmla="*/ 80311 h 401026"/>
                <a:gd name="connsiteX22" fmla="*/ 92015 w 529316"/>
                <a:gd name="connsiteY22" fmla="*/ 0 h 401026"/>
                <a:gd name="connsiteX23" fmla="*/ 437301 w 529316"/>
                <a:gd name="connsiteY23" fmla="*/ 0 h 401026"/>
                <a:gd name="connsiteX24" fmla="*/ 529316 w 529316"/>
                <a:gd name="connsiteY24" fmla="*/ 92015 h 401026"/>
                <a:gd name="connsiteX25" fmla="*/ 529316 w 529316"/>
                <a:gd name="connsiteY25" fmla="*/ 309011 h 401026"/>
                <a:gd name="connsiteX26" fmla="*/ 437301 w 529316"/>
                <a:gd name="connsiteY26" fmla="*/ 401026 h 401026"/>
                <a:gd name="connsiteX27" fmla="*/ 92015 w 529316"/>
                <a:gd name="connsiteY27" fmla="*/ 401026 h 401026"/>
                <a:gd name="connsiteX28" fmla="*/ 0 w 529316"/>
                <a:gd name="connsiteY28" fmla="*/ 309011 h 401026"/>
                <a:gd name="connsiteX29" fmla="*/ 0 w 529316"/>
                <a:gd name="connsiteY29" fmla="*/ 92015 h 401026"/>
                <a:gd name="connsiteX30" fmla="*/ 92015 w 529316"/>
                <a:gd name="connsiteY30" fmla="*/ 0 h 4010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9316" h="40102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bg1"/>
                </a:solidFill>
              </a:endParaRPr>
            </a:p>
          </p:txBody>
        </p:sp>
      </p:grpSp>
      <p:grpSp>
        <p:nvGrpSpPr>
          <p:cNvPr id="16" name="组合 15"/>
          <p:cNvGrpSpPr/>
          <p:nvPr/>
        </p:nvGrpSpPr>
        <p:grpSpPr>
          <a:xfrm>
            <a:off x="6694332" y="3801765"/>
            <a:ext cx="914400" cy="914400"/>
            <a:chOff x="6766339" y="3729757"/>
            <a:chExt cx="914400" cy="914400"/>
          </a:xfrm>
        </p:grpSpPr>
        <p:sp>
          <p:nvSpPr>
            <p:cNvPr id="17" name="椭圆 16"/>
            <p:cNvSpPr/>
            <p:nvPr/>
          </p:nvSpPr>
          <p:spPr>
            <a:xfrm>
              <a:off x="6766339" y="3729757"/>
              <a:ext cx="914400" cy="914400"/>
            </a:xfrm>
            <a:prstGeom prst="ellipse">
              <a:avLst/>
            </a:pr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bg1"/>
                </a:solidFill>
              </a:endParaRPr>
            </a:p>
          </p:txBody>
        </p:sp>
        <p:sp>
          <p:nvSpPr>
            <p:cNvPr id="18" name="Freeform 9"/>
            <p:cNvSpPr>
              <a:spLocks noEditPoints="1"/>
            </p:cNvSpPr>
            <p:nvPr/>
          </p:nvSpPr>
          <p:spPr bwMode="auto">
            <a:xfrm>
              <a:off x="7029864" y="3993282"/>
              <a:ext cx="385762" cy="385762"/>
            </a:xfrm>
            <a:custGeom>
              <a:gdLst>
                <a:gd name="T0" fmla="*/ 2147483647 w 2073"/>
                <a:gd name="T1" fmla="*/ 2147483647 h 2073"/>
                <a:gd name="T2" fmla="*/ 2147483647 w 2073"/>
                <a:gd name="T3" fmla="*/ 2147483647 h 2073"/>
                <a:gd name="T4" fmla="*/ 2147483647 w 2073"/>
                <a:gd name="T5" fmla="*/ 1230957982 h 2073"/>
                <a:gd name="T6" fmla="*/ 2147483647 w 2073"/>
                <a:gd name="T7" fmla="*/ 644480831 h 2073"/>
                <a:gd name="T8" fmla="*/ 2147483647 w 2073"/>
                <a:gd name="T9" fmla="*/ 644480831 h 2073"/>
                <a:gd name="T10" fmla="*/ 2147483647 w 2073"/>
                <a:gd name="T11" fmla="*/ 1810994228 h 2073"/>
                <a:gd name="T12" fmla="*/ 2147483647 w 2073"/>
                <a:gd name="T13" fmla="*/ 2147483647 h 2073"/>
                <a:gd name="T14" fmla="*/ 2147483647 w 2073"/>
                <a:gd name="T15" fmla="*/ 2147483647 h 2073"/>
                <a:gd name="T16" fmla="*/ 2147483647 w 2073"/>
                <a:gd name="T17" fmla="*/ 2147483647 h 2073"/>
                <a:gd name="T18" fmla="*/ 2147483647 w 2073"/>
                <a:gd name="T19" fmla="*/ 2147483647 h 2073"/>
                <a:gd name="T20" fmla="*/ 2147483647 w 2073"/>
                <a:gd name="T21" fmla="*/ 2147483647 h 2073"/>
                <a:gd name="T22" fmla="*/ 2147483647 w 2073"/>
                <a:gd name="T23" fmla="*/ 2147483647 h 2073"/>
                <a:gd name="T24" fmla="*/ 2147483647 w 2073"/>
                <a:gd name="T25" fmla="*/ 2147483647 h 2073"/>
                <a:gd name="T26" fmla="*/ 1630542283 w 2073"/>
                <a:gd name="T27" fmla="*/ 2147483647 h 2073"/>
                <a:gd name="T28" fmla="*/ 1630542283 w 2073"/>
                <a:gd name="T29" fmla="*/ 2147483647 h 2073"/>
                <a:gd name="T30" fmla="*/ 2147483647 w 2073"/>
                <a:gd name="T31" fmla="*/ 2147483647 h 2073"/>
                <a:gd name="T32" fmla="*/ 2147483647 w 2073"/>
                <a:gd name="T33" fmla="*/ 2147483647 h 2073"/>
                <a:gd name="T34" fmla="*/ 2147483647 w 2073"/>
                <a:gd name="T35" fmla="*/ 1810994228 h 2073"/>
                <a:gd name="T36" fmla="*/ 1630542283 w 2073"/>
                <a:gd name="T37" fmla="*/ 2147483647 h 2073"/>
                <a:gd name="T38" fmla="*/ 2147483647 w 2073"/>
                <a:gd name="T39" fmla="*/ 2147483647 h 2073"/>
                <a:gd name="T40" fmla="*/ 2147483647 w 2073"/>
                <a:gd name="T41" fmla="*/ 2147483647 h 2073"/>
                <a:gd name="T42" fmla="*/ 2147483647 w 2073"/>
                <a:gd name="T43" fmla="*/ 2147483647 h 2073"/>
                <a:gd name="T44" fmla="*/ 2147483647 w 2073"/>
                <a:gd name="T45" fmla="*/ 2147483647 h 2073"/>
                <a:gd name="T46" fmla="*/ 2147483647 w 2073"/>
                <a:gd name="T47" fmla="*/ 2147483647 h 2073"/>
                <a:gd name="T48" fmla="*/ 2147483647 w 2073"/>
                <a:gd name="T49" fmla="*/ 2147483647 h 2073"/>
                <a:gd name="T50" fmla="*/ 2147483647 w 2073"/>
                <a:gd name="T51" fmla="*/ 2147483647 h 2073"/>
                <a:gd name="T52" fmla="*/ 2147483647 w 2073"/>
                <a:gd name="T53" fmla="*/ 2147483647 h 2073"/>
                <a:gd name="T54" fmla="*/ 2147483647 w 2073"/>
                <a:gd name="T55" fmla="*/ 2147483647 h 2073"/>
                <a:gd name="T56" fmla="*/ 2147483647 w 2073"/>
                <a:gd name="T57" fmla="*/ 2147483647 h 2073"/>
                <a:gd name="T58" fmla="*/ 1733633037 w 2073"/>
                <a:gd name="T59" fmla="*/ 2147483647 h 2073"/>
                <a:gd name="T60" fmla="*/ 1752990548 w 2073"/>
                <a:gd name="T61" fmla="*/ 2147483647 h 2073"/>
                <a:gd name="T62" fmla="*/ 1050506222 w 2073"/>
                <a:gd name="T63" fmla="*/ 2147483647 h 2073"/>
                <a:gd name="T64" fmla="*/ 1005384536 w 2073"/>
                <a:gd name="T65" fmla="*/ 2147483647 h 2073"/>
                <a:gd name="T66" fmla="*/ 0 w 2073"/>
                <a:gd name="T67" fmla="*/ 2147483647 h 2073"/>
                <a:gd name="T68" fmla="*/ 2147483647 w 2073"/>
                <a:gd name="T69" fmla="*/ 2147483647 h 2073"/>
                <a:gd name="T70" fmla="*/ 2147483647 w 2073"/>
                <a:gd name="T71" fmla="*/ 2147483647 h 20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73" h="2073">
                  <a:moveTo>
                    <a:pt x="1973" y="643"/>
                  </a:moveTo>
                  <a:cubicBezTo>
                    <a:pt x="1883" y="734"/>
                    <a:pt x="1883" y="734"/>
                    <a:pt x="1883" y="734"/>
                  </a:cubicBezTo>
                  <a:cubicBezTo>
                    <a:pt x="1339" y="191"/>
                    <a:pt x="1339" y="191"/>
                    <a:pt x="1339" y="191"/>
                  </a:cubicBezTo>
                  <a:cubicBezTo>
                    <a:pt x="1430" y="100"/>
                    <a:pt x="1430" y="100"/>
                    <a:pt x="1430" y="100"/>
                  </a:cubicBezTo>
                  <a:cubicBezTo>
                    <a:pt x="1530" y="0"/>
                    <a:pt x="1692" y="0"/>
                    <a:pt x="1792" y="100"/>
                  </a:cubicBezTo>
                  <a:cubicBezTo>
                    <a:pt x="1973" y="281"/>
                    <a:pt x="1973" y="281"/>
                    <a:pt x="1973" y="281"/>
                  </a:cubicBezTo>
                  <a:cubicBezTo>
                    <a:pt x="2073" y="381"/>
                    <a:pt x="2073" y="543"/>
                    <a:pt x="1973" y="643"/>
                  </a:cubicBezTo>
                  <a:close/>
                  <a:moveTo>
                    <a:pt x="706" y="1729"/>
                  </a:moveTo>
                  <a:cubicBezTo>
                    <a:pt x="681" y="1754"/>
                    <a:pt x="681" y="1795"/>
                    <a:pt x="706" y="1820"/>
                  </a:cubicBezTo>
                  <a:cubicBezTo>
                    <a:pt x="731" y="1845"/>
                    <a:pt x="771" y="1845"/>
                    <a:pt x="796" y="1820"/>
                  </a:cubicBezTo>
                  <a:cubicBezTo>
                    <a:pt x="1792" y="824"/>
                    <a:pt x="1792" y="824"/>
                    <a:pt x="1792" y="824"/>
                  </a:cubicBezTo>
                  <a:cubicBezTo>
                    <a:pt x="1701" y="734"/>
                    <a:pt x="1701" y="734"/>
                    <a:pt x="1701" y="734"/>
                  </a:cubicBezTo>
                  <a:lnTo>
                    <a:pt x="706" y="1729"/>
                  </a:lnTo>
                  <a:close/>
                  <a:moveTo>
                    <a:pt x="253" y="1277"/>
                  </a:moveTo>
                  <a:cubicBezTo>
                    <a:pt x="228" y="1302"/>
                    <a:pt x="228" y="1342"/>
                    <a:pt x="253" y="1367"/>
                  </a:cubicBezTo>
                  <a:cubicBezTo>
                    <a:pt x="278" y="1392"/>
                    <a:pt x="319" y="1392"/>
                    <a:pt x="344" y="1367"/>
                  </a:cubicBezTo>
                  <a:cubicBezTo>
                    <a:pt x="1339" y="372"/>
                    <a:pt x="1339" y="372"/>
                    <a:pt x="1339" y="372"/>
                  </a:cubicBezTo>
                  <a:cubicBezTo>
                    <a:pt x="1249" y="281"/>
                    <a:pt x="1249" y="281"/>
                    <a:pt x="1249" y="281"/>
                  </a:cubicBezTo>
                  <a:lnTo>
                    <a:pt x="253" y="1277"/>
                  </a:lnTo>
                  <a:close/>
                  <a:moveTo>
                    <a:pt x="1430" y="462"/>
                  </a:moveTo>
                  <a:cubicBezTo>
                    <a:pt x="434" y="1458"/>
                    <a:pt x="434" y="1458"/>
                    <a:pt x="434" y="1458"/>
                  </a:cubicBezTo>
                  <a:cubicBezTo>
                    <a:pt x="384" y="1507"/>
                    <a:pt x="384" y="1589"/>
                    <a:pt x="434" y="1639"/>
                  </a:cubicBezTo>
                  <a:cubicBezTo>
                    <a:pt x="484" y="1689"/>
                    <a:pt x="565" y="1689"/>
                    <a:pt x="615" y="1638"/>
                  </a:cubicBezTo>
                  <a:cubicBezTo>
                    <a:pt x="1611" y="643"/>
                    <a:pt x="1611" y="643"/>
                    <a:pt x="1611" y="643"/>
                  </a:cubicBezTo>
                  <a:lnTo>
                    <a:pt x="1430" y="462"/>
                  </a:lnTo>
                  <a:close/>
                  <a:moveTo>
                    <a:pt x="615" y="1910"/>
                  </a:moveTo>
                  <a:cubicBezTo>
                    <a:pt x="584" y="1879"/>
                    <a:pt x="570" y="1840"/>
                    <a:pt x="564" y="1800"/>
                  </a:cubicBezTo>
                  <a:cubicBezTo>
                    <a:pt x="551" y="1802"/>
                    <a:pt x="538" y="1804"/>
                    <a:pt x="525" y="1804"/>
                  </a:cubicBezTo>
                  <a:cubicBezTo>
                    <a:pt x="456" y="1804"/>
                    <a:pt x="392" y="1777"/>
                    <a:pt x="344" y="1729"/>
                  </a:cubicBezTo>
                  <a:cubicBezTo>
                    <a:pt x="295" y="1681"/>
                    <a:pt x="269" y="1617"/>
                    <a:pt x="269" y="1548"/>
                  </a:cubicBezTo>
                  <a:cubicBezTo>
                    <a:pt x="269" y="1536"/>
                    <a:pt x="271" y="1524"/>
                    <a:pt x="272" y="1511"/>
                  </a:cubicBezTo>
                  <a:cubicBezTo>
                    <a:pt x="231" y="1506"/>
                    <a:pt x="193" y="1488"/>
                    <a:pt x="163" y="1458"/>
                  </a:cubicBezTo>
                  <a:cubicBezTo>
                    <a:pt x="160" y="1455"/>
                    <a:pt x="159" y="1451"/>
                    <a:pt x="156" y="1448"/>
                  </a:cubicBezTo>
                  <a:cubicBezTo>
                    <a:pt x="0" y="2073"/>
                    <a:pt x="0" y="2073"/>
                    <a:pt x="0" y="2073"/>
                  </a:cubicBezTo>
                  <a:cubicBezTo>
                    <a:pt x="624" y="1917"/>
                    <a:pt x="624" y="1917"/>
                    <a:pt x="624" y="1917"/>
                  </a:cubicBezTo>
                  <a:cubicBezTo>
                    <a:pt x="621" y="1914"/>
                    <a:pt x="618" y="1912"/>
                    <a:pt x="615" y="19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grpSp>
      <p:sp>
        <p:nvSpPr>
          <p:cNvPr id="19" name="矩形 18"/>
          <p:cNvSpPr>
            <a:spLocks noChangeArrowheads="1"/>
          </p:cNvSpPr>
          <p:nvPr/>
        </p:nvSpPr>
        <p:spPr bwMode="auto">
          <a:xfrm>
            <a:off x="914203" y="1474207"/>
            <a:ext cx="308173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a:solidFill>
                  <a:schemeClr val="tx1">
                    <a:lumMod val="85000"/>
                    <a:lumOff val="15000"/>
                  </a:schemeClr>
                </a:solidFill>
              </a:rPr>
              <a:t>Vestibulum ante ipsum primis in faucibus orci luctus et ultrices posuere cubilia CuraeVestibulum ante ipsum primis in faucibus orci luctus et ultrices posuere cubilia Curae</a:t>
            </a:r>
            <a:endParaRPr lang="zh-CN" altLang="en-US" sz="1400">
              <a:solidFill>
                <a:schemeClr val="tx1">
                  <a:lumMod val="85000"/>
                  <a:lumOff val="15000"/>
                </a:schemeClr>
              </a:solidFill>
            </a:endParaRPr>
          </a:p>
        </p:txBody>
      </p:sp>
      <p:sp>
        <p:nvSpPr>
          <p:cNvPr id="20" name="矩形 19"/>
          <p:cNvSpPr>
            <a:spLocks noChangeArrowheads="1"/>
          </p:cNvSpPr>
          <p:nvPr/>
        </p:nvSpPr>
        <p:spPr bwMode="auto">
          <a:xfrm>
            <a:off x="926902" y="1177453"/>
            <a:ext cx="1809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a:solidFill>
                  <a:schemeClr val="tx1">
                    <a:lumMod val="85000"/>
                    <a:lumOff val="15000"/>
                  </a:schemeClr>
                </a:solidFill>
              </a:rPr>
              <a:t>ADD YOUR TEXT</a:t>
            </a:r>
            <a:endParaRPr lang="zh-CN" altLang="en-US">
              <a:solidFill>
                <a:schemeClr val="tx1">
                  <a:lumMod val="85000"/>
                  <a:lumOff val="15000"/>
                </a:schemeClr>
              </a:solidFill>
            </a:endParaRPr>
          </a:p>
        </p:txBody>
      </p:sp>
      <p:sp>
        <p:nvSpPr>
          <p:cNvPr id="21" name="矩形 20"/>
          <p:cNvSpPr>
            <a:spLocks noChangeArrowheads="1"/>
          </p:cNvSpPr>
          <p:nvPr/>
        </p:nvSpPr>
        <p:spPr bwMode="auto">
          <a:xfrm>
            <a:off x="914203" y="3419003"/>
            <a:ext cx="32257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a:solidFill>
                  <a:schemeClr val="tx1">
                    <a:lumMod val="85000"/>
                    <a:lumOff val="15000"/>
                  </a:schemeClr>
                </a:solidFill>
              </a:rPr>
              <a:t>Vestibulum ante ipsum primis in faucibus orci luctus et ultrices posuere cubilia CuraeVestibulum ante ipsum primis in faucibus orci luctus et ultrices posuere cubilia CuraeCurae</a:t>
            </a:r>
            <a:endParaRPr lang="zh-CN" altLang="en-US" sz="1400">
              <a:solidFill>
                <a:schemeClr val="tx1">
                  <a:lumMod val="85000"/>
                  <a:lumOff val="15000"/>
                </a:schemeClr>
              </a:solidFill>
            </a:endParaRPr>
          </a:p>
          <a:p>
            <a:pPr eaLnBrk="1" hangingPunct="1"/>
            <a:endParaRPr lang="zh-CN" altLang="en-US" sz="1400">
              <a:solidFill>
                <a:schemeClr val="tx1">
                  <a:lumMod val="85000"/>
                  <a:lumOff val="15000"/>
                </a:schemeClr>
              </a:solidFill>
            </a:endParaRPr>
          </a:p>
        </p:txBody>
      </p:sp>
      <p:sp>
        <p:nvSpPr>
          <p:cNvPr id="22" name="矩形 21"/>
          <p:cNvSpPr>
            <a:spLocks noChangeArrowheads="1"/>
          </p:cNvSpPr>
          <p:nvPr/>
        </p:nvSpPr>
        <p:spPr bwMode="auto">
          <a:xfrm>
            <a:off x="926902" y="3145953"/>
            <a:ext cx="1809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a:solidFill>
                  <a:schemeClr val="tx1">
                    <a:lumMod val="85000"/>
                    <a:lumOff val="15000"/>
                  </a:schemeClr>
                </a:solidFill>
              </a:rPr>
              <a:t>ADD YOUR TEXT</a:t>
            </a:r>
            <a:endParaRPr lang="zh-CN" altLang="en-US">
              <a:solidFill>
                <a:schemeClr val="tx1">
                  <a:lumMod val="85000"/>
                  <a:lumOff val="15000"/>
                </a:schemeClr>
              </a:solidFill>
            </a:endParaRPr>
          </a:p>
        </p:txBody>
      </p:sp>
      <p:sp>
        <p:nvSpPr>
          <p:cNvPr id="23" name="椭圆 22"/>
          <p:cNvSpPr/>
          <p:nvPr/>
        </p:nvSpPr>
        <p:spPr>
          <a:xfrm>
            <a:off x="539552" y="1229840"/>
            <a:ext cx="398463" cy="398463"/>
          </a:xfrm>
          <a:prstGeom prst="ellipse">
            <a:avLst/>
          </a:pr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bg1"/>
              </a:solidFill>
            </a:endParaRPr>
          </a:p>
        </p:txBody>
      </p:sp>
      <p:sp>
        <p:nvSpPr>
          <p:cNvPr id="24" name="椭圆 23"/>
          <p:cNvSpPr/>
          <p:nvPr/>
        </p:nvSpPr>
        <p:spPr>
          <a:xfrm>
            <a:off x="539552" y="3222153"/>
            <a:ext cx="398463" cy="400050"/>
          </a:xfrm>
          <a:prstGeom prst="ellipse">
            <a:avLst/>
          </a:pr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bg1"/>
              </a:solidFill>
            </a:endParaRPr>
          </a:p>
        </p:txBody>
      </p:sp>
      <p:cxnSp>
        <p:nvCxnSpPr>
          <p:cNvPr id="25" name="直接连接符 24"/>
          <p:cNvCxnSpPr/>
          <p:nvPr/>
        </p:nvCxnSpPr>
        <p:spPr>
          <a:xfrm>
            <a:off x="0" y="5092030"/>
            <a:ext cx="9144000" cy="0"/>
          </a:xfrm>
          <a:prstGeom prst="line">
            <a:avLst/>
          </a:prstGeom>
          <a:ln w="101600">
            <a:solidFill>
              <a:srgbClr val="489018"/>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nodeType="afterGroup">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nodeType="afterGroup">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par>
                                <p:cTn id="22" presetID="53" presetClass="entr" presetSubtype="16"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par>
                                <p:cTn id="27" presetID="53" presetClass="entr" presetSubtype="16"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par>
                          <p:cTn id="32" fill="hold" nodeType="afterGroup">
                            <p:stCondLst>
                              <p:cond delay="2500"/>
                            </p:stCondLst>
                            <p:childTnLst>
                              <p:par>
                                <p:cTn id="33" presetID="14" presetClass="entr" presetSubtype="1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500"/>
                                        <p:tgtEl>
                                          <p:spTgt spid="10"/>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randombar(horizontal)">
                                      <p:cBhvr>
                                        <p:cTn id="38" dur="500"/>
                                        <p:tgtEl>
                                          <p:spTgt spid="9"/>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randombar(horizontal)">
                                      <p:cBhvr>
                                        <p:cTn id="41" dur="500"/>
                                        <p:tgtEl>
                                          <p:spTgt spid="12"/>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randombar(horizontal)">
                                      <p:cBhvr>
                                        <p:cTn id="44" dur="500"/>
                                        <p:tgtEl>
                                          <p:spTgt spid="11"/>
                                        </p:tgtEl>
                                      </p:cBhvr>
                                    </p:animEffect>
                                  </p:childTnLst>
                                </p:cTn>
                              </p:par>
                            </p:childTnLst>
                          </p:cTn>
                        </p:par>
                        <p:par>
                          <p:cTn id="45" fill="hold" nodeType="afterGroup">
                            <p:stCondLst>
                              <p:cond delay="3000"/>
                            </p:stCondLst>
                            <p:childTnLst>
                              <p:par>
                                <p:cTn id="46" presetID="2" presetClass="entr" presetSubtype="8"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0-#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nodeType="afterGroup">
                            <p:stCondLst>
                              <p:cond delay="350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nodeType="afterGroup">
                            <p:stCondLst>
                              <p:cond delay="4500"/>
                            </p:stCondLst>
                            <p:childTnLst>
                              <p:par>
                                <p:cTn id="57" presetID="22"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up)">
                                      <p:cBhvr>
                                        <p:cTn id="59" dur="500"/>
                                        <p:tgtEl>
                                          <p:spTgt spid="19"/>
                                        </p:tgtEl>
                                      </p:cBhvr>
                                    </p:animEffect>
                                  </p:childTnLst>
                                </p:cTn>
                              </p:par>
                            </p:childTnLst>
                          </p:cTn>
                        </p:par>
                        <p:par>
                          <p:cTn id="60" fill="hold" nodeType="afterGroup">
                            <p:stCondLst>
                              <p:cond delay="5000"/>
                            </p:stCondLst>
                            <p:childTnLst>
                              <p:par>
                                <p:cTn id="61" presetID="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0-#ppt_w/2"/>
                                          </p:val>
                                        </p:tav>
                                        <p:tav tm="100000">
                                          <p:val>
                                            <p:strVal val="#ppt_x"/>
                                          </p:val>
                                        </p:tav>
                                      </p:tavLst>
                                    </p:anim>
                                    <p:anim calcmode="lin" valueType="num">
                                      <p:cBhvr additive="base">
                                        <p:cTn id="64" dur="500" fill="hold"/>
                                        <p:tgtEl>
                                          <p:spTgt spid="24"/>
                                        </p:tgtEl>
                                        <p:attrNameLst>
                                          <p:attrName>ppt_y</p:attrName>
                                        </p:attrNameLst>
                                      </p:cBhvr>
                                      <p:tavLst>
                                        <p:tav tm="0">
                                          <p:val>
                                            <p:strVal val="#ppt_y"/>
                                          </p:val>
                                        </p:tav>
                                        <p:tav tm="100000">
                                          <p:val>
                                            <p:strVal val="#ppt_y"/>
                                          </p:val>
                                        </p:tav>
                                      </p:tavLst>
                                    </p:anim>
                                  </p:childTnLst>
                                </p:cTn>
                              </p:par>
                            </p:childTnLst>
                          </p:cTn>
                        </p:par>
                        <p:par>
                          <p:cTn id="65" fill="hold" nodeType="afterGroup">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1000"/>
                                        <p:tgtEl>
                                          <p:spTgt spid="22"/>
                                        </p:tgtEl>
                                      </p:cBhvr>
                                    </p:animEffect>
                                    <p:anim calcmode="lin" valueType="num">
                                      <p:cBhvr>
                                        <p:cTn id="69" dur="1000" fill="hold"/>
                                        <p:tgtEl>
                                          <p:spTgt spid="22"/>
                                        </p:tgtEl>
                                        <p:attrNameLst>
                                          <p:attrName>ppt_x</p:attrName>
                                        </p:attrNameLst>
                                      </p:cBhvr>
                                      <p:tavLst>
                                        <p:tav tm="0">
                                          <p:val>
                                            <p:strVal val="#ppt_x"/>
                                          </p:val>
                                        </p:tav>
                                        <p:tav tm="100000">
                                          <p:val>
                                            <p:strVal val="#ppt_x"/>
                                          </p:val>
                                        </p:tav>
                                      </p:tavLst>
                                    </p:anim>
                                    <p:anim calcmode="lin" valueType="num">
                                      <p:cBhvr>
                                        <p:cTn id="70" dur="1000" fill="hold"/>
                                        <p:tgtEl>
                                          <p:spTgt spid="22"/>
                                        </p:tgtEl>
                                        <p:attrNameLst>
                                          <p:attrName>ppt_y</p:attrName>
                                        </p:attrNameLst>
                                      </p:cBhvr>
                                      <p:tavLst>
                                        <p:tav tm="0">
                                          <p:val>
                                            <p:strVal val="#ppt_y+.1"/>
                                          </p:val>
                                        </p:tav>
                                        <p:tav tm="100000">
                                          <p:val>
                                            <p:strVal val="#ppt_y"/>
                                          </p:val>
                                        </p:tav>
                                      </p:tavLst>
                                    </p:anim>
                                  </p:childTnLst>
                                </p:cTn>
                              </p:par>
                            </p:childTnLst>
                          </p:cTn>
                        </p:par>
                        <p:par>
                          <p:cTn id="71" fill="hold" nodeType="afterGroup">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wipe(up)">
                                      <p:cBhvr>
                                        <p:cTn id="7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9" grpId="0"/>
      <p:bldP spid="10" grpId="0"/>
      <p:bldP spid="11" grpId="0"/>
      <p:bldP spid="12" grpId="0"/>
      <p:bldP spid="19" grpId="0"/>
      <p:bldP spid="20" grpId="0"/>
      <p:bldP spid="21" grpId="0"/>
      <p:bldP spid="22" grpId="0"/>
      <p:bldP spid="23" grpId="0" animBg="1"/>
      <p:bldP spid="24" grpId="0" animBg="1"/>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组合 6"/>
          <p:cNvGrpSpPr/>
          <p:nvPr/>
        </p:nvGrpSpPr>
        <p:grpSpPr>
          <a:xfrm>
            <a:off x="251521" y="1"/>
            <a:ext cx="288031" cy="555526"/>
            <a:chOff x="251521" y="1"/>
            <a:chExt cx="288031" cy="555526"/>
          </a:xfrm>
        </p:grpSpPr>
        <p:sp>
          <p:nvSpPr>
            <p:cNvPr id="3" name="矩形 2"/>
            <p:cNvSpPr/>
            <p:nvPr/>
          </p:nvSpPr>
          <p:spPr>
            <a:xfrm>
              <a:off x="251521" y="1"/>
              <a:ext cx="288031" cy="555526"/>
            </a:xfrm>
            <a:prstGeom prst="rect">
              <a:avLst/>
            </a:prstGeom>
            <a:solidFill>
              <a:srgbClr val="489018"/>
            </a:solidFill>
            <a:ln w="88900" cmpd="dbl">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23528" y="483518"/>
              <a:ext cx="144016" cy="72008"/>
            </a:xfrm>
            <a:prstGeom prst="rect">
              <a:avLst/>
            </a:prstGeom>
            <a:solidFill>
              <a:schemeClr val="bg1"/>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extBox 4"/>
          <p:cNvSpPr txBox="1"/>
          <p:nvPr/>
        </p:nvSpPr>
        <p:spPr>
          <a:xfrm>
            <a:off x="539552" y="144964"/>
            <a:ext cx="2441694" cy="338554"/>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r>
              <a:rPr lang="zh-CN" altLang="en-US" sz="1600">
                <a:solidFill>
                  <a:schemeClr val="tx1">
                    <a:lumMod val="85000"/>
                    <a:lumOff val="15000"/>
                  </a:schemeClr>
                </a:solidFill>
              </a:rPr>
              <a:t>工作中的不足及原因分析</a:t>
            </a:r>
            <a:endParaRPr lang="zh-CN" altLang="en-US" sz="1600">
              <a:solidFill>
                <a:schemeClr val="tx1">
                  <a:lumMod val="85000"/>
                  <a:lumOff val="15000"/>
                </a:schemeClr>
              </a:solidFill>
            </a:endParaRPr>
          </a:p>
        </p:txBody>
      </p:sp>
      <p:grpSp>
        <p:nvGrpSpPr>
          <p:cNvPr id="6" name="组合 5"/>
          <p:cNvGrpSpPr/>
          <p:nvPr/>
        </p:nvGrpSpPr>
        <p:grpSpPr>
          <a:xfrm>
            <a:off x="539552" y="2140665"/>
            <a:ext cx="1327474" cy="1410442"/>
            <a:chOff x="395537" y="2426415"/>
            <a:chExt cx="1327474" cy="1410442"/>
          </a:xfrm>
          <a:solidFill>
            <a:srgbClr val="489018"/>
          </a:solidFill>
        </p:grpSpPr>
        <p:sp>
          <p:nvSpPr>
            <p:cNvPr id="8" name="六边形 7"/>
            <p:cNvSpPr/>
            <p:nvPr/>
          </p:nvSpPr>
          <p:spPr>
            <a:xfrm rot="16200000">
              <a:off x="354053" y="2467899"/>
              <a:ext cx="1410442" cy="1327474"/>
            </a:xfrm>
            <a:prstGeom prst="hexagon">
              <a:avLst/>
            </a:prstGeom>
            <a:grp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576707" y="2931581"/>
              <a:ext cx="954107" cy="400110"/>
            </a:xfrm>
            <a:prstGeom prst="rect">
              <a:avLst/>
            </a:prstGeom>
            <a:grpFill/>
            <a:ln>
              <a:noFill/>
            </a:ln>
          </p:spPr>
          <p:txBody>
            <a:bodyPr wrap="none" rtlCol="0">
              <a:spAutoFit/>
            </a:bodyPr>
            <a:lstStyle/>
            <a:p>
              <a:r>
                <a:rPr lang="zh-CN" altLang="en-US" sz="2000" b="1">
                  <a:solidFill>
                    <a:schemeClr val="bg1"/>
                  </a:solidFill>
                  <a:latin typeface="微软雅黑" panose="020b0503020204020204" pitchFamily="34" charset="-122"/>
                  <a:ea typeface="微软雅黑" panose="020b0503020204020204" pitchFamily="34" charset="-122"/>
                </a:rPr>
                <a:t>关键词</a:t>
              </a:r>
              <a:endParaRPr lang="zh-CN" altLang="en-US" sz="2000" b="1">
                <a:solidFill>
                  <a:schemeClr val="bg1"/>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rot="5400000">
            <a:off x="1947350" y="2773878"/>
            <a:ext cx="224916" cy="193893"/>
          </a:xfrm>
          <a:prstGeom prst="triangle">
            <a:avLst/>
          </a:pr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5400000">
            <a:off x="2185504" y="2770612"/>
            <a:ext cx="224916" cy="193893"/>
          </a:xfrm>
          <a:prstGeom prst="triangle">
            <a:avLst/>
          </a:pr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六边形 11"/>
          <p:cNvSpPr/>
          <p:nvPr/>
        </p:nvSpPr>
        <p:spPr>
          <a:xfrm rot="16200000">
            <a:off x="2396007" y="1441729"/>
            <a:ext cx="2983834" cy="2808313"/>
          </a:xfrm>
          <a:prstGeom prst="hexagon">
            <a:avLst/>
          </a:prstGeom>
          <a:blipFill dpi="0" rotWithShape="1">
            <a:blip r:embed="rId3">
              <a:extLst>
                <a:ext uri="{28A0092B-C50C-407E-A947-70E740481C1C}">
                  <a14:useLocalDpi xmlns:a14="http://schemas.microsoft.com/office/drawing/2010/main" val="0"/>
                </a:ext>
              </a:extLst>
            </a:blip>
            <a:stretch>
              <a:fillRect/>
            </a:stretch>
          </a:blipFill>
          <a:ln w="15875" cap="rnd">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六边形 12"/>
          <p:cNvSpPr/>
          <p:nvPr/>
        </p:nvSpPr>
        <p:spPr>
          <a:xfrm rot="16200000">
            <a:off x="4332524" y="1299058"/>
            <a:ext cx="797366" cy="750462"/>
          </a:xfrm>
          <a:prstGeom prst="hexagon">
            <a:avLst/>
          </a:prstGeom>
          <a:solidFill>
            <a:srgbClr val="489018"/>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4412212" y="1410912"/>
            <a:ext cx="665567" cy="584775"/>
          </a:xfrm>
          <a:prstGeom prst="rect">
            <a:avLst/>
          </a:prstGeom>
          <a:noFill/>
        </p:spPr>
        <p:txBody>
          <a:bodyPr wrap="none" rtlCol="0">
            <a:spAutoFit/>
          </a:bodyPr>
          <a:lstStyle/>
          <a:p>
            <a:r>
              <a:rPr lang="en-US" altLang="zh-CN" sz="3200">
                <a:solidFill>
                  <a:schemeClr val="bg1"/>
                </a:solidFill>
                <a:latin typeface="微软雅黑" panose="020b0503020204020204" pitchFamily="34" charset="-122"/>
                <a:ea typeface="微软雅黑" panose="020b0503020204020204" pitchFamily="34" charset="-122"/>
              </a:rPr>
              <a:t>01</a:t>
            </a:r>
            <a:endParaRPr lang="zh-CN" altLang="en-US" sz="3200">
              <a:solidFill>
                <a:schemeClr val="bg1"/>
              </a:solidFill>
              <a:latin typeface="微软雅黑" panose="020b0503020204020204" pitchFamily="34" charset="-122"/>
              <a:ea typeface="微软雅黑" panose="020b0503020204020204" pitchFamily="34" charset="-122"/>
            </a:endParaRPr>
          </a:p>
        </p:txBody>
      </p:sp>
      <p:sp>
        <p:nvSpPr>
          <p:cNvPr id="15" name="六边形 14"/>
          <p:cNvSpPr/>
          <p:nvPr/>
        </p:nvSpPr>
        <p:spPr>
          <a:xfrm rot="16200000">
            <a:off x="4893398" y="2470654"/>
            <a:ext cx="797366" cy="750462"/>
          </a:xfrm>
          <a:prstGeom prst="hexagon">
            <a:avLst/>
          </a:prstGeom>
          <a:solidFill>
            <a:srgbClr val="489018"/>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6" name="TextBox 15"/>
          <p:cNvSpPr txBox="1"/>
          <p:nvPr/>
        </p:nvSpPr>
        <p:spPr>
          <a:xfrm>
            <a:off x="4973086" y="2582508"/>
            <a:ext cx="665567" cy="584775"/>
          </a:xfrm>
          <a:prstGeom prst="rect">
            <a:avLst/>
          </a:prstGeom>
          <a:noFill/>
        </p:spPr>
        <p:txBody>
          <a:bodyPr wrap="none" rtlCol="0">
            <a:spAutoFit/>
          </a:bodyPr>
          <a:lstStyle/>
          <a:p>
            <a:r>
              <a:rPr lang="en-US" altLang="zh-CN" sz="3200">
                <a:solidFill>
                  <a:schemeClr val="bg1"/>
                </a:solidFill>
                <a:latin typeface="微软雅黑" panose="020b0503020204020204" pitchFamily="34" charset="-122"/>
                <a:ea typeface="微软雅黑" panose="020b0503020204020204" pitchFamily="34" charset="-122"/>
              </a:rPr>
              <a:t>02</a:t>
            </a:r>
            <a:endParaRPr lang="zh-CN" altLang="en-US" sz="3200">
              <a:solidFill>
                <a:schemeClr val="bg1"/>
              </a:solidFill>
              <a:latin typeface="微软雅黑" panose="020b0503020204020204" pitchFamily="34" charset="-122"/>
              <a:ea typeface="微软雅黑" panose="020b0503020204020204" pitchFamily="34" charset="-122"/>
            </a:endParaRPr>
          </a:p>
        </p:txBody>
      </p:sp>
      <p:sp>
        <p:nvSpPr>
          <p:cNvPr id="17" name="六边形 16"/>
          <p:cNvSpPr/>
          <p:nvPr/>
        </p:nvSpPr>
        <p:spPr>
          <a:xfrm rot="16200000">
            <a:off x="4389935" y="3733434"/>
            <a:ext cx="797366" cy="750462"/>
          </a:xfrm>
          <a:prstGeom prst="hexagon">
            <a:avLst/>
          </a:prstGeom>
          <a:solidFill>
            <a:srgbClr val="489018"/>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4469623" y="3845288"/>
            <a:ext cx="665567" cy="584775"/>
          </a:xfrm>
          <a:prstGeom prst="rect">
            <a:avLst/>
          </a:prstGeom>
          <a:noFill/>
        </p:spPr>
        <p:txBody>
          <a:bodyPr wrap="none" rtlCol="0">
            <a:spAutoFit/>
          </a:bodyPr>
          <a:lstStyle/>
          <a:p>
            <a:r>
              <a:rPr lang="en-US" altLang="zh-CN" sz="3200">
                <a:solidFill>
                  <a:schemeClr val="bg1"/>
                </a:solidFill>
                <a:latin typeface="微软雅黑" panose="020b0503020204020204" pitchFamily="34" charset="-122"/>
                <a:ea typeface="微软雅黑" panose="020b0503020204020204" pitchFamily="34" charset="-122"/>
              </a:rPr>
              <a:t>03</a:t>
            </a:r>
            <a:endParaRPr lang="zh-CN" altLang="en-US" sz="3200">
              <a:solidFill>
                <a:schemeClr val="bg1"/>
              </a:solidFill>
              <a:latin typeface="微软雅黑" panose="020b0503020204020204" pitchFamily="34" charset="-122"/>
              <a:ea typeface="微软雅黑" panose="020b0503020204020204" pitchFamily="34" charset="-122"/>
            </a:endParaRPr>
          </a:p>
        </p:txBody>
      </p:sp>
      <p:sp>
        <p:nvSpPr>
          <p:cNvPr id="19" name="TextBox 18"/>
          <p:cNvSpPr txBox="1"/>
          <p:nvPr/>
        </p:nvSpPr>
        <p:spPr bwMode="auto">
          <a:xfrm>
            <a:off x="5380938" y="1131590"/>
            <a:ext cx="2834054" cy="923330"/>
          </a:xfrm>
          <a:prstGeom prst="rect">
            <a:avLst/>
          </a:prstGeom>
          <a:noFill/>
        </p:spPr>
        <p:txBody>
          <a:bodyPr wrap="square">
            <a:spAutoFit/>
          </a:bodyPr>
          <a:lstStyle/>
          <a:p>
            <a:pPr>
              <a:lnSpc>
                <a:spcPct val="150000"/>
              </a:lnSpc>
            </a:pPr>
            <a:r>
              <a:rPr lang="zh-CN" altLang="en-US" sz="1200">
                <a:solidFill>
                  <a:schemeClr val="tx1">
                    <a:lumMod val="85000"/>
                    <a:lumOff val="15000"/>
                  </a:schemeClr>
                </a:solidFill>
              </a:rPr>
              <a:t>这里输入简单的文字概述这里输入简单文字概述简单的文字概述这里输入简单的文字概述这里输入简单</a:t>
            </a:r>
            <a:endParaRPr lang="zh-CN" altLang="en-US" sz="1200">
              <a:solidFill>
                <a:schemeClr val="tx1">
                  <a:lumMod val="85000"/>
                  <a:lumOff val="15000"/>
                </a:schemeClr>
              </a:solidFill>
              <a:latin typeface="Calibri" panose="020f0502020204030204" pitchFamily="34" charset="0"/>
            </a:endParaRPr>
          </a:p>
        </p:txBody>
      </p:sp>
      <p:sp>
        <p:nvSpPr>
          <p:cNvPr id="20" name="TextBox 19"/>
          <p:cNvSpPr txBox="1"/>
          <p:nvPr/>
        </p:nvSpPr>
        <p:spPr bwMode="auto">
          <a:xfrm>
            <a:off x="5884994" y="2347555"/>
            <a:ext cx="2834054" cy="923330"/>
          </a:xfrm>
          <a:prstGeom prst="rect">
            <a:avLst/>
          </a:prstGeom>
          <a:noFill/>
        </p:spPr>
        <p:txBody>
          <a:bodyPr wrap="square">
            <a:spAutoFit/>
          </a:bodyPr>
          <a:lstStyle/>
          <a:p>
            <a:pPr>
              <a:lnSpc>
                <a:spcPct val="150000"/>
              </a:lnSpc>
            </a:pPr>
            <a:r>
              <a:rPr lang="zh-CN" altLang="en-US" sz="1200">
                <a:solidFill>
                  <a:schemeClr val="tx1">
                    <a:lumMod val="85000"/>
                    <a:lumOff val="15000"/>
                  </a:schemeClr>
                </a:solidFill>
              </a:rPr>
              <a:t>这里输入简单的文字概述这里输入简单文字概述简单的文字概述这里输入简单的文字概述这里输入简单</a:t>
            </a:r>
            <a:endParaRPr lang="zh-CN" altLang="en-US" sz="1200">
              <a:solidFill>
                <a:schemeClr val="tx1">
                  <a:lumMod val="85000"/>
                  <a:lumOff val="15000"/>
                </a:schemeClr>
              </a:solidFill>
              <a:latin typeface="Calibri" panose="020f0502020204030204" pitchFamily="34" charset="0"/>
            </a:endParaRPr>
          </a:p>
        </p:txBody>
      </p:sp>
      <p:sp>
        <p:nvSpPr>
          <p:cNvPr id="21" name="TextBox 20"/>
          <p:cNvSpPr txBox="1"/>
          <p:nvPr/>
        </p:nvSpPr>
        <p:spPr bwMode="auto">
          <a:xfrm>
            <a:off x="5380938" y="3651870"/>
            <a:ext cx="2834054" cy="923330"/>
          </a:xfrm>
          <a:prstGeom prst="rect">
            <a:avLst/>
          </a:prstGeom>
          <a:noFill/>
        </p:spPr>
        <p:txBody>
          <a:bodyPr wrap="square">
            <a:spAutoFit/>
          </a:bodyPr>
          <a:lstStyle/>
          <a:p>
            <a:pPr>
              <a:lnSpc>
                <a:spcPct val="150000"/>
              </a:lnSpc>
            </a:pPr>
            <a:r>
              <a:rPr lang="zh-CN" altLang="en-US" sz="1200">
                <a:solidFill>
                  <a:schemeClr val="tx1">
                    <a:lumMod val="85000"/>
                    <a:lumOff val="15000"/>
                  </a:schemeClr>
                </a:solidFill>
              </a:rPr>
              <a:t>这里输入简单的文字概述这里输入简单文字概述简单的文字概述这里输入简单的文字概述这里输入简单</a:t>
            </a:r>
            <a:endParaRPr lang="zh-CN" altLang="en-US" sz="1200">
              <a:solidFill>
                <a:schemeClr val="tx1">
                  <a:lumMod val="85000"/>
                  <a:lumOff val="15000"/>
                </a:schemeClr>
              </a:solidFill>
              <a:latin typeface="Calibri" panose="020f0502020204030204" pitchFamily="34" charset="0"/>
            </a:endParaRPr>
          </a:p>
        </p:txBody>
      </p:sp>
      <p:cxnSp>
        <p:nvCxnSpPr>
          <p:cNvPr id="22" name="直接连接符 21"/>
          <p:cNvCxnSpPr/>
          <p:nvPr/>
        </p:nvCxnSpPr>
        <p:spPr>
          <a:xfrm>
            <a:off x="0" y="5092030"/>
            <a:ext cx="9144000" cy="0"/>
          </a:xfrm>
          <a:prstGeom prst="line">
            <a:avLst/>
          </a:prstGeom>
          <a:ln w="101600">
            <a:solidFill>
              <a:srgbClr val="489018"/>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nodeType="afterGroup">
                            <p:stCondLst>
                              <p:cond delay="15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nodeType="afterGroup">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nodeType="afterGroup">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par>
                          <p:cTn id="29" fill="hold" nodeType="afterGroup">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par>
                          <p:cTn id="35" fill="hold" nodeType="afterGroup">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0-#ppt_w/2"/>
                                          </p:val>
                                        </p:tav>
                                        <p:tav tm="100000">
                                          <p:val>
                                            <p:strVal val="#ppt_x"/>
                                          </p:val>
                                        </p:tav>
                                      </p:tavLst>
                                    </p:anim>
                                    <p:anim calcmode="lin" valueType="num">
                                      <p:cBhvr additive="base">
                                        <p:cTn id="39" dur="500" fill="hold"/>
                                        <p:tgtEl>
                                          <p:spTgt spid="13"/>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0-#ppt_w/2"/>
                                          </p:val>
                                        </p:tav>
                                        <p:tav tm="100000">
                                          <p:val>
                                            <p:strVal val="#ppt_x"/>
                                          </p:val>
                                        </p:tav>
                                      </p:tavLst>
                                    </p:anim>
                                    <p:anim calcmode="lin" valueType="num">
                                      <p:cBhvr additive="base">
                                        <p:cTn id="43" dur="500" fill="hold"/>
                                        <p:tgtEl>
                                          <p:spTgt spid="14"/>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1000" fill="hold"/>
                                        <p:tgtEl>
                                          <p:spTgt spid="19"/>
                                        </p:tgtEl>
                                        <p:attrNameLst>
                                          <p:attrName>ppt_y</p:attrName>
                                        </p:attrNameLst>
                                      </p:cBhvr>
                                      <p:tavLst>
                                        <p:tav tm="0">
                                          <p:val>
                                            <p:strVal val="#ppt_y+.1"/>
                                          </p:val>
                                        </p:tav>
                                        <p:tav tm="100000">
                                          <p:val>
                                            <p:strVal val="#ppt_y"/>
                                          </p:val>
                                        </p:tav>
                                      </p:tavLst>
                                    </p:anim>
                                  </p:childTnLst>
                                </p:cTn>
                              </p:par>
                            </p:childTnLst>
                          </p:cTn>
                        </p:par>
                        <p:par>
                          <p:cTn id="50" fill="hold" nodeType="afterGroup">
                            <p:stCondLst>
                              <p:cond delay="5500"/>
                            </p:stCondLst>
                            <p:childTnLst>
                              <p:par>
                                <p:cTn id="51" presetID="2" presetClass="entr" presetSubtype="8"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0-#ppt_w/2"/>
                                          </p:val>
                                        </p:tav>
                                        <p:tav tm="100000">
                                          <p:val>
                                            <p:strVal val="#ppt_x"/>
                                          </p:val>
                                        </p:tav>
                                      </p:tavLst>
                                    </p:anim>
                                    <p:anim calcmode="lin" valueType="num">
                                      <p:cBhvr additive="base">
                                        <p:cTn id="54" dur="500" fill="hold"/>
                                        <p:tgtEl>
                                          <p:spTgt spid="16"/>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0-#ppt_w/2"/>
                                          </p:val>
                                        </p:tav>
                                        <p:tav tm="100000">
                                          <p:val>
                                            <p:strVal val="#ppt_x"/>
                                          </p:val>
                                        </p:tav>
                                      </p:tavLst>
                                    </p:anim>
                                    <p:anim calcmode="lin" valueType="num">
                                      <p:cBhvr additive="base">
                                        <p:cTn id="58" dur="500" fill="hold"/>
                                        <p:tgtEl>
                                          <p:spTgt spid="15"/>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1000"/>
                                        <p:tgtEl>
                                          <p:spTgt spid="20"/>
                                        </p:tgtEl>
                                      </p:cBhvr>
                                    </p:animEffect>
                                    <p:anim calcmode="lin" valueType="num">
                                      <p:cBhvr>
                                        <p:cTn id="63" dur="1000" fill="hold"/>
                                        <p:tgtEl>
                                          <p:spTgt spid="20"/>
                                        </p:tgtEl>
                                        <p:attrNameLst>
                                          <p:attrName>ppt_x</p:attrName>
                                        </p:attrNameLst>
                                      </p:cBhvr>
                                      <p:tavLst>
                                        <p:tav tm="0">
                                          <p:val>
                                            <p:strVal val="#ppt_x"/>
                                          </p:val>
                                        </p:tav>
                                        <p:tav tm="100000">
                                          <p:val>
                                            <p:strVal val="#ppt_x"/>
                                          </p:val>
                                        </p:tav>
                                      </p:tavLst>
                                    </p:anim>
                                    <p:anim calcmode="lin" valueType="num">
                                      <p:cBhvr>
                                        <p:cTn id="64" dur="1000" fill="hold"/>
                                        <p:tgtEl>
                                          <p:spTgt spid="20"/>
                                        </p:tgtEl>
                                        <p:attrNameLst>
                                          <p:attrName>ppt_y</p:attrName>
                                        </p:attrNameLst>
                                      </p:cBhvr>
                                      <p:tavLst>
                                        <p:tav tm="0">
                                          <p:val>
                                            <p:strVal val="#ppt_y+.1"/>
                                          </p:val>
                                        </p:tav>
                                        <p:tav tm="100000">
                                          <p:val>
                                            <p:strVal val="#ppt_y"/>
                                          </p:val>
                                        </p:tav>
                                      </p:tavLst>
                                    </p:anim>
                                  </p:childTnLst>
                                </p:cTn>
                              </p:par>
                            </p:childTnLst>
                          </p:cTn>
                        </p:par>
                        <p:par>
                          <p:cTn id="65" fill="hold" nodeType="afterGroup">
                            <p:stCondLst>
                              <p:cond delay="7000"/>
                            </p:stCondLst>
                            <p:childTnLst>
                              <p:par>
                                <p:cTn id="66" presetID="2" presetClass="entr" presetSubtype="8"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500" fill="hold"/>
                                        <p:tgtEl>
                                          <p:spTgt spid="18"/>
                                        </p:tgtEl>
                                        <p:attrNameLst>
                                          <p:attrName>ppt_x</p:attrName>
                                        </p:attrNameLst>
                                      </p:cBhvr>
                                      <p:tavLst>
                                        <p:tav tm="0">
                                          <p:val>
                                            <p:strVal val="0-#ppt_w/2"/>
                                          </p:val>
                                        </p:tav>
                                        <p:tav tm="100000">
                                          <p:val>
                                            <p:strVal val="#ppt_x"/>
                                          </p:val>
                                        </p:tav>
                                      </p:tavLst>
                                    </p:anim>
                                    <p:anim calcmode="lin" valueType="num">
                                      <p:cBhvr additive="base">
                                        <p:cTn id="69" dur="500" fill="hold"/>
                                        <p:tgtEl>
                                          <p:spTgt spid="18"/>
                                        </p:tgtEl>
                                        <p:attrNameLst>
                                          <p:attrName>ppt_y</p:attrName>
                                        </p:attrNameLst>
                                      </p:cBhvr>
                                      <p:tavLst>
                                        <p:tav tm="0">
                                          <p:val>
                                            <p:strVal val="#ppt_y"/>
                                          </p:val>
                                        </p:tav>
                                        <p:tav tm="100000">
                                          <p:val>
                                            <p:strVal val="#ppt_y"/>
                                          </p:val>
                                        </p:tav>
                                      </p:tavLst>
                                    </p:anim>
                                  </p:childTnLst>
                                </p:cTn>
                              </p:par>
                              <p:par>
                                <p:cTn id="70" presetID="2" presetClass="entr" presetSubtype="8"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500" fill="hold"/>
                                        <p:tgtEl>
                                          <p:spTgt spid="17"/>
                                        </p:tgtEl>
                                        <p:attrNameLst>
                                          <p:attrName>ppt_x</p:attrName>
                                        </p:attrNameLst>
                                      </p:cBhvr>
                                      <p:tavLst>
                                        <p:tav tm="0">
                                          <p:val>
                                            <p:strVal val="0-#ppt_w/2"/>
                                          </p:val>
                                        </p:tav>
                                        <p:tav tm="100000">
                                          <p:val>
                                            <p:strVal val="#ppt_x"/>
                                          </p:val>
                                        </p:tav>
                                      </p:tavLst>
                                    </p:anim>
                                    <p:anim calcmode="lin" valueType="num">
                                      <p:cBhvr additive="base">
                                        <p:cTn id="73" dur="500" fill="hold"/>
                                        <p:tgtEl>
                                          <p:spTgt spid="17"/>
                                        </p:tgtEl>
                                        <p:attrNameLst>
                                          <p:attrName>ppt_y</p:attrName>
                                        </p:attrNameLst>
                                      </p:cBhvr>
                                      <p:tavLst>
                                        <p:tav tm="0">
                                          <p:val>
                                            <p:strVal val="#ppt_y"/>
                                          </p:val>
                                        </p:tav>
                                        <p:tav tm="100000">
                                          <p:val>
                                            <p:strVal val="#ppt_y"/>
                                          </p:val>
                                        </p:tav>
                                      </p:tavLst>
                                    </p:anim>
                                  </p:childTnLst>
                                </p:cTn>
                              </p:par>
                            </p:childTnLst>
                          </p:cTn>
                        </p:par>
                        <p:par>
                          <p:cTn id="74" fill="hold" nodeType="afterGroup">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1" grpId="0" animBg="1"/>
      <p:bldP spid="12" grpId="0" animBg="1"/>
      <p:bldP spid="13" grpId="0" animBg="1"/>
      <p:bldP spid="14" grpId="0"/>
      <p:bldP spid="15" grpId="0" animBg="1"/>
      <p:bldP spid="16" grpId="0"/>
      <p:bldP spid="17" grpId="0" animBg="1"/>
      <p:bldP spid="18" grpId="0"/>
      <p:bldP spid="19" grpId="0"/>
      <p:bldP spid="20" grpId="0"/>
      <p:bldP spid="21"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组合 6"/>
          <p:cNvGrpSpPr/>
          <p:nvPr/>
        </p:nvGrpSpPr>
        <p:grpSpPr>
          <a:xfrm>
            <a:off x="251521" y="1"/>
            <a:ext cx="288031" cy="555526"/>
            <a:chOff x="251521" y="1"/>
            <a:chExt cx="288031" cy="555526"/>
          </a:xfrm>
        </p:grpSpPr>
        <p:sp>
          <p:nvSpPr>
            <p:cNvPr id="3" name="矩形 2"/>
            <p:cNvSpPr/>
            <p:nvPr/>
          </p:nvSpPr>
          <p:spPr>
            <a:xfrm>
              <a:off x="251521" y="1"/>
              <a:ext cx="288031" cy="555526"/>
            </a:xfrm>
            <a:prstGeom prst="rect">
              <a:avLst/>
            </a:prstGeom>
            <a:solidFill>
              <a:srgbClr val="489018"/>
            </a:solidFill>
            <a:ln w="88900" cmpd="dbl">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23528" y="483518"/>
              <a:ext cx="144016" cy="72008"/>
            </a:xfrm>
            <a:prstGeom prst="rect">
              <a:avLst/>
            </a:prstGeom>
            <a:solidFill>
              <a:schemeClr val="bg1"/>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extBox 4"/>
          <p:cNvSpPr txBox="1"/>
          <p:nvPr/>
        </p:nvSpPr>
        <p:spPr>
          <a:xfrm>
            <a:off x="539552" y="144964"/>
            <a:ext cx="2441694" cy="338554"/>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r>
              <a:rPr lang="zh-CN" altLang="en-US" sz="1600">
                <a:solidFill>
                  <a:schemeClr val="tx1">
                    <a:lumMod val="85000"/>
                    <a:lumOff val="15000"/>
                  </a:schemeClr>
                </a:solidFill>
              </a:rPr>
              <a:t>工作中的不足及原因分析</a:t>
            </a:r>
            <a:endParaRPr lang="zh-CN" altLang="en-US" sz="1600">
              <a:solidFill>
                <a:schemeClr val="tx1">
                  <a:lumMod val="85000"/>
                  <a:lumOff val="15000"/>
                </a:schemeClr>
              </a:solidFill>
            </a:endParaRPr>
          </a:p>
        </p:txBody>
      </p:sp>
      <p:sp>
        <p:nvSpPr>
          <p:cNvPr id="6" name="Freeform 6"/>
          <p:cNvSpPr>
            <a:spLocks noEditPoints="1"/>
          </p:cNvSpPr>
          <p:nvPr/>
        </p:nvSpPr>
        <p:spPr bwMode="auto">
          <a:xfrm>
            <a:off x="744538" y="1819275"/>
            <a:ext cx="1509712" cy="1509713"/>
          </a:xfrm>
          <a:custGeom>
            <a:gdLst>
              <a:gd name="T0" fmla="*/ 1383131 w 489"/>
              <a:gd name="T1" fmla="*/ 623644 h 489"/>
              <a:gd name="T2" fmla="*/ 1364607 w 489"/>
              <a:gd name="T3" fmla="*/ 555723 h 489"/>
              <a:gd name="T4" fmla="*/ 1454140 w 489"/>
              <a:gd name="T5" fmla="*/ 453840 h 489"/>
              <a:gd name="T6" fmla="*/ 1364607 w 489"/>
              <a:gd name="T7" fmla="*/ 299473 h 489"/>
              <a:gd name="T8" fmla="*/ 1231851 w 489"/>
              <a:gd name="T9" fmla="*/ 327259 h 489"/>
              <a:gd name="T10" fmla="*/ 1182453 w 489"/>
              <a:gd name="T11" fmla="*/ 277861 h 489"/>
              <a:gd name="T12" fmla="*/ 1210239 w 489"/>
              <a:gd name="T13" fmla="*/ 145105 h 489"/>
              <a:gd name="T14" fmla="*/ 1052785 w 489"/>
              <a:gd name="T15" fmla="*/ 55572 h 489"/>
              <a:gd name="T16" fmla="*/ 953990 w 489"/>
              <a:gd name="T17" fmla="*/ 145105 h 489"/>
              <a:gd name="T18" fmla="*/ 886068 w 489"/>
              <a:gd name="T19" fmla="*/ 126581 h 489"/>
              <a:gd name="T20" fmla="*/ 842845 w 489"/>
              <a:gd name="T21" fmla="*/ 0 h 489"/>
              <a:gd name="T22" fmla="*/ 753312 w 489"/>
              <a:gd name="T23" fmla="*/ 0 h 489"/>
              <a:gd name="T24" fmla="*/ 663779 w 489"/>
              <a:gd name="T25" fmla="*/ 0 h 489"/>
              <a:gd name="T26" fmla="*/ 623644 w 489"/>
              <a:gd name="T27" fmla="*/ 126581 h 489"/>
              <a:gd name="T28" fmla="*/ 555722 w 489"/>
              <a:gd name="T29" fmla="*/ 145105 h 489"/>
              <a:gd name="T30" fmla="*/ 453840 w 489"/>
              <a:gd name="T31" fmla="*/ 55572 h 489"/>
              <a:gd name="T32" fmla="*/ 299473 w 489"/>
              <a:gd name="T33" fmla="*/ 145105 h 489"/>
              <a:gd name="T34" fmla="*/ 327259 w 489"/>
              <a:gd name="T35" fmla="*/ 277861 h 489"/>
              <a:gd name="T36" fmla="*/ 277861 w 489"/>
              <a:gd name="T37" fmla="*/ 327259 h 489"/>
              <a:gd name="T38" fmla="*/ 145105 w 489"/>
              <a:gd name="T39" fmla="*/ 299473 h 489"/>
              <a:gd name="T40" fmla="*/ 55572 w 489"/>
              <a:gd name="T41" fmla="*/ 453840 h 489"/>
              <a:gd name="T42" fmla="*/ 145105 w 489"/>
              <a:gd name="T43" fmla="*/ 555723 h 489"/>
              <a:gd name="T44" fmla="*/ 126581 w 489"/>
              <a:gd name="T45" fmla="*/ 623644 h 489"/>
              <a:gd name="T46" fmla="*/ 0 w 489"/>
              <a:gd name="T47" fmla="*/ 663780 h 489"/>
              <a:gd name="T48" fmla="*/ 0 w 489"/>
              <a:gd name="T49" fmla="*/ 753313 h 489"/>
              <a:gd name="T50" fmla="*/ 0 w 489"/>
              <a:gd name="T51" fmla="*/ 845933 h 489"/>
              <a:gd name="T52" fmla="*/ 126581 w 489"/>
              <a:gd name="T53" fmla="*/ 886069 h 489"/>
              <a:gd name="T54" fmla="*/ 145105 w 489"/>
              <a:gd name="T55" fmla="*/ 953990 h 489"/>
              <a:gd name="T56" fmla="*/ 55572 w 489"/>
              <a:gd name="T57" fmla="*/ 1055873 h 489"/>
              <a:gd name="T58" fmla="*/ 145105 w 489"/>
              <a:gd name="T59" fmla="*/ 1210240 h 489"/>
              <a:gd name="T60" fmla="*/ 277861 w 489"/>
              <a:gd name="T61" fmla="*/ 1182454 h 489"/>
              <a:gd name="T62" fmla="*/ 327259 w 489"/>
              <a:gd name="T63" fmla="*/ 1231852 h 489"/>
              <a:gd name="T64" fmla="*/ 299473 w 489"/>
              <a:gd name="T65" fmla="*/ 1364608 h 489"/>
              <a:gd name="T66" fmla="*/ 453840 w 489"/>
              <a:gd name="T67" fmla="*/ 1454141 h 489"/>
              <a:gd name="T68" fmla="*/ 555722 w 489"/>
              <a:gd name="T69" fmla="*/ 1364608 h 489"/>
              <a:gd name="T70" fmla="*/ 623644 w 489"/>
              <a:gd name="T71" fmla="*/ 1383132 h 489"/>
              <a:gd name="T72" fmla="*/ 663779 w 489"/>
              <a:gd name="T73" fmla="*/ 1509713 h 489"/>
              <a:gd name="T74" fmla="*/ 753312 w 489"/>
              <a:gd name="T75" fmla="*/ 1509713 h 489"/>
              <a:gd name="T76" fmla="*/ 842845 w 489"/>
              <a:gd name="T77" fmla="*/ 1509713 h 489"/>
              <a:gd name="T78" fmla="*/ 886068 w 489"/>
              <a:gd name="T79" fmla="*/ 1383132 h 489"/>
              <a:gd name="T80" fmla="*/ 953990 w 489"/>
              <a:gd name="T81" fmla="*/ 1364608 h 489"/>
              <a:gd name="T82" fmla="*/ 1052785 w 489"/>
              <a:gd name="T83" fmla="*/ 1454141 h 489"/>
              <a:gd name="T84" fmla="*/ 1210239 w 489"/>
              <a:gd name="T85" fmla="*/ 1364608 h 489"/>
              <a:gd name="T86" fmla="*/ 1182453 w 489"/>
              <a:gd name="T87" fmla="*/ 1231852 h 489"/>
              <a:gd name="T88" fmla="*/ 1231851 w 489"/>
              <a:gd name="T89" fmla="*/ 1182454 h 489"/>
              <a:gd name="T90" fmla="*/ 1364607 w 489"/>
              <a:gd name="T91" fmla="*/ 1210240 h 489"/>
              <a:gd name="T92" fmla="*/ 1454140 w 489"/>
              <a:gd name="T93" fmla="*/ 1055873 h 489"/>
              <a:gd name="T94" fmla="*/ 1364607 w 489"/>
              <a:gd name="T95" fmla="*/ 953990 h 489"/>
              <a:gd name="T96" fmla="*/ 1383131 w 489"/>
              <a:gd name="T97" fmla="*/ 886069 h 489"/>
              <a:gd name="T98" fmla="*/ 1509712 w 489"/>
              <a:gd name="T99" fmla="*/ 845933 h 489"/>
              <a:gd name="T100" fmla="*/ 1509712 w 489"/>
              <a:gd name="T101" fmla="*/ 753313 h 489"/>
              <a:gd name="T102" fmla="*/ 1509712 w 489"/>
              <a:gd name="T103" fmla="*/ 663780 h 489"/>
              <a:gd name="T104" fmla="*/ 1383131 w 489"/>
              <a:gd name="T105" fmla="*/ 623644 h 489"/>
              <a:gd name="T106" fmla="*/ 753312 w 489"/>
              <a:gd name="T107" fmla="*/ 1271987 h 489"/>
              <a:gd name="T108" fmla="*/ 237726 w 489"/>
              <a:gd name="T109" fmla="*/ 753313 h 489"/>
              <a:gd name="T110" fmla="*/ 753312 w 489"/>
              <a:gd name="T111" fmla="*/ 237726 h 489"/>
              <a:gd name="T112" fmla="*/ 1271986 w 489"/>
              <a:gd name="T113" fmla="*/ 753313 h 489"/>
              <a:gd name="T114" fmla="*/ 753312 w 489"/>
              <a:gd name="T115" fmla="*/ 1271987 h 48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9" h="489">
                <a:moveTo>
                  <a:pt x="448" y="202"/>
                </a:moveTo>
                <a:cubicBezTo>
                  <a:pt x="446" y="194"/>
                  <a:pt x="444" y="187"/>
                  <a:pt x="442" y="180"/>
                </a:cubicBezTo>
                <a:cubicBezTo>
                  <a:pt x="471" y="147"/>
                  <a:pt x="471" y="147"/>
                  <a:pt x="471" y="147"/>
                </a:cubicBezTo>
                <a:cubicBezTo>
                  <a:pt x="442" y="97"/>
                  <a:pt x="442" y="97"/>
                  <a:pt x="442" y="97"/>
                </a:cubicBezTo>
                <a:cubicBezTo>
                  <a:pt x="399" y="106"/>
                  <a:pt x="399" y="106"/>
                  <a:pt x="399" y="106"/>
                </a:cubicBezTo>
                <a:cubicBezTo>
                  <a:pt x="394" y="100"/>
                  <a:pt x="389" y="95"/>
                  <a:pt x="383" y="90"/>
                </a:cubicBezTo>
                <a:cubicBezTo>
                  <a:pt x="392" y="47"/>
                  <a:pt x="392" y="47"/>
                  <a:pt x="392" y="47"/>
                </a:cubicBezTo>
                <a:cubicBezTo>
                  <a:pt x="341" y="18"/>
                  <a:pt x="341" y="18"/>
                  <a:pt x="341" y="18"/>
                </a:cubicBezTo>
                <a:cubicBezTo>
                  <a:pt x="309" y="47"/>
                  <a:pt x="309" y="47"/>
                  <a:pt x="309" y="47"/>
                </a:cubicBezTo>
                <a:cubicBezTo>
                  <a:pt x="302" y="45"/>
                  <a:pt x="295" y="43"/>
                  <a:pt x="287" y="41"/>
                </a:cubicBezTo>
                <a:cubicBezTo>
                  <a:pt x="273" y="0"/>
                  <a:pt x="273" y="0"/>
                  <a:pt x="273" y="0"/>
                </a:cubicBezTo>
                <a:cubicBezTo>
                  <a:pt x="244" y="0"/>
                  <a:pt x="244" y="0"/>
                  <a:pt x="244" y="0"/>
                </a:cubicBezTo>
                <a:cubicBezTo>
                  <a:pt x="215" y="0"/>
                  <a:pt x="215" y="0"/>
                  <a:pt x="215" y="0"/>
                </a:cubicBezTo>
                <a:cubicBezTo>
                  <a:pt x="202" y="41"/>
                  <a:pt x="202" y="41"/>
                  <a:pt x="202" y="41"/>
                </a:cubicBezTo>
                <a:cubicBezTo>
                  <a:pt x="194" y="43"/>
                  <a:pt x="187" y="45"/>
                  <a:pt x="180" y="47"/>
                </a:cubicBezTo>
                <a:cubicBezTo>
                  <a:pt x="147" y="18"/>
                  <a:pt x="147" y="18"/>
                  <a:pt x="147" y="18"/>
                </a:cubicBezTo>
                <a:cubicBezTo>
                  <a:pt x="97" y="47"/>
                  <a:pt x="97" y="47"/>
                  <a:pt x="97" y="47"/>
                </a:cubicBezTo>
                <a:cubicBezTo>
                  <a:pt x="106" y="90"/>
                  <a:pt x="106" y="90"/>
                  <a:pt x="106" y="90"/>
                </a:cubicBezTo>
                <a:cubicBezTo>
                  <a:pt x="100" y="95"/>
                  <a:pt x="95" y="100"/>
                  <a:pt x="90" y="106"/>
                </a:cubicBezTo>
                <a:cubicBezTo>
                  <a:pt x="47" y="97"/>
                  <a:pt x="47" y="97"/>
                  <a:pt x="47" y="97"/>
                </a:cubicBezTo>
                <a:cubicBezTo>
                  <a:pt x="18" y="147"/>
                  <a:pt x="18" y="147"/>
                  <a:pt x="18" y="147"/>
                </a:cubicBezTo>
                <a:cubicBezTo>
                  <a:pt x="47" y="180"/>
                  <a:pt x="47" y="180"/>
                  <a:pt x="47" y="180"/>
                </a:cubicBezTo>
                <a:cubicBezTo>
                  <a:pt x="44" y="187"/>
                  <a:pt x="42" y="194"/>
                  <a:pt x="41" y="202"/>
                </a:cubicBezTo>
                <a:cubicBezTo>
                  <a:pt x="0" y="215"/>
                  <a:pt x="0" y="215"/>
                  <a:pt x="0" y="215"/>
                </a:cubicBezTo>
                <a:cubicBezTo>
                  <a:pt x="0" y="244"/>
                  <a:pt x="0" y="244"/>
                  <a:pt x="0" y="244"/>
                </a:cubicBezTo>
                <a:cubicBezTo>
                  <a:pt x="0" y="274"/>
                  <a:pt x="0" y="274"/>
                  <a:pt x="0" y="274"/>
                </a:cubicBezTo>
                <a:cubicBezTo>
                  <a:pt x="41" y="287"/>
                  <a:pt x="41" y="287"/>
                  <a:pt x="41" y="287"/>
                </a:cubicBezTo>
                <a:cubicBezTo>
                  <a:pt x="42" y="295"/>
                  <a:pt x="44" y="302"/>
                  <a:pt x="47" y="309"/>
                </a:cubicBezTo>
                <a:cubicBezTo>
                  <a:pt x="18" y="342"/>
                  <a:pt x="18" y="342"/>
                  <a:pt x="18" y="342"/>
                </a:cubicBezTo>
                <a:cubicBezTo>
                  <a:pt x="47" y="392"/>
                  <a:pt x="47" y="392"/>
                  <a:pt x="47" y="392"/>
                </a:cubicBezTo>
                <a:cubicBezTo>
                  <a:pt x="90" y="383"/>
                  <a:pt x="90" y="383"/>
                  <a:pt x="90" y="383"/>
                </a:cubicBezTo>
                <a:cubicBezTo>
                  <a:pt x="95" y="389"/>
                  <a:pt x="100" y="394"/>
                  <a:pt x="106" y="399"/>
                </a:cubicBezTo>
                <a:cubicBezTo>
                  <a:pt x="97" y="442"/>
                  <a:pt x="97" y="442"/>
                  <a:pt x="97" y="442"/>
                </a:cubicBezTo>
                <a:cubicBezTo>
                  <a:pt x="147" y="471"/>
                  <a:pt x="147" y="471"/>
                  <a:pt x="147" y="471"/>
                </a:cubicBezTo>
                <a:cubicBezTo>
                  <a:pt x="180" y="442"/>
                  <a:pt x="180" y="442"/>
                  <a:pt x="180" y="442"/>
                </a:cubicBezTo>
                <a:cubicBezTo>
                  <a:pt x="187" y="444"/>
                  <a:pt x="194" y="446"/>
                  <a:pt x="202" y="448"/>
                </a:cubicBezTo>
                <a:cubicBezTo>
                  <a:pt x="215" y="489"/>
                  <a:pt x="215" y="489"/>
                  <a:pt x="215" y="489"/>
                </a:cubicBezTo>
                <a:cubicBezTo>
                  <a:pt x="244" y="489"/>
                  <a:pt x="244" y="489"/>
                  <a:pt x="244" y="489"/>
                </a:cubicBezTo>
                <a:cubicBezTo>
                  <a:pt x="273" y="489"/>
                  <a:pt x="273" y="489"/>
                  <a:pt x="273" y="489"/>
                </a:cubicBezTo>
                <a:cubicBezTo>
                  <a:pt x="287" y="448"/>
                  <a:pt x="287" y="448"/>
                  <a:pt x="287" y="448"/>
                </a:cubicBezTo>
                <a:cubicBezTo>
                  <a:pt x="295" y="446"/>
                  <a:pt x="302" y="444"/>
                  <a:pt x="309" y="442"/>
                </a:cubicBezTo>
                <a:cubicBezTo>
                  <a:pt x="341" y="471"/>
                  <a:pt x="341" y="471"/>
                  <a:pt x="341" y="471"/>
                </a:cubicBezTo>
                <a:cubicBezTo>
                  <a:pt x="392" y="442"/>
                  <a:pt x="392" y="442"/>
                  <a:pt x="392" y="442"/>
                </a:cubicBezTo>
                <a:cubicBezTo>
                  <a:pt x="383" y="399"/>
                  <a:pt x="383" y="399"/>
                  <a:pt x="383" y="399"/>
                </a:cubicBezTo>
                <a:cubicBezTo>
                  <a:pt x="389" y="394"/>
                  <a:pt x="394" y="389"/>
                  <a:pt x="399" y="383"/>
                </a:cubicBezTo>
                <a:cubicBezTo>
                  <a:pt x="442" y="392"/>
                  <a:pt x="442" y="392"/>
                  <a:pt x="442" y="392"/>
                </a:cubicBezTo>
                <a:cubicBezTo>
                  <a:pt x="471" y="342"/>
                  <a:pt x="471" y="342"/>
                  <a:pt x="471" y="342"/>
                </a:cubicBezTo>
                <a:cubicBezTo>
                  <a:pt x="442" y="309"/>
                  <a:pt x="442" y="309"/>
                  <a:pt x="442" y="309"/>
                </a:cubicBezTo>
                <a:cubicBezTo>
                  <a:pt x="444" y="302"/>
                  <a:pt x="446" y="295"/>
                  <a:pt x="448" y="287"/>
                </a:cubicBezTo>
                <a:cubicBezTo>
                  <a:pt x="489" y="274"/>
                  <a:pt x="489" y="274"/>
                  <a:pt x="489" y="274"/>
                </a:cubicBezTo>
                <a:cubicBezTo>
                  <a:pt x="489" y="244"/>
                  <a:pt x="489" y="244"/>
                  <a:pt x="489" y="244"/>
                </a:cubicBezTo>
                <a:cubicBezTo>
                  <a:pt x="489" y="215"/>
                  <a:pt x="489" y="215"/>
                  <a:pt x="489" y="215"/>
                </a:cubicBezTo>
                <a:lnTo>
                  <a:pt x="448" y="202"/>
                </a:lnTo>
                <a:close/>
                <a:moveTo>
                  <a:pt x="244" y="412"/>
                </a:moveTo>
                <a:cubicBezTo>
                  <a:pt x="152" y="412"/>
                  <a:pt x="77" y="337"/>
                  <a:pt x="77" y="244"/>
                </a:cubicBezTo>
                <a:cubicBezTo>
                  <a:pt x="77" y="152"/>
                  <a:pt x="152" y="77"/>
                  <a:pt x="244" y="77"/>
                </a:cubicBezTo>
                <a:cubicBezTo>
                  <a:pt x="337" y="77"/>
                  <a:pt x="412" y="152"/>
                  <a:pt x="412" y="244"/>
                </a:cubicBezTo>
                <a:cubicBezTo>
                  <a:pt x="412" y="337"/>
                  <a:pt x="337" y="412"/>
                  <a:pt x="244" y="412"/>
                </a:cubicBezTo>
                <a:close/>
              </a:path>
            </a:pathLst>
          </a:custGeom>
          <a:solidFill>
            <a:srgbClr val="489018"/>
          </a:solidFill>
          <a:ln>
            <a:noFill/>
          </a:ln>
        </p:spPr>
        <p:txBody>
          <a:bodyPr/>
          <a:lstStyle/>
          <a:p>
            <a:endParaRPr lang="zh-CN" altLang="en-US">
              <a:solidFill>
                <a:schemeClr val="tx1">
                  <a:lumMod val="85000"/>
                  <a:lumOff val="15000"/>
                </a:schemeClr>
              </a:solidFill>
            </a:endParaRPr>
          </a:p>
        </p:txBody>
      </p:sp>
      <p:sp>
        <p:nvSpPr>
          <p:cNvPr id="8" name="Freeform 7"/>
          <p:cNvSpPr>
            <a:spLocks noEditPoints="1"/>
          </p:cNvSpPr>
          <p:nvPr/>
        </p:nvSpPr>
        <p:spPr bwMode="auto">
          <a:xfrm>
            <a:off x="2057400" y="2544763"/>
            <a:ext cx="1639888" cy="1639887"/>
          </a:xfrm>
          <a:custGeom>
            <a:gdLst>
              <a:gd name="T0" fmla="*/ 1519444 w 531"/>
              <a:gd name="T1" fmla="*/ 852371 h 531"/>
              <a:gd name="T2" fmla="*/ 1516356 w 531"/>
              <a:gd name="T3" fmla="*/ 775163 h 531"/>
              <a:gd name="T4" fmla="*/ 1636800 w 531"/>
              <a:gd name="T5" fmla="*/ 694867 h 531"/>
              <a:gd name="T6" fmla="*/ 1584299 w 531"/>
              <a:gd name="T7" fmla="*/ 506481 h 531"/>
              <a:gd name="T8" fmla="*/ 1439148 w 531"/>
              <a:gd name="T9" fmla="*/ 500305 h 531"/>
              <a:gd name="T10" fmla="*/ 1402089 w 531"/>
              <a:gd name="T11" fmla="*/ 435450 h 531"/>
              <a:gd name="T12" fmla="*/ 1466943 w 531"/>
              <a:gd name="T13" fmla="*/ 302653 h 531"/>
              <a:gd name="T14" fmla="*/ 1324881 w 531"/>
              <a:gd name="T15" fmla="*/ 166768 h 531"/>
              <a:gd name="T16" fmla="*/ 1195173 w 531"/>
              <a:gd name="T17" fmla="*/ 231622 h 531"/>
              <a:gd name="T18" fmla="*/ 1130318 w 531"/>
              <a:gd name="T19" fmla="*/ 194563 h 531"/>
              <a:gd name="T20" fmla="*/ 1121053 w 531"/>
              <a:gd name="T21" fmla="*/ 49413 h 531"/>
              <a:gd name="T22" fmla="*/ 1025316 w 531"/>
              <a:gd name="T23" fmla="*/ 24706 h 531"/>
              <a:gd name="T24" fmla="*/ 929579 w 531"/>
              <a:gd name="T25" fmla="*/ 0 h 531"/>
              <a:gd name="T26" fmla="*/ 852371 w 531"/>
              <a:gd name="T27" fmla="*/ 123532 h 531"/>
              <a:gd name="T28" fmla="*/ 775164 w 531"/>
              <a:gd name="T29" fmla="*/ 123532 h 531"/>
              <a:gd name="T30" fmla="*/ 694868 w 531"/>
              <a:gd name="T31" fmla="*/ 3088 h 531"/>
              <a:gd name="T32" fmla="*/ 506481 w 531"/>
              <a:gd name="T33" fmla="*/ 55589 h 531"/>
              <a:gd name="T34" fmla="*/ 500305 w 531"/>
              <a:gd name="T35" fmla="*/ 200739 h 531"/>
              <a:gd name="T36" fmla="*/ 435450 w 531"/>
              <a:gd name="T37" fmla="*/ 240887 h 531"/>
              <a:gd name="T38" fmla="*/ 302654 w 531"/>
              <a:gd name="T39" fmla="*/ 176033 h 531"/>
              <a:gd name="T40" fmla="*/ 166768 w 531"/>
              <a:gd name="T41" fmla="*/ 315007 h 531"/>
              <a:gd name="T42" fmla="*/ 231623 w 531"/>
              <a:gd name="T43" fmla="*/ 444715 h 531"/>
              <a:gd name="T44" fmla="*/ 194563 w 531"/>
              <a:gd name="T45" fmla="*/ 512658 h 531"/>
              <a:gd name="T46" fmla="*/ 49413 w 531"/>
              <a:gd name="T47" fmla="*/ 521923 h 531"/>
              <a:gd name="T48" fmla="*/ 24706 w 531"/>
              <a:gd name="T49" fmla="*/ 614572 h 531"/>
              <a:gd name="T50" fmla="*/ 0 w 531"/>
              <a:gd name="T51" fmla="*/ 710309 h 531"/>
              <a:gd name="T52" fmla="*/ 123532 w 531"/>
              <a:gd name="T53" fmla="*/ 790605 h 531"/>
              <a:gd name="T54" fmla="*/ 123532 w 531"/>
              <a:gd name="T55" fmla="*/ 864724 h 531"/>
              <a:gd name="T56" fmla="*/ 3088 w 531"/>
              <a:gd name="T57" fmla="*/ 948108 h 531"/>
              <a:gd name="T58" fmla="*/ 55589 w 531"/>
              <a:gd name="T59" fmla="*/ 1136494 h 531"/>
              <a:gd name="T60" fmla="*/ 200740 w 531"/>
              <a:gd name="T61" fmla="*/ 1142671 h 531"/>
              <a:gd name="T62" fmla="*/ 240888 w 531"/>
              <a:gd name="T63" fmla="*/ 1207525 h 531"/>
              <a:gd name="T64" fmla="*/ 176033 w 531"/>
              <a:gd name="T65" fmla="*/ 1337234 h 531"/>
              <a:gd name="T66" fmla="*/ 315007 w 531"/>
              <a:gd name="T67" fmla="*/ 1476207 h 531"/>
              <a:gd name="T68" fmla="*/ 444715 w 531"/>
              <a:gd name="T69" fmla="*/ 1408265 h 531"/>
              <a:gd name="T70" fmla="*/ 509570 w 531"/>
              <a:gd name="T71" fmla="*/ 1445324 h 531"/>
              <a:gd name="T72" fmla="*/ 521923 w 531"/>
              <a:gd name="T73" fmla="*/ 1590474 h 531"/>
              <a:gd name="T74" fmla="*/ 614572 w 531"/>
              <a:gd name="T75" fmla="*/ 1615181 h 531"/>
              <a:gd name="T76" fmla="*/ 710309 w 531"/>
              <a:gd name="T77" fmla="*/ 1639887 h 531"/>
              <a:gd name="T78" fmla="*/ 790605 w 531"/>
              <a:gd name="T79" fmla="*/ 1519443 h 531"/>
              <a:gd name="T80" fmla="*/ 864724 w 531"/>
              <a:gd name="T81" fmla="*/ 1516355 h 531"/>
              <a:gd name="T82" fmla="*/ 945020 w 531"/>
              <a:gd name="T83" fmla="*/ 1639887 h 531"/>
              <a:gd name="T84" fmla="*/ 1133407 w 531"/>
              <a:gd name="T85" fmla="*/ 1587386 h 531"/>
              <a:gd name="T86" fmla="*/ 1142671 w 531"/>
              <a:gd name="T87" fmla="*/ 1439148 h 531"/>
              <a:gd name="T88" fmla="*/ 1207526 w 531"/>
              <a:gd name="T89" fmla="*/ 1402088 h 531"/>
              <a:gd name="T90" fmla="*/ 1337234 w 531"/>
              <a:gd name="T91" fmla="*/ 1466942 h 531"/>
              <a:gd name="T92" fmla="*/ 1476208 w 531"/>
              <a:gd name="T93" fmla="*/ 1327969 h 531"/>
              <a:gd name="T94" fmla="*/ 1408265 w 531"/>
              <a:gd name="T95" fmla="*/ 1198260 h 531"/>
              <a:gd name="T96" fmla="*/ 1445325 w 531"/>
              <a:gd name="T97" fmla="*/ 1130318 h 531"/>
              <a:gd name="T98" fmla="*/ 1590475 w 531"/>
              <a:gd name="T99" fmla="*/ 1121053 h 531"/>
              <a:gd name="T100" fmla="*/ 1615182 w 531"/>
              <a:gd name="T101" fmla="*/ 1025315 h 531"/>
              <a:gd name="T102" fmla="*/ 1639888 w 531"/>
              <a:gd name="T103" fmla="*/ 932666 h 531"/>
              <a:gd name="T104" fmla="*/ 1519444 w 531"/>
              <a:gd name="T105" fmla="*/ 852371 h 531"/>
              <a:gd name="T106" fmla="*/ 679426 w 531"/>
              <a:gd name="T107" fmla="*/ 1365028 h 531"/>
              <a:gd name="T108" fmla="*/ 274859 w 531"/>
              <a:gd name="T109" fmla="*/ 679426 h 531"/>
              <a:gd name="T110" fmla="*/ 960462 w 531"/>
              <a:gd name="T111" fmla="*/ 277947 h 531"/>
              <a:gd name="T112" fmla="*/ 1365029 w 531"/>
              <a:gd name="T113" fmla="*/ 960461 h 531"/>
              <a:gd name="T114" fmla="*/ 679426 w 531"/>
              <a:gd name="T115" fmla="*/ 1365028 h 5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31" h="531">
                <a:moveTo>
                  <a:pt x="492" y="276"/>
                </a:moveTo>
                <a:cubicBezTo>
                  <a:pt x="492" y="268"/>
                  <a:pt x="492" y="260"/>
                  <a:pt x="491" y="251"/>
                </a:cubicBezTo>
                <a:cubicBezTo>
                  <a:pt x="530" y="225"/>
                  <a:pt x="530" y="225"/>
                  <a:pt x="530" y="225"/>
                </a:cubicBezTo>
                <a:cubicBezTo>
                  <a:pt x="513" y="164"/>
                  <a:pt x="513" y="164"/>
                  <a:pt x="513" y="164"/>
                </a:cubicBezTo>
                <a:cubicBezTo>
                  <a:pt x="466" y="162"/>
                  <a:pt x="466" y="162"/>
                  <a:pt x="466" y="162"/>
                </a:cubicBezTo>
                <a:cubicBezTo>
                  <a:pt x="463" y="155"/>
                  <a:pt x="458" y="147"/>
                  <a:pt x="454" y="141"/>
                </a:cubicBezTo>
                <a:cubicBezTo>
                  <a:pt x="475" y="98"/>
                  <a:pt x="475" y="98"/>
                  <a:pt x="475" y="98"/>
                </a:cubicBezTo>
                <a:cubicBezTo>
                  <a:pt x="429" y="54"/>
                  <a:pt x="429" y="54"/>
                  <a:pt x="429" y="54"/>
                </a:cubicBezTo>
                <a:cubicBezTo>
                  <a:pt x="387" y="75"/>
                  <a:pt x="387" y="75"/>
                  <a:pt x="387" y="75"/>
                </a:cubicBezTo>
                <a:cubicBezTo>
                  <a:pt x="381" y="71"/>
                  <a:pt x="373" y="67"/>
                  <a:pt x="366" y="63"/>
                </a:cubicBezTo>
                <a:cubicBezTo>
                  <a:pt x="363" y="16"/>
                  <a:pt x="363" y="16"/>
                  <a:pt x="363" y="16"/>
                </a:cubicBezTo>
                <a:cubicBezTo>
                  <a:pt x="332" y="8"/>
                  <a:pt x="332" y="8"/>
                  <a:pt x="332" y="8"/>
                </a:cubicBezTo>
                <a:cubicBezTo>
                  <a:pt x="301" y="0"/>
                  <a:pt x="301" y="0"/>
                  <a:pt x="301" y="0"/>
                </a:cubicBezTo>
                <a:cubicBezTo>
                  <a:pt x="276" y="40"/>
                  <a:pt x="276" y="40"/>
                  <a:pt x="276" y="40"/>
                </a:cubicBezTo>
                <a:cubicBezTo>
                  <a:pt x="268" y="40"/>
                  <a:pt x="259" y="40"/>
                  <a:pt x="251" y="40"/>
                </a:cubicBezTo>
                <a:cubicBezTo>
                  <a:pt x="225" y="1"/>
                  <a:pt x="225" y="1"/>
                  <a:pt x="225" y="1"/>
                </a:cubicBezTo>
                <a:cubicBezTo>
                  <a:pt x="164" y="18"/>
                  <a:pt x="164" y="18"/>
                  <a:pt x="164" y="18"/>
                </a:cubicBezTo>
                <a:cubicBezTo>
                  <a:pt x="162" y="65"/>
                  <a:pt x="162" y="65"/>
                  <a:pt x="162" y="65"/>
                </a:cubicBezTo>
                <a:cubicBezTo>
                  <a:pt x="154" y="69"/>
                  <a:pt x="147" y="73"/>
                  <a:pt x="141" y="78"/>
                </a:cubicBezTo>
                <a:cubicBezTo>
                  <a:pt x="98" y="57"/>
                  <a:pt x="98" y="57"/>
                  <a:pt x="98" y="57"/>
                </a:cubicBezTo>
                <a:cubicBezTo>
                  <a:pt x="54" y="102"/>
                  <a:pt x="54" y="102"/>
                  <a:pt x="54" y="102"/>
                </a:cubicBezTo>
                <a:cubicBezTo>
                  <a:pt x="75" y="144"/>
                  <a:pt x="75" y="144"/>
                  <a:pt x="75" y="144"/>
                </a:cubicBezTo>
                <a:cubicBezTo>
                  <a:pt x="71" y="151"/>
                  <a:pt x="67" y="158"/>
                  <a:pt x="63" y="166"/>
                </a:cubicBezTo>
                <a:cubicBezTo>
                  <a:pt x="16" y="169"/>
                  <a:pt x="16" y="169"/>
                  <a:pt x="16" y="169"/>
                </a:cubicBezTo>
                <a:cubicBezTo>
                  <a:pt x="8" y="199"/>
                  <a:pt x="8" y="199"/>
                  <a:pt x="8" y="199"/>
                </a:cubicBezTo>
                <a:cubicBezTo>
                  <a:pt x="0" y="230"/>
                  <a:pt x="0" y="230"/>
                  <a:pt x="0" y="230"/>
                </a:cubicBezTo>
                <a:cubicBezTo>
                  <a:pt x="40" y="256"/>
                  <a:pt x="40" y="256"/>
                  <a:pt x="40" y="256"/>
                </a:cubicBezTo>
                <a:cubicBezTo>
                  <a:pt x="40" y="264"/>
                  <a:pt x="40" y="272"/>
                  <a:pt x="40" y="280"/>
                </a:cubicBezTo>
                <a:cubicBezTo>
                  <a:pt x="1" y="307"/>
                  <a:pt x="1" y="307"/>
                  <a:pt x="1" y="307"/>
                </a:cubicBezTo>
                <a:cubicBezTo>
                  <a:pt x="18" y="368"/>
                  <a:pt x="18" y="368"/>
                  <a:pt x="18" y="368"/>
                </a:cubicBezTo>
                <a:cubicBezTo>
                  <a:pt x="65" y="370"/>
                  <a:pt x="65" y="370"/>
                  <a:pt x="65" y="370"/>
                </a:cubicBezTo>
                <a:cubicBezTo>
                  <a:pt x="69" y="377"/>
                  <a:pt x="73" y="384"/>
                  <a:pt x="78" y="391"/>
                </a:cubicBezTo>
                <a:cubicBezTo>
                  <a:pt x="57" y="433"/>
                  <a:pt x="57" y="433"/>
                  <a:pt x="57" y="433"/>
                </a:cubicBezTo>
                <a:cubicBezTo>
                  <a:pt x="102" y="478"/>
                  <a:pt x="102" y="478"/>
                  <a:pt x="102" y="478"/>
                </a:cubicBezTo>
                <a:cubicBezTo>
                  <a:pt x="144" y="456"/>
                  <a:pt x="144" y="456"/>
                  <a:pt x="144" y="456"/>
                </a:cubicBezTo>
                <a:cubicBezTo>
                  <a:pt x="151" y="461"/>
                  <a:pt x="158" y="465"/>
                  <a:pt x="165" y="468"/>
                </a:cubicBezTo>
                <a:cubicBezTo>
                  <a:pt x="169" y="515"/>
                  <a:pt x="169" y="515"/>
                  <a:pt x="169" y="515"/>
                </a:cubicBezTo>
                <a:cubicBezTo>
                  <a:pt x="199" y="523"/>
                  <a:pt x="199" y="523"/>
                  <a:pt x="199" y="523"/>
                </a:cubicBezTo>
                <a:cubicBezTo>
                  <a:pt x="230" y="531"/>
                  <a:pt x="230" y="531"/>
                  <a:pt x="230" y="531"/>
                </a:cubicBezTo>
                <a:cubicBezTo>
                  <a:pt x="256" y="492"/>
                  <a:pt x="256" y="492"/>
                  <a:pt x="256" y="492"/>
                </a:cubicBezTo>
                <a:cubicBezTo>
                  <a:pt x="264" y="492"/>
                  <a:pt x="272" y="492"/>
                  <a:pt x="280" y="491"/>
                </a:cubicBezTo>
                <a:cubicBezTo>
                  <a:pt x="306" y="531"/>
                  <a:pt x="306" y="531"/>
                  <a:pt x="306" y="531"/>
                </a:cubicBezTo>
                <a:cubicBezTo>
                  <a:pt x="367" y="514"/>
                  <a:pt x="367" y="514"/>
                  <a:pt x="367" y="514"/>
                </a:cubicBezTo>
                <a:cubicBezTo>
                  <a:pt x="370" y="466"/>
                  <a:pt x="370" y="466"/>
                  <a:pt x="370" y="466"/>
                </a:cubicBezTo>
                <a:cubicBezTo>
                  <a:pt x="377" y="463"/>
                  <a:pt x="384" y="459"/>
                  <a:pt x="391" y="454"/>
                </a:cubicBezTo>
                <a:cubicBezTo>
                  <a:pt x="433" y="475"/>
                  <a:pt x="433" y="475"/>
                  <a:pt x="433" y="475"/>
                </a:cubicBezTo>
                <a:cubicBezTo>
                  <a:pt x="478" y="430"/>
                  <a:pt x="478" y="430"/>
                  <a:pt x="478" y="430"/>
                </a:cubicBezTo>
                <a:cubicBezTo>
                  <a:pt x="456" y="388"/>
                  <a:pt x="456" y="388"/>
                  <a:pt x="456" y="388"/>
                </a:cubicBezTo>
                <a:cubicBezTo>
                  <a:pt x="461" y="381"/>
                  <a:pt x="465" y="374"/>
                  <a:pt x="468" y="366"/>
                </a:cubicBezTo>
                <a:cubicBezTo>
                  <a:pt x="515" y="363"/>
                  <a:pt x="515" y="363"/>
                  <a:pt x="515" y="363"/>
                </a:cubicBezTo>
                <a:cubicBezTo>
                  <a:pt x="523" y="332"/>
                  <a:pt x="523" y="332"/>
                  <a:pt x="523" y="332"/>
                </a:cubicBezTo>
                <a:cubicBezTo>
                  <a:pt x="531" y="302"/>
                  <a:pt x="531" y="302"/>
                  <a:pt x="531" y="302"/>
                </a:cubicBezTo>
                <a:lnTo>
                  <a:pt x="492" y="276"/>
                </a:lnTo>
                <a:close/>
                <a:moveTo>
                  <a:pt x="220" y="442"/>
                </a:moveTo>
                <a:cubicBezTo>
                  <a:pt x="123" y="417"/>
                  <a:pt x="64" y="318"/>
                  <a:pt x="89" y="220"/>
                </a:cubicBezTo>
                <a:cubicBezTo>
                  <a:pt x="115" y="123"/>
                  <a:pt x="214" y="65"/>
                  <a:pt x="311" y="90"/>
                </a:cubicBezTo>
                <a:cubicBezTo>
                  <a:pt x="408" y="115"/>
                  <a:pt x="467" y="214"/>
                  <a:pt x="442" y="311"/>
                </a:cubicBezTo>
                <a:cubicBezTo>
                  <a:pt x="417" y="409"/>
                  <a:pt x="318" y="467"/>
                  <a:pt x="220" y="442"/>
                </a:cubicBezTo>
                <a:close/>
              </a:path>
            </a:pathLst>
          </a:custGeom>
          <a:solidFill>
            <a:srgbClr val="489018"/>
          </a:solidFill>
          <a:ln>
            <a:noFill/>
          </a:ln>
        </p:spPr>
        <p:txBody>
          <a:bodyPr/>
          <a:lstStyle/>
          <a:p>
            <a:endParaRPr lang="zh-CN" altLang="en-US">
              <a:solidFill>
                <a:schemeClr val="tx1">
                  <a:lumMod val="85000"/>
                  <a:lumOff val="15000"/>
                </a:schemeClr>
              </a:solidFill>
            </a:endParaRPr>
          </a:p>
        </p:txBody>
      </p:sp>
      <p:sp>
        <p:nvSpPr>
          <p:cNvPr id="9" name="Freeform 8"/>
          <p:cNvSpPr>
            <a:spLocks noEditPoints="1"/>
          </p:cNvSpPr>
          <p:nvPr/>
        </p:nvSpPr>
        <p:spPr bwMode="auto">
          <a:xfrm>
            <a:off x="2103438" y="1346200"/>
            <a:ext cx="1041400" cy="1044575"/>
          </a:xfrm>
          <a:custGeom>
            <a:gdLst>
              <a:gd name="T0" fmla="*/ 964145 w 337"/>
              <a:gd name="T1" fmla="*/ 540830 h 338"/>
              <a:gd name="T2" fmla="*/ 964145 w 337"/>
              <a:gd name="T3" fmla="*/ 494473 h 338"/>
              <a:gd name="T4" fmla="*/ 1041400 w 337"/>
              <a:gd name="T5" fmla="*/ 441936 h 338"/>
              <a:gd name="T6" fmla="*/ 1007408 w 337"/>
              <a:gd name="T7" fmla="*/ 321408 h 338"/>
              <a:gd name="T8" fmla="*/ 914701 w 337"/>
              <a:gd name="T9" fmla="*/ 318317 h 338"/>
              <a:gd name="T10" fmla="*/ 889980 w 337"/>
              <a:gd name="T11" fmla="*/ 275051 h 338"/>
              <a:gd name="T12" fmla="*/ 930153 w 337"/>
              <a:gd name="T13" fmla="*/ 191608 h 338"/>
              <a:gd name="T14" fmla="*/ 843627 w 337"/>
              <a:gd name="T15" fmla="*/ 105076 h 338"/>
              <a:gd name="T16" fmla="*/ 760191 w 337"/>
              <a:gd name="T17" fmla="*/ 148342 h 338"/>
              <a:gd name="T18" fmla="*/ 716928 w 337"/>
              <a:gd name="T19" fmla="*/ 123618 h 338"/>
              <a:gd name="T20" fmla="*/ 710748 w 337"/>
              <a:gd name="T21" fmla="*/ 30905 h 338"/>
              <a:gd name="T22" fmla="*/ 652034 w 337"/>
              <a:gd name="T23" fmla="*/ 15452 h 338"/>
              <a:gd name="T24" fmla="*/ 590230 w 337"/>
              <a:gd name="T25" fmla="*/ 0 h 338"/>
              <a:gd name="T26" fmla="*/ 540786 w 337"/>
              <a:gd name="T27" fmla="*/ 77261 h 338"/>
              <a:gd name="T28" fmla="*/ 494433 w 337"/>
              <a:gd name="T29" fmla="*/ 77261 h 338"/>
              <a:gd name="T30" fmla="*/ 441900 w 337"/>
              <a:gd name="T31" fmla="*/ 3090 h 338"/>
              <a:gd name="T32" fmla="*/ 321382 w 337"/>
              <a:gd name="T33" fmla="*/ 33995 h 338"/>
              <a:gd name="T34" fmla="*/ 318291 w 337"/>
              <a:gd name="T35" fmla="*/ 126709 h 338"/>
              <a:gd name="T36" fmla="*/ 275028 w 337"/>
              <a:gd name="T37" fmla="*/ 151432 h 338"/>
              <a:gd name="T38" fmla="*/ 191593 w 337"/>
              <a:gd name="T39" fmla="*/ 111257 h 338"/>
              <a:gd name="T40" fmla="*/ 105067 w 337"/>
              <a:gd name="T41" fmla="*/ 200880 h 338"/>
              <a:gd name="T42" fmla="*/ 148330 w 337"/>
              <a:gd name="T43" fmla="*/ 281232 h 338"/>
              <a:gd name="T44" fmla="*/ 123608 w 337"/>
              <a:gd name="T45" fmla="*/ 324498 h 338"/>
              <a:gd name="T46" fmla="*/ 30902 w 337"/>
              <a:gd name="T47" fmla="*/ 330679 h 338"/>
              <a:gd name="T48" fmla="*/ 15451 w 337"/>
              <a:gd name="T49" fmla="*/ 392488 h 338"/>
              <a:gd name="T50" fmla="*/ 0 w 337"/>
              <a:gd name="T51" fmla="*/ 451207 h 338"/>
              <a:gd name="T52" fmla="*/ 77255 w 337"/>
              <a:gd name="T53" fmla="*/ 500654 h 338"/>
              <a:gd name="T54" fmla="*/ 77255 w 337"/>
              <a:gd name="T55" fmla="*/ 550102 h 338"/>
              <a:gd name="T56" fmla="*/ 0 w 337"/>
              <a:gd name="T57" fmla="*/ 602639 h 338"/>
              <a:gd name="T58" fmla="*/ 33992 w 337"/>
              <a:gd name="T59" fmla="*/ 723167 h 338"/>
              <a:gd name="T60" fmla="*/ 126699 w 337"/>
              <a:gd name="T61" fmla="*/ 726258 h 338"/>
              <a:gd name="T62" fmla="*/ 151420 w 337"/>
              <a:gd name="T63" fmla="*/ 766434 h 338"/>
              <a:gd name="T64" fmla="*/ 111247 w 337"/>
              <a:gd name="T65" fmla="*/ 849876 h 338"/>
              <a:gd name="T66" fmla="*/ 200864 w 337"/>
              <a:gd name="T67" fmla="*/ 939499 h 338"/>
              <a:gd name="T68" fmla="*/ 281209 w 337"/>
              <a:gd name="T69" fmla="*/ 896233 h 338"/>
              <a:gd name="T70" fmla="*/ 324472 w 337"/>
              <a:gd name="T71" fmla="*/ 920957 h 338"/>
              <a:gd name="T72" fmla="*/ 330652 w 337"/>
              <a:gd name="T73" fmla="*/ 1013670 h 338"/>
              <a:gd name="T74" fmla="*/ 389366 w 337"/>
              <a:gd name="T75" fmla="*/ 1029123 h 338"/>
              <a:gd name="T76" fmla="*/ 451170 w 337"/>
              <a:gd name="T77" fmla="*/ 1044575 h 338"/>
              <a:gd name="T78" fmla="*/ 500614 w 337"/>
              <a:gd name="T79" fmla="*/ 964223 h 338"/>
              <a:gd name="T80" fmla="*/ 550057 w 337"/>
              <a:gd name="T81" fmla="*/ 964223 h 338"/>
              <a:gd name="T82" fmla="*/ 602591 w 337"/>
              <a:gd name="T83" fmla="*/ 1041485 h 338"/>
              <a:gd name="T84" fmla="*/ 720018 w 337"/>
              <a:gd name="T85" fmla="*/ 1007489 h 338"/>
              <a:gd name="T86" fmla="*/ 726199 w 337"/>
              <a:gd name="T87" fmla="*/ 914776 h 338"/>
              <a:gd name="T88" fmla="*/ 766372 w 337"/>
              <a:gd name="T89" fmla="*/ 890052 h 338"/>
              <a:gd name="T90" fmla="*/ 849807 w 337"/>
              <a:gd name="T91" fmla="*/ 933318 h 338"/>
              <a:gd name="T92" fmla="*/ 936333 w 337"/>
              <a:gd name="T93" fmla="*/ 843695 h 338"/>
              <a:gd name="T94" fmla="*/ 896160 w 337"/>
              <a:gd name="T95" fmla="*/ 760253 h 338"/>
              <a:gd name="T96" fmla="*/ 917792 w 337"/>
              <a:gd name="T97" fmla="*/ 720077 h 338"/>
              <a:gd name="T98" fmla="*/ 1010498 w 337"/>
              <a:gd name="T99" fmla="*/ 713896 h 338"/>
              <a:gd name="T100" fmla="*/ 1025949 w 337"/>
              <a:gd name="T101" fmla="*/ 652087 h 338"/>
              <a:gd name="T102" fmla="*/ 1041400 w 337"/>
              <a:gd name="T103" fmla="*/ 593368 h 338"/>
              <a:gd name="T104" fmla="*/ 964145 w 337"/>
              <a:gd name="T105" fmla="*/ 540830 h 338"/>
              <a:gd name="T106" fmla="*/ 432629 w 337"/>
              <a:gd name="T107" fmla="*/ 868419 h 338"/>
              <a:gd name="T108" fmla="*/ 176142 w 337"/>
              <a:gd name="T109" fmla="*/ 432664 h 338"/>
              <a:gd name="T110" fmla="*/ 611861 w 337"/>
              <a:gd name="T111" fmla="*/ 176156 h 338"/>
              <a:gd name="T112" fmla="*/ 868348 w 337"/>
              <a:gd name="T113" fmla="*/ 611911 h 338"/>
              <a:gd name="T114" fmla="*/ 432629 w 337"/>
              <a:gd name="T115" fmla="*/ 868419 h 3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37" h="338">
                <a:moveTo>
                  <a:pt x="312" y="175"/>
                </a:moveTo>
                <a:cubicBezTo>
                  <a:pt x="312" y="170"/>
                  <a:pt x="312" y="165"/>
                  <a:pt x="312" y="160"/>
                </a:cubicBezTo>
                <a:cubicBezTo>
                  <a:pt x="337" y="143"/>
                  <a:pt x="337" y="143"/>
                  <a:pt x="337" y="143"/>
                </a:cubicBezTo>
                <a:cubicBezTo>
                  <a:pt x="326" y="104"/>
                  <a:pt x="326" y="104"/>
                  <a:pt x="326" y="104"/>
                </a:cubicBezTo>
                <a:cubicBezTo>
                  <a:pt x="296" y="103"/>
                  <a:pt x="296" y="103"/>
                  <a:pt x="296" y="103"/>
                </a:cubicBezTo>
                <a:cubicBezTo>
                  <a:pt x="294" y="98"/>
                  <a:pt x="291" y="94"/>
                  <a:pt x="288" y="89"/>
                </a:cubicBezTo>
                <a:cubicBezTo>
                  <a:pt x="301" y="62"/>
                  <a:pt x="301" y="62"/>
                  <a:pt x="301" y="62"/>
                </a:cubicBezTo>
                <a:cubicBezTo>
                  <a:pt x="273" y="34"/>
                  <a:pt x="273" y="34"/>
                  <a:pt x="273" y="34"/>
                </a:cubicBezTo>
                <a:cubicBezTo>
                  <a:pt x="246" y="48"/>
                  <a:pt x="246" y="48"/>
                  <a:pt x="246" y="48"/>
                </a:cubicBezTo>
                <a:cubicBezTo>
                  <a:pt x="242" y="45"/>
                  <a:pt x="237" y="42"/>
                  <a:pt x="232" y="40"/>
                </a:cubicBezTo>
                <a:cubicBezTo>
                  <a:pt x="230" y="10"/>
                  <a:pt x="230" y="10"/>
                  <a:pt x="230" y="10"/>
                </a:cubicBezTo>
                <a:cubicBezTo>
                  <a:pt x="211" y="5"/>
                  <a:pt x="211" y="5"/>
                  <a:pt x="211" y="5"/>
                </a:cubicBezTo>
                <a:cubicBezTo>
                  <a:pt x="191" y="0"/>
                  <a:pt x="191" y="0"/>
                  <a:pt x="191" y="0"/>
                </a:cubicBezTo>
                <a:cubicBezTo>
                  <a:pt x="175" y="25"/>
                  <a:pt x="175" y="25"/>
                  <a:pt x="175" y="25"/>
                </a:cubicBezTo>
                <a:cubicBezTo>
                  <a:pt x="170" y="25"/>
                  <a:pt x="165" y="25"/>
                  <a:pt x="160" y="25"/>
                </a:cubicBezTo>
                <a:cubicBezTo>
                  <a:pt x="143" y="1"/>
                  <a:pt x="143" y="1"/>
                  <a:pt x="143" y="1"/>
                </a:cubicBezTo>
                <a:cubicBezTo>
                  <a:pt x="104" y="11"/>
                  <a:pt x="104" y="11"/>
                  <a:pt x="104" y="11"/>
                </a:cubicBezTo>
                <a:cubicBezTo>
                  <a:pt x="103" y="41"/>
                  <a:pt x="103" y="41"/>
                  <a:pt x="103" y="41"/>
                </a:cubicBezTo>
                <a:cubicBezTo>
                  <a:pt x="98" y="44"/>
                  <a:pt x="93" y="46"/>
                  <a:pt x="89" y="49"/>
                </a:cubicBezTo>
                <a:cubicBezTo>
                  <a:pt x="62" y="36"/>
                  <a:pt x="62" y="36"/>
                  <a:pt x="62" y="36"/>
                </a:cubicBezTo>
                <a:cubicBezTo>
                  <a:pt x="34" y="65"/>
                  <a:pt x="34" y="65"/>
                  <a:pt x="34" y="65"/>
                </a:cubicBezTo>
                <a:cubicBezTo>
                  <a:pt x="48" y="91"/>
                  <a:pt x="48" y="91"/>
                  <a:pt x="48" y="91"/>
                </a:cubicBezTo>
                <a:cubicBezTo>
                  <a:pt x="45" y="96"/>
                  <a:pt x="42" y="100"/>
                  <a:pt x="40" y="105"/>
                </a:cubicBezTo>
                <a:cubicBezTo>
                  <a:pt x="10" y="107"/>
                  <a:pt x="10" y="107"/>
                  <a:pt x="10" y="107"/>
                </a:cubicBezTo>
                <a:cubicBezTo>
                  <a:pt x="5" y="127"/>
                  <a:pt x="5" y="127"/>
                  <a:pt x="5" y="127"/>
                </a:cubicBezTo>
                <a:cubicBezTo>
                  <a:pt x="0" y="146"/>
                  <a:pt x="0" y="146"/>
                  <a:pt x="0" y="146"/>
                </a:cubicBezTo>
                <a:cubicBezTo>
                  <a:pt x="25" y="162"/>
                  <a:pt x="25" y="162"/>
                  <a:pt x="25" y="162"/>
                </a:cubicBezTo>
                <a:cubicBezTo>
                  <a:pt x="25" y="168"/>
                  <a:pt x="25" y="173"/>
                  <a:pt x="25" y="178"/>
                </a:cubicBezTo>
                <a:cubicBezTo>
                  <a:pt x="0" y="195"/>
                  <a:pt x="0" y="195"/>
                  <a:pt x="0" y="195"/>
                </a:cubicBezTo>
                <a:cubicBezTo>
                  <a:pt x="11" y="234"/>
                  <a:pt x="11" y="234"/>
                  <a:pt x="11" y="234"/>
                </a:cubicBezTo>
                <a:cubicBezTo>
                  <a:pt x="41" y="235"/>
                  <a:pt x="41" y="235"/>
                  <a:pt x="41" y="235"/>
                </a:cubicBezTo>
                <a:cubicBezTo>
                  <a:pt x="44" y="240"/>
                  <a:pt x="46" y="244"/>
                  <a:pt x="49" y="248"/>
                </a:cubicBezTo>
                <a:cubicBezTo>
                  <a:pt x="36" y="275"/>
                  <a:pt x="36" y="275"/>
                  <a:pt x="36" y="275"/>
                </a:cubicBezTo>
                <a:cubicBezTo>
                  <a:pt x="65" y="304"/>
                  <a:pt x="65" y="304"/>
                  <a:pt x="65" y="304"/>
                </a:cubicBezTo>
                <a:cubicBezTo>
                  <a:pt x="91" y="290"/>
                  <a:pt x="91" y="290"/>
                  <a:pt x="91" y="290"/>
                </a:cubicBezTo>
                <a:cubicBezTo>
                  <a:pt x="96" y="293"/>
                  <a:pt x="100" y="295"/>
                  <a:pt x="105" y="298"/>
                </a:cubicBezTo>
                <a:cubicBezTo>
                  <a:pt x="107" y="328"/>
                  <a:pt x="107" y="328"/>
                  <a:pt x="107" y="328"/>
                </a:cubicBezTo>
                <a:cubicBezTo>
                  <a:pt x="126" y="333"/>
                  <a:pt x="126" y="333"/>
                  <a:pt x="126" y="333"/>
                </a:cubicBezTo>
                <a:cubicBezTo>
                  <a:pt x="146" y="338"/>
                  <a:pt x="146" y="338"/>
                  <a:pt x="146" y="338"/>
                </a:cubicBezTo>
                <a:cubicBezTo>
                  <a:pt x="162" y="312"/>
                  <a:pt x="162" y="312"/>
                  <a:pt x="162" y="312"/>
                </a:cubicBezTo>
                <a:cubicBezTo>
                  <a:pt x="167" y="313"/>
                  <a:pt x="173" y="313"/>
                  <a:pt x="178" y="312"/>
                </a:cubicBezTo>
                <a:cubicBezTo>
                  <a:pt x="195" y="337"/>
                  <a:pt x="195" y="337"/>
                  <a:pt x="195" y="337"/>
                </a:cubicBezTo>
                <a:cubicBezTo>
                  <a:pt x="233" y="326"/>
                  <a:pt x="233" y="326"/>
                  <a:pt x="233" y="326"/>
                </a:cubicBezTo>
                <a:cubicBezTo>
                  <a:pt x="235" y="296"/>
                  <a:pt x="235" y="296"/>
                  <a:pt x="235" y="296"/>
                </a:cubicBezTo>
                <a:cubicBezTo>
                  <a:pt x="239" y="294"/>
                  <a:pt x="244" y="291"/>
                  <a:pt x="248" y="288"/>
                </a:cubicBezTo>
                <a:cubicBezTo>
                  <a:pt x="275" y="302"/>
                  <a:pt x="275" y="302"/>
                  <a:pt x="275" y="302"/>
                </a:cubicBezTo>
                <a:cubicBezTo>
                  <a:pt x="303" y="273"/>
                  <a:pt x="303" y="273"/>
                  <a:pt x="303" y="273"/>
                </a:cubicBezTo>
                <a:cubicBezTo>
                  <a:pt x="290" y="246"/>
                  <a:pt x="290" y="246"/>
                  <a:pt x="290" y="246"/>
                </a:cubicBezTo>
                <a:cubicBezTo>
                  <a:pt x="293" y="242"/>
                  <a:pt x="295" y="237"/>
                  <a:pt x="297" y="233"/>
                </a:cubicBezTo>
                <a:cubicBezTo>
                  <a:pt x="327" y="231"/>
                  <a:pt x="327" y="231"/>
                  <a:pt x="327" y="231"/>
                </a:cubicBezTo>
                <a:cubicBezTo>
                  <a:pt x="332" y="211"/>
                  <a:pt x="332" y="211"/>
                  <a:pt x="332" y="211"/>
                </a:cubicBezTo>
                <a:cubicBezTo>
                  <a:pt x="337" y="192"/>
                  <a:pt x="337" y="192"/>
                  <a:pt x="337" y="192"/>
                </a:cubicBezTo>
                <a:lnTo>
                  <a:pt x="312" y="175"/>
                </a:lnTo>
                <a:close/>
                <a:moveTo>
                  <a:pt x="140" y="281"/>
                </a:moveTo>
                <a:cubicBezTo>
                  <a:pt x="78" y="265"/>
                  <a:pt x="41" y="202"/>
                  <a:pt x="57" y="140"/>
                </a:cubicBezTo>
                <a:cubicBezTo>
                  <a:pt x="73" y="78"/>
                  <a:pt x="136" y="41"/>
                  <a:pt x="198" y="57"/>
                </a:cubicBezTo>
                <a:cubicBezTo>
                  <a:pt x="259" y="73"/>
                  <a:pt x="297" y="136"/>
                  <a:pt x="281" y="198"/>
                </a:cubicBezTo>
                <a:cubicBezTo>
                  <a:pt x="265" y="260"/>
                  <a:pt x="202" y="297"/>
                  <a:pt x="140" y="281"/>
                </a:cubicBezTo>
                <a:close/>
              </a:path>
            </a:pathLst>
          </a:custGeom>
          <a:solidFill>
            <a:srgbClr val="489018"/>
          </a:solidFill>
          <a:ln>
            <a:noFill/>
          </a:ln>
        </p:spPr>
        <p:txBody>
          <a:bodyPr/>
          <a:lstStyle/>
          <a:p>
            <a:endParaRPr lang="zh-CN" altLang="en-US">
              <a:solidFill>
                <a:schemeClr val="tx1">
                  <a:lumMod val="85000"/>
                  <a:lumOff val="15000"/>
                </a:schemeClr>
              </a:solidFill>
            </a:endParaRPr>
          </a:p>
        </p:txBody>
      </p:sp>
      <p:sp>
        <p:nvSpPr>
          <p:cNvPr id="10" name="Freeform 9"/>
          <p:cNvSpPr>
            <a:spLocks noEditPoints="1"/>
          </p:cNvSpPr>
          <p:nvPr/>
        </p:nvSpPr>
        <p:spPr bwMode="auto">
          <a:xfrm>
            <a:off x="3033713" y="2228850"/>
            <a:ext cx="258762" cy="263525"/>
          </a:xfrm>
          <a:custGeom>
            <a:gdLst>
              <a:gd name="T0" fmla="*/ 240279 w 84"/>
              <a:gd name="T1" fmla="*/ 136413 h 85"/>
              <a:gd name="T2" fmla="*/ 240279 w 84"/>
              <a:gd name="T3" fmla="*/ 124012 h 85"/>
              <a:gd name="T4" fmla="*/ 258762 w 84"/>
              <a:gd name="T5" fmla="*/ 111611 h 85"/>
              <a:gd name="T6" fmla="*/ 252601 w 84"/>
              <a:gd name="T7" fmla="*/ 80608 h 85"/>
              <a:gd name="T8" fmla="*/ 227957 w 84"/>
              <a:gd name="T9" fmla="*/ 80608 h 85"/>
              <a:gd name="T10" fmla="*/ 221796 w 84"/>
              <a:gd name="T11" fmla="*/ 71307 h 85"/>
              <a:gd name="T12" fmla="*/ 231038 w 84"/>
              <a:gd name="T13" fmla="*/ 49605 h 85"/>
              <a:gd name="T14" fmla="*/ 209474 w 84"/>
              <a:gd name="T15" fmla="*/ 27903 h 85"/>
              <a:gd name="T16" fmla="*/ 187911 w 84"/>
              <a:gd name="T17" fmla="*/ 37204 h 85"/>
              <a:gd name="T18" fmla="*/ 178669 w 84"/>
              <a:gd name="T19" fmla="*/ 31003 h 85"/>
              <a:gd name="T20" fmla="*/ 175589 w 84"/>
              <a:gd name="T21" fmla="*/ 9301 h 85"/>
              <a:gd name="T22" fmla="*/ 163267 w 84"/>
              <a:gd name="T23" fmla="*/ 3100 h 85"/>
              <a:gd name="T24" fmla="*/ 147864 w 84"/>
              <a:gd name="T25" fmla="*/ 0 h 85"/>
              <a:gd name="T26" fmla="*/ 135542 w 84"/>
              <a:gd name="T27" fmla="*/ 18602 h 85"/>
              <a:gd name="T28" fmla="*/ 123220 w 84"/>
              <a:gd name="T29" fmla="*/ 21702 h 85"/>
              <a:gd name="T30" fmla="*/ 107818 w 84"/>
              <a:gd name="T31" fmla="*/ 0 h 85"/>
              <a:gd name="T32" fmla="*/ 80093 w 84"/>
              <a:gd name="T33" fmla="*/ 9301 h 85"/>
              <a:gd name="T34" fmla="*/ 77013 w 84"/>
              <a:gd name="T35" fmla="*/ 34103 h 85"/>
              <a:gd name="T36" fmla="*/ 67771 w 84"/>
              <a:gd name="T37" fmla="*/ 40304 h 85"/>
              <a:gd name="T38" fmla="*/ 46208 w 84"/>
              <a:gd name="T39" fmla="*/ 27903 h 85"/>
              <a:gd name="T40" fmla="*/ 24644 w 84"/>
              <a:gd name="T41" fmla="*/ 49605 h 85"/>
              <a:gd name="T42" fmla="*/ 36966 w 84"/>
              <a:gd name="T43" fmla="*/ 71307 h 85"/>
              <a:gd name="T44" fmla="*/ 30805 w 84"/>
              <a:gd name="T45" fmla="*/ 83708 h 85"/>
              <a:gd name="T46" fmla="*/ 6161 w 84"/>
              <a:gd name="T47" fmla="*/ 83708 h 85"/>
              <a:gd name="T48" fmla="*/ 3081 w 84"/>
              <a:gd name="T49" fmla="*/ 99209 h 85"/>
              <a:gd name="T50" fmla="*/ 0 w 84"/>
              <a:gd name="T51" fmla="*/ 114711 h 85"/>
              <a:gd name="T52" fmla="*/ 18483 w 84"/>
              <a:gd name="T53" fmla="*/ 127112 h 85"/>
              <a:gd name="T54" fmla="*/ 18483 w 84"/>
              <a:gd name="T55" fmla="*/ 139513 h 85"/>
              <a:gd name="T56" fmla="*/ 0 w 84"/>
              <a:gd name="T57" fmla="*/ 151914 h 85"/>
              <a:gd name="T58" fmla="*/ 6161 w 84"/>
              <a:gd name="T59" fmla="*/ 182917 h 85"/>
              <a:gd name="T60" fmla="*/ 30805 w 84"/>
              <a:gd name="T61" fmla="*/ 182917 h 85"/>
              <a:gd name="T62" fmla="*/ 36966 w 84"/>
              <a:gd name="T63" fmla="*/ 195319 h 85"/>
              <a:gd name="T64" fmla="*/ 27725 w 84"/>
              <a:gd name="T65" fmla="*/ 213920 h 85"/>
              <a:gd name="T66" fmla="*/ 49288 w 84"/>
              <a:gd name="T67" fmla="*/ 235622 h 85"/>
              <a:gd name="T68" fmla="*/ 70852 w 84"/>
              <a:gd name="T69" fmla="*/ 226321 h 85"/>
              <a:gd name="T70" fmla="*/ 80093 w 84"/>
              <a:gd name="T71" fmla="*/ 232522 h 85"/>
              <a:gd name="T72" fmla="*/ 80093 w 84"/>
              <a:gd name="T73" fmla="*/ 254224 h 85"/>
              <a:gd name="T74" fmla="*/ 95496 w 84"/>
              <a:gd name="T75" fmla="*/ 260425 h 85"/>
              <a:gd name="T76" fmla="*/ 110898 w 84"/>
              <a:gd name="T77" fmla="*/ 263525 h 85"/>
              <a:gd name="T78" fmla="*/ 123220 w 84"/>
              <a:gd name="T79" fmla="*/ 244923 h 85"/>
              <a:gd name="T80" fmla="*/ 135542 w 84"/>
              <a:gd name="T81" fmla="*/ 244923 h 85"/>
              <a:gd name="T82" fmla="*/ 147864 w 84"/>
              <a:gd name="T83" fmla="*/ 263525 h 85"/>
              <a:gd name="T84" fmla="*/ 178669 w 84"/>
              <a:gd name="T85" fmla="*/ 254224 h 85"/>
              <a:gd name="T86" fmla="*/ 181750 w 84"/>
              <a:gd name="T87" fmla="*/ 232522 h 85"/>
              <a:gd name="T88" fmla="*/ 190991 w 84"/>
              <a:gd name="T89" fmla="*/ 226321 h 85"/>
              <a:gd name="T90" fmla="*/ 212555 w 84"/>
              <a:gd name="T91" fmla="*/ 235622 h 85"/>
              <a:gd name="T92" fmla="*/ 234118 w 84"/>
              <a:gd name="T93" fmla="*/ 213920 h 85"/>
              <a:gd name="T94" fmla="*/ 221796 w 84"/>
              <a:gd name="T95" fmla="*/ 192218 h 85"/>
              <a:gd name="T96" fmla="*/ 227957 w 84"/>
              <a:gd name="T97" fmla="*/ 182917 h 85"/>
              <a:gd name="T98" fmla="*/ 252601 w 84"/>
              <a:gd name="T99" fmla="*/ 179817 h 85"/>
              <a:gd name="T100" fmla="*/ 255682 w 84"/>
              <a:gd name="T101" fmla="*/ 164316 h 85"/>
              <a:gd name="T102" fmla="*/ 258762 w 84"/>
              <a:gd name="T103" fmla="*/ 148814 h 85"/>
              <a:gd name="T104" fmla="*/ 240279 w 84"/>
              <a:gd name="T105" fmla="*/ 136413 h 85"/>
              <a:gd name="T106" fmla="*/ 107818 w 84"/>
              <a:gd name="T107" fmla="*/ 220121 h 85"/>
              <a:gd name="T108" fmla="*/ 43127 w 84"/>
              <a:gd name="T109" fmla="*/ 108510 h 85"/>
              <a:gd name="T110" fmla="*/ 150945 w 84"/>
              <a:gd name="T111" fmla="*/ 43404 h 85"/>
              <a:gd name="T112" fmla="*/ 215635 w 84"/>
              <a:gd name="T113" fmla="*/ 155015 h 85"/>
              <a:gd name="T114" fmla="*/ 107818 w 84"/>
              <a:gd name="T115" fmla="*/ 220121 h 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4" h="85">
                <a:moveTo>
                  <a:pt x="78" y="44"/>
                </a:moveTo>
                <a:cubicBezTo>
                  <a:pt x="78" y="43"/>
                  <a:pt x="78" y="42"/>
                  <a:pt x="78" y="40"/>
                </a:cubicBezTo>
                <a:cubicBezTo>
                  <a:pt x="84" y="36"/>
                  <a:pt x="84" y="36"/>
                  <a:pt x="84" y="36"/>
                </a:cubicBezTo>
                <a:cubicBezTo>
                  <a:pt x="82" y="26"/>
                  <a:pt x="82" y="26"/>
                  <a:pt x="82" y="26"/>
                </a:cubicBezTo>
                <a:cubicBezTo>
                  <a:pt x="74" y="26"/>
                  <a:pt x="74" y="26"/>
                  <a:pt x="74" y="26"/>
                </a:cubicBezTo>
                <a:cubicBezTo>
                  <a:pt x="73" y="25"/>
                  <a:pt x="73" y="24"/>
                  <a:pt x="72" y="23"/>
                </a:cubicBezTo>
                <a:cubicBezTo>
                  <a:pt x="75" y="16"/>
                  <a:pt x="75" y="16"/>
                  <a:pt x="75" y="16"/>
                </a:cubicBezTo>
                <a:cubicBezTo>
                  <a:pt x="68" y="9"/>
                  <a:pt x="68" y="9"/>
                  <a:pt x="68" y="9"/>
                </a:cubicBezTo>
                <a:cubicBezTo>
                  <a:pt x="61" y="12"/>
                  <a:pt x="61" y="12"/>
                  <a:pt x="61" y="12"/>
                </a:cubicBezTo>
                <a:cubicBezTo>
                  <a:pt x="60" y="11"/>
                  <a:pt x="59" y="11"/>
                  <a:pt x="58" y="10"/>
                </a:cubicBezTo>
                <a:cubicBezTo>
                  <a:pt x="57" y="3"/>
                  <a:pt x="57" y="3"/>
                  <a:pt x="57" y="3"/>
                </a:cubicBezTo>
                <a:cubicBezTo>
                  <a:pt x="53" y="1"/>
                  <a:pt x="53" y="1"/>
                  <a:pt x="53" y="1"/>
                </a:cubicBezTo>
                <a:cubicBezTo>
                  <a:pt x="48" y="0"/>
                  <a:pt x="48" y="0"/>
                  <a:pt x="48" y="0"/>
                </a:cubicBezTo>
                <a:cubicBezTo>
                  <a:pt x="44" y="6"/>
                  <a:pt x="44" y="6"/>
                  <a:pt x="44" y="6"/>
                </a:cubicBezTo>
                <a:cubicBezTo>
                  <a:pt x="42" y="6"/>
                  <a:pt x="41" y="6"/>
                  <a:pt x="40" y="7"/>
                </a:cubicBezTo>
                <a:cubicBezTo>
                  <a:pt x="35" y="0"/>
                  <a:pt x="35" y="0"/>
                  <a:pt x="35" y="0"/>
                </a:cubicBezTo>
                <a:cubicBezTo>
                  <a:pt x="26" y="3"/>
                  <a:pt x="26" y="3"/>
                  <a:pt x="26" y="3"/>
                </a:cubicBezTo>
                <a:cubicBezTo>
                  <a:pt x="25" y="11"/>
                  <a:pt x="25" y="11"/>
                  <a:pt x="25" y="11"/>
                </a:cubicBezTo>
                <a:cubicBezTo>
                  <a:pt x="24" y="11"/>
                  <a:pt x="23" y="12"/>
                  <a:pt x="22" y="13"/>
                </a:cubicBezTo>
                <a:cubicBezTo>
                  <a:pt x="15" y="9"/>
                  <a:pt x="15" y="9"/>
                  <a:pt x="15" y="9"/>
                </a:cubicBezTo>
                <a:cubicBezTo>
                  <a:pt x="8" y="16"/>
                  <a:pt x="8" y="16"/>
                  <a:pt x="8" y="16"/>
                </a:cubicBezTo>
                <a:cubicBezTo>
                  <a:pt x="12" y="23"/>
                  <a:pt x="12" y="23"/>
                  <a:pt x="12" y="23"/>
                </a:cubicBezTo>
                <a:cubicBezTo>
                  <a:pt x="11" y="24"/>
                  <a:pt x="10" y="25"/>
                  <a:pt x="10" y="27"/>
                </a:cubicBezTo>
                <a:cubicBezTo>
                  <a:pt x="2" y="27"/>
                  <a:pt x="2" y="27"/>
                  <a:pt x="2" y="27"/>
                </a:cubicBezTo>
                <a:cubicBezTo>
                  <a:pt x="1" y="32"/>
                  <a:pt x="1" y="32"/>
                  <a:pt x="1" y="32"/>
                </a:cubicBezTo>
                <a:cubicBezTo>
                  <a:pt x="0" y="37"/>
                  <a:pt x="0" y="37"/>
                  <a:pt x="0" y="37"/>
                </a:cubicBezTo>
                <a:cubicBezTo>
                  <a:pt x="6" y="41"/>
                  <a:pt x="6" y="41"/>
                  <a:pt x="6" y="41"/>
                </a:cubicBezTo>
                <a:cubicBezTo>
                  <a:pt x="6" y="42"/>
                  <a:pt x="6" y="44"/>
                  <a:pt x="6" y="45"/>
                </a:cubicBezTo>
                <a:cubicBezTo>
                  <a:pt x="0" y="49"/>
                  <a:pt x="0" y="49"/>
                  <a:pt x="0" y="49"/>
                </a:cubicBezTo>
                <a:cubicBezTo>
                  <a:pt x="2" y="59"/>
                  <a:pt x="2" y="59"/>
                  <a:pt x="2" y="59"/>
                </a:cubicBezTo>
                <a:cubicBezTo>
                  <a:pt x="10" y="59"/>
                  <a:pt x="10" y="59"/>
                  <a:pt x="10" y="59"/>
                </a:cubicBezTo>
                <a:cubicBezTo>
                  <a:pt x="11" y="60"/>
                  <a:pt x="11" y="61"/>
                  <a:pt x="12" y="63"/>
                </a:cubicBezTo>
                <a:cubicBezTo>
                  <a:pt x="9" y="69"/>
                  <a:pt x="9" y="69"/>
                  <a:pt x="9" y="69"/>
                </a:cubicBezTo>
                <a:cubicBezTo>
                  <a:pt x="16" y="76"/>
                  <a:pt x="16" y="76"/>
                  <a:pt x="16" y="76"/>
                </a:cubicBezTo>
                <a:cubicBezTo>
                  <a:pt x="23" y="73"/>
                  <a:pt x="23" y="73"/>
                  <a:pt x="23" y="73"/>
                </a:cubicBezTo>
                <a:cubicBezTo>
                  <a:pt x="24" y="74"/>
                  <a:pt x="25" y="74"/>
                  <a:pt x="26" y="75"/>
                </a:cubicBezTo>
                <a:cubicBezTo>
                  <a:pt x="26" y="82"/>
                  <a:pt x="26" y="82"/>
                  <a:pt x="26" y="82"/>
                </a:cubicBezTo>
                <a:cubicBezTo>
                  <a:pt x="31" y="84"/>
                  <a:pt x="31" y="84"/>
                  <a:pt x="31" y="84"/>
                </a:cubicBezTo>
                <a:cubicBezTo>
                  <a:pt x="36" y="85"/>
                  <a:pt x="36" y="85"/>
                  <a:pt x="36" y="85"/>
                </a:cubicBezTo>
                <a:cubicBezTo>
                  <a:pt x="40" y="79"/>
                  <a:pt x="40" y="79"/>
                  <a:pt x="40" y="79"/>
                </a:cubicBezTo>
                <a:cubicBezTo>
                  <a:pt x="42" y="79"/>
                  <a:pt x="43" y="79"/>
                  <a:pt x="44" y="79"/>
                </a:cubicBezTo>
                <a:cubicBezTo>
                  <a:pt x="48" y="85"/>
                  <a:pt x="48" y="85"/>
                  <a:pt x="48" y="85"/>
                </a:cubicBezTo>
                <a:cubicBezTo>
                  <a:pt x="58" y="82"/>
                  <a:pt x="58" y="82"/>
                  <a:pt x="58" y="82"/>
                </a:cubicBezTo>
                <a:cubicBezTo>
                  <a:pt x="59" y="75"/>
                  <a:pt x="59" y="75"/>
                  <a:pt x="59" y="75"/>
                </a:cubicBezTo>
                <a:cubicBezTo>
                  <a:pt x="60" y="74"/>
                  <a:pt x="61" y="73"/>
                  <a:pt x="62" y="73"/>
                </a:cubicBezTo>
                <a:cubicBezTo>
                  <a:pt x="69" y="76"/>
                  <a:pt x="69" y="76"/>
                  <a:pt x="69" y="76"/>
                </a:cubicBezTo>
                <a:cubicBezTo>
                  <a:pt x="76" y="69"/>
                  <a:pt x="76" y="69"/>
                  <a:pt x="76" y="69"/>
                </a:cubicBezTo>
                <a:cubicBezTo>
                  <a:pt x="72" y="62"/>
                  <a:pt x="72" y="62"/>
                  <a:pt x="72" y="62"/>
                </a:cubicBezTo>
                <a:cubicBezTo>
                  <a:pt x="73" y="61"/>
                  <a:pt x="74" y="60"/>
                  <a:pt x="74" y="59"/>
                </a:cubicBezTo>
                <a:cubicBezTo>
                  <a:pt x="82" y="58"/>
                  <a:pt x="82" y="58"/>
                  <a:pt x="82" y="58"/>
                </a:cubicBezTo>
                <a:cubicBezTo>
                  <a:pt x="83" y="53"/>
                  <a:pt x="83" y="53"/>
                  <a:pt x="83" y="53"/>
                </a:cubicBezTo>
                <a:cubicBezTo>
                  <a:pt x="84" y="48"/>
                  <a:pt x="84" y="48"/>
                  <a:pt x="84" y="48"/>
                </a:cubicBezTo>
                <a:lnTo>
                  <a:pt x="78" y="44"/>
                </a:lnTo>
                <a:close/>
                <a:moveTo>
                  <a:pt x="35" y="71"/>
                </a:moveTo>
                <a:cubicBezTo>
                  <a:pt x="19" y="67"/>
                  <a:pt x="10" y="51"/>
                  <a:pt x="14" y="35"/>
                </a:cubicBezTo>
                <a:cubicBezTo>
                  <a:pt x="18" y="20"/>
                  <a:pt x="34" y="10"/>
                  <a:pt x="49" y="14"/>
                </a:cubicBezTo>
                <a:cubicBezTo>
                  <a:pt x="65" y="18"/>
                  <a:pt x="74" y="34"/>
                  <a:pt x="70" y="50"/>
                </a:cubicBezTo>
                <a:cubicBezTo>
                  <a:pt x="66" y="65"/>
                  <a:pt x="50" y="75"/>
                  <a:pt x="35" y="71"/>
                </a:cubicBezTo>
                <a:close/>
              </a:path>
            </a:pathLst>
          </a:custGeom>
          <a:solidFill>
            <a:schemeClr val="bg1">
              <a:alpha val="20000"/>
            </a:schemeClr>
          </a:solidFill>
          <a:ln>
            <a:noFill/>
          </a:ln>
        </p:spPr>
        <p:txBody>
          <a:bodyPr/>
          <a:lstStyle/>
          <a:p>
            <a:endParaRPr lang="zh-CN" altLang="en-US">
              <a:solidFill>
                <a:schemeClr val="tx1">
                  <a:lumMod val="85000"/>
                  <a:lumOff val="15000"/>
                </a:schemeClr>
              </a:solidFill>
            </a:endParaRPr>
          </a:p>
        </p:txBody>
      </p:sp>
      <p:sp>
        <p:nvSpPr>
          <p:cNvPr id="11" name="Freeform 10"/>
          <p:cNvSpPr>
            <a:spLocks noEditPoints="1"/>
          </p:cNvSpPr>
          <p:nvPr/>
        </p:nvSpPr>
        <p:spPr bwMode="auto">
          <a:xfrm>
            <a:off x="3622675" y="2398713"/>
            <a:ext cx="528638" cy="528637"/>
          </a:xfrm>
          <a:custGeom>
            <a:gdLst>
              <a:gd name="T0" fmla="*/ 488449 w 171"/>
              <a:gd name="T1" fmla="*/ 275139 h 171"/>
              <a:gd name="T2" fmla="*/ 488449 w 171"/>
              <a:gd name="T3" fmla="*/ 250407 h 171"/>
              <a:gd name="T4" fmla="*/ 525547 w 171"/>
              <a:gd name="T5" fmla="*/ 222584 h 171"/>
              <a:gd name="T6" fmla="*/ 510089 w 171"/>
              <a:gd name="T7" fmla="*/ 163847 h 171"/>
              <a:gd name="T8" fmla="*/ 463718 w 171"/>
              <a:gd name="T9" fmla="*/ 160755 h 171"/>
              <a:gd name="T10" fmla="*/ 451352 w 171"/>
              <a:gd name="T11" fmla="*/ 139115 h 171"/>
              <a:gd name="T12" fmla="*/ 469900 w 171"/>
              <a:gd name="T13" fmla="*/ 95835 h 171"/>
              <a:gd name="T14" fmla="*/ 426620 w 171"/>
              <a:gd name="T15" fmla="*/ 52555 h 171"/>
              <a:gd name="T16" fmla="*/ 383340 w 171"/>
              <a:gd name="T17" fmla="*/ 74195 h 171"/>
              <a:gd name="T18" fmla="*/ 361700 w 171"/>
              <a:gd name="T19" fmla="*/ 61829 h 171"/>
              <a:gd name="T20" fmla="*/ 358608 w 171"/>
              <a:gd name="T21" fmla="*/ 15457 h 171"/>
              <a:gd name="T22" fmla="*/ 330785 w 171"/>
              <a:gd name="T23" fmla="*/ 6183 h 171"/>
              <a:gd name="T24" fmla="*/ 299871 w 171"/>
              <a:gd name="T25" fmla="*/ 0 h 171"/>
              <a:gd name="T26" fmla="*/ 272048 w 171"/>
              <a:gd name="T27" fmla="*/ 40189 h 171"/>
              <a:gd name="T28" fmla="*/ 247316 w 171"/>
              <a:gd name="T29" fmla="*/ 40189 h 171"/>
              <a:gd name="T30" fmla="*/ 222584 w 171"/>
              <a:gd name="T31" fmla="*/ 0 h 171"/>
              <a:gd name="T32" fmla="*/ 160755 w 171"/>
              <a:gd name="T33" fmla="*/ 15457 h 171"/>
              <a:gd name="T34" fmla="*/ 160755 w 171"/>
              <a:gd name="T35" fmla="*/ 64920 h 171"/>
              <a:gd name="T36" fmla="*/ 139115 w 171"/>
              <a:gd name="T37" fmla="*/ 77286 h 171"/>
              <a:gd name="T38" fmla="*/ 95835 w 171"/>
              <a:gd name="T39" fmla="*/ 55646 h 171"/>
              <a:gd name="T40" fmla="*/ 52555 w 171"/>
              <a:gd name="T41" fmla="*/ 102018 h 171"/>
              <a:gd name="T42" fmla="*/ 74195 w 171"/>
              <a:gd name="T43" fmla="*/ 142206 h 171"/>
              <a:gd name="T44" fmla="*/ 61829 w 171"/>
              <a:gd name="T45" fmla="*/ 163847 h 171"/>
              <a:gd name="T46" fmla="*/ 15457 w 171"/>
              <a:gd name="T47" fmla="*/ 166938 h 171"/>
              <a:gd name="T48" fmla="*/ 6183 w 171"/>
              <a:gd name="T49" fmla="*/ 197852 h 171"/>
              <a:gd name="T50" fmla="*/ 0 w 171"/>
              <a:gd name="T51" fmla="*/ 228767 h 171"/>
              <a:gd name="T52" fmla="*/ 37097 w 171"/>
              <a:gd name="T53" fmla="*/ 253498 h 171"/>
              <a:gd name="T54" fmla="*/ 37097 w 171"/>
              <a:gd name="T55" fmla="*/ 278230 h 171"/>
              <a:gd name="T56" fmla="*/ 0 w 171"/>
              <a:gd name="T57" fmla="*/ 302962 h 171"/>
              <a:gd name="T58" fmla="*/ 15457 w 171"/>
              <a:gd name="T59" fmla="*/ 364790 h 171"/>
              <a:gd name="T60" fmla="*/ 61829 w 171"/>
              <a:gd name="T61" fmla="*/ 367882 h 171"/>
              <a:gd name="T62" fmla="*/ 74195 w 171"/>
              <a:gd name="T63" fmla="*/ 389522 h 171"/>
              <a:gd name="T64" fmla="*/ 55646 w 171"/>
              <a:gd name="T65" fmla="*/ 429711 h 171"/>
              <a:gd name="T66" fmla="*/ 98926 w 171"/>
              <a:gd name="T67" fmla="*/ 476082 h 171"/>
              <a:gd name="T68" fmla="*/ 142207 w 171"/>
              <a:gd name="T69" fmla="*/ 454442 h 171"/>
              <a:gd name="T70" fmla="*/ 163847 w 171"/>
              <a:gd name="T71" fmla="*/ 466808 h 171"/>
              <a:gd name="T72" fmla="*/ 166938 w 171"/>
              <a:gd name="T73" fmla="*/ 513180 h 171"/>
              <a:gd name="T74" fmla="*/ 197853 w 171"/>
              <a:gd name="T75" fmla="*/ 519363 h 171"/>
              <a:gd name="T76" fmla="*/ 228767 w 171"/>
              <a:gd name="T77" fmla="*/ 528637 h 171"/>
              <a:gd name="T78" fmla="*/ 253499 w 171"/>
              <a:gd name="T79" fmla="*/ 488448 h 171"/>
              <a:gd name="T80" fmla="*/ 278231 w 171"/>
              <a:gd name="T81" fmla="*/ 488448 h 171"/>
              <a:gd name="T82" fmla="*/ 302962 w 171"/>
              <a:gd name="T83" fmla="*/ 528637 h 171"/>
              <a:gd name="T84" fmla="*/ 364791 w 171"/>
              <a:gd name="T85" fmla="*/ 510088 h 171"/>
              <a:gd name="T86" fmla="*/ 367883 w 171"/>
              <a:gd name="T87" fmla="*/ 463717 h 171"/>
              <a:gd name="T88" fmla="*/ 386431 w 171"/>
              <a:gd name="T89" fmla="*/ 451351 h 171"/>
              <a:gd name="T90" fmla="*/ 429712 w 171"/>
              <a:gd name="T91" fmla="*/ 472991 h 171"/>
              <a:gd name="T92" fmla="*/ 472992 w 171"/>
              <a:gd name="T93" fmla="*/ 426619 h 171"/>
              <a:gd name="T94" fmla="*/ 454443 w 171"/>
              <a:gd name="T95" fmla="*/ 386431 h 171"/>
              <a:gd name="T96" fmla="*/ 463718 w 171"/>
              <a:gd name="T97" fmla="*/ 364790 h 171"/>
              <a:gd name="T98" fmla="*/ 513181 w 171"/>
              <a:gd name="T99" fmla="*/ 361699 h 171"/>
              <a:gd name="T100" fmla="*/ 519364 w 171"/>
              <a:gd name="T101" fmla="*/ 330785 h 171"/>
              <a:gd name="T102" fmla="*/ 528638 w 171"/>
              <a:gd name="T103" fmla="*/ 299870 h 171"/>
              <a:gd name="T104" fmla="*/ 488449 w 171"/>
              <a:gd name="T105" fmla="*/ 275139 h 171"/>
              <a:gd name="T106" fmla="*/ 216402 w 171"/>
              <a:gd name="T107" fmla="*/ 438985 h 171"/>
              <a:gd name="T108" fmla="*/ 86561 w 171"/>
              <a:gd name="T109" fmla="*/ 219493 h 171"/>
              <a:gd name="T110" fmla="*/ 309145 w 171"/>
              <a:gd name="T111" fmla="*/ 86560 h 171"/>
              <a:gd name="T112" fmla="*/ 438986 w 171"/>
              <a:gd name="T113" fmla="*/ 309144 h 171"/>
              <a:gd name="T114" fmla="*/ 216402 w 171"/>
              <a:gd name="T115" fmla="*/ 438985 h 17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1" h="171">
                <a:moveTo>
                  <a:pt x="158" y="89"/>
                </a:moveTo>
                <a:cubicBezTo>
                  <a:pt x="158" y="86"/>
                  <a:pt x="158" y="83"/>
                  <a:pt x="158" y="81"/>
                </a:cubicBezTo>
                <a:cubicBezTo>
                  <a:pt x="170" y="72"/>
                  <a:pt x="170" y="72"/>
                  <a:pt x="170" y="72"/>
                </a:cubicBezTo>
                <a:cubicBezTo>
                  <a:pt x="165" y="53"/>
                  <a:pt x="165" y="53"/>
                  <a:pt x="165" y="53"/>
                </a:cubicBezTo>
                <a:cubicBezTo>
                  <a:pt x="150" y="52"/>
                  <a:pt x="150" y="52"/>
                  <a:pt x="150" y="52"/>
                </a:cubicBezTo>
                <a:cubicBezTo>
                  <a:pt x="149" y="49"/>
                  <a:pt x="147" y="47"/>
                  <a:pt x="146" y="45"/>
                </a:cubicBezTo>
                <a:cubicBezTo>
                  <a:pt x="152" y="31"/>
                  <a:pt x="152" y="31"/>
                  <a:pt x="152" y="31"/>
                </a:cubicBezTo>
                <a:cubicBezTo>
                  <a:pt x="138" y="17"/>
                  <a:pt x="138" y="17"/>
                  <a:pt x="138" y="17"/>
                </a:cubicBezTo>
                <a:cubicBezTo>
                  <a:pt x="124" y="24"/>
                  <a:pt x="124" y="24"/>
                  <a:pt x="124" y="24"/>
                </a:cubicBezTo>
                <a:cubicBezTo>
                  <a:pt x="122" y="22"/>
                  <a:pt x="120" y="21"/>
                  <a:pt x="117" y="20"/>
                </a:cubicBezTo>
                <a:cubicBezTo>
                  <a:pt x="116" y="5"/>
                  <a:pt x="116" y="5"/>
                  <a:pt x="116" y="5"/>
                </a:cubicBezTo>
                <a:cubicBezTo>
                  <a:pt x="107" y="2"/>
                  <a:pt x="107" y="2"/>
                  <a:pt x="107" y="2"/>
                </a:cubicBezTo>
                <a:cubicBezTo>
                  <a:pt x="97" y="0"/>
                  <a:pt x="97" y="0"/>
                  <a:pt x="97" y="0"/>
                </a:cubicBezTo>
                <a:cubicBezTo>
                  <a:pt x="88" y="13"/>
                  <a:pt x="88" y="13"/>
                  <a:pt x="88" y="13"/>
                </a:cubicBezTo>
                <a:cubicBezTo>
                  <a:pt x="86" y="12"/>
                  <a:pt x="83" y="12"/>
                  <a:pt x="80" y="13"/>
                </a:cubicBezTo>
                <a:cubicBezTo>
                  <a:pt x="72" y="0"/>
                  <a:pt x="72" y="0"/>
                  <a:pt x="72" y="0"/>
                </a:cubicBezTo>
                <a:cubicBezTo>
                  <a:pt x="52" y="5"/>
                  <a:pt x="52" y="5"/>
                  <a:pt x="52" y="5"/>
                </a:cubicBezTo>
                <a:cubicBezTo>
                  <a:pt x="52" y="21"/>
                  <a:pt x="52" y="21"/>
                  <a:pt x="52" y="21"/>
                </a:cubicBezTo>
                <a:cubicBezTo>
                  <a:pt x="49" y="22"/>
                  <a:pt x="47" y="23"/>
                  <a:pt x="45" y="25"/>
                </a:cubicBezTo>
                <a:cubicBezTo>
                  <a:pt x="31" y="18"/>
                  <a:pt x="31" y="18"/>
                  <a:pt x="31" y="18"/>
                </a:cubicBezTo>
                <a:cubicBezTo>
                  <a:pt x="17" y="33"/>
                  <a:pt x="17" y="33"/>
                  <a:pt x="17" y="33"/>
                </a:cubicBezTo>
                <a:cubicBezTo>
                  <a:pt x="24" y="46"/>
                  <a:pt x="24" y="46"/>
                  <a:pt x="24" y="46"/>
                </a:cubicBezTo>
                <a:cubicBezTo>
                  <a:pt x="22" y="48"/>
                  <a:pt x="21" y="51"/>
                  <a:pt x="20" y="53"/>
                </a:cubicBezTo>
                <a:cubicBezTo>
                  <a:pt x="5" y="54"/>
                  <a:pt x="5" y="54"/>
                  <a:pt x="5" y="54"/>
                </a:cubicBezTo>
                <a:cubicBezTo>
                  <a:pt x="2" y="64"/>
                  <a:pt x="2" y="64"/>
                  <a:pt x="2" y="64"/>
                </a:cubicBezTo>
                <a:cubicBezTo>
                  <a:pt x="0" y="74"/>
                  <a:pt x="0" y="74"/>
                  <a:pt x="0" y="74"/>
                </a:cubicBezTo>
                <a:cubicBezTo>
                  <a:pt x="12" y="82"/>
                  <a:pt x="12" y="82"/>
                  <a:pt x="12" y="82"/>
                </a:cubicBezTo>
                <a:cubicBezTo>
                  <a:pt x="12" y="85"/>
                  <a:pt x="12" y="87"/>
                  <a:pt x="12" y="90"/>
                </a:cubicBezTo>
                <a:cubicBezTo>
                  <a:pt x="0" y="98"/>
                  <a:pt x="0" y="98"/>
                  <a:pt x="0" y="98"/>
                </a:cubicBezTo>
                <a:cubicBezTo>
                  <a:pt x="5" y="118"/>
                  <a:pt x="5" y="118"/>
                  <a:pt x="5" y="118"/>
                </a:cubicBezTo>
                <a:cubicBezTo>
                  <a:pt x="20" y="119"/>
                  <a:pt x="20" y="119"/>
                  <a:pt x="20" y="119"/>
                </a:cubicBezTo>
                <a:cubicBezTo>
                  <a:pt x="22" y="121"/>
                  <a:pt x="23" y="123"/>
                  <a:pt x="24" y="126"/>
                </a:cubicBezTo>
                <a:cubicBezTo>
                  <a:pt x="18" y="139"/>
                  <a:pt x="18" y="139"/>
                  <a:pt x="18" y="139"/>
                </a:cubicBezTo>
                <a:cubicBezTo>
                  <a:pt x="32" y="154"/>
                  <a:pt x="32" y="154"/>
                  <a:pt x="32" y="154"/>
                </a:cubicBezTo>
                <a:cubicBezTo>
                  <a:pt x="46" y="147"/>
                  <a:pt x="46" y="147"/>
                  <a:pt x="46" y="147"/>
                </a:cubicBezTo>
                <a:cubicBezTo>
                  <a:pt x="48" y="148"/>
                  <a:pt x="50" y="149"/>
                  <a:pt x="53" y="151"/>
                </a:cubicBezTo>
                <a:cubicBezTo>
                  <a:pt x="54" y="166"/>
                  <a:pt x="54" y="166"/>
                  <a:pt x="54" y="166"/>
                </a:cubicBezTo>
                <a:cubicBezTo>
                  <a:pt x="64" y="168"/>
                  <a:pt x="64" y="168"/>
                  <a:pt x="64" y="168"/>
                </a:cubicBezTo>
                <a:cubicBezTo>
                  <a:pt x="74" y="171"/>
                  <a:pt x="74" y="171"/>
                  <a:pt x="74" y="171"/>
                </a:cubicBezTo>
                <a:cubicBezTo>
                  <a:pt x="82" y="158"/>
                  <a:pt x="82" y="158"/>
                  <a:pt x="82" y="158"/>
                </a:cubicBezTo>
                <a:cubicBezTo>
                  <a:pt x="84" y="158"/>
                  <a:pt x="87" y="158"/>
                  <a:pt x="90" y="158"/>
                </a:cubicBezTo>
                <a:cubicBezTo>
                  <a:pt x="98" y="171"/>
                  <a:pt x="98" y="171"/>
                  <a:pt x="98" y="171"/>
                </a:cubicBezTo>
                <a:cubicBezTo>
                  <a:pt x="118" y="165"/>
                  <a:pt x="118" y="165"/>
                  <a:pt x="118" y="165"/>
                </a:cubicBezTo>
                <a:cubicBezTo>
                  <a:pt x="119" y="150"/>
                  <a:pt x="119" y="150"/>
                  <a:pt x="119" y="150"/>
                </a:cubicBezTo>
                <a:cubicBezTo>
                  <a:pt x="121" y="149"/>
                  <a:pt x="123" y="147"/>
                  <a:pt x="125" y="146"/>
                </a:cubicBezTo>
                <a:cubicBezTo>
                  <a:pt x="139" y="153"/>
                  <a:pt x="139" y="153"/>
                  <a:pt x="139" y="153"/>
                </a:cubicBezTo>
                <a:cubicBezTo>
                  <a:pt x="153" y="138"/>
                  <a:pt x="153" y="138"/>
                  <a:pt x="153" y="138"/>
                </a:cubicBezTo>
                <a:cubicBezTo>
                  <a:pt x="147" y="125"/>
                  <a:pt x="147" y="125"/>
                  <a:pt x="147" y="125"/>
                </a:cubicBezTo>
                <a:cubicBezTo>
                  <a:pt x="148" y="122"/>
                  <a:pt x="149" y="120"/>
                  <a:pt x="150" y="118"/>
                </a:cubicBezTo>
                <a:cubicBezTo>
                  <a:pt x="166" y="117"/>
                  <a:pt x="166" y="117"/>
                  <a:pt x="166" y="117"/>
                </a:cubicBezTo>
                <a:cubicBezTo>
                  <a:pt x="168" y="107"/>
                  <a:pt x="168" y="107"/>
                  <a:pt x="168" y="107"/>
                </a:cubicBezTo>
                <a:cubicBezTo>
                  <a:pt x="171" y="97"/>
                  <a:pt x="171" y="97"/>
                  <a:pt x="171" y="97"/>
                </a:cubicBezTo>
                <a:lnTo>
                  <a:pt x="158" y="89"/>
                </a:lnTo>
                <a:close/>
                <a:moveTo>
                  <a:pt x="70" y="142"/>
                </a:moveTo>
                <a:cubicBezTo>
                  <a:pt x="39" y="134"/>
                  <a:pt x="20" y="102"/>
                  <a:pt x="28" y="71"/>
                </a:cubicBezTo>
                <a:cubicBezTo>
                  <a:pt x="36" y="39"/>
                  <a:pt x="68" y="20"/>
                  <a:pt x="100" y="28"/>
                </a:cubicBezTo>
                <a:cubicBezTo>
                  <a:pt x="131" y="37"/>
                  <a:pt x="150" y="69"/>
                  <a:pt x="142" y="100"/>
                </a:cubicBezTo>
                <a:cubicBezTo>
                  <a:pt x="134" y="131"/>
                  <a:pt x="102" y="150"/>
                  <a:pt x="70" y="142"/>
                </a:cubicBezTo>
                <a:close/>
              </a:path>
            </a:pathLst>
          </a:custGeom>
          <a:solidFill>
            <a:srgbClr val="96C430">
              <a:alpha val="20000"/>
            </a:srgbClr>
          </a:solidFill>
          <a:ln>
            <a:noFill/>
          </a:ln>
        </p:spPr>
        <p:txBody>
          <a:bodyPr/>
          <a:lstStyle/>
          <a:p>
            <a:endParaRPr lang="zh-CN" altLang="en-US">
              <a:solidFill>
                <a:schemeClr val="tx1">
                  <a:lumMod val="85000"/>
                  <a:lumOff val="15000"/>
                </a:schemeClr>
              </a:solidFill>
            </a:endParaRPr>
          </a:p>
        </p:txBody>
      </p:sp>
      <p:sp>
        <p:nvSpPr>
          <p:cNvPr id="12" name="Freeform 11"/>
          <p:cNvSpPr>
            <a:spLocks noEditPoints="1"/>
          </p:cNvSpPr>
          <p:nvPr/>
        </p:nvSpPr>
        <p:spPr bwMode="auto">
          <a:xfrm>
            <a:off x="806450" y="3381375"/>
            <a:ext cx="531813" cy="527050"/>
          </a:xfrm>
          <a:custGeom>
            <a:gdLst>
              <a:gd name="T0" fmla="*/ 491618 w 172"/>
              <a:gd name="T1" fmla="*/ 274313 h 171"/>
              <a:gd name="T2" fmla="*/ 491618 w 172"/>
              <a:gd name="T3" fmla="*/ 249655 h 171"/>
              <a:gd name="T4" fmla="*/ 528721 w 172"/>
              <a:gd name="T5" fmla="*/ 221916 h 171"/>
              <a:gd name="T6" fmla="*/ 513261 w 172"/>
              <a:gd name="T7" fmla="*/ 163355 h 171"/>
              <a:gd name="T8" fmla="*/ 466882 w 172"/>
              <a:gd name="T9" fmla="*/ 160273 h 171"/>
              <a:gd name="T10" fmla="*/ 454515 w 172"/>
              <a:gd name="T11" fmla="*/ 138697 h 171"/>
              <a:gd name="T12" fmla="*/ 473066 w 172"/>
              <a:gd name="T13" fmla="*/ 98629 h 171"/>
              <a:gd name="T14" fmla="*/ 429779 w 172"/>
              <a:gd name="T15" fmla="*/ 52397 h 171"/>
              <a:gd name="T16" fmla="*/ 386492 w 172"/>
              <a:gd name="T17" fmla="*/ 73972 h 171"/>
              <a:gd name="T18" fmla="*/ 364848 w 172"/>
              <a:gd name="T19" fmla="*/ 61643 h 171"/>
              <a:gd name="T20" fmla="*/ 361757 w 172"/>
              <a:gd name="T21" fmla="*/ 15411 h 171"/>
              <a:gd name="T22" fmla="*/ 330837 w 172"/>
              <a:gd name="T23" fmla="*/ 9246 h 171"/>
              <a:gd name="T24" fmla="*/ 303010 w 172"/>
              <a:gd name="T25" fmla="*/ 0 h 171"/>
              <a:gd name="T26" fmla="*/ 275182 w 172"/>
              <a:gd name="T27" fmla="*/ 40068 h 171"/>
              <a:gd name="T28" fmla="*/ 250447 w 172"/>
              <a:gd name="T29" fmla="*/ 40068 h 171"/>
              <a:gd name="T30" fmla="*/ 225711 w 172"/>
              <a:gd name="T31" fmla="*/ 0 h 171"/>
              <a:gd name="T32" fmla="*/ 163873 w 172"/>
              <a:gd name="T33" fmla="*/ 18493 h 171"/>
              <a:gd name="T34" fmla="*/ 160781 w 172"/>
              <a:gd name="T35" fmla="*/ 64725 h 171"/>
              <a:gd name="T36" fmla="*/ 142229 w 172"/>
              <a:gd name="T37" fmla="*/ 77054 h 171"/>
              <a:gd name="T38" fmla="*/ 98942 w 172"/>
              <a:gd name="T39" fmla="*/ 55479 h 171"/>
              <a:gd name="T40" fmla="*/ 55655 w 172"/>
              <a:gd name="T41" fmla="*/ 101711 h 171"/>
              <a:gd name="T42" fmla="*/ 77298 w 172"/>
              <a:gd name="T43" fmla="*/ 141780 h 171"/>
              <a:gd name="T44" fmla="*/ 64931 w 172"/>
              <a:gd name="T45" fmla="*/ 163355 h 171"/>
              <a:gd name="T46" fmla="*/ 18552 w 172"/>
              <a:gd name="T47" fmla="*/ 166437 h 171"/>
              <a:gd name="T48" fmla="*/ 9276 w 172"/>
              <a:gd name="T49" fmla="*/ 197258 h 171"/>
              <a:gd name="T50" fmla="*/ 0 w 172"/>
              <a:gd name="T51" fmla="*/ 228080 h 171"/>
              <a:gd name="T52" fmla="*/ 40195 w 172"/>
              <a:gd name="T53" fmla="*/ 252737 h 171"/>
              <a:gd name="T54" fmla="*/ 40195 w 172"/>
              <a:gd name="T55" fmla="*/ 277395 h 171"/>
              <a:gd name="T56" fmla="*/ 3092 w 172"/>
              <a:gd name="T57" fmla="*/ 305134 h 171"/>
              <a:gd name="T58" fmla="*/ 18552 w 172"/>
              <a:gd name="T59" fmla="*/ 363695 h 171"/>
              <a:gd name="T60" fmla="*/ 64931 w 172"/>
              <a:gd name="T61" fmla="*/ 366777 h 171"/>
              <a:gd name="T62" fmla="*/ 77298 w 172"/>
              <a:gd name="T63" fmla="*/ 388353 h 171"/>
              <a:gd name="T64" fmla="*/ 58747 w 172"/>
              <a:gd name="T65" fmla="*/ 431503 h 171"/>
              <a:gd name="T66" fmla="*/ 102034 w 172"/>
              <a:gd name="T67" fmla="*/ 474653 h 171"/>
              <a:gd name="T68" fmla="*/ 145321 w 172"/>
              <a:gd name="T69" fmla="*/ 453078 h 171"/>
              <a:gd name="T70" fmla="*/ 166965 w 172"/>
              <a:gd name="T71" fmla="*/ 465407 h 171"/>
              <a:gd name="T72" fmla="*/ 170056 w 172"/>
              <a:gd name="T73" fmla="*/ 511639 h 171"/>
              <a:gd name="T74" fmla="*/ 200976 w 172"/>
              <a:gd name="T75" fmla="*/ 520886 h 171"/>
              <a:gd name="T76" fmla="*/ 228803 w 172"/>
              <a:gd name="T77" fmla="*/ 527050 h 171"/>
              <a:gd name="T78" fmla="*/ 256631 w 172"/>
              <a:gd name="T79" fmla="*/ 486982 h 171"/>
              <a:gd name="T80" fmla="*/ 281366 w 172"/>
              <a:gd name="T81" fmla="*/ 486982 h 171"/>
              <a:gd name="T82" fmla="*/ 306102 w 172"/>
              <a:gd name="T83" fmla="*/ 527050 h 171"/>
              <a:gd name="T84" fmla="*/ 367940 w 172"/>
              <a:gd name="T85" fmla="*/ 508557 h 171"/>
              <a:gd name="T86" fmla="*/ 371032 w 172"/>
              <a:gd name="T87" fmla="*/ 462325 h 171"/>
              <a:gd name="T88" fmla="*/ 389584 w 172"/>
              <a:gd name="T89" fmla="*/ 449996 h 171"/>
              <a:gd name="T90" fmla="*/ 432871 w 172"/>
              <a:gd name="T91" fmla="*/ 471571 h 171"/>
              <a:gd name="T92" fmla="*/ 476158 w 172"/>
              <a:gd name="T93" fmla="*/ 425339 h 171"/>
              <a:gd name="T94" fmla="*/ 454515 w 172"/>
              <a:gd name="T95" fmla="*/ 385270 h 171"/>
              <a:gd name="T96" fmla="*/ 466882 w 172"/>
              <a:gd name="T97" fmla="*/ 363695 h 171"/>
              <a:gd name="T98" fmla="*/ 513261 w 172"/>
              <a:gd name="T99" fmla="*/ 360613 h 171"/>
              <a:gd name="T100" fmla="*/ 522537 w 172"/>
              <a:gd name="T101" fmla="*/ 329792 h 171"/>
              <a:gd name="T102" fmla="*/ 531813 w 172"/>
              <a:gd name="T103" fmla="*/ 298970 h 171"/>
              <a:gd name="T104" fmla="*/ 491618 w 172"/>
              <a:gd name="T105" fmla="*/ 274313 h 171"/>
              <a:gd name="T106" fmla="*/ 219527 w 172"/>
              <a:gd name="T107" fmla="*/ 437667 h 171"/>
              <a:gd name="T108" fmla="*/ 89666 w 172"/>
              <a:gd name="T109" fmla="*/ 218834 h 171"/>
              <a:gd name="T110" fmla="*/ 312286 w 172"/>
              <a:gd name="T111" fmla="*/ 89383 h 171"/>
              <a:gd name="T112" fmla="*/ 442147 w 172"/>
              <a:gd name="T113" fmla="*/ 308216 h 171"/>
              <a:gd name="T114" fmla="*/ 219527 w 172"/>
              <a:gd name="T115" fmla="*/ 437667 h 17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2" h="171">
                <a:moveTo>
                  <a:pt x="159" y="89"/>
                </a:moveTo>
                <a:cubicBezTo>
                  <a:pt x="159" y="86"/>
                  <a:pt x="159" y="84"/>
                  <a:pt x="159" y="81"/>
                </a:cubicBezTo>
                <a:cubicBezTo>
                  <a:pt x="171" y="72"/>
                  <a:pt x="171" y="72"/>
                  <a:pt x="171" y="72"/>
                </a:cubicBezTo>
                <a:cubicBezTo>
                  <a:pt x="166" y="53"/>
                  <a:pt x="166" y="53"/>
                  <a:pt x="166" y="53"/>
                </a:cubicBezTo>
                <a:cubicBezTo>
                  <a:pt x="151" y="52"/>
                  <a:pt x="151" y="52"/>
                  <a:pt x="151" y="52"/>
                </a:cubicBezTo>
                <a:cubicBezTo>
                  <a:pt x="149" y="50"/>
                  <a:pt x="148" y="47"/>
                  <a:pt x="147" y="45"/>
                </a:cubicBezTo>
                <a:cubicBezTo>
                  <a:pt x="153" y="32"/>
                  <a:pt x="153" y="32"/>
                  <a:pt x="153" y="32"/>
                </a:cubicBezTo>
                <a:cubicBezTo>
                  <a:pt x="139" y="17"/>
                  <a:pt x="139" y="17"/>
                  <a:pt x="139" y="17"/>
                </a:cubicBezTo>
                <a:cubicBezTo>
                  <a:pt x="125" y="24"/>
                  <a:pt x="125" y="24"/>
                  <a:pt x="125" y="24"/>
                </a:cubicBezTo>
                <a:cubicBezTo>
                  <a:pt x="123" y="23"/>
                  <a:pt x="121" y="21"/>
                  <a:pt x="118" y="20"/>
                </a:cubicBezTo>
                <a:cubicBezTo>
                  <a:pt x="117" y="5"/>
                  <a:pt x="117" y="5"/>
                  <a:pt x="117" y="5"/>
                </a:cubicBezTo>
                <a:cubicBezTo>
                  <a:pt x="107" y="3"/>
                  <a:pt x="107" y="3"/>
                  <a:pt x="107" y="3"/>
                </a:cubicBezTo>
                <a:cubicBezTo>
                  <a:pt x="98" y="0"/>
                  <a:pt x="98" y="0"/>
                  <a:pt x="98" y="0"/>
                </a:cubicBezTo>
                <a:cubicBezTo>
                  <a:pt x="89" y="13"/>
                  <a:pt x="89" y="13"/>
                  <a:pt x="89" y="13"/>
                </a:cubicBezTo>
                <a:cubicBezTo>
                  <a:pt x="87" y="13"/>
                  <a:pt x="84" y="13"/>
                  <a:pt x="81" y="13"/>
                </a:cubicBezTo>
                <a:cubicBezTo>
                  <a:pt x="73" y="0"/>
                  <a:pt x="73" y="0"/>
                  <a:pt x="73" y="0"/>
                </a:cubicBezTo>
                <a:cubicBezTo>
                  <a:pt x="53" y="6"/>
                  <a:pt x="53" y="6"/>
                  <a:pt x="53" y="6"/>
                </a:cubicBezTo>
                <a:cubicBezTo>
                  <a:pt x="52" y="21"/>
                  <a:pt x="52" y="21"/>
                  <a:pt x="52" y="21"/>
                </a:cubicBezTo>
                <a:cubicBezTo>
                  <a:pt x="50" y="22"/>
                  <a:pt x="48" y="23"/>
                  <a:pt x="46" y="25"/>
                </a:cubicBezTo>
                <a:cubicBezTo>
                  <a:pt x="32" y="18"/>
                  <a:pt x="32" y="18"/>
                  <a:pt x="32" y="18"/>
                </a:cubicBezTo>
                <a:cubicBezTo>
                  <a:pt x="18" y="33"/>
                  <a:pt x="18" y="33"/>
                  <a:pt x="18" y="33"/>
                </a:cubicBezTo>
                <a:cubicBezTo>
                  <a:pt x="25" y="46"/>
                  <a:pt x="25" y="46"/>
                  <a:pt x="25" y="46"/>
                </a:cubicBezTo>
                <a:cubicBezTo>
                  <a:pt x="23" y="49"/>
                  <a:pt x="22" y="51"/>
                  <a:pt x="21" y="53"/>
                </a:cubicBezTo>
                <a:cubicBezTo>
                  <a:pt x="6" y="54"/>
                  <a:pt x="6" y="54"/>
                  <a:pt x="6" y="54"/>
                </a:cubicBezTo>
                <a:cubicBezTo>
                  <a:pt x="3" y="64"/>
                  <a:pt x="3" y="64"/>
                  <a:pt x="3" y="64"/>
                </a:cubicBezTo>
                <a:cubicBezTo>
                  <a:pt x="0" y="74"/>
                  <a:pt x="0" y="74"/>
                  <a:pt x="0" y="74"/>
                </a:cubicBezTo>
                <a:cubicBezTo>
                  <a:pt x="13" y="82"/>
                  <a:pt x="13" y="82"/>
                  <a:pt x="13" y="82"/>
                </a:cubicBezTo>
                <a:cubicBezTo>
                  <a:pt x="13" y="85"/>
                  <a:pt x="13" y="88"/>
                  <a:pt x="13" y="90"/>
                </a:cubicBezTo>
                <a:cubicBezTo>
                  <a:pt x="1" y="99"/>
                  <a:pt x="1" y="99"/>
                  <a:pt x="1" y="99"/>
                </a:cubicBezTo>
                <a:cubicBezTo>
                  <a:pt x="6" y="118"/>
                  <a:pt x="6" y="118"/>
                  <a:pt x="6" y="118"/>
                </a:cubicBezTo>
                <a:cubicBezTo>
                  <a:pt x="21" y="119"/>
                  <a:pt x="21" y="119"/>
                  <a:pt x="21" y="119"/>
                </a:cubicBezTo>
                <a:cubicBezTo>
                  <a:pt x="23" y="121"/>
                  <a:pt x="24" y="124"/>
                  <a:pt x="25" y="126"/>
                </a:cubicBezTo>
                <a:cubicBezTo>
                  <a:pt x="19" y="140"/>
                  <a:pt x="19" y="140"/>
                  <a:pt x="19" y="140"/>
                </a:cubicBezTo>
                <a:cubicBezTo>
                  <a:pt x="33" y="154"/>
                  <a:pt x="33" y="154"/>
                  <a:pt x="33" y="154"/>
                </a:cubicBezTo>
                <a:cubicBezTo>
                  <a:pt x="47" y="147"/>
                  <a:pt x="47" y="147"/>
                  <a:pt x="47" y="147"/>
                </a:cubicBezTo>
                <a:cubicBezTo>
                  <a:pt x="49" y="148"/>
                  <a:pt x="51" y="150"/>
                  <a:pt x="54" y="151"/>
                </a:cubicBezTo>
                <a:cubicBezTo>
                  <a:pt x="55" y="166"/>
                  <a:pt x="55" y="166"/>
                  <a:pt x="55" y="166"/>
                </a:cubicBezTo>
                <a:cubicBezTo>
                  <a:pt x="65" y="169"/>
                  <a:pt x="65" y="169"/>
                  <a:pt x="65" y="169"/>
                </a:cubicBezTo>
                <a:cubicBezTo>
                  <a:pt x="74" y="171"/>
                  <a:pt x="74" y="171"/>
                  <a:pt x="74" y="171"/>
                </a:cubicBezTo>
                <a:cubicBezTo>
                  <a:pt x="83" y="158"/>
                  <a:pt x="83" y="158"/>
                  <a:pt x="83" y="158"/>
                </a:cubicBezTo>
                <a:cubicBezTo>
                  <a:pt x="85" y="158"/>
                  <a:pt x="88" y="158"/>
                  <a:pt x="91" y="158"/>
                </a:cubicBezTo>
                <a:cubicBezTo>
                  <a:pt x="99" y="171"/>
                  <a:pt x="99" y="171"/>
                  <a:pt x="99" y="171"/>
                </a:cubicBezTo>
                <a:cubicBezTo>
                  <a:pt x="119" y="165"/>
                  <a:pt x="119" y="165"/>
                  <a:pt x="119" y="165"/>
                </a:cubicBezTo>
                <a:cubicBezTo>
                  <a:pt x="120" y="150"/>
                  <a:pt x="120" y="150"/>
                  <a:pt x="120" y="150"/>
                </a:cubicBezTo>
                <a:cubicBezTo>
                  <a:pt x="122" y="149"/>
                  <a:pt x="124" y="148"/>
                  <a:pt x="126" y="146"/>
                </a:cubicBezTo>
                <a:cubicBezTo>
                  <a:pt x="140" y="153"/>
                  <a:pt x="140" y="153"/>
                  <a:pt x="140" y="153"/>
                </a:cubicBezTo>
                <a:cubicBezTo>
                  <a:pt x="154" y="138"/>
                  <a:pt x="154" y="138"/>
                  <a:pt x="154" y="138"/>
                </a:cubicBezTo>
                <a:cubicBezTo>
                  <a:pt x="147" y="125"/>
                  <a:pt x="147" y="125"/>
                  <a:pt x="147" y="125"/>
                </a:cubicBezTo>
                <a:cubicBezTo>
                  <a:pt x="149" y="123"/>
                  <a:pt x="150" y="120"/>
                  <a:pt x="151" y="118"/>
                </a:cubicBezTo>
                <a:cubicBezTo>
                  <a:pt x="166" y="117"/>
                  <a:pt x="166" y="117"/>
                  <a:pt x="166" y="117"/>
                </a:cubicBezTo>
                <a:cubicBezTo>
                  <a:pt x="169" y="107"/>
                  <a:pt x="169" y="107"/>
                  <a:pt x="169" y="107"/>
                </a:cubicBezTo>
                <a:cubicBezTo>
                  <a:pt x="172" y="97"/>
                  <a:pt x="172" y="97"/>
                  <a:pt x="172" y="97"/>
                </a:cubicBezTo>
                <a:lnTo>
                  <a:pt x="159" y="89"/>
                </a:lnTo>
                <a:close/>
                <a:moveTo>
                  <a:pt x="71" y="142"/>
                </a:moveTo>
                <a:cubicBezTo>
                  <a:pt x="40" y="134"/>
                  <a:pt x="21" y="102"/>
                  <a:pt x="29" y="71"/>
                </a:cubicBezTo>
                <a:cubicBezTo>
                  <a:pt x="37" y="40"/>
                  <a:pt x="69" y="21"/>
                  <a:pt x="101" y="29"/>
                </a:cubicBezTo>
                <a:cubicBezTo>
                  <a:pt x="132" y="37"/>
                  <a:pt x="151" y="69"/>
                  <a:pt x="143" y="100"/>
                </a:cubicBezTo>
                <a:cubicBezTo>
                  <a:pt x="135" y="132"/>
                  <a:pt x="103" y="150"/>
                  <a:pt x="71" y="142"/>
                </a:cubicBezTo>
                <a:close/>
              </a:path>
            </a:pathLst>
          </a:custGeom>
          <a:solidFill>
            <a:srgbClr val="96C430">
              <a:alpha val="20000"/>
            </a:srgbClr>
          </a:solidFill>
          <a:ln>
            <a:noFill/>
          </a:ln>
        </p:spPr>
        <p:txBody>
          <a:bodyPr/>
          <a:lstStyle/>
          <a:p>
            <a:endParaRPr lang="zh-CN" altLang="en-US">
              <a:solidFill>
                <a:schemeClr val="tx1">
                  <a:lumMod val="85000"/>
                  <a:lumOff val="15000"/>
                </a:schemeClr>
              </a:solidFill>
            </a:endParaRPr>
          </a:p>
        </p:txBody>
      </p:sp>
      <p:sp>
        <p:nvSpPr>
          <p:cNvPr id="13" name="Freeform 12"/>
          <p:cNvSpPr>
            <a:spLocks noEditPoints="1"/>
          </p:cNvSpPr>
          <p:nvPr/>
        </p:nvSpPr>
        <p:spPr bwMode="auto">
          <a:xfrm>
            <a:off x="1747838" y="1533525"/>
            <a:ext cx="306387" cy="304800"/>
          </a:xfrm>
          <a:custGeom>
            <a:gdLst>
              <a:gd name="T0" fmla="*/ 281628 w 99"/>
              <a:gd name="T1" fmla="*/ 157018 h 99"/>
              <a:gd name="T2" fmla="*/ 281628 w 99"/>
              <a:gd name="T3" fmla="*/ 144703 h 99"/>
              <a:gd name="T4" fmla="*/ 306387 w 99"/>
              <a:gd name="T5" fmla="*/ 129309 h 99"/>
              <a:gd name="T6" fmla="*/ 294008 w 99"/>
              <a:gd name="T7" fmla="*/ 92364 h 99"/>
              <a:gd name="T8" fmla="*/ 269249 w 99"/>
              <a:gd name="T9" fmla="*/ 92364 h 99"/>
              <a:gd name="T10" fmla="*/ 259965 w 99"/>
              <a:gd name="T11" fmla="*/ 80048 h 99"/>
              <a:gd name="T12" fmla="*/ 272344 w 99"/>
              <a:gd name="T13" fmla="*/ 55418 h 99"/>
              <a:gd name="T14" fmla="*/ 247585 w 99"/>
              <a:gd name="T15" fmla="*/ 30788 h 99"/>
              <a:gd name="T16" fmla="*/ 222827 w 99"/>
              <a:gd name="T17" fmla="*/ 43103 h 99"/>
              <a:gd name="T18" fmla="*/ 210448 w 99"/>
              <a:gd name="T19" fmla="*/ 36945 h 99"/>
              <a:gd name="T20" fmla="*/ 207353 w 99"/>
              <a:gd name="T21" fmla="*/ 9236 h 99"/>
              <a:gd name="T22" fmla="*/ 191879 w 99"/>
              <a:gd name="T23" fmla="*/ 3079 h 99"/>
              <a:gd name="T24" fmla="*/ 173310 w 99"/>
              <a:gd name="T25" fmla="*/ 0 h 99"/>
              <a:gd name="T26" fmla="*/ 157836 w 99"/>
              <a:gd name="T27" fmla="*/ 21552 h 99"/>
              <a:gd name="T28" fmla="*/ 145456 w 99"/>
              <a:gd name="T29" fmla="*/ 21552 h 99"/>
              <a:gd name="T30" fmla="*/ 129982 w 99"/>
              <a:gd name="T31" fmla="*/ 0 h 99"/>
              <a:gd name="T32" fmla="*/ 92845 w 99"/>
              <a:gd name="T33" fmla="*/ 9236 h 99"/>
              <a:gd name="T34" fmla="*/ 92845 w 99"/>
              <a:gd name="T35" fmla="*/ 36945 h 99"/>
              <a:gd name="T36" fmla="*/ 80465 w 99"/>
              <a:gd name="T37" fmla="*/ 43103 h 99"/>
              <a:gd name="T38" fmla="*/ 55707 w 99"/>
              <a:gd name="T39" fmla="*/ 30788 h 99"/>
              <a:gd name="T40" fmla="*/ 30948 w 99"/>
              <a:gd name="T41" fmla="*/ 58497 h 99"/>
              <a:gd name="T42" fmla="*/ 43327 w 99"/>
              <a:gd name="T43" fmla="*/ 83127 h 99"/>
              <a:gd name="T44" fmla="*/ 34043 w 99"/>
              <a:gd name="T45" fmla="*/ 95442 h 99"/>
              <a:gd name="T46" fmla="*/ 9284 w 99"/>
              <a:gd name="T47" fmla="*/ 95442 h 99"/>
              <a:gd name="T48" fmla="*/ 3095 w 99"/>
              <a:gd name="T49" fmla="*/ 113915 h 99"/>
              <a:gd name="T50" fmla="*/ 0 w 99"/>
              <a:gd name="T51" fmla="*/ 132388 h 99"/>
              <a:gd name="T52" fmla="*/ 21664 w 99"/>
              <a:gd name="T53" fmla="*/ 147782 h 99"/>
              <a:gd name="T54" fmla="*/ 21664 w 99"/>
              <a:gd name="T55" fmla="*/ 160097 h 99"/>
              <a:gd name="T56" fmla="*/ 0 w 99"/>
              <a:gd name="T57" fmla="*/ 175491 h 99"/>
              <a:gd name="T58" fmla="*/ 9284 w 99"/>
              <a:gd name="T59" fmla="*/ 209358 h 99"/>
              <a:gd name="T60" fmla="*/ 37138 w 99"/>
              <a:gd name="T61" fmla="*/ 212436 h 99"/>
              <a:gd name="T62" fmla="*/ 43327 w 99"/>
              <a:gd name="T63" fmla="*/ 224752 h 99"/>
              <a:gd name="T64" fmla="*/ 30948 w 99"/>
              <a:gd name="T65" fmla="*/ 249382 h 99"/>
              <a:gd name="T66" fmla="*/ 58802 w 99"/>
              <a:gd name="T67" fmla="*/ 274012 h 99"/>
              <a:gd name="T68" fmla="*/ 83560 w 99"/>
              <a:gd name="T69" fmla="*/ 261697 h 99"/>
              <a:gd name="T70" fmla="*/ 95939 w 99"/>
              <a:gd name="T71" fmla="*/ 267855 h 99"/>
              <a:gd name="T72" fmla="*/ 95939 w 99"/>
              <a:gd name="T73" fmla="*/ 295564 h 99"/>
              <a:gd name="T74" fmla="*/ 114508 w 99"/>
              <a:gd name="T75" fmla="*/ 298642 h 99"/>
              <a:gd name="T76" fmla="*/ 133077 w 99"/>
              <a:gd name="T77" fmla="*/ 304800 h 99"/>
              <a:gd name="T78" fmla="*/ 145456 w 99"/>
              <a:gd name="T79" fmla="*/ 283248 h 99"/>
              <a:gd name="T80" fmla="*/ 160931 w 99"/>
              <a:gd name="T81" fmla="*/ 280170 h 99"/>
              <a:gd name="T82" fmla="*/ 176405 w 99"/>
              <a:gd name="T83" fmla="*/ 304800 h 99"/>
              <a:gd name="T84" fmla="*/ 210448 w 99"/>
              <a:gd name="T85" fmla="*/ 295564 h 99"/>
              <a:gd name="T86" fmla="*/ 213542 w 99"/>
              <a:gd name="T87" fmla="*/ 267855 h 99"/>
              <a:gd name="T88" fmla="*/ 225922 w 99"/>
              <a:gd name="T89" fmla="*/ 261697 h 99"/>
              <a:gd name="T90" fmla="*/ 250680 w 99"/>
              <a:gd name="T91" fmla="*/ 270933 h 99"/>
              <a:gd name="T92" fmla="*/ 275439 w 99"/>
              <a:gd name="T93" fmla="*/ 246303 h 99"/>
              <a:gd name="T94" fmla="*/ 263060 w 99"/>
              <a:gd name="T95" fmla="*/ 221673 h 99"/>
              <a:gd name="T96" fmla="*/ 269249 w 99"/>
              <a:gd name="T97" fmla="*/ 209358 h 99"/>
              <a:gd name="T98" fmla="*/ 297103 w 99"/>
              <a:gd name="T99" fmla="*/ 209358 h 99"/>
              <a:gd name="T100" fmla="*/ 300197 w 99"/>
              <a:gd name="T101" fmla="*/ 190885 h 99"/>
              <a:gd name="T102" fmla="*/ 306387 w 99"/>
              <a:gd name="T103" fmla="*/ 172412 h 99"/>
              <a:gd name="T104" fmla="*/ 281628 w 99"/>
              <a:gd name="T105" fmla="*/ 157018 h 99"/>
              <a:gd name="T106" fmla="*/ 126888 w 99"/>
              <a:gd name="T107" fmla="*/ 252461 h 99"/>
              <a:gd name="T108" fmla="*/ 49517 w 99"/>
              <a:gd name="T109" fmla="*/ 126230 h 99"/>
              <a:gd name="T110" fmla="*/ 179499 w 99"/>
              <a:gd name="T111" fmla="*/ 52339 h 99"/>
              <a:gd name="T112" fmla="*/ 253775 w 99"/>
              <a:gd name="T113" fmla="*/ 178570 h 99"/>
              <a:gd name="T114" fmla="*/ 126888 w 99"/>
              <a:gd name="T115" fmla="*/ 252461 h 9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9" h="99">
                <a:moveTo>
                  <a:pt x="91" y="51"/>
                </a:moveTo>
                <a:cubicBezTo>
                  <a:pt x="91" y="50"/>
                  <a:pt x="91" y="48"/>
                  <a:pt x="91" y="47"/>
                </a:cubicBezTo>
                <a:cubicBezTo>
                  <a:pt x="99" y="42"/>
                  <a:pt x="99" y="42"/>
                  <a:pt x="99" y="42"/>
                </a:cubicBezTo>
                <a:cubicBezTo>
                  <a:pt x="95" y="30"/>
                  <a:pt x="95" y="30"/>
                  <a:pt x="95" y="30"/>
                </a:cubicBezTo>
                <a:cubicBezTo>
                  <a:pt x="87" y="30"/>
                  <a:pt x="87" y="30"/>
                  <a:pt x="87" y="30"/>
                </a:cubicBezTo>
                <a:cubicBezTo>
                  <a:pt x="86" y="29"/>
                  <a:pt x="85" y="27"/>
                  <a:pt x="84" y="26"/>
                </a:cubicBezTo>
                <a:cubicBezTo>
                  <a:pt x="88" y="18"/>
                  <a:pt x="88" y="18"/>
                  <a:pt x="88" y="18"/>
                </a:cubicBezTo>
                <a:cubicBezTo>
                  <a:pt x="80" y="10"/>
                  <a:pt x="80" y="10"/>
                  <a:pt x="80" y="10"/>
                </a:cubicBezTo>
                <a:cubicBezTo>
                  <a:pt x="72" y="14"/>
                  <a:pt x="72" y="14"/>
                  <a:pt x="72" y="14"/>
                </a:cubicBezTo>
                <a:cubicBezTo>
                  <a:pt x="71" y="13"/>
                  <a:pt x="69" y="12"/>
                  <a:pt x="68" y="12"/>
                </a:cubicBezTo>
                <a:cubicBezTo>
                  <a:pt x="67" y="3"/>
                  <a:pt x="67" y="3"/>
                  <a:pt x="67" y="3"/>
                </a:cubicBezTo>
                <a:cubicBezTo>
                  <a:pt x="62" y="1"/>
                  <a:pt x="62" y="1"/>
                  <a:pt x="62" y="1"/>
                </a:cubicBezTo>
                <a:cubicBezTo>
                  <a:pt x="56" y="0"/>
                  <a:pt x="56" y="0"/>
                  <a:pt x="56" y="0"/>
                </a:cubicBezTo>
                <a:cubicBezTo>
                  <a:pt x="51" y="7"/>
                  <a:pt x="51" y="7"/>
                  <a:pt x="51" y="7"/>
                </a:cubicBezTo>
                <a:cubicBezTo>
                  <a:pt x="50" y="7"/>
                  <a:pt x="48" y="7"/>
                  <a:pt x="47" y="7"/>
                </a:cubicBezTo>
                <a:cubicBezTo>
                  <a:pt x="42" y="0"/>
                  <a:pt x="42" y="0"/>
                  <a:pt x="42" y="0"/>
                </a:cubicBezTo>
                <a:cubicBezTo>
                  <a:pt x="30" y="3"/>
                  <a:pt x="30" y="3"/>
                  <a:pt x="30" y="3"/>
                </a:cubicBezTo>
                <a:cubicBezTo>
                  <a:pt x="30" y="12"/>
                  <a:pt x="30" y="12"/>
                  <a:pt x="30" y="12"/>
                </a:cubicBezTo>
                <a:cubicBezTo>
                  <a:pt x="28" y="13"/>
                  <a:pt x="27" y="14"/>
                  <a:pt x="26" y="14"/>
                </a:cubicBezTo>
                <a:cubicBezTo>
                  <a:pt x="18" y="10"/>
                  <a:pt x="18" y="10"/>
                  <a:pt x="18" y="10"/>
                </a:cubicBezTo>
                <a:cubicBezTo>
                  <a:pt x="10" y="19"/>
                  <a:pt x="10" y="19"/>
                  <a:pt x="10" y="19"/>
                </a:cubicBezTo>
                <a:cubicBezTo>
                  <a:pt x="14" y="27"/>
                  <a:pt x="14" y="27"/>
                  <a:pt x="14" y="27"/>
                </a:cubicBezTo>
                <a:cubicBezTo>
                  <a:pt x="13" y="28"/>
                  <a:pt x="12" y="29"/>
                  <a:pt x="11" y="31"/>
                </a:cubicBezTo>
                <a:cubicBezTo>
                  <a:pt x="3" y="31"/>
                  <a:pt x="3" y="31"/>
                  <a:pt x="3" y="31"/>
                </a:cubicBezTo>
                <a:cubicBezTo>
                  <a:pt x="1" y="37"/>
                  <a:pt x="1" y="37"/>
                  <a:pt x="1" y="37"/>
                </a:cubicBezTo>
                <a:cubicBezTo>
                  <a:pt x="0" y="43"/>
                  <a:pt x="0" y="43"/>
                  <a:pt x="0" y="43"/>
                </a:cubicBezTo>
                <a:cubicBezTo>
                  <a:pt x="7" y="48"/>
                  <a:pt x="7" y="48"/>
                  <a:pt x="7" y="48"/>
                </a:cubicBezTo>
                <a:cubicBezTo>
                  <a:pt x="7" y="49"/>
                  <a:pt x="7" y="51"/>
                  <a:pt x="7" y="52"/>
                </a:cubicBezTo>
                <a:cubicBezTo>
                  <a:pt x="0" y="57"/>
                  <a:pt x="0" y="57"/>
                  <a:pt x="0" y="57"/>
                </a:cubicBezTo>
                <a:cubicBezTo>
                  <a:pt x="3" y="68"/>
                  <a:pt x="3" y="68"/>
                  <a:pt x="3" y="68"/>
                </a:cubicBezTo>
                <a:cubicBezTo>
                  <a:pt x="12" y="69"/>
                  <a:pt x="12" y="69"/>
                  <a:pt x="12" y="69"/>
                </a:cubicBezTo>
                <a:cubicBezTo>
                  <a:pt x="13" y="70"/>
                  <a:pt x="13" y="71"/>
                  <a:pt x="14" y="73"/>
                </a:cubicBezTo>
                <a:cubicBezTo>
                  <a:pt x="10" y="81"/>
                  <a:pt x="10" y="81"/>
                  <a:pt x="10" y="81"/>
                </a:cubicBezTo>
                <a:cubicBezTo>
                  <a:pt x="19" y="89"/>
                  <a:pt x="19" y="89"/>
                  <a:pt x="19" y="89"/>
                </a:cubicBezTo>
                <a:cubicBezTo>
                  <a:pt x="27" y="85"/>
                  <a:pt x="27" y="85"/>
                  <a:pt x="27" y="85"/>
                </a:cubicBezTo>
                <a:cubicBezTo>
                  <a:pt x="28" y="86"/>
                  <a:pt x="29" y="87"/>
                  <a:pt x="31" y="87"/>
                </a:cubicBezTo>
                <a:cubicBezTo>
                  <a:pt x="31" y="96"/>
                  <a:pt x="31" y="96"/>
                  <a:pt x="31" y="96"/>
                </a:cubicBezTo>
                <a:cubicBezTo>
                  <a:pt x="37" y="97"/>
                  <a:pt x="37" y="97"/>
                  <a:pt x="37" y="97"/>
                </a:cubicBezTo>
                <a:cubicBezTo>
                  <a:pt x="43" y="99"/>
                  <a:pt x="43" y="99"/>
                  <a:pt x="43" y="99"/>
                </a:cubicBezTo>
                <a:cubicBezTo>
                  <a:pt x="47" y="92"/>
                  <a:pt x="47" y="92"/>
                  <a:pt x="47" y="92"/>
                </a:cubicBezTo>
                <a:cubicBezTo>
                  <a:pt x="49" y="92"/>
                  <a:pt x="50" y="92"/>
                  <a:pt x="52" y="91"/>
                </a:cubicBezTo>
                <a:cubicBezTo>
                  <a:pt x="57" y="99"/>
                  <a:pt x="57" y="99"/>
                  <a:pt x="57" y="99"/>
                </a:cubicBezTo>
                <a:cubicBezTo>
                  <a:pt x="68" y="96"/>
                  <a:pt x="68" y="96"/>
                  <a:pt x="68" y="96"/>
                </a:cubicBezTo>
                <a:cubicBezTo>
                  <a:pt x="69" y="87"/>
                  <a:pt x="69" y="87"/>
                  <a:pt x="69" y="87"/>
                </a:cubicBezTo>
                <a:cubicBezTo>
                  <a:pt x="70" y="86"/>
                  <a:pt x="71" y="85"/>
                  <a:pt x="73" y="85"/>
                </a:cubicBezTo>
                <a:cubicBezTo>
                  <a:pt x="81" y="88"/>
                  <a:pt x="81" y="88"/>
                  <a:pt x="81" y="88"/>
                </a:cubicBezTo>
                <a:cubicBezTo>
                  <a:pt x="89" y="80"/>
                  <a:pt x="89" y="80"/>
                  <a:pt x="89" y="80"/>
                </a:cubicBezTo>
                <a:cubicBezTo>
                  <a:pt x="85" y="72"/>
                  <a:pt x="85" y="72"/>
                  <a:pt x="85" y="72"/>
                </a:cubicBezTo>
                <a:cubicBezTo>
                  <a:pt x="86" y="71"/>
                  <a:pt x="86" y="70"/>
                  <a:pt x="87" y="68"/>
                </a:cubicBezTo>
                <a:cubicBezTo>
                  <a:pt x="96" y="68"/>
                  <a:pt x="96" y="68"/>
                  <a:pt x="96" y="68"/>
                </a:cubicBezTo>
                <a:cubicBezTo>
                  <a:pt x="97" y="62"/>
                  <a:pt x="97" y="62"/>
                  <a:pt x="97" y="62"/>
                </a:cubicBezTo>
                <a:cubicBezTo>
                  <a:pt x="99" y="56"/>
                  <a:pt x="99" y="56"/>
                  <a:pt x="99" y="56"/>
                </a:cubicBezTo>
                <a:lnTo>
                  <a:pt x="91" y="51"/>
                </a:lnTo>
                <a:close/>
                <a:moveTo>
                  <a:pt x="41" y="82"/>
                </a:moveTo>
                <a:cubicBezTo>
                  <a:pt x="23" y="78"/>
                  <a:pt x="12" y="59"/>
                  <a:pt x="16" y="41"/>
                </a:cubicBezTo>
                <a:cubicBezTo>
                  <a:pt x="21" y="23"/>
                  <a:pt x="40" y="12"/>
                  <a:pt x="58" y="17"/>
                </a:cubicBezTo>
                <a:cubicBezTo>
                  <a:pt x="76" y="21"/>
                  <a:pt x="87" y="40"/>
                  <a:pt x="82" y="58"/>
                </a:cubicBezTo>
                <a:cubicBezTo>
                  <a:pt x="77" y="76"/>
                  <a:pt x="59" y="87"/>
                  <a:pt x="41" y="82"/>
                </a:cubicBezTo>
                <a:close/>
              </a:path>
            </a:pathLst>
          </a:custGeom>
          <a:solidFill>
            <a:srgbClr val="96C430">
              <a:alpha val="20000"/>
            </a:srgbClr>
          </a:solidFill>
          <a:ln>
            <a:noFill/>
          </a:ln>
        </p:spPr>
        <p:txBody>
          <a:bodyPr/>
          <a:lstStyle/>
          <a:p>
            <a:endParaRPr lang="zh-CN" altLang="en-US">
              <a:solidFill>
                <a:schemeClr val="tx1">
                  <a:lumMod val="85000"/>
                  <a:lumOff val="15000"/>
                </a:schemeClr>
              </a:solidFill>
            </a:endParaRPr>
          </a:p>
        </p:txBody>
      </p:sp>
      <p:sp>
        <p:nvSpPr>
          <p:cNvPr id="14" name="Freeform 13"/>
          <p:cNvSpPr>
            <a:spLocks noEditPoints="1"/>
          </p:cNvSpPr>
          <p:nvPr/>
        </p:nvSpPr>
        <p:spPr bwMode="auto">
          <a:xfrm>
            <a:off x="1368425" y="3609975"/>
            <a:ext cx="842963" cy="842963"/>
          </a:xfrm>
          <a:custGeom>
            <a:gdLst>
              <a:gd name="T0" fmla="*/ 765769 w 273"/>
              <a:gd name="T1" fmla="*/ 518746 h 273"/>
              <a:gd name="T2" fmla="*/ 771944 w 273"/>
              <a:gd name="T3" fmla="*/ 481693 h 273"/>
              <a:gd name="T4" fmla="*/ 842963 w 273"/>
              <a:gd name="T5" fmla="*/ 453903 h 273"/>
              <a:gd name="T6" fmla="*/ 839875 w 273"/>
              <a:gd name="T7" fmla="*/ 355094 h 273"/>
              <a:gd name="T8" fmla="*/ 765769 w 273"/>
              <a:gd name="T9" fmla="*/ 333480 h 273"/>
              <a:gd name="T10" fmla="*/ 756505 w 273"/>
              <a:gd name="T11" fmla="*/ 296427 h 273"/>
              <a:gd name="T12" fmla="*/ 802822 w 273"/>
              <a:gd name="T13" fmla="*/ 240847 h 273"/>
              <a:gd name="T14" fmla="*/ 750330 w 273"/>
              <a:gd name="T15" fmla="*/ 154389 h 273"/>
              <a:gd name="T16" fmla="*/ 676223 w 273"/>
              <a:gd name="T17" fmla="*/ 172915 h 273"/>
              <a:gd name="T18" fmla="*/ 648433 w 273"/>
              <a:gd name="T19" fmla="*/ 145125 h 273"/>
              <a:gd name="T20" fmla="*/ 660784 w 273"/>
              <a:gd name="T21" fmla="*/ 74107 h 273"/>
              <a:gd name="T22" fmla="*/ 617555 w 273"/>
              <a:gd name="T23" fmla="*/ 49404 h 273"/>
              <a:gd name="T24" fmla="*/ 571239 w 273"/>
              <a:gd name="T25" fmla="*/ 27790 h 273"/>
              <a:gd name="T26" fmla="*/ 518746 w 273"/>
              <a:gd name="T27" fmla="*/ 77194 h 273"/>
              <a:gd name="T28" fmla="*/ 481693 w 273"/>
              <a:gd name="T29" fmla="*/ 71019 h 273"/>
              <a:gd name="T30" fmla="*/ 453903 w 273"/>
              <a:gd name="T31" fmla="*/ 0 h 273"/>
              <a:gd name="T32" fmla="*/ 355094 w 273"/>
              <a:gd name="T33" fmla="*/ 3088 h 273"/>
              <a:gd name="T34" fmla="*/ 333480 w 273"/>
              <a:gd name="T35" fmla="*/ 74107 h 273"/>
              <a:gd name="T36" fmla="*/ 296427 w 273"/>
              <a:gd name="T37" fmla="*/ 86458 h 273"/>
              <a:gd name="T38" fmla="*/ 237759 w 273"/>
              <a:gd name="T39" fmla="*/ 40141 h 273"/>
              <a:gd name="T40" fmla="*/ 154389 w 273"/>
              <a:gd name="T41" fmla="*/ 92633 h 273"/>
              <a:gd name="T42" fmla="*/ 172915 w 273"/>
              <a:gd name="T43" fmla="*/ 166740 h 273"/>
              <a:gd name="T44" fmla="*/ 145125 w 273"/>
              <a:gd name="T45" fmla="*/ 194530 h 273"/>
              <a:gd name="T46" fmla="*/ 71019 w 273"/>
              <a:gd name="T47" fmla="*/ 182179 h 273"/>
              <a:gd name="T48" fmla="*/ 49404 w 273"/>
              <a:gd name="T49" fmla="*/ 225408 h 273"/>
              <a:gd name="T50" fmla="*/ 24702 w 273"/>
              <a:gd name="T51" fmla="*/ 271724 h 273"/>
              <a:gd name="T52" fmla="*/ 77194 w 273"/>
              <a:gd name="T53" fmla="*/ 324217 h 273"/>
              <a:gd name="T54" fmla="*/ 67931 w 273"/>
              <a:gd name="T55" fmla="*/ 361270 h 273"/>
              <a:gd name="T56" fmla="*/ 0 w 273"/>
              <a:gd name="T57" fmla="*/ 389060 h 273"/>
              <a:gd name="T58" fmla="*/ 3088 w 273"/>
              <a:gd name="T59" fmla="*/ 487869 h 273"/>
              <a:gd name="T60" fmla="*/ 74107 w 273"/>
              <a:gd name="T61" fmla="*/ 509483 h 273"/>
              <a:gd name="T62" fmla="*/ 86458 w 273"/>
              <a:gd name="T63" fmla="*/ 546536 h 273"/>
              <a:gd name="T64" fmla="*/ 40141 w 273"/>
              <a:gd name="T65" fmla="*/ 605204 h 273"/>
              <a:gd name="T66" fmla="*/ 92633 w 273"/>
              <a:gd name="T67" fmla="*/ 688574 h 273"/>
              <a:gd name="T68" fmla="*/ 163652 w 273"/>
              <a:gd name="T69" fmla="*/ 670048 h 273"/>
              <a:gd name="T70" fmla="*/ 194530 w 273"/>
              <a:gd name="T71" fmla="*/ 697838 h 273"/>
              <a:gd name="T72" fmla="*/ 182179 w 273"/>
              <a:gd name="T73" fmla="*/ 771944 h 273"/>
              <a:gd name="T74" fmla="*/ 225408 w 273"/>
              <a:gd name="T75" fmla="*/ 793559 h 273"/>
              <a:gd name="T76" fmla="*/ 268637 w 273"/>
              <a:gd name="T77" fmla="*/ 818261 h 273"/>
              <a:gd name="T78" fmla="*/ 324217 w 273"/>
              <a:gd name="T79" fmla="*/ 765769 h 273"/>
              <a:gd name="T80" fmla="*/ 361270 w 273"/>
              <a:gd name="T81" fmla="*/ 775032 h 273"/>
              <a:gd name="T82" fmla="*/ 385972 w 273"/>
              <a:gd name="T83" fmla="*/ 842963 h 273"/>
              <a:gd name="T84" fmla="*/ 487869 w 273"/>
              <a:gd name="T85" fmla="*/ 839875 h 273"/>
              <a:gd name="T86" fmla="*/ 509483 w 273"/>
              <a:gd name="T87" fmla="*/ 768856 h 273"/>
              <a:gd name="T88" fmla="*/ 546536 w 273"/>
              <a:gd name="T89" fmla="*/ 756505 h 273"/>
              <a:gd name="T90" fmla="*/ 602116 w 273"/>
              <a:gd name="T91" fmla="*/ 802822 h 273"/>
              <a:gd name="T92" fmla="*/ 688574 w 273"/>
              <a:gd name="T93" fmla="*/ 750330 h 273"/>
              <a:gd name="T94" fmla="*/ 670048 w 273"/>
              <a:gd name="T95" fmla="*/ 679311 h 273"/>
              <a:gd name="T96" fmla="*/ 694750 w 273"/>
              <a:gd name="T97" fmla="*/ 648433 h 273"/>
              <a:gd name="T98" fmla="*/ 768856 w 273"/>
              <a:gd name="T99" fmla="*/ 660784 h 273"/>
              <a:gd name="T100" fmla="*/ 793559 w 273"/>
              <a:gd name="T101" fmla="*/ 617555 h 273"/>
              <a:gd name="T102" fmla="*/ 815173 w 273"/>
              <a:gd name="T103" fmla="*/ 574326 h 273"/>
              <a:gd name="T104" fmla="*/ 765769 w 273"/>
              <a:gd name="T105" fmla="*/ 518746 h 273"/>
              <a:gd name="T106" fmla="*/ 287163 w 273"/>
              <a:gd name="T107" fmla="*/ 676223 h 273"/>
              <a:gd name="T108" fmla="*/ 166740 w 273"/>
              <a:gd name="T109" fmla="*/ 287163 h 273"/>
              <a:gd name="T110" fmla="*/ 555800 w 273"/>
              <a:gd name="T111" fmla="*/ 166740 h 273"/>
              <a:gd name="T112" fmla="*/ 676223 w 273"/>
              <a:gd name="T113" fmla="*/ 555800 h 273"/>
              <a:gd name="T114" fmla="*/ 287163 w 273"/>
              <a:gd name="T115" fmla="*/ 676223 h 2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3" h="273">
                <a:moveTo>
                  <a:pt x="248" y="168"/>
                </a:moveTo>
                <a:cubicBezTo>
                  <a:pt x="249" y="164"/>
                  <a:pt x="250" y="160"/>
                  <a:pt x="250" y="156"/>
                </a:cubicBezTo>
                <a:cubicBezTo>
                  <a:pt x="273" y="147"/>
                  <a:pt x="273" y="147"/>
                  <a:pt x="273" y="147"/>
                </a:cubicBezTo>
                <a:cubicBezTo>
                  <a:pt x="272" y="115"/>
                  <a:pt x="272" y="115"/>
                  <a:pt x="272" y="115"/>
                </a:cubicBezTo>
                <a:cubicBezTo>
                  <a:pt x="248" y="108"/>
                  <a:pt x="248" y="108"/>
                  <a:pt x="248" y="108"/>
                </a:cubicBezTo>
                <a:cubicBezTo>
                  <a:pt x="247" y="104"/>
                  <a:pt x="246" y="100"/>
                  <a:pt x="245" y="96"/>
                </a:cubicBezTo>
                <a:cubicBezTo>
                  <a:pt x="260" y="78"/>
                  <a:pt x="260" y="78"/>
                  <a:pt x="260" y="78"/>
                </a:cubicBezTo>
                <a:cubicBezTo>
                  <a:pt x="243" y="50"/>
                  <a:pt x="243" y="50"/>
                  <a:pt x="243" y="50"/>
                </a:cubicBezTo>
                <a:cubicBezTo>
                  <a:pt x="219" y="56"/>
                  <a:pt x="219" y="56"/>
                  <a:pt x="219" y="56"/>
                </a:cubicBezTo>
                <a:cubicBezTo>
                  <a:pt x="216" y="53"/>
                  <a:pt x="213" y="50"/>
                  <a:pt x="210" y="47"/>
                </a:cubicBezTo>
                <a:cubicBezTo>
                  <a:pt x="214" y="24"/>
                  <a:pt x="214" y="24"/>
                  <a:pt x="214" y="24"/>
                </a:cubicBezTo>
                <a:cubicBezTo>
                  <a:pt x="200" y="16"/>
                  <a:pt x="200" y="16"/>
                  <a:pt x="200" y="16"/>
                </a:cubicBezTo>
                <a:cubicBezTo>
                  <a:pt x="185" y="9"/>
                  <a:pt x="185" y="9"/>
                  <a:pt x="185" y="9"/>
                </a:cubicBezTo>
                <a:cubicBezTo>
                  <a:pt x="168" y="25"/>
                  <a:pt x="168" y="25"/>
                  <a:pt x="168" y="25"/>
                </a:cubicBezTo>
                <a:cubicBezTo>
                  <a:pt x="164" y="24"/>
                  <a:pt x="160" y="23"/>
                  <a:pt x="156" y="23"/>
                </a:cubicBezTo>
                <a:cubicBezTo>
                  <a:pt x="147" y="0"/>
                  <a:pt x="147" y="0"/>
                  <a:pt x="147" y="0"/>
                </a:cubicBezTo>
                <a:cubicBezTo>
                  <a:pt x="115" y="1"/>
                  <a:pt x="115" y="1"/>
                  <a:pt x="115" y="1"/>
                </a:cubicBezTo>
                <a:cubicBezTo>
                  <a:pt x="108" y="24"/>
                  <a:pt x="108" y="24"/>
                  <a:pt x="108" y="24"/>
                </a:cubicBezTo>
                <a:cubicBezTo>
                  <a:pt x="104" y="25"/>
                  <a:pt x="100" y="27"/>
                  <a:pt x="96" y="28"/>
                </a:cubicBezTo>
                <a:cubicBezTo>
                  <a:pt x="77" y="13"/>
                  <a:pt x="77" y="13"/>
                  <a:pt x="77" y="13"/>
                </a:cubicBezTo>
                <a:cubicBezTo>
                  <a:pt x="50" y="30"/>
                  <a:pt x="50" y="30"/>
                  <a:pt x="50" y="30"/>
                </a:cubicBezTo>
                <a:cubicBezTo>
                  <a:pt x="56" y="54"/>
                  <a:pt x="56" y="54"/>
                  <a:pt x="56" y="54"/>
                </a:cubicBezTo>
                <a:cubicBezTo>
                  <a:pt x="53" y="57"/>
                  <a:pt x="50" y="60"/>
                  <a:pt x="47" y="63"/>
                </a:cubicBezTo>
                <a:cubicBezTo>
                  <a:pt x="23" y="59"/>
                  <a:pt x="23" y="59"/>
                  <a:pt x="23" y="59"/>
                </a:cubicBezTo>
                <a:cubicBezTo>
                  <a:pt x="16" y="73"/>
                  <a:pt x="16" y="73"/>
                  <a:pt x="16" y="73"/>
                </a:cubicBezTo>
                <a:cubicBezTo>
                  <a:pt x="8" y="88"/>
                  <a:pt x="8" y="88"/>
                  <a:pt x="8" y="88"/>
                </a:cubicBezTo>
                <a:cubicBezTo>
                  <a:pt x="25" y="105"/>
                  <a:pt x="25" y="105"/>
                  <a:pt x="25" y="105"/>
                </a:cubicBezTo>
                <a:cubicBezTo>
                  <a:pt x="24" y="109"/>
                  <a:pt x="23" y="113"/>
                  <a:pt x="22" y="117"/>
                </a:cubicBezTo>
                <a:cubicBezTo>
                  <a:pt x="0" y="126"/>
                  <a:pt x="0" y="126"/>
                  <a:pt x="0" y="126"/>
                </a:cubicBezTo>
                <a:cubicBezTo>
                  <a:pt x="1" y="158"/>
                  <a:pt x="1" y="158"/>
                  <a:pt x="1" y="158"/>
                </a:cubicBezTo>
                <a:cubicBezTo>
                  <a:pt x="24" y="165"/>
                  <a:pt x="24" y="165"/>
                  <a:pt x="24" y="165"/>
                </a:cubicBezTo>
                <a:cubicBezTo>
                  <a:pt x="25" y="169"/>
                  <a:pt x="26" y="173"/>
                  <a:pt x="28" y="177"/>
                </a:cubicBezTo>
                <a:cubicBezTo>
                  <a:pt x="13" y="196"/>
                  <a:pt x="13" y="196"/>
                  <a:pt x="13" y="196"/>
                </a:cubicBezTo>
                <a:cubicBezTo>
                  <a:pt x="30" y="223"/>
                  <a:pt x="30" y="223"/>
                  <a:pt x="30" y="223"/>
                </a:cubicBezTo>
                <a:cubicBezTo>
                  <a:pt x="53" y="217"/>
                  <a:pt x="53" y="217"/>
                  <a:pt x="53" y="217"/>
                </a:cubicBezTo>
                <a:cubicBezTo>
                  <a:pt x="56" y="220"/>
                  <a:pt x="59" y="223"/>
                  <a:pt x="63" y="226"/>
                </a:cubicBezTo>
                <a:cubicBezTo>
                  <a:pt x="59" y="250"/>
                  <a:pt x="59" y="250"/>
                  <a:pt x="59" y="250"/>
                </a:cubicBezTo>
                <a:cubicBezTo>
                  <a:pt x="73" y="257"/>
                  <a:pt x="73" y="257"/>
                  <a:pt x="73" y="257"/>
                </a:cubicBezTo>
                <a:cubicBezTo>
                  <a:pt x="87" y="265"/>
                  <a:pt x="87" y="265"/>
                  <a:pt x="87" y="265"/>
                </a:cubicBezTo>
                <a:cubicBezTo>
                  <a:pt x="105" y="248"/>
                  <a:pt x="105" y="248"/>
                  <a:pt x="105" y="248"/>
                </a:cubicBezTo>
                <a:cubicBezTo>
                  <a:pt x="109" y="249"/>
                  <a:pt x="113" y="250"/>
                  <a:pt x="117" y="251"/>
                </a:cubicBezTo>
                <a:cubicBezTo>
                  <a:pt x="125" y="273"/>
                  <a:pt x="125" y="273"/>
                  <a:pt x="125" y="273"/>
                </a:cubicBezTo>
                <a:cubicBezTo>
                  <a:pt x="158" y="272"/>
                  <a:pt x="158" y="272"/>
                  <a:pt x="158" y="272"/>
                </a:cubicBezTo>
                <a:cubicBezTo>
                  <a:pt x="165" y="249"/>
                  <a:pt x="165" y="249"/>
                  <a:pt x="165" y="249"/>
                </a:cubicBezTo>
                <a:cubicBezTo>
                  <a:pt x="169" y="248"/>
                  <a:pt x="173" y="246"/>
                  <a:pt x="177" y="245"/>
                </a:cubicBezTo>
                <a:cubicBezTo>
                  <a:pt x="195" y="260"/>
                  <a:pt x="195" y="260"/>
                  <a:pt x="195" y="260"/>
                </a:cubicBezTo>
                <a:cubicBezTo>
                  <a:pt x="223" y="243"/>
                  <a:pt x="223" y="243"/>
                  <a:pt x="223" y="243"/>
                </a:cubicBezTo>
                <a:cubicBezTo>
                  <a:pt x="217" y="220"/>
                  <a:pt x="217" y="220"/>
                  <a:pt x="217" y="220"/>
                </a:cubicBezTo>
                <a:cubicBezTo>
                  <a:pt x="220" y="217"/>
                  <a:pt x="223" y="214"/>
                  <a:pt x="225" y="210"/>
                </a:cubicBezTo>
                <a:cubicBezTo>
                  <a:pt x="249" y="214"/>
                  <a:pt x="249" y="214"/>
                  <a:pt x="249" y="214"/>
                </a:cubicBezTo>
                <a:cubicBezTo>
                  <a:pt x="257" y="200"/>
                  <a:pt x="257" y="200"/>
                  <a:pt x="257" y="200"/>
                </a:cubicBezTo>
                <a:cubicBezTo>
                  <a:pt x="264" y="186"/>
                  <a:pt x="264" y="186"/>
                  <a:pt x="264" y="186"/>
                </a:cubicBezTo>
                <a:lnTo>
                  <a:pt x="248" y="168"/>
                </a:lnTo>
                <a:close/>
                <a:moveTo>
                  <a:pt x="93" y="219"/>
                </a:moveTo>
                <a:cubicBezTo>
                  <a:pt x="47" y="195"/>
                  <a:pt x="30" y="139"/>
                  <a:pt x="54" y="93"/>
                </a:cubicBezTo>
                <a:cubicBezTo>
                  <a:pt x="78" y="48"/>
                  <a:pt x="134" y="30"/>
                  <a:pt x="180" y="54"/>
                </a:cubicBezTo>
                <a:cubicBezTo>
                  <a:pt x="225" y="78"/>
                  <a:pt x="243" y="134"/>
                  <a:pt x="219" y="180"/>
                </a:cubicBezTo>
                <a:cubicBezTo>
                  <a:pt x="195" y="225"/>
                  <a:pt x="138" y="243"/>
                  <a:pt x="93" y="219"/>
                </a:cubicBezTo>
                <a:close/>
              </a:path>
            </a:pathLst>
          </a:custGeom>
          <a:solidFill>
            <a:srgbClr val="489018"/>
          </a:solidFill>
          <a:ln>
            <a:noFill/>
          </a:ln>
        </p:spPr>
        <p:txBody>
          <a:bodyPr/>
          <a:lstStyle/>
          <a:p>
            <a:endParaRPr lang="zh-CN" altLang="en-US">
              <a:solidFill>
                <a:schemeClr val="tx1">
                  <a:lumMod val="85000"/>
                  <a:lumOff val="15000"/>
                </a:schemeClr>
              </a:solidFill>
            </a:endParaRPr>
          </a:p>
        </p:txBody>
      </p:sp>
      <p:sp>
        <p:nvSpPr>
          <p:cNvPr id="15" name="Rectangle 14"/>
          <p:cNvSpPr>
            <a:spLocks noChangeArrowheads="1"/>
          </p:cNvSpPr>
          <p:nvPr/>
        </p:nvSpPr>
        <p:spPr bwMode="auto">
          <a:xfrm>
            <a:off x="1163638" y="2347913"/>
            <a:ext cx="663575" cy="41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zh-CN" sz="2400">
                <a:solidFill>
                  <a:schemeClr val="tx1">
                    <a:lumMod val="85000"/>
                    <a:lumOff val="15000"/>
                  </a:schemeClr>
                </a:solidFill>
              </a:rPr>
              <a:t>63%</a:t>
            </a:r>
            <a:endParaRPr lang="zh-CN" altLang="zh-CN" sz="2400">
              <a:solidFill>
                <a:schemeClr val="tx1">
                  <a:lumMod val="85000"/>
                  <a:lumOff val="15000"/>
                </a:schemeClr>
              </a:solidFill>
            </a:endParaRPr>
          </a:p>
        </p:txBody>
      </p:sp>
      <p:sp>
        <p:nvSpPr>
          <p:cNvPr id="16" name="Rectangle 15"/>
          <p:cNvSpPr>
            <a:spLocks noChangeArrowheads="1"/>
          </p:cNvSpPr>
          <p:nvPr/>
        </p:nvSpPr>
        <p:spPr bwMode="auto">
          <a:xfrm>
            <a:off x="2541588" y="3154363"/>
            <a:ext cx="663575" cy="41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zh-CN" sz="2400">
                <a:solidFill>
                  <a:schemeClr val="tx1">
                    <a:lumMod val="85000"/>
                    <a:lumOff val="15000"/>
                  </a:schemeClr>
                </a:solidFill>
              </a:rPr>
              <a:t>85%</a:t>
            </a:r>
            <a:endParaRPr lang="zh-CN" altLang="zh-CN" sz="2400">
              <a:solidFill>
                <a:schemeClr val="tx1">
                  <a:lumMod val="85000"/>
                  <a:lumOff val="15000"/>
                </a:schemeClr>
              </a:solidFill>
            </a:endParaRPr>
          </a:p>
        </p:txBody>
      </p:sp>
      <p:sp>
        <p:nvSpPr>
          <p:cNvPr id="17" name="Rectangle 16"/>
          <p:cNvSpPr>
            <a:spLocks noChangeArrowheads="1"/>
          </p:cNvSpPr>
          <p:nvPr/>
        </p:nvSpPr>
        <p:spPr bwMode="auto">
          <a:xfrm>
            <a:off x="2312988" y="1687513"/>
            <a:ext cx="663575" cy="3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zh-CN">
                <a:solidFill>
                  <a:schemeClr val="tx1">
                    <a:lumMod val="85000"/>
                    <a:lumOff val="15000"/>
                  </a:schemeClr>
                </a:solidFill>
              </a:rPr>
              <a:t>42%</a:t>
            </a:r>
            <a:endParaRPr lang="zh-CN" altLang="zh-CN">
              <a:solidFill>
                <a:schemeClr val="tx1">
                  <a:lumMod val="85000"/>
                  <a:lumOff val="15000"/>
                </a:schemeClr>
              </a:solidFill>
            </a:endParaRPr>
          </a:p>
        </p:txBody>
      </p:sp>
      <p:sp>
        <p:nvSpPr>
          <p:cNvPr id="18" name="Rectangle 17"/>
          <p:cNvSpPr>
            <a:spLocks noChangeArrowheads="1"/>
          </p:cNvSpPr>
          <p:nvPr/>
        </p:nvSpPr>
        <p:spPr bwMode="auto">
          <a:xfrm>
            <a:off x="1468438" y="3894138"/>
            <a:ext cx="663575" cy="241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zh-CN" sz="1400">
                <a:solidFill>
                  <a:schemeClr val="tx1">
                    <a:lumMod val="85000"/>
                    <a:lumOff val="15000"/>
                  </a:schemeClr>
                </a:solidFill>
              </a:rPr>
              <a:t>21%</a:t>
            </a:r>
            <a:endParaRPr lang="zh-CN" altLang="zh-CN" sz="1400">
              <a:solidFill>
                <a:schemeClr val="tx1">
                  <a:lumMod val="85000"/>
                  <a:lumOff val="15000"/>
                </a:schemeClr>
              </a:solidFill>
            </a:endParaRPr>
          </a:p>
        </p:txBody>
      </p:sp>
      <p:sp>
        <p:nvSpPr>
          <p:cNvPr id="19" name="Rectangle 18"/>
          <p:cNvSpPr>
            <a:spLocks noChangeArrowheads="1"/>
          </p:cNvSpPr>
          <p:nvPr/>
        </p:nvSpPr>
        <p:spPr bwMode="auto">
          <a:xfrm>
            <a:off x="5148263" y="1879600"/>
            <a:ext cx="1081087" cy="214313"/>
          </a:xfrm>
          <a:prstGeom prst="rect">
            <a:avLst/>
          </a:prstGeom>
          <a:solidFill>
            <a:srgbClr val="489018"/>
          </a:solidFill>
          <a:ln>
            <a:noFill/>
          </a:ln>
          <a:effectLst/>
        </p:spPr>
        <p:txBody>
          <a:bodyPr>
            <a:spAutoFit/>
          </a:bodyPr>
          <a:lstStyle/>
          <a:p>
            <a:r>
              <a:rPr lang="zh-CN" altLang="zh-CN" sz="800">
                <a:solidFill>
                  <a:schemeClr val="bg1"/>
                </a:solidFill>
              </a:rPr>
              <a:t>TECHNOLOGH</a:t>
            </a:r>
            <a:endParaRPr lang="zh-CN" altLang="zh-CN" sz="800">
              <a:solidFill>
                <a:schemeClr val="bg1"/>
              </a:solidFill>
            </a:endParaRPr>
          </a:p>
        </p:txBody>
      </p:sp>
      <p:sp>
        <p:nvSpPr>
          <p:cNvPr id="20" name="Line 19"/>
          <p:cNvSpPr>
            <a:spLocks noChangeShapeType="1"/>
          </p:cNvSpPr>
          <p:nvPr/>
        </p:nvSpPr>
        <p:spPr bwMode="auto">
          <a:xfrm>
            <a:off x="5148263" y="2587625"/>
            <a:ext cx="525462" cy="0"/>
          </a:xfrm>
          <a:prstGeom prst="line">
            <a:avLst/>
          </a:prstGeom>
          <a:noFill/>
          <a:ln w="6350">
            <a:solidFill>
              <a:srgbClr val="48901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tx1">
                  <a:lumMod val="85000"/>
                  <a:lumOff val="15000"/>
                </a:schemeClr>
              </a:solidFill>
            </a:endParaRPr>
          </a:p>
        </p:txBody>
      </p:sp>
      <p:sp>
        <p:nvSpPr>
          <p:cNvPr id="21" name="Rectangle 20"/>
          <p:cNvSpPr>
            <a:spLocks noChangeArrowheads="1"/>
          </p:cNvSpPr>
          <p:nvPr/>
        </p:nvSpPr>
        <p:spPr bwMode="auto">
          <a:xfrm>
            <a:off x="5148263" y="2660650"/>
            <a:ext cx="3203575" cy="132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en-US" altLang="zh-CN" sz="800">
                <a:solidFill>
                  <a:schemeClr val="tx1">
                    <a:lumMod val="85000"/>
                    <a:lumOff val="15000"/>
                  </a:schemeClr>
                </a:solidFill>
              </a:rPr>
              <a:t>We have many PowerPoint </a:t>
            </a:r>
            <a:r>
              <a:rPr lang="zh-CN" altLang="en-US" sz="800">
                <a:solidFill>
                  <a:schemeClr val="tx1">
                    <a:lumMod val="85000"/>
                    <a:lumOff val="15000"/>
                  </a:schemeClr>
                </a:solidFill>
              </a:rPr>
              <a:t>templates</a:t>
            </a:r>
            <a:r>
              <a:rPr lang="en-US" altLang="zh-CN" sz="800">
                <a:solidFill>
                  <a:schemeClr val="tx1">
                    <a:lumMod val="85000"/>
                    <a:lumOff val="15000"/>
                  </a:schemeClr>
                </a:solidFill>
              </a:rPr>
              <a:t> that has been specifically designed to help anyone that is stepping into the world of PowerPoint for the very first time.</a:t>
            </a:r>
            <a:r>
              <a:rPr lang="zh-CN" altLang="en-US" sz="800">
                <a:solidFill>
                  <a:schemeClr val="tx1">
                    <a:lumMod val="85000"/>
                    <a:lumOff val="15000"/>
                  </a:schemeClr>
                </a:solidFill>
              </a:rPr>
              <a:t> </a:t>
            </a:r>
            <a:r>
              <a:rPr lang="en-US" altLang="zh-CN" sz="800">
                <a:solidFill>
                  <a:schemeClr val="tx1">
                    <a:lumMod val="85000"/>
                    <a:lumOff val="15000"/>
                  </a:schemeClr>
                </a:solidFill>
              </a:rPr>
              <a:t>We have many PowerPoint </a:t>
            </a:r>
            <a:r>
              <a:rPr lang="zh-CN" altLang="en-US" sz="800">
                <a:solidFill>
                  <a:schemeClr val="tx1">
                    <a:lumMod val="85000"/>
                    <a:lumOff val="15000"/>
                  </a:schemeClr>
                </a:solidFill>
              </a:rPr>
              <a:t>templates</a:t>
            </a:r>
            <a:r>
              <a:rPr lang="en-US" altLang="zh-CN" sz="800">
                <a:solidFill>
                  <a:schemeClr val="tx1">
                    <a:lumMod val="85000"/>
                    <a:lumOff val="15000"/>
                  </a:schemeClr>
                </a:solidFill>
              </a:rPr>
              <a:t> that has been specifically designed to help anyone that is stepping into the world of PowerPoint for the very first time. </a:t>
            </a:r>
            <a:endParaRPr lang="zh-CN" altLang="en-US" sz="800">
              <a:solidFill>
                <a:schemeClr val="tx1">
                  <a:lumMod val="85000"/>
                  <a:lumOff val="15000"/>
                </a:schemeClr>
              </a:solidFill>
            </a:endParaRPr>
          </a:p>
          <a:p>
            <a:pPr>
              <a:lnSpc>
                <a:spcPct val="120000"/>
              </a:lnSpc>
            </a:pPr>
            <a:endParaRPr lang="zh-CN" altLang="en-US" sz="800">
              <a:solidFill>
                <a:schemeClr val="tx1">
                  <a:lumMod val="85000"/>
                  <a:lumOff val="15000"/>
                </a:schemeClr>
              </a:solidFill>
            </a:endParaRPr>
          </a:p>
          <a:p>
            <a:pPr>
              <a:lnSpc>
                <a:spcPct val="120000"/>
              </a:lnSpc>
            </a:pPr>
            <a:r>
              <a:rPr lang="en-US" altLang="zh-CN" sz="800">
                <a:solidFill>
                  <a:schemeClr val="tx1">
                    <a:lumMod val="85000"/>
                    <a:lumOff val="15000"/>
                  </a:schemeClr>
                </a:solidFill>
              </a:rPr>
              <a:t>We have many PowerPoint </a:t>
            </a:r>
            <a:r>
              <a:rPr lang="zh-CN" altLang="en-US" sz="800">
                <a:solidFill>
                  <a:schemeClr val="tx1">
                    <a:lumMod val="85000"/>
                    <a:lumOff val="15000"/>
                  </a:schemeClr>
                </a:solidFill>
              </a:rPr>
              <a:t>templates</a:t>
            </a:r>
            <a:r>
              <a:rPr lang="en-US" altLang="zh-CN" sz="800">
                <a:solidFill>
                  <a:schemeClr val="tx1">
                    <a:lumMod val="85000"/>
                    <a:lumOff val="15000"/>
                  </a:schemeClr>
                </a:solidFill>
              </a:rPr>
              <a:t> that has been specifically designed to help anyone that is stepping into the world of PowerPoint for the very first time.</a:t>
            </a:r>
            <a:endParaRPr lang="zh-CN" altLang="en-US" sz="800">
              <a:solidFill>
                <a:schemeClr val="tx1">
                  <a:lumMod val="85000"/>
                  <a:lumOff val="15000"/>
                </a:schemeClr>
              </a:solidFill>
            </a:endParaRPr>
          </a:p>
        </p:txBody>
      </p:sp>
      <p:sp>
        <p:nvSpPr>
          <p:cNvPr id="22" name="Rectangle 21"/>
          <p:cNvSpPr>
            <a:spLocks noChangeArrowheads="1"/>
          </p:cNvSpPr>
          <p:nvPr/>
        </p:nvSpPr>
        <p:spPr bwMode="auto">
          <a:xfrm>
            <a:off x="5148263" y="2155825"/>
            <a:ext cx="1081087" cy="13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en-US" altLang="zh-CN" sz="800">
                <a:solidFill>
                  <a:schemeClr val="tx1">
                    <a:lumMod val="85000"/>
                    <a:lumOff val="15000"/>
                  </a:schemeClr>
                </a:solidFill>
              </a:rPr>
              <a:t>Marketing Information</a:t>
            </a:r>
            <a:endParaRPr lang="en-US" altLang="zh-CN" sz="800">
              <a:solidFill>
                <a:schemeClr val="tx1">
                  <a:lumMod val="85000"/>
                  <a:lumOff val="15000"/>
                </a:schemeClr>
              </a:solidFill>
            </a:endParaRPr>
          </a:p>
        </p:txBody>
      </p:sp>
      <p:cxnSp>
        <p:nvCxnSpPr>
          <p:cNvPr id="23" name="直接连接符 22"/>
          <p:cNvCxnSpPr/>
          <p:nvPr/>
        </p:nvCxnSpPr>
        <p:spPr>
          <a:xfrm>
            <a:off x="0" y="5092030"/>
            <a:ext cx="9144000" cy="0"/>
          </a:xfrm>
          <a:prstGeom prst="line">
            <a:avLst/>
          </a:prstGeom>
          <a:ln w="101600">
            <a:solidFill>
              <a:srgbClr val="489018"/>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nodeType="afterGroup">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50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0-#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30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60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0-#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80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0-#ppt_w/2"/>
                                          </p:val>
                                        </p:tav>
                                        <p:tav tm="100000">
                                          <p:val>
                                            <p:strVal val="#ppt_x"/>
                                          </p:val>
                                        </p:tav>
                                      </p:tavLst>
                                    </p:anim>
                                    <p:anim calcmode="lin" valueType="num">
                                      <p:cBhvr additive="base">
                                        <p:cTn id="34" dur="500" fill="hold"/>
                                        <p:tgtEl>
                                          <p:spTgt spid="14"/>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30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0-#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par>
                                <p:cTn id="43" presetID="2" presetClass="entr" presetSubtype="4" fill="hold" grpId="0" nodeType="withEffect">
                                  <p:stCondLst>
                                    <p:cond delay="70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par>
                                <p:cTn id="47" presetID="8" presetClass="emph" presetSubtype="0" fill="hold" grpId="1" nodeType="withEffect">
                                  <p:stCondLst>
                                    <p:cond delay="0"/>
                                  </p:stCondLst>
                                  <p:childTnLst>
                                    <p:animRot by="21600000">
                                      <p:cBhvr>
                                        <p:cTn id="48" dur="2700" fill="hold"/>
                                        <p:tgtEl>
                                          <p:spTgt spid="8"/>
                                        </p:tgtEl>
                                        <p:attrNameLst>
                                          <p:attrName>r</p:attrName>
                                        </p:attrNameLst>
                                      </p:cBhvr>
                                    </p:animRot>
                                  </p:childTnLst>
                                </p:cTn>
                              </p:par>
                              <p:par>
                                <p:cTn id="49" presetID="8" presetClass="emph" presetSubtype="0" fill="hold" grpId="1" nodeType="withEffect">
                                  <p:stCondLst>
                                    <p:cond delay="0"/>
                                  </p:stCondLst>
                                  <p:childTnLst>
                                    <p:animRot by="21600000">
                                      <p:cBhvr>
                                        <p:cTn id="50" dur="2800" fill="hold"/>
                                        <p:tgtEl>
                                          <p:spTgt spid="9"/>
                                        </p:tgtEl>
                                        <p:attrNameLst>
                                          <p:attrName>r</p:attrName>
                                        </p:attrNameLst>
                                      </p:cBhvr>
                                    </p:animRot>
                                  </p:childTnLst>
                                </p:cTn>
                              </p:par>
                              <p:par>
                                <p:cTn id="51" presetID="8" presetClass="emph" presetSubtype="0" fill="hold" grpId="1" nodeType="withEffect">
                                  <p:stCondLst>
                                    <p:cond delay="0"/>
                                  </p:stCondLst>
                                  <p:childTnLst>
                                    <p:animRot by="21600000">
                                      <p:cBhvr>
                                        <p:cTn id="52" dur="2700" fill="hold"/>
                                        <p:tgtEl>
                                          <p:spTgt spid="6"/>
                                        </p:tgtEl>
                                        <p:attrNameLst>
                                          <p:attrName>r</p:attrName>
                                        </p:attrNameLst>
                                      </p:cBhvr>
                                    </p:animRot>
                                  </p:childTnLst>
                                </p:cTn>
                              </p:par>
                              <p:par>
                                <p:cTn id="53" presetID="8" presetClass="emph" presetSubtype="0" fill="hold" grpId="1" nodeType="withEffect">
                                  <p:stCondLst>
                                    <p:cond delay="0"/>
                                  </p:stCondLst>
                                  <p:childTnLst>
                                    <p:animRot by="21600000">
                                      <p:cBhvr>
                                        <p:cTn id="54" dur="2700" fill="hold"/>
                                        <p:tgtEl>
                                          <p:spTgt spid="14"/>
                                        </p:tgtEl>
                                        <p:attrNameLst>
                                          <p:attrName>r</p:attrName>
                                        </p:attrNameLst>
                                      </p:cBhvr>
                                    </p:animRot>
                                  </p:childTnLst>
                                </p:cTn>
                              </p:par>
                              <p:par>
                                <p:cTn id="55" presetID="2" presetClass="entr" presetSubtype="8" fill="hold" grpId="0" nodeType="withEffect">
                                  <p:stCondLst>
                                    <p:cond delay="90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0-#ppt_w/2"/>
                                          </p:val>
                                        </p:tav>
                                        <p:tav tm="100000">
                                          <p:val>
                                            <p:strVal val="#ppt_x"/>
                                          </p:val>
                                        </p:tav>
                                      </p:tavLst>
                                    </p:anim>
                                    <p:anim calcmode="lin" valueType="num">
                                      <p:cBhvr additive="base">
                                        <p:cTn id="58" dur="500" fill="hold"/>
                                        <p:tgtEl>
                                          <p:spTgt spid="15"/>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40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0-#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90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0-#ppt_w/2"/>
                                          </p:val>
                                        </p:tav>
                                        <p:tav tm="100000">
                                          <p:val>
                                            <p:strVal val="#ppt_x"/>
                                          </p:val>
                                        </p:tav>
                                      </p:tavLst>
                                    </p:anim>
                                    <p:anim calcmode="lin" valueType="num">
                                      <p:cBhvr additive="base">
                                        <p:cTn id="66" dur="500" fill="hold"/>
                                        <p:tgtEl>
                                          <p:spTgt spid="16"/>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400"/>
                                  </p:stCondLst>
                                  <p:childTnLst>
                                    <p:set>
                                      <p:cBhvr>
                                        <p:cTn id="68" dur="1" fill="hold">
                                          <p:stCondLst>
                                            <p:cond delay="0"/>
                                          </p:stCondLst>
                                        </p:cTn>
                                        <p:tgtEl>
                                          <p:spTgt spid="18"/>
                                        </p:tgtEl>
                                        <p:attrNameLst>
                                          <p:attrName>style.visibility</p:attrName>
                                        </p:attrNameLst>
                                      </p:cBhvr>
                                      <p:to>
                                        <p:strVal val="visible"/>
                                      </p:to>
                                    </p:set>
                                    <p:anim calcmode="lin" valueType="num">
                                      <p:cBhvr additive="base">
                                        <p:cTn id="69" dur="500" fill="hold"/>
                                        <p:tgtEl>
                                          <p:spTgt spid="18"/>
                                        </p:tgtEl>
                                        <p:attrNameLst>
                                          <p:attrName>ppt_x</p:attrName>
                                        </p:attrNameLst>
                                      </p:cBhvr>
                                      <p:tavLst>
                                        <p:tav tm="0">
                                          <p:val>
                                            <p:strVal val="0-#ppt_w/2"/>
                                          </p:val>
                                        </p:tav>
                                        <p:tav tm="100000">
                                          <p:val>
                                            <p:strVal val="#ppt_x"/>
                                          </p:val>
                                        </p:tav>
                                      </p:tavLst>
                                    </p:anim>
                                    <p:anim calcmode="lin" valueType="num">
                                      <p:cBhvr additive="base">
                                        <p:cTn id="70" dur="500" fill="hold"/>
                                        <p:tgtEl>
                                          <p:spTgt spid="18"/>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120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500" fill="hold"/>
                                        <p:tgtEl>
                                          <p:spTgt spid="19"/>
                                        </p:tgtEl>
                                        <p:attrNameLst>
                                          <p:attrName>ppt_x</p:attrName>
                                        </p:attrNameLst>
                                      </p:cBhvr>
                                      <p:tavLst>
                                        <p:tav tm="0">
                                          <p:val>
                                            <p:strVal val="1+#ppt_w/2"/>
                                          </p:val>
                                        </p:tav>
                                        <p:tav tm="100000">
                                          <p:val>
                                            <p:strVal val="#ppt_x"/>
                                          </p:val>
                                        </p:tav>
                                      </p:tavLst>
                                    </p:anim>
                                    <p:anim calcmode="lin" valueType="num">
                                      <p:cBhvr additive="base">
                                        <p:cTn id="74" dur="500" fill="hold"/>
                                        <p:tgtEl>
                                          <p:spTgt spid="19"/>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150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fill="hold"/>
                                        <p:tgtEl>
                                          <p:spTgt spid="20"/>
                                        </p:tgtEl>
                                        <p:attrNameLst>
                                          <p:attrName>ppt_x</p:attrName>
                                        </p:attrNameLst>
                                      </p:cBhvr>
                                      <p:tavLst>
                                        <p:tav tm="0">
                                          <p:val>
                                            <p:strVal val="1+#ppt_w/2"/>
                                          </p:val>
                                        </p:tav>
                                        <p:tav tm="100000">
                                          <p:val>
                                            <p:strVal val="#ppt_x"/>
                                          </p:val>
                                        </p:tav>
                                      </p:tavLst>
                                    </p:anim>
                                    <p:anim calcmode="lin" valueType="num">
                                      <p:cBhvr additive="base">
                                        <p:cTn id="78" dur="500" fill="hold"/>
                                        <p:tgtEl>
                                          <p:spTgt spid="20"/>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2000"/>
                                  </p:stCondLst>
                                  <p:childTnLst>
                                    <p:set>
                                      <p:cBhvr>
                                        <p:cTn id="80" dur="1" fill="hold">
                                          <p:stCondLst>
                                            <p:cond delay="0"/>
                                          </p:stCondLst>
                                        </p:cTn>
                                        <p:tgtEl>
                                          <p:spTgt spid="21"/>
                                        </p:tgtEl>
                                        <p:attrNameLst>
                                          <p:attrName>style.visibility</p:attrName>
                                        </p:attrNameLst>
                                      </p:cBhvr>
                                      <p:to>
                                        <p:strVal val="visible"/>
                                      </p:to>
                                    </p:set>
                                    <p:anim calcmode="lin" valueType="num">
                                      <p:cBhvr additive="base">
                                        <p:cTn id="81" dur="500" fill="hold"/>
                                        <p:tgtEl>
                                          <p:spTgt spid="21"/>
                                        </p:tgtEl>
                                        <p:attrNameLst>
                                          <p:attrName>ppt_x</p:attrName>
                                        </p:attrNameLst>
                                      </p:cBhvr>
                                      <p:tavLst>
                                        <p:tav tm="0">
                                          <p:val>
                                            <p:strVal val="1+#ppt_w/2"/>
                                          </p:val>
                                        </p:tav>
                                        <p:tav tm="100000">
                                          <p:val>
                                            <p:strVal val="#ppt_x"/>
                                          </p:val>
                                        </p:tav>
                                      </p:tavLst>
                                    </p:anim>
                                    <p:anim calcmode="lin" valueType="num">
                                      <p:cBhvr additive="base">
                                        <p:cTn id="82" dur="500" fill="hold"/>
                                        <p:tgtEl>
                                          <p:spTgt spid="21"/>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2400"/>
                                  </p:stCondLst>
                                  <p:childTnLst>
                                    <p:set>
                                      <p:cBhvr>
                                        <p:cTn id="84" dur="1" fill="hold">
                                          <p:stCondLst>
                                            <p:cond delay="0"/>
                                          </p:stCondLst>
                                        </p:cTn>
                                        <p:tgtEl>
                                          <p:spTgt spid="22"/>
                                        </p:tgtEl>
                                        <p:attrNameLst>
                                          <p:attrName>style.visibility</p:attrName>
                                        </p:attrNameLst>
                                      </p:cBhvr>
                                      <p:to>
                                        <p:strVal val="visible"/>
                                      </p:to>
                                    </p:set>
                                    <p:anim calcmode="lin" valueType="num">
                                      <p:cBhvr additive="base">
                                        <p:cTn id="85" dur="500" fill="hold"/>
                                        <p:tgtEl>
                                          <p:spTgt spid="22"/>
                                        </p:tgtEl>
                                        <p:attrNameLst>
                                          <p:attrName>ppt_x</p:attrName>
                                        </p:attrNameLst>
                                      </p:cBhvr>
                                      <p:tavLst>
                                        <p:tav tm="0">
                                          <p:val>
                                            <p:strVal val="1+#ppt_w/2"/>
                                          </p:val>
                                        </p:tav>
                                        <p:tav tm="100000">
                                          <p:val>
                                            <p:strVal val="#ppt_x"/>
                                          </p:val>
                                        </p:tav>
                                      </p:tavLst>
                                    </p:anim>
                                    <p:anim calcmode="lin" valueType="num">
                                      <p:cBhvr additive="base">
                                        <p:cTn id="86"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6" grpId="1" animBg="1"/>
      <p:bldP spid="8" grpId="0" animBg="1"/>
      <p:bldP spid="8" grpId="1" animBg="1"/>
      <p:bldP spid="9" grpId="0" animBg="1"/>
      <p:bldP spid="9" grpId="1" animBg="1"/>
      <p:bldP spid="10" grpId="0" animBg="1"/>
      <p:bldP spid="11" grpId="0" animBg="1"/>
      <p:bldP spid="12" grpId="0" animBg="1"/>
      <p:bldP spid="13" grpId="0" animBg="1"/>
      <p:bldP spid="14" grpId="0" animBg="1"/>
      <p:bldP spid="14" grpId="1" animBg="1"/>
      <p:bldP spid="15" grpId="0"/>
      <p:bldP spid="16" grpId="0"/>
      <p:bldP spid="17" grpId="0"/>
      <p:bldP spid="18" grpId="0"/>
      <p:bldP spid="19" grpId="0" animBg="1"/>
      <p:bldP spid="20" grpId="0" animBg="1"/>
      <p:bldP spid="21" grpId="0"/>
      <p:bldP spid="22"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组合 6"/>
          <p:cNvGrpSpPr/>
          <p:nvPr/>
        </p:nvGrpSpPr>
        <p:grpSpPr>
          <a:xfrm>
            <a:off x="251521" y="1"/>
            <a:ext cx="288031" cy="555526"/>
            <a:chOff x="251521" y="1"/>
            <a:chExt cx="288031" cy="555526"/>
          </a:xfrm>
        </p:grpSpPr>
        <p:sp>
          <p:nvSpPr>
            <p:cNvPr id="3" name="矩形 2"/>
            <p:cNvSpPr/>
            <p:nvPr/>
          </p:nvSpPr>
          <p:spPr>
            <a:xfrm>
              <a:off x="251521" y="1"/>
              <a:ext cx="288031" cy="555526"/>
            </a:xfrm>
            <a:prstGeom prst="rect">
              <a:avLst/>
            </a:prstGeom>
            <a:solidFill>
              <a:srgbClr val="489018"/>
            </a:solidFill>
            <a:ln w="88900" cmpd="dbl">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23528" y="483518"/>
              <a:ext cx="144016" cy="72008"/>
            </a:xfrm>
            <a:prstGeom prst="rect">
              <a:avLst/>
            </a:prstGeom>
            <a:solidFill>
              <a:schemeClr val="bg1"/>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extBox 4"/>
          <p:cNvSpPr txBox="1"/>
          <p:nvPr/>
        </p:nvSpPr>
        <p:spPr>
          <a:xfrm>
            <a:off x="539552" y="144964"/>
            <a:ext cx="2441694" cy="338554"/>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r>
              <a:rPr lang="zh-CN" altLang="en-US" sz="1600">
                <a:solidFill>
                  <a:schemeClr val="tx1">
                    <a:lumMod val="85000"/>
                    <a:lumOff val="15000"/>
                  </a:schemeClr>
                </a:solidFill>
              </a:rPr>
              <a:t>工作中的不足及原因分析</a:t>
            </a:r>
            <a:endParaRPr lang="zh-CN" altLang="en-US" sz="1600">
              <a:solidFill>
                <a:schemeClr val="tx1">
                  <a:lumMod val="85000"/>
                  <a:lumOff val="15000"/>
                </a:schemeClr>
              </a:solidFill>
            </a:endParaRPr>
          </a:p>
        </p:txBody>
      </p:sp>
      <p:cxnSp>
        <p:nvCxnSpPr>
          <p:cNvPr id="6" name="直接连接符 5"/>
          <p:cNvCxnSpPr/>
          <p:nvPr/>
        </p:nvCxnSpPr>
        <p:spPr>
          <a:xfrm>
            <a:off x="1189522" y="1677243"/>
            <a:ext cx="6624736" cy="0"/>
          </a:xfrm>
          <a:prstGeom prst="line">
            <a:avLst/>
          </a:prstGeom>
          <a:ln w="38100">
            <a:solidFill>
              <a:srgbClr val="489018"/>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4472645" y="1541611"/>
            <a:ext cx="288032" cy="288032"/>
          </a:xfrm>
          <a:prstGeom prst="ellipse">
            <a:avLst/>
          </a:prstGeom>
          <a:solidFill>
            <a:srgbClr val="489018"/>
          </a:solidFill>
          <a:ln w="88900" cmpd="dbl">
            <a:solidFill>
              <a:srgbClr val="4890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7532067" y="1533227"/>
            <a:ext cx="288032" cy="288032"/>
          </a:xfrm>
          <a:prstGeom prst="ellipse">
            <a:avLst/>
          </a:prstGeom>
          <a:solidFill>
            <a:srgbClr val="489018"/>
          </a:solidFill>
          <a:ln w="88900" cmpd="dbl">
            <a:solidFill>
              <a:srgbClr val="4890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020197" y="1541611"/>
            <a:ext cx="288032" cy="288032"/>
          </a:xfrm>
          <a:prstGeom prst="ellipse">
            <a:avLst/>
          </a:prstGeom>
          <a:solidFill>
            <a:srgbClr val="489018"/>
          </a:solidFill>
          <a:ln w="88900" cmpd="dbl">
            <a:solidFill>
              <a:srgbClr val="4890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701690" y="1541611"/>
            <a:ext cx="288032" cy="288032"/>
          </a:xfrm>
          <a:prstGeom prst="ellipse">
            <a:avLst/>
          </a:prstGeom>
          <a:solidFill>
            <a:srgbClr val="489018"/>
          </a:solidFill>
          <a:ln w="88900" cmpd="dbl">
            <a:solidFill>
              <a:srgbClr val="4890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肘形连接符 11"/>
          <p:cNvCxnSpPr/>
          <p:nvPr/>
        </p:nvCxnSpPr>
        <p:spPr>
          <a:xfrm rot="16200000" flipH="1">
            <a:off x="1995599" y="2519916"/>
            <a:ext cx="2574582" cy="853824"/>
          </a:xfrm>
          <a:prstGeom prst="bentConnector3">
            <a:avLst>
              <a:gd name="adj1" fmla="val 99299"/>
            </a:avLst>
          </a:prstGeom>
          <a:ln w="28575">
            <a:solidFill>
              <a:srgbClr val="489018"/>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7977" y="3549451"/>
            <a:ext cx="1675074" cy="1116716"/>
          </a:xfrm>
          <a:prstGeom prst="rect">
            <a:avLst/>
          </a:prstGeom>
        </p:spPr>
      </p:pic>
      <p:sp>
        <p:nvSpPr>
          <p:cNvPr id="14" name="矩形 13"/>
          <p:cNvSpPr/>
          <p:nvPr/>
        </p:nvSpPr>
        <p:spPr>
          <a:xfrm>
            <a:off x="5648177" y="3549451"/>
            <a:ext cx="1878049" cy="360040"/>
          </a:xfrm>
          <a:prstGeom prst="rect">
            <a:avLst/>
          </a:pr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流程图: 联系 2"/>
          <p:cNvSpPr/>
          <p:nvPr/>
        </p:nvSpPr>
        <p:spPr>
          <a:xfrm>
            <a:off x="986322" y="987574"/>
            <a:ext cx="406400" cy="401637"/>
          </a:xfrm>
          <a:custGeom>
            <a:rect l="l" t="t" r="r" b="b"/>
            <a:pathLst>
              <a:path w="802483" h="792958">
                <a:moveTo>
                  <a:pt x="623890" y="697087"/>
                </a:moveTo>
                <a:lnTo>
                  <a:pt x="623890" y="764174"/>
                </a:lnTo>
                <a:cubicBezTo>
                  <a:pt x="581823" y="782953"/>
                  <a:pt x="533974" y="792958"/>
                  <a:pt x="483397" y="792958"/>
                </a:cubicBezTo>
                <a:cubicBezTo>
                  <a:pt x="429917" y="792958"/>
                  <a:pt x="379487" y="781771"/>
                  <a:pt x="335758" y="760851"/>
                </a:cubicBezTo>
                <a:lnTo>
                  <a:pt x="335758" y="700537"/>
                </a:lnTo>
                <a:cubicBezTo>
                  <a:pt x="376490" y="723218"/>
                  <a:pt x="424723" y="735769"/>
                  <a:pt x="476251" y="735769"/>
                </a:cubicBezTo>
                <a:cubicBezTo>
                  <a:pt x="530693" y="735769"/>
                  <a:pt x="581457" y="721758"/>
                  <a:pt x="623890" y="697087"/>
                </a:cubicBezTo>
                <a:close/>
                <a:moveTo>
                  <a:pt x="302421" y="685181"/>
                </a:moveTo>
                <a:lnTo>
                  <a:pt x="302421" y="752268"/>
                </a:lnTo>
                <a:cubicBezTo>
                  <a:pt x="260354" y="771047"/>
                  <a:pt x="212505" y="781052"/>
                  <a:pt x="161928" y="781052"/>
                </a:cubicBezTo>
                <a:cubicBezTo>
                  <a:pt x="108448" y="781052"/>
                  <a:pt x="58018" y="769865"/>
                  <a:pt x="14289" y="748945"/>
                </a:cubicBezTo>
                <a:lnTo>
                  <a:pt x="14289" y="688631"/>
                </a:lnTo>
                <a:cubicBezTo>
                  <a:pt x="55021" y="711312"/>
                  <a:pt x="103254" y="723863"/>
                  <a:pt x="154782" y="723863"/>
                </a:cubicBezTo>
                <a:cubicBezTo>
                  <a:pt x="209224" y="723863"/>
                  <a:pt x="259988" y="709852"/>
                  <a:pt x="302421" y="685181"/>
                </a:cubicBezTo>
                <a:close/>
                <a:moveTo>
                  <a:pt x="307183" y="628652"/>
                </a:moveTo>
                <a:lnTo>
                  <a:pt x="307183" y="678641"/>
                </a:lnTo>
                <a:cubicBezTo>
                  <a:pt x="265116" y="692634"/>
                  <a:pt x="217267" y="700089"/>
                  <a:pt x="166690" y="700089"/>
                </a:cubicBezTo>
                <a:cubicBezTo>
                  <a:pt x="113210" y="700089"/>
                  <a:pt x="62780" y="691753"/>
                  <a:pt x="19051" y="676165"/>
                </a:cubicBezTo>
                <a:lnTo>
                  <a:pt x="19051" y="631223"/>
                </a:lnTo>
                <a:cubicBezTo>
                  <a:pt x="59783" y="648123"/>
                  <a:pt x="108016" y="657475"/>
                  <a:pt x="159544" y="657475"/>
                </a:cubicBezTo>
                <a:cubicBezTo>
                  <a:pt x="213986" y="657475"/>
                  <a:pt x="264750" y="647035"/>
                  <a:pt x="307183" y="628652"/>
                </a:cubicBezTo>
                <a:close/>
                <a:moveTo>
                  <a:pt x="623889" y="620887"/>
                </a:moveTo>
                <a:lnTo>
                  <a:pt x="623889" y="687974"/>
                </a:lnTo>
                <a:cubicBezTo>
                  <a:pt x="581822" y="706753"/>
                  <a:pt x="533973" y="716758"/>
                  <a:pt x="483396" y="716758"/>
                </a:cubicBezTo>
                <a:cubicBezTo>
                  <a:pt x="429916" y="716758"/>
                  <a:pt x="379486" y="705571"/>
                  <a:pt x="335757" y="684651"/>
                </a:cubicBezTo>
                <a:lnTo>
                  <a:pt x="335757" y="624337"/>
                </a:lnTo>
                <a:cubicBezTo>
                  <a:pt x="376489" y="647018"/>
                  <a:pt x="424722" y="659569"/>
                  <a:pt x="476250" y="659569"/>
                </a:cubicBezTo>
                <a:cubicBezTo>
                  <a:pt x="530692" y="659569"/>
                  <a:pt x="581456" y="645558"/>
                  <a:pt x="623889" y="620887"/>
                </a:cubicBezTo>
                <a:close/>
                <a:moveTo>
                  <a:pt x="628652" y="552453"/>
                </a:moveTo>
                <a:lnTo>
                  <a:pt x="628652" y="602442"/>
                </a:lnTo>
                <a:cubicBezTo>
                  <a:pt x="586585" y="616435"/>
                  <a:pt x="538736" y="623890"/>
                  <a:pt x="488159" y="623890"/>
                </a:cubicBezTo>
                <a:cubicBezTo>
                  <a:pt x="434679" y="623890"/>
                  <a:pt x="384249" y="615554"/>
                  <a:pt x="340520" y="599966"/>
                </a:cubicBezTo>
                <a:lnTo>
                  <a:pt x="340520" y="555024"/>
                </a:lnTo>
                <a:cubicBezTo>
                  <a:pt x="381252" y="571924"/>
                  <a:pt x="429485" y="581276"/>
                  <a:pt x="481013" y="581276"/>
                </a:cubicBezTo>
                <a:cubicBezTo>
                  <a:pt x="535455" y="581276"/>
                  <a:pt x="586219" y="570836"/>
                  <a:pt x="628652" y="552453"/>
                </a:cubicBezTo>
                <a:close/>
                <a:moveTo>
                  <a:pt x="304802" y="537544"/>
                </a:moveTo>
                <a:lnTo>
                  <a:pt x="304802" y="604631"/>
                </a:lnTo>
                <a:cubicBezTo>
                  <a:pt x="262735" y="623410"/>
                  <a:pt x="214886" y="633415"/>
                  <a:pt x="164309" y="633415"/>
                </a:cubicBezTo>
                <a:cubicBezTo>
                  <a:pt x="110829" y="633415"/>
                  <a:pt x="60399" y="622228"/>
                  <a:pt x="16670" y="601308"/>
                </a:cubicBezTo>
                <a:lnTo>
                  <a:pt x="16670" y="540994"/>
                </a:lnTo>
                <a:cubicBezTo>
                  <a:pt x="57402" y="563675"/>
                  <a:pt x="105635" y="576226"/>
                  <a:pt x="157163" y="576226"/>
                </a:cubicBezTo>
                <a:cubicBezTo>
                  <a:pt x="211605" y="576226"/>
                  <a:pt x="262369" y="562215"/>
                  <a:pt x="304802" y="537544"/>
                </a:cubicBezTo>
                <a:close/>
                <a:moveTo>
                  <a:pt x="304802" y="463725"/>
                </a:moveTo>
                <a:lnTo>
                  <a:pt x="304802" y="530812"/>
                </a:lnTo>
                <a:cubicBezTo>
                  <a:pt x="262735" y="549591"/>
                  <a:pt x="214886" y="559596"/>
                  <a:pt x="164309" y="559596"/>
                </a:cubicBezTo>
                <a:cubicBezTo>
                  <a:pt x="110829" y="559596"/>
                  <a:pt x="60399" y="548409"/>
                  <a:pt x="16670" y="527489"/>
                </a:cubicBezTo>
                <a:lnTo>
                  <a:pt x="16670" y="467175"/>
                </a:lnTo>
                <a:cubicBezTo>
                  <a:pt x="57402" y="489856"/>
                  <a:pt x="105635" y="502407"/>
                  <a:pt x="157163" y="502407"/>
                </a:cubicBezTo>
                <a:cubicBezTo>
                  <a:pt x="211605" y="502407"/>
                  <a:pt x="262369" y="488396"/>
                  <a:pt x="304802" y="463725"/>
                </a:cubicBezTo>
                <a:close/>
                <a:moveTo>
                  <a:pt x="488048" y="409575"/>
                </a:moveTo>
                <a:cubicBezTo>
                  <a:pt x="421116" y="409575"/>
                  <a:pt x="364585" y="426817"/>
                  <a:pt x="349612" y="452315"/>
                </a:cubicBezTo>
                <a:cubicBezTo>
                  <a:pt x="386630" y="474468"/>
                  <a:pt x="430121" y="485776"/>
                  <a:pt x="476252" y="485776"/>
                </a:cubicBezTo>
                <a:cubicBezTo>
                  <a:pt x="528922" y="485776"/>
                  <a:pt x="578149" y="471035"/>
                  <a:pt x="619362" y="444393"/>
                </a:cubicBezTo>
                <a:cubicBezTo>
                  <a:pt x="597925" y="422961"/>
                  <a:pt x="547026" y="409575"/>
                  <a:pt x="488048" y="409575"/>
                </a:cubicBezTo>
                <a:close/>
                <a:moveTo>
                  <a:pt x="485776" y="385763"/>
                </a:moveTo>
                <a:cubicBezTo>
                  <a:pt x="567315" y="385763"/>
                  <a:pt x="633414" y="411350"/>
                  <a:pt x="633414" y="442913"/>
                </a:cubicBezTo>
                <a:lnTo>
                  <a:pt x="628341" y="452641"/>
                </a:lnTo>
                <a:lnTo>
                  <a:pt x="623891" y="448554"/>
                </a:lnTo>
                <a:lnTo>
                  <a:pt x="623891" y="517706"/>
                </a:lnTo>
                <a:cubicBezTo>
                  <a:pt x="581824" y="538816"/>
                  <a:pt x="533975" y="550063"/>
                  <a:pt x="483398" y="550063"/>
                </a:cubicBezTo>
                <a:cubicBezTo>
                  <a:pt x="429918" y="550063"/>
                  <a:pt x="379488" y="537487"/>
                  <a:pt x="335759" y="513971"/>
                </a:cubicBezTo>
                <a:lnTo>
                  <a:pt x="335759" y="446171"/>
                </a:lnTo>
                <a:lnTo>
                  <a:pt x="341065" y="448524"/>
                </a:lnTo>
                <a:cubicBezTo>
                  <a:pt x="338448" y="447203"/>
                  <a:pt x="338138" y="445072"/>
                  <a:pt x="338138" y="442913"/>
                </a:cubicBezTo>
                <a:cubicBezTo>
                  <a:pt x="338138" y="411350"/>
                  <a:pt x="404238" y="385763"/>
                  <a:pt x="485776" y="385763"/>
                </a:cubicBezTo>
                <a:close/>
                <a:moveTo>
                  <a:pt x="304802" y="382762"/>
                </a:moveTo>
                <a:lnTo>
                  <a:pt x="304802" y="449849"/>
                </a:lnTo>
                <a:cubicBezTo>
                  <a:pt x="262735" y="468628"/>
                  <a:pt x="214886" y="478633"/>
                  <a:pt x="164309" y="478633"/>
                </a:cubicBezTo>
                <a:cubicBezTo>
                  <a:pt x="110829" y="478633"/>
                  <a:pt x="60399" y="467446"/>
                  <a:pt x="16670" y="446526"/>
                </a:cubicBezTo>
                <a:lnTo>
                  <a:pt x="16670" y="386212"/>
                </a:lnTo>
                <a:cubicBezTo>
                  <a:pt x="57402" y="408893"/>
                  <a:pt x="105635" y="421444"/>
                  <a:pt x="157163" y="421444"/>
                </a:cubicBezTo>
                <a:cubicBezTo>
                  <a:pt x="211605" y="421444"/>
                  <a:pt x="262369" y="407433"/>
                  <a:pt x="304802" y="382762"/>
                </a:cubicBezTo>
                <a:close/>
                <a:moveTo>
                  <a:pt x="300040" y="297037"/>
                </a:moveTo>
                <a:lnTo>
                  <a:pt x="300040" y="372450"/>
                </a:lnTo>
                <a:cubicBezTo>
                  <a:pt x="257973" y="393560"/>
                  <a:pt x="210124" y="404807"/>
                  <a:pt x="159547" y="404807"/>
                </a:cubicBezTo>
                <a:cubicBezTo>
                  <a:pt x="106067" y="404807"/>
                  <a:pt x="55637" y="392231"/>
                  <a:pt x="11908" y="368715"/>
                </a:cubicBezTo>
                <a:lnTo>
                  <a:pt x="11908" y="300915"/>
                </a:lnTo>
                <a:cubicBezTo>
                  <a:pt x="52640" y="326411"/>
                  <a:pt x="100873" y="340520"/>
                  <a:pt x="152401" y="340520"/>
                </a:cubicBezTo>
                <a:cubicBezTo>
                  <a:pt x="206843" y="340520"/>
                  <a:pt x="257607" y="324770"/>
                  <a:pt x="300040" y="297037"/>
                </a:cubicBezTo>
                <a:close/>
                <a:moveTo>
                  <a:pt x="557216" y="232744"/>
                </a:moveTo>
                <a:lnTo>
                  <a:pt x="557216" y="299831"/>
                </a:lnTo>
                <a:cubicBezTo>
                  <a:pt x="515149" y="318610"/>
                  <a:pt x="467300" y="328615"/>
                  <a:pt x="416723" y="328615"/>
                </a:cubicBezTo>
                <a:lnTo>
                  <a:pt x="347665" y="321298"/>
                </a:lnTo>
                <a:lnTo>
                  <a:pt x="347665" y="263834"/>
                </a:lnTo>
                <a:cubicBezTo>
                  <a:pt x="367357" y="269262"/>
                  <a:pt x="388183" y="271426"/>
                  <a:pt x="409577" y="271426"/>
                </a:cubicBezTo>
                <a:cubicBezTo>
                  <a:pt x="464019" y="271426"/>
                  <a:pt x="514783" y="257415"/>
                  <a:pt x="557216" y="232744"/>
                </a:cubicBezTo>
                <a:close/>
                <a:moveTo>
                  <a:pt x="154782" y="228602"/>
                </a:moveTo>
                <a:cubicBezTo>
                  <a:pt x="240266" y="228602"/>
                  <a:pt x="309564" y="254189"/>
                  <a:pt x="309564" y="285752"/>
                </a:cubicBezTo>
                <a:lnTo>
                  <a:pt x="304245" y="295480"/>
                </a:lnTo>
                <a:cubicBezTo>
                  <a:pt x="287819" y="270012"/>
                  <a:pt x="228058" y="252414"/>
                  <a:pt x="157164" y="252414"/>
                </a:cubicBezTo>
                <a:cubicBezTo>
                  <a:pt x="81891" y="252414"/>
                  <a:pt x="19167" y="272254"/>
                  <a:pt x="7701" y="299836"/>
                </a:cubicBezTo>
                <a:cubicBezTo>
                  <a:pt x="2019" y="296352"/>
                  <a:pt x="0" y="291139"/>
                  <a:pt x="0" y="285752"/>
                </a:cubicBezTo>
                <a:cubicBezTo>
                  <a:pt x="0" y="254189"/>
                  <a:pt x="69298" y="228602"/>
                  <a:pt x="154782" y="228602"/>
                </a:cubicBezTo>
                <a:close/>
                <a:moveTo>
                  <a:pt x="559595" y="166690"/>
                </a:moveTo>
                <a:lnTo>
                  <a:pt x="559595" y="216679"/>
                </a:lnTo>
                <a:cubicBezTo>
                  <a:pt x="517528" y="230672"/>
                  <a:pt x="469679" y="238127"/>
                  <a:pt x="419102" y="238127"/>
                </a:cubicBezTo>
                <a:cubicBezTo>
                  <a:pt x="365622" y="238127"/>
                  <a:pt x="315192" y="229791"/>
                  <a:pt x="271463" y="214203"/>
                </a:cubicBezTo>
                <a:lnTo>
                  <a:pt x="271463" y="169261"/>
                </a:lnTo>
                <a:cubicBezTo>
                  <a:pt x="312195" y="186161"/>
                  <a:pt x="360428" y="195513"/>
                  <a:pt x="411956" y="195513"/>
                </a:cubicBezTo>
                <a:cubicBezTo>
                  <a:pt x="466398" y="195513"/>
                  <a:pt x="517162" y="185073"/>
                  <a:pt x="559595" y="166690"/>
                </a:cubicBezTo>
                <a:close/>
                <a:moveTo>
                  <a:pt x="722471" y="97633"/>
                </a:moveTo>
                <a:lnTo>
                  <a:pt x="802483" y="246702"/>
                </a:lnTo>
                <a:lnTo>
                  <a:pt x="762477" y="246702"/>
                </a:lnTo>
                <a:lnTo>
                  <a:pt x="762477" y="704852"/>
                </a:lnTo>
                <a:lnTo>
                  <a:pt x="682465" y="704852"/>
                </a:lnTo>
                <a:lnTo>
                  <a:pt x="682465" y="246702"/>
                </a:lnTo>
                <a:lnTo>
                  <a:pt x="642459" y="246702"/>
                </a:lnTo>
                <a:close/>
                <a:moveTo>
                  <a:pt x="418991" y="23812"/>
                </a:moveTo>
                <a:cubicBezTo>
                  <a:pt x="352059" y="23812"/>
                  <a:pt x="295528" y="41054"/>
                  <a:pt x="280555" y="66552"/>
                </a:cubicBezTo>
                <a:cubicBezTo>
                  <a:pt x="317573" y="88704"/>
                  <a:pt x="361064" y="100013"/>
                  <a:pt x="407195" y="100013"/>
                </a:cubicBezTo>
                <a:cubicBezTo>
                  <a:pt x="459865" y="100013"/>
                  <a:pt x="509092" y="85272"/>
                  <a:pt x="550305" y="58630"/>
                </a:cubicBezTo>
                <a:cubicBezTo>
                  <a:pt x="528868" y="37198"/>
                  <a:pt x="477969" y="23812"/>
                  <a:pt x="418991" y="23812"/>
                </a:cubicBezTo>
                <a:close/>
                <a:moveTo>
                  <a:pt x="416719" y="0"/>
                </a:moveTo>
                <a:cubicBezTo>
                  <a:pt x="498258" y="0"/>
                  <a:pt x="564357" y="25587"/>
                  <a:pt x="564357" y="57150"/>
                </a:cubicBezTo>
                <a:lnTo>
                  <a:pt x="559284" y="66878"/>
                </a:lnTo>
                <a:lnTo>
                  <a:pt x="554834" y="62791"/>
                </a:lnTo>
                <a:lnTo>
                  <a:pt x="554834" y="131943"/>
                </a:lnTo>
                <a:cubicBezTo>
                  <a:pt x="512767" y="153053"/>
                  <a:pt x="464918" y="164300"/>
                  <a:pt x="414341" y="164300"/>
                </a:cubicBezTo>
                <a:cubicBezTo>
                  <a:pt x="360861" y="164300"/>
                  <a:pt x="310431" y="151724"/>
                  <a:pt x="266702" y="128208"/>
                </a:cubicBezTo>
                <a:lnTo>
                  <a:pt x="266702" y="60408"/>
                </a:lnTo>
                <a:lnTo>
                  <a:pt x="272008" y="62761"/>
                </a:lnTo>
                <a:cubicBezTo>
                  <a:pt x="269391" y="61440"/>
                  <a:pt x="269081" y="59309"/>
                  <a:pt x="269081" y="57150"/>
                </a:cubicBezTo>
                <a:cubicBezTo>
                  <a:pt x="269081" y="25587"/>
                  <a:pt x="335181" y="0"/>
                  <a:pt x="416719" y="0"/>
                </a:cubicBezTo>
                <a:close/>
              </a:path>
            </a:pathLst>
          </a:cu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ct val="0"/>
              </a:spcBef>
              <a:spcAft>
                <a:spcPct val="0"/>
              </a:spcAft>
              <a:defRPr/>
            </a:pPr>
            <a:endParaRPr lang="zh-CN" altLang="en-US"/>
          </a:p>
        </p:txBody>
      </p:sp>
      <p:sp>
        <p:nvSpPr>
          <p:cNvPr id="16" name="圆角矩形 51"/>
          <p:cNvSpPr/>
          <p:nvPr/>
        </p:nvSpPr>
        <p:spPr>
          <a:xfrm flipH="1">
            <a:off x="4388066" y="1070694"/>
            <a:ext cx="434975" cy="390525"/>
          </a:xfrm>
          <a:custGeom>
            <a:rect l="l" t="t" r="r" b="b"/>
            <a:pathLst>
              <a:path w="833438" h="744826">
                <a:moveTo>
                  <a:pt x="735803" y="200026"/>
                </a:moveTo>
                <a:lnTo>
                  <a:pt x="588168" y="200026"/>
                </a:lnTo>
                <a:lnTo>
                  <a:pt x="588168" y="459582"/>
                </a:lnTo>
                <a:lnTo>
                  <a:pt x="280988" y="459582"/>
                </a:lnTo>
                <a:lnTo>
                  <a:pt x="280988" y="516729"/>
                </a:lnTo>
                <a:cubicBezTo>
                  <a:pt x="280988" y="570651"/>
                  <a:pt x="324701" y="614364"/>
                  <a:pt x="378623" y="614364"/>
                </a:cubicBezTo>
                <a:lnTo>
                  <a:pt x="591312" y="614364"/>
                </a:lnTo>
                <a:lnTo>
                  <a:pt x="712338" y="744826"/>
                </a:lnTo>
                <a:lnTo>
                  <a:pt x="704983" y="614364"/>
                </a:lnTo>
                <a:lnTo>
                  <a:pt x="735803" y="614364"/>
                </a:lnTo>
                <a:cubicBezTo>
                  <a:pt x="789725" y="614364"/>
                  <a:pt x="833438" y="570651"/>
                  <a:pt x="833438" y="516729"/>
                </a:cubicBezTo>
                <a:lnTo>
                  <a:pt x="833438" y="297661"/>
                </a:lnTo>
                <a:cubicBezTo>
                  <a:pt x="833438" y="243739"/>
                  <a:pt x="789725" y="200026"/>
                  <a:pt x="735803" y="200026"/>
                </a:cubicBezTo>
                <a:close/>
                <a:moveTo>
                  <a:pt x="454815" y="0"/>
                </a:moveTo>
                <a:lnTo>
                  <a:pt x="97635" y="0"/>
                </a:lnTo>
                <a:cubicBezTo>
                  <a:pt x="43713" y="0"/>
                  <a:pt x="0" y="43713"/>
                  <a:pt x="0" y="97635"/>
                </a:cubicBezTo>
                <a:lnTo>
                  <a:pt x="0" y="316703"/>
                </a:lnTo>
                <a:cubicBezTo>
                  <a:pt x="0" y="370625"/>
                  <a:pt x="43713" y="414338"/>
                  <a:pt x="97635" y="414338"/>
                </a:cubicBezTo>
                <a:lnTo>
                  <a:pt x="128455" y="414338"/>
                </a:lnTo>
                <a:lnTo>
                  <a:pt x="121100" y="544800"/>
                </a:lnTo>
                <a:lnTo>
                  <a:pt x="242126" y="414338"/>
                </a:lnTo>
                <a:lnTo>
                  <a:pt x="454815" y="414338"/>
                </a:lnTo>
                <a:cubicBezTo>
                  <a:pt x="508737" y="414338"/>
                  <a:pt x="552450" y="370625"/>
                  <a:pt x="552450" y="316703"/>
                </a:cubicBezTo>
                <a:lnTo>
                  <a:pt x="552450" y="97635"/>
                </a:lnTo>
                <a:cubicBezTo>
                  <a:pt x="552450" y="43713"/>
                  <a:pt x="508737" y="0"/>
                  <a:pt x="454815" y="0"/>
                </a:cubicBezTo>
                <a:close/>
              </a:path>
            </a:pathLst>
          </a:cu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ct val="0"/>
              </a:spcBef>
              <a:spcAft>
                <a:spcPct val="0"/>
              </a:spcAft>
              <a:defRPr/>
            </a:pPr>
            <a:endParaRPr lang="zh-CN" altLang="en-US"/>
          </a:p>
        </p:txBody>
      </p:sp>
      <p:sp>
        <p:nvSpPr>
          <p:cNvPr id="17" name="矩形 45"/>
          <p:cNvSpPr/>
          <p:nvPr/>
        </p:nvSpPr>
        <p:spPr>
          <a:xfrm>
            <a:off x="7485765" y="1070592"/>
            <a:ext cx="385763" cy="388938"/>
          </a:xfrm>
          <a:custGeom>
            <a:rect l="l" t="t" r="r" b="b"/>
            <a:pathLst>
              <a:path w="752475" h="755648">
                <a:moveTo>
                  <a:pt x="60325" y="0"/>
                </a:moveTo>
                <a:cubicBezTo>
                  <a:pt x="86342" y="0"/>
                  <a:pt x="108512" y="16470"/>
                  <a:pt x="116492" y="39730"/>
                </a:cubicBezTo>
                <a:lnTo>
                  <a:pt x="251669" y="169806"/>
                </a:lnTo>
                <a:lnTo>
                  <a:pt x="654050" y="15875"/>
                </a:lnTo>
                <a:lnTo>
                  <a:pt x="749300" y="88900"/>
                </a:lnTo>
                <a:lnTo>
                  <a:pt x="420437" y="332205"/>
                </a:lnTo>
                <a:lnTo>
                  <a:pt x="574416" y="480374"/>
                </a:lnTo>
                <a:lnTo>
                  <a:pt x="752475" y="469900"/>
                </a:lnTo>
                <a:lnTo>
                  <a:pt x="742950" y="565150"/>
                </a:lnTo>
                <a:lnTo>
                  <a:pt x="609861" y="596204"/>
                </a:lnTo>
                <a:lnTo>
                  <a:pt x="552451" y="749298"/>
                </a:lnTo>
                <a:lnTo>
                  <a:pt x="473076" y="755648"/>
                </a:lnTo>
                <a:lnTo>
                  <a:pt x="486660" y="572267"/>
                </a:lnTo>
                <a:lnTo>
                  <a:pt x="331516" y="416116"/>
                </a:lnTo>
                <a:lnTo>
                  <a:pt x="98425" y="752475"/>
                </a:lnTo>
                <a:lnTo>
                  <a:pt x="6350" y="660400"/>
                </a:lnTo>
                <a:lnTo>
                  <a:pt x="172156" y="255721"/>
                </a:lnTo>
                <a:lnTo>
                  <a:pt x="25948" y="108564"/>
                </a:lnTo>
                <a:cubicBezTo>
                  <a:pt x="9989" y="98516"/>
                  <a:pt x="0" y="80587"/>
                  <a:pt x="0" y="60325"/>
                </a:cubicBezTo>
                <a:cubicBezTo>
                  <a:pt x="0" y="27008"/>
                  <a:pt x="27008" y="0"/>
                  <a:pt x="60325" y="0"/>
                </a:cubicBezTo>
                <a:close/>
              </a:path>
            </a:pathLst>
          </a:cu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ct val="0"/>
              </a:spcBef>
              <a:spcAft>
                <a:spcPct val="0"/>
              </a:spcAft>
              <a:defRPr/>
            </a:pPr>
            <a:endParaRPr lang="zh-CN" altLang="en-US"/>
          </a:p>
        </p:txBody>
      </p:sp>
      <p:sp>
        <p:nvSpPr>
          <p:cNvPr id="18" name="矩形 17"/>
          <p:cNvSpPr/>
          <p:nvPr/>
        </p:nvSpPr>
        <p:spPr>
          <a:xfrm flipH="1">
            <a:off x="467544" y="2404754"/>
            <a:ext cx="1946114" cy="954079"/>
          </a:xfrm>
          <a:prstGeom prst="rect">
            <a:avLst/>
          </a:prstGeom>
          <a:effectLst/>
        </p:spPr>
        <p:txBody>
          <a:bodyPr wrap="square" lIns="121893" tIns="60946" rIns="121893" bIns="60946">
            <a:spAutoFit/>
          </a:bodyPr>
          <a:lstStyle/>
          <a:p>
            <a:pPr>
              <a:lnSpc>
                <a:spcPct val="150000"/>
              </a:lnSpc>
            </a:pPr>
            <a:r>
              <a:rPr lang="zh-CN" altLang="en-US" sz="1200">
                <a:solidFill>
                  <a:schemeClr val="tx1">
                    <a:lumMod val="85000"/>
                    <a:lumOff val="15000"/>
                  </a:schemeClr>
                </a:solidFill>
              </a:rPr>
              <a:t>这里输入简单的文字概述</a:t>
            </a:r>
            <a:endParaRPr lang="en-US" altLang="zh-CN" sz="1200">
              <a:solidFill>
                <a:schemeClr val="tx1">
                  <a:lumMod val="85000"/>
                  <a:lumOff val="15000"/>
                </a:schemeClr>
              </a:solidFill>
            </a:endParaRPr>
          </a:p>
          <a:p>
            <a:pPr>
              <a:lnSpc>
                <a:spcPct val="150000"/>
              </a:lnSpc>
            </a:pPr>
            <a:r>
              <a:rPr lang="zh-CN" altLang="en-US" sz="1200">
                <a:solidFill>
                  <a:schemeClr val="tx1">
                    <a:lumMod val="85000"/>
                    <a:lumOff val="15000"/>
                  </a:schemeClr>
                </a:solidFill>
              </a:rPr>
              <a:t>这里输入简单文字概述简</a:t>
            </a:r>
            <a:endParaRPr lang="en-US" altLang="zh-CN" sz="1200">
              <a:solidFill>
                <a:schemeClr val="tx1">
                  <a:lumMod val="85000"/>
                  <a:lumOff val="15000"/>
                </a:schemeClr>
              </a:solidFill>
            </a:endParaRPr>
          </a:p>
          <a:p>
            <a:pPr>
              <a:lnSpc>
                <a:spcPct val="150000"/>
              </a:lnSpc>
            </a:pPr>
            <a:r>
              <a:rPr lang="zh-CN" altLang="en-US" sz="1200">
                <a:solidFill>
                  <a:schemeClr val="tx1">
                    <a:lumMod val="85000"/>
                    <a:lumOff val="15000"/>
                  </a:schemeClr>
                </a:solidFill>
              </a:rPr>
              <a:t>单的文字概述</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200">
                <a:solidFill>
                  <a:schemeClr val="tx1">
                    <a:lumMod val="85000"/>
                    <a:lumOff val="15000"/>
                  </a:schemeClr>
                </a:solidFill>
              </a:rPr>
              <a:t>这里输入</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702976" y="2079698"/>
            <a:ext cx="1564768"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400" b="1">
                <a:solidFill>
                  <a:schemeClr val="tx1">
                    <a:lumMod val="85000"/>
                    <a:lumOff val="15000"/>
                  </a:schemeClr>
                </a:solidFill>
                <a:latin typeface="微软雅黑" panose="020b0503020204020204" pitchFamily="34" charset="-122"/>
                <a:ea typeface="微软雅黑" panose="020b0503020204020204" pitchFamily="34" charset="-122"/>
              </a:rPr>
              <a:t>这里填写小标题</a:t>
            </a:r>
            <a:endParaRPr lang="en-US" altLang="zh-CN" sz="14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flipH="1">
            <a:off x="3484074" y="2416484"/>
            <a:ext cx="1946114" cy="954079"/>
          </a:xfrm>
          <a:prstGeom prst="rect">
            <a:avLst/>
          </a:prstGeom>
          <a:effectLst/>
        </p:spPr>
        <p:txBody>
          <a:bodyPr wrap="square" lIns="121893" tIns="60946" rIns="121893" bIns="60946">
            <a:spAutoFit/>
          </a:bodyPr>
          <a:lstStyle/>
          <a:p>
            <a:pPr>
              <a:lnSpc>
                <a:spcPct val="150000"/>
              </a:lnSpc>
            </a:pPr>
            <a:r>
              <a:rPr lang="zh-CN" altLang="en-US" sz="1200">
                <a:solidFill>
                  <a:schemeClr val="tx1">
                    <a:lumMod val="85000"/>
                    <a:lumOff val="15000"/>
                  </a:schemeClr>
                </a:solidFill>
              </a:rPr>
              <a:t>这里输入简单的文字概述</a:t>
            </a:r>
            <a:endParaRPr lang="en-US" altLang="zh-CN" sz="1200">
              <a:solidFill>
                <a:schemeClr val="tx1">
                  <a:lumMod val="85000"/>
                  <a:lumOff val="15000"/>
                </a:schemeClr>
              </a:solidFill>
            </a:endParaRPr>
          </a:p>
          <a:p>
            <a:pPr>
              <a:lnSpc>
                <a:spcPct val="150000"/>
              </a:lnSpc>
            </a:pPr>
            <a:r>
              <a:rPr lang="zh-CN" altLang="en-US" sz="1200">
                <a:solidFill>
                  <a:schemeClr val="tx1">
                    <a:lumMod val="85000"/>
                    <a:lumOff val="15000"/>
                  </a:schemeClr>
                </a:solidFill>
              </a:rPr>
              <a:t>这里输入简单文字概述简</a:t>
            </a:r>
            <a:endParaRPr lang="en-US" altLang="zh-CN" sz="1200">
              <a:solidFill>
                <a:schemeClr val="tx1">
                  <a:lumMod val="85000"/>
                  <a:lumOff val="15000"/>
                </a:schemeClr>
              </a:solidFill>
            </a:endParaRPr>
          </a:p>
          <a:p>
            <a:pPr>
              <a:lnSpc>
                <a:spcPct val="150000"/>
              </a:lnSpc>
            </a:pPr>
            <a:r>
              <a:rPr lang="zh-CN" altLang="en-US" sz="1200">
                <a:solidFill>
                  <a:schemeClr val="tx1">
                    <a:lumMod val="85000"/>
                    <a:lumOff val="15000"/>
                  </a:schemeClr>
                </a:solidFill>
              </a:rPr>
              <a:t>单的文字概述</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200">
                <a:solidFill>
                  <a:schemeClr val="tx1">
                    <a:lumMod val="85000"/>
                    <a:lumOff val="15000"/>
                  </a:schemeClr>
                </a:solidFill>
              </a:rPr>
              <a:t>这里输入</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3719506" y="2091428"/>
            <a:ext cx="1564768"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400" b="1">
                <a:solidFill>
                  <a:schemeClr val="tx1">
                    <a:lumMod val="85000"/>
                    <a:lumOff val="15000"/>
                  </a:schemeClr>
                </a:solidFill>
                <a:latin typeface="微软雅黑" panose="020b0503020204020204" pitchFamily="34" charset="-122"/>
                <a:ea typeface="微软雅黑" panose="020b0503020204020204" pitchFamily="34" charset="-122"/>
              </a:rPr>
              <a:t>这里填写小标题</a:t>
            </a:r>
            <a:endParaRPr lang="en-US" altLang="zh-CN" sz="14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flipH="1">
            <a:off x="6501626" y="2401543"/>
            <a:ext cx="1946114" cy="954079"/>
          </a:xfrm>
          <a:prstGeom prst="rect">
            <a:avLst/>
          </a:prstGeom>
          <a:effectLst/>
        </p:spPr>
        <p:txBody>
          <a:bodyPr wrap="square" lIns="121893" tIns="60946" rIns="121893" bIns="60946">
            <a:spAutoFit/>
          </a:bodyPr>
          <a:lstStyle/>
          <a:p>
            <a:pPr>
              <a:lnSpc>
                <a:spcPct val="150000"/>
              </a:lnSpc>
            </a:pPr>
            <a:r>
              <a:rPr lang="zh-CN" altLang="en-US" sz="1200">
                <a:solidFill>
                  <a:schemeClr val="tx1">
                    <a:lumMod val="85000"/>
                    <a:lumOff val="15000"/>
                  </a:schemeClr>
                </a:solidFill>
              </a:rPr>
              <a:t>这里输入简单的文字概述</a:t>
            </a:r>
            <a:endParaRPr lang="en-US" altLang="zh-CN" sz="1200">
              <a:solidFill>
                <a:schemeClr val="tx1">
                  <a:lumMod val="85000"/>
                  <a:lumOff val="15000"/>
                </a:schemeClr>
              </a:solidFill>
            </a:endParaRPr>
          </a:p>
          <a:p>
            <a:pPr>
              <a:lnSpc>
                <a:spcPct val="150000"/>
              </a:lnSpc>
            </a:pPr>
            <a:r>
              <a:rPr lang="zh-CN" altLang="en-US" sz="1200">
                <a:solidFill>
                  <a:schemeClr val="tx1">
                    <a:lumMod val="85000"/>
                    <a:lumOff val="15000"/>
                  </a:schemeClr>
                </a:solidFill>
              </a:rPr>
              <a:t>这里输入简单文字概述简</a:t>
            </a:r>
            <a:endParaRPr lang="en-US" altLang="zh-CN" sz="1200">
              <a:solidFill>
                <a:schemeClr val="tx1">
                  <a:lumMod val="85000"/>
                  <a:lumOff val="15000"/>
                </a:schemeClr>
              </a:solidFill>
            </a:endParaRPr>
          </a:p>
          <a:p>
            <a:pPr>
              <a:lnSpc>
                <a:spcPct val="150000"/>
              </a:lnSpc>
            </a:pPr>
            <a:r>
              <a:rPr lang="zh-CN" altLang="en-US" sz="1200">
                <a:solidFill>
                  <a:schemeClr val="tx1">
                    <a:lumMod val="85000"/>
                    <a:lumOff val="15000"/>
                  </a:schemeClr>
                </a:solidFill>
              </a:rPr>
              <a:t>单的文字概述</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200">
                <a:solidFill>
                  <a:schemeClr val="tx1">
                    <a:lumMod val="85000"/>
                    <a:lumOff val="15000"/>
                  </a:schemeClr>
                </a:solidFill>
              </a:rPr>
              <a:t>这里输入</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6737058" y="2076487"/>
            <a:ext cx="1564768"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400" b="1">
                <a:solidFill>
                  <a:schemeClr val="tx1">
                    <a:lumMod val="85000"/>
                    <a:lumOff val="15000"/>
                  </a:schemeClr>
                </a:solidFill>
                <a:latin typeface="微软雅黑" panose="020b0503020204020204" pitchFamily="34" charset="-122"/>
                <a:ea typeface="微软雅黑" panose="020b0503020204020204" pitchFamily="34" charset="-122"/>
              </a:rPr>
              <a:t>这里填写小标题</a:t>
            </a:r>
            <a:endParaRPr lang="en-US" altLang="zh-CN" sz="14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flipH="1">
            <a:off x="5510002" y="3987116"/>
            <a:ext cx="2653649" cy="642455"/>
          </a:xfrm>
          <a:prstGeom prst="rect">
            <a:avLst/>
          </a:prstGeom>
          <a:effectLst/>
        </p:spPr>
        <p:txBody>
          <a:bodyPr wrap="square" lIns="121893" tIns="60946" rIns="121893" bIns="60946">
            <a:spAutoFit/>
          </a:bodyPr>
          <a:lstStyle/>
          <a:p>
            <a:pPr>
              <a:lnSpc>
                <a:spcPct val="150000"/>
              </a:lnSpc>
            </a:pPr>
            <a:r>
              <a:rPr lang="zh-CN" altLang="en-US" sz="1200">
                <a:solidFill>
                  <a:schemeClr val="tx1">
                    <a:lumMod val="85000"/>
                    <a:lumOff val="15000"/>
                  </a:schemeClr>
                </a:solidFill>
              </a:rPr>
              <a:t>这里输入简单的文字概述这里输入简单文字概述简单的文字概述</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5722949" y="3581224"/>
            <a:ext cx="1564768"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400" b="1">
                <a:solidFill>
                  <a:schemeClr val="bg1"/>
                </a:solidFill>
                <a:latin typeface="微软雅黑" panose="020b0503020204020204" pitchFamily="34" charset="-122"/>
                <a:ea typeface="微软雅黑" panose="020b0503020204020204" pitchFamily="34" charset="-122"/>
              </a:rPr>
              <a:t>这里填写小标题</a:t>
            </a:r>
            <a:endParaRPr lang="en-US" altLang="zh-CN" sz="1400" b="1">
              <a:solidFill>
                <a:schemeClr val="bg1"/>
              </a:solidFill>
              <a:latin typeface="微软雅黑" panose="020b0503020204020204" pitchFamily="34" charset="-122"/>
              <a:ea typeface="微软雅黑" panose="020b0503020204020204" pitchFamily="34" charset="-122"/>
            </a:endParaRPr>
          </a:p>
        </p:txBody>
      </p:sp>
      <p:cxnSp>
        <p:nvCxnSpPr>
          <p:cNvPr id="26" name="直接连接符 25"/>
          <p:cNvCxnSpPr/>
          <p:nvPr/>
        </p:nvCxnSpPr>
        <p:spPr>
          <a:xfrm>
            <a:off x="0" y="5092030"/>
            <a:ext cx="9144000" cy="0"/>
          </a:xfrm>
          <a:prstGeom prst="line">
            <a:avLst/>
          </a:prstGeom>
          <a:ln w="101600">
            <a:solidFill>
              <a:srgbClr val="489018"/>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nodeType="afterGroup">
                            <p:stCondLst>
                              <p:cond delay="1500"/>
                            </p:stCondLst>
                            <p:childTnLst>
                              <p:par>
                                <p:cTn id="15" presetID="2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nodeType="afterGroup">
                            <p:stCondLst>
                              <p:cond delay="2000"/>
                            </p:stCondLst>
                            <p:childTnLst>
                              <p:par>
                                <p:cTn id="19" presetID="15"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25" fill="hold" nodeType="afterGroup">
                            <p:stCondLst>
                              <p:cond delay="3000"/>
                            </p:stCondLst>
                            <p:childTnLst>
                              <p:par>
                                <p:cTn id="26" presetID="15"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 calcmode="lin" valueType="num">
                                      <p:cBhvr>
                                        <p:cTn id="30"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32" fill="hold" nodeType="afterGroup">
                            <p:stCondLst>
                              <p:cond delay="4000"/>
                            </p:stCondLst>
                            <p:childTnLst>
                              <p:par>
                                <p:cTn id="33" presetID="15"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fltVal val="0"/>
                                          </p:val>
                                        </p:tav>
                                        <p:tav tm="100000">
                                          <p:val>
                                            <p:strVal val="#ppt_w"/>
                                          </p:val>
                                        </p:tav>
                                      </p:tavLst>
                                    </p:anim>
                                    <p:anim calcmode="lin" valueType="num">
                                      <p:cBhvr>
                                        <p:cTn id="36" dur="1000" fill="hold"/>
                                        <p:tgtEl>
                                          <p:spTgt spid="9"/>
                                        </p:tgtEl>
                                        <p:attrNameLst>
                                          <p:attrName>ppt_h</p:attrName>
                                        </p:attrNameLst>
                                      </p:cBhvr>
                                      <p:tavLst>
                                        <p:tav tm="0">
                                          <p:val>
                                            <p:fltVal val="0"/>
                                          </p:val>
                                        </p:tav>
                                        <p:tav tm="100000">
                                          <p:val>
                                            <p:strVal val="#ppt_h"/>
                                          </p:val>
                                        </p:tav>
                                      </p:tavLst>
                                    </p:anim>
                                    <p:anim calcmode="lin" valueType="num">
                                      <p:cBhvr>
                                        <p:cTn id="37"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39" fill="hold" nodeType="afterGroup">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par>
                          <p:cTn id="45" fill="hold" nodeType="afterGroup">
                            <p:stCondLst>
                              <p:cond delay="6000"/>
                            </p:stCondLst>
                            <p:childTnLst>
                              <p:par>
                                <p:cTn id="46" presetID="42" presetClass="entr" presetSubtype="0"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childTnLst>
                          </p:cTn>
                        </p:par>
                        <p:par>
                          <p:cTn id="51" fill="hold" nodeType="afterGroup">
                            <p:stCondLst>
                              <p:cond delay="7000"/>
                            </p:stCondLst>
                            <p:childTnLst>
                              <p:par>
                                <p:cTn id="52" presetID="42" presetClass="entr" presetSubtype="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1000"/>
                                        <p:tgtEl>
                                          <p:spTgt spid="17"/>
                                        </p:tgtEl>
                                      </p:cBhvr>
                                    </p:animEffect>
                                    <p:anim calcmode="lin" valueType="num">
                                      <p:cBhvr>
                                        <p:cTn id="55" dur="1000" fill="hold"/>
                                        <p:tgtEl>
                                          <p:spTgt spid="17"/>
                                        </p:tgtEl>
                                        <p:attrNameLst>
                                          <p:attrName>ppt_x</p:attrName>
                                        </p:attrNameLst>
                                      </p:cBhvr>
                                      <p:tavLst>
                                        <p:tav tm="0">
                                          <p:val>
                                            <p:strVal val="#ppt_x"/>
                                          </p:val>
                                        </p:tav>
                                        <p:tav tm="100000">
                                          <p:val>
                                            <p:strVal val="#ppt_x"/>
                                          </p:val>
                                        </p:tav>
                                      </p:tavLst>
                                    </p:anim>
                                    <p:anim calcmode="lin" valueType="num">
                                      <p:cBhvr>
                                        <p:cTn id="56" dur="1000" fill="hold"/>
                                        <p:tgtEl>
                                          <p:spTgt spid="17"/>
                                        </p:tgtEl>
                                        <p:attrNameLst>
                                          <p:attrName>ppt_y</p:attrName>
                                        </p:attrNameLst>
                                      </p:cBhvr>
                                      <p:tavLst>
                                        <p:tav tm="0">
                                          <p:val>
                                            <p:strVal val="#ppt_y+.1"/>
                                          </p:val>
                                        </p:tav>
                                        <p:tav tm="100000">
                                          <p:val>
                                            <p:strVal val="#ppt_y"/>
                                          </p:val>
                                        </p:tav>
                                      </p:tavLst>
                                    </p:anim>
                                  </p:childTnLst>
                                </p:cTn>
                              </p:par>
                            </p:childTnLst>
                          </p:cTn>
                        </p:par>
                        <p:par>
                          <p:cTn id="57" fill="hold" nodeType="afterGroup">
                            <p:stCondLst>
                              <p:cond delay="8000"/>
                            </p:stCondLst>
                            <p:childTnLst>
                              <p:par>
                                <p:cTn id="58" presetID="10" presetClass="entr" presetSubtype="0"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350"/>
                                        <p:tgtEl>
                                          <p:spTgt spid="19"/>
                                        </p:tgtEl>
                                      </p:cBhvr>
                                    </p:animEffect>
                                  </p:childTnLst>
                                </p:cTn>
                              </p:par>
                              <p:par>
                                <p:cTn id="61" presetID="26" presetClass="emph" presetSubtype="0" fill="hold" grpId="1" nodeType="withEffect">
                                  <p:stCondLst>
                                    <p:cond delay="0"/>
                                  </p:stCondLst>
                                  <p:childTnLst>
                                    <p:animEffect transition="out" filter="fade">
                                      <p:cBhvr>
                                        <p:cTn id="62" dur="400" tmFilter="0, 0; .2, .5; .8, .5; 1, 0"/>
                                        <p:tgtEl>
                                          <p:spTgt spid="19"/>
                                        </p:tgtEl>
                                      </p:cBhvr>
                                    </p:animEffect>
                                    <p:animScale>
                                      <p:cBhvr>
                                        <p:cTn id="63" dur="200" autoRev="1" fill="hold"/>
                                        <p:tgtEl>
                                          <p:spTgt spid="19"/>
                                        </p:tgtEl>
                                      </p:cBhvr>
                                      <p:by x="105000" y="105000"/>
                                    </p:animScale>
                                  </p:childTnLst>
                                </p:cTn>
                              </p:par>
                            </p:childTnLst>
                          </p:cTn>
                        </p:par>
                        <p:par>
                          <p:cTn id="64" fill="hold" nodeType="afterGroup">
                            <p:stCondLst>
                              <p:cond delay="8400"/>
                            </p:stCondLst>
                            <p:childTnLst>
                              <p:par>
                                <p:cTn id="65" presetID="10" presetClass="entr" presetSubtype="0"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par>
                          <p:cTn id="68" fill="hold" nodeType="afterGroup">
                            <p:stCondLst>
                              <p:cond delay="8900"/>
                            </p:stCondLst>
                            <p:childTnLst>
                              <p:par>
                                <p:cTn id="69" presetID="10" presetClass="entr" presetSubtype="0"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350"/>
                                        <p:tgtEl>
                                          <p:spTgt spid="21"/>
                                        </p:tgtEl>
                                      </p:cBhvr>
                                    </p:animEffect>
                                  </p:childTnLst>
                                </p:cTn>
                              </p:par>
                              <p:par>
                                <p:cTn id="72" presetID="26" presetClass="emph" presetSubtype="0" fill="hold" grpId="1" nodeType="withEffect">
                                  <p:stCondLst>
                                    <p:cond delay="0"/>
                                  </p:stCondLst>
                                  <p:childTnLst>
                                    <p:animEffect transition="out" filter="fade">
                                      <p:cBhvr>
                                        <p:cTn id="73" dur="400" tmFilter="0, 0; .2, .5; .8, .5; 1, 0"/>
                                        <p:tgtEl>
                                          <p:spTgt spid="21"/>
                                        </p:tgtEl>
                                      </p:cBhvr>
                                    </p:animEffect>
                                    <p:animScale>
                                      <p:cBhvr>
                                        <p:cTn id="74" dur="200" autoRev="1" fill="hold"/>
                                        <p:tgtEl>
                                          <p:spTgt spid="21"/>
                                        </p:tgtEl>
                                      </p:cBhvr>
                                      <p:by x="105000" y="105000"/>
                                    </p:animScale>
                                  </p:childTnLst>
                                </p:cTn>
                              </p:par>
                            </p:childTnLst>
                          </p:cTn>
                        </p:par>
                        <p:par>
                          <p:cTn id="75" fill="hold" nodeType="afterGroup">
                            <p:stCondLst>
                              <p:cond delay="9300"/>
                            </p:stCondLst>
                            <p:childTnLst>
                              <p:par>
                                <p:cTn id="76" presetID="10" presetClass="entr" presetSubtype="0"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500"/>
                                        <p:tgtEl>
                                          <p:spTgt spid="20"/>
                                        </p:tgtEl>
                                      </p:cBhvr>
                                    </p:animEffect>
                                  </p:childTnLst>
                                </p:cTn>
                              </p:par>
                            </p:childTnLst>
                          </p:cTn>
                        </p:par>
                        <p:par>
                          <p:cTn id="79" fill="hold" nodeType="afterGroup">
                            <p:stCondLst>
                              <p:cond delay="9800"/>
                            </p:stCondLst>
                            <p:childTnLst>
                              <p:par>
                                <p:cTn id="80" presetID="10"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350"/>
                                        <p:tgtEl>
                                          <p:spTgt spid="23"/>
                                        </p:tgtEl>
                                      </p:cBhvr>
                                    </p:animEffect>
                                  </p:childTnLst>
                                </p:cTn>
                              </p:par>
                              <p:par>
                                <p:cTn id="83" presetID="26" presetClass="emph" presetSubtype="0" fill="hold" grpId="1" nodeType="withEffect">
                                  <p:stCondLst>
                                    <p:cond delay="0"/>
                                  </p:stCondLst>
                                  <p:childTnLst>
                                    <p:animEffect transition="out" filter="fade">
                                      <p:cBhvr>
                                        <p:cTn id="84" dur="400" tmFilter="0, 0; .2, .5; .8, .5; 1, 0"/>
                                        <p:tgtEl>
                                          <p:spTgt spid="23"/>
                                        </p:tgtEl>
                                      </p:cBhvr>
                                    </p:animEffect>
                                    <p:animScale>
                                      <p:cBhvr>
                                        <p:cTn id="85" dur="200" autoRev="1" fill="hold"/>
                                        <p:tgtEl>
                                          <p:spTgt spid="23"/>
                                        </p:tgtEl>
                                      </p:cBhvr>
                                      <p:by x="105000" y="105000"/>
                                    </p:animScale>
                                  </p:childTnLst>
                                </p:cTn>
                              </p:par>
                            </p:childTnLst>
                          </p:cTn>
                        </p:par>
                        <p:par>
                          <p:cTn id="86" fill="hold" nodeType="afterGroup">
                            <p:stCondLst>
                              <p:cond delay="10200"/>
                            </p:stCondLst>
                            <p:childTnLst>
                              <p:par>
                                <p:cTn id="87" presetID="10" presetClass="entr" presetSubtype="0"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fade">
                                      <p:cBhvr>
                                        <p:cTn id="89" dur="500"/>
                                        <p:tgtEl>
                                          <p:spTgt spid="22"/>
                                        </p:tgtEl>
                                      </p:cBhvr>
                                    </p:animEffect>
                                  </p:childTnLst>
                                </p:cTn>
                              </p:par>
                            </p:childTnLst>
                          </p:cTn>
                        </p:par>
                        <p:par>
                          <p:cTn id="90" fill="hold" nodeType="afterGroup">
                            <p:stCondLst>
                              <p:cond delay="10700"/>
                            </p:stCondLst>
                            <p:childTnLst>
                              <p:par>
                                <p:cTn id="91" presetID="15" presetClass="entr" presetSubtype="0" fill="hold" grpId="0" nodeType="afterEffect">
                                  <p:stCondLst>
                                    <p:cond delay="0"/>
                                  </p:stCondLst>
                                  <p:childTnLst>
                                    <p:set>
                                      <p:cBhvr>
                                        <p:cTn id="92" dur="1" fill="hold">
                                          <p:stCondLst>
                                            <p:cond delay="0"/>
                                          </p:stCondLst>
                                        </p:cTn>
                                        <p:tgtEl>
                                          <p:spTgt spid="11"/>
                                        </p:tgtEl>
                                        <p:attrNameLst>
                                          <p:attrName>style.visibility</p:attrName>
                                        </p:attrNameLst>
                                      </p:cBhvr>
                                      <p:to>
                                        <p:strVal val="visible"/>
                                      </p:to>
                                    </p:set>
                                    <p:anim calcmode="lin" valueType="num">
                                      <p:cBhvr>
                                        <p:cTn id="93" dur="1000" fill="hold"/>
                                        <p:tgtEl>
                                          <p:spTgt spid="11"/>
                                        </p:tgtEl>
                                        <p:attrNameLst>
                                          <p:attrName>ppt_w</p:attrName>
                                        </p:attrNameLst>
                                      </p:cBhvr>
                                      <p:tavLst>
                                        <p:tav tm="0">
                                          <p:val>
                                            <p:fltVal val="0"/>
                                          </p:val>
                                        </p:tav>
                                        <p:tav tm="100000">
                                          <p:val>
                                            <p:strVal val="#ppt_w"/>
                                          </p:val>
                                        </p:tav>
                                      </p:tavLst>
                                    </p:anim>
                                    <p:anim calcmode="lin" valueType="num">
                                      <p:cBhvr>
                                        <p:cTn id="94" dur="1000" fill="hold"/>
                                        <p:tgtEl>
                                          <p:spTgt spid="11"/>
                                        </p:tgtEl>
                                        <p:attrNameLst>
                                          <p:attrName>ppt_h</p:attrName>
                                        </p:attrNameLst>
                                      </p:cBhvr>
                                      <p:tavLst>
                                        <p:tav tm="0">
                                          <p:val>
                                            <p:fltVal val="0"/>
                                          </p:val>
                                        </p:tav>
                                        <p:tav tm="100000">
                                          <p:val>
                                            <p:strVal val="#ppt_h"/>
                                          </p:val>
                                        </p:tav>
                                      </p:tavLst>
                                    </p:anim>
                                    <p:anim calcmode="lin" valueType="num">
                                      <p:cBhvr>
                                        <p:cTn id="95"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96"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97" fill="hold" nodeType="afterGroup">
                            <p:stCondLst>
                              <p:cond delay="11700"/>
                            </p:stCondLst>
                            <p:childTnLst>
                              <p:par>
                                <p:cTn id="98" presetID="22" presetClass="entr" presetSubtype="1" fill="hold" nodeType="afterEffect">
                                  <p:stCondLst>
                                    <p:cond delay="0"/>
                                  </p:stCondLst>
                                  <p:childTnLst>
                                    <p:set>
                                      <p:cBhvr>
                                        <p:cTn id="99" dur="1" fill="hold">
                                          <p:stCondLst>
                                            <p:cond delay="0"/>
                                          </p:stCondLst>
                                        </p:cTn>
                                        <p:tgtEl>
                                          <p:spTgt spid="12"/>
                                        </p:tgtEl>
                                        <p:attrNameLst>
                                          <p:attrName>style.visibility</p:attrName>
                                        </p:attrNameLst>
                                      </p:cBhvr>
                                      <p:to>
                                        <p:strVal val="visible"/>
                                      </p:to>
                                    </p:set>
                                    <p:animEffect transition="in" filter="wipe(up)">
                                      <p:cBhvr>
                                        <p:cTn id="100" dur="500"/>
                                        <p:tgtEl>
                                          <p:spTgt spid="12"/>
                                        </p:tgtEl>
                                      </p:cBhvr>
                                    </p:animEffect>
                                  </p:childTnLst>
                                </p:cTn>
                              </p:par>
                            </p:childTnLst>
                          </p:cTn>
                        </p:par>
                        <p:par>
                          <p:cTn id="101" fill="hold" nodeType="afterGroup">
                            <p:stCondLst>
                              <p:cond delay="12200"/>
                            </p:stCondLst>
                            <p:childTnLst>
                              <p:par>
                                <p:cTn id="102" presetID="21" presetClass="entr" presetSubtype="4" fill="hold" nodeType="afterEffect">
                                  <p:stCondLst>
                                    <p:cond delay="0"/>
                                  </p:stCondLst>
                                  <p:childTnLst>
                                    <p:set>
                                      <p:cBhvr>
                                        <p:cTn id="103" dur="1" fill="hold">
                                          <p:stCondLst>
                                            <p:cond delay="0"/>
                                          </p:stCondLst>
                                        </p:cTn>
                                        <p:tgtEl>
                                          <p:spTgt spid="13"/>
                                        </p:tgtEl>
                                        <p:attrNameLst>
                                          <p:attrName>style.visibility</p:attrName>
                                        </p:attrNameLst>
                                      </p:cBhvr>
                                      <p:to>
                                        <p:strVal val="visible"/>
                                      </p:to>
                                    </p:set>
                                    <p:animEffect transition="in" filter="wheel(4)">
                                      <p:cBhvr>
                                        <p:cTn id="104" dur="2000"/>
                                        <p:tgtEl>
                                          <p:spTgt spid="13"/>
                                        </p:tgtEl>
                                      </p:cBhvr>
                                    </p:animEffect>
                                  </p:childTnLst>
                                </p:cTn>
                              </p:par>
                            </p:childTnLst>
                          </p:cTn>
                        </p:par>
                        <p:par>
                          <p:cTn id="105" fill="hold" nodeType="afterGroup">
                            <p:stCondLst>
                              <p:cond delay="14200"/>
                            </p:stCondLst>
                            <p:childTnLst>
                              <p:par>
                                <p:cTn id="106" presetID="16" presetClass="entr" presetSubtype="37" fill="hold" grpId="0" nodeType="afterEffect">
                                  <p:stCondLst>
                                    <p:cond delay="0"/>
                                  </p:stCondLst>
                                  <p:childTnLst>
                                    <p:set>
                                      <p:cBhvr>
                                        <p:cTn id="107" dur="1" fill="hold">
                                          <p:stCondLst>
                                            <p:cond delay="0"/>
                                          </p:stCondLst>
                                        </p:cTn>
                                        <p:tgtEl>
                                          <p:spTgt spid="14"/>
                                        </p:tgtEl>
                                        <p:attrNameLst>
                                          <p:attrName>style.visibility</p:attrName>
                                        </p:attrNameLst>
                                      </p:cBhvr>
                                      <p:to>
                                        <p:strVal val="visible"/>
                                      </p:to>
                                    </p:set>
                                    <p:animEffect transition="in" filter="barn(outVertical)">
                                      <p:cBhvr>
                                        <p:cTn id="108" dur="500"/>
                                        <p:tgtEl>
                                          <p:spTgt spid="14"/>
                                        </p:tgtEl>
                                      </p:cBhvr>
                                    </p:animEffect>
                                  </p:childTnLst>
                                </p:cTn>
                              </p:par>
                            </p:childTnLst>
                          </p:cTn>
                        </p:par>
                        <p:par>
                          <p:cTn id="109" fill="hold" nodeType="afterGroup">
                            <p:stCondLst>
                              <p:cond delay="14700"/>
                            </p:stCondLst>
                            <p:childTnLst>
                              <p:par>
                                <p:cTn id="110" presetID="10" presetClass="entr" presetSubtype="0" fill="hold" grpId="0" nodeType="afterEffect">
                                  <p:stCondLst>
                                    <p:cond delay="0"/>
                                  </p:stCondLst>
                                  <p:childTnLst>
                                    <p:set>
                                      <p:cBhvr>
                                        <p:cTn id="111" dur="1" fill="hold">
                                          <p:stCondLst>
                                            <p:cond delay="0"/>
                                          </p:stCondLst>
                                        </p:cTn>
                                        <p:tgtEl>
                                          <p:spTgt spid="24"/>
                                        </p:tgtEl>
                                        <p:attrNameLst>
                                          <p:attrName>style.visibility</p:attrName>
                                        </p:attrNameLst>
                                      </p:cBhvr>
                                      <p:to>
                                        <p:strVal val="visible"/>
                                      </p:to>
                                    </p:set>
                                    <p:animEffect transition="in" filter="fade">
                                      <p:cBhvr>
                                        <p:cTn id="112" dur="500"/>
                                        <p:tgtEl>
                                          <p:spTgt spid="24"/>
                                        </p:tgtEl>
                                      </p:cBhvr>
                                    </p:animEffect>
                                  </p:childTnLst>
                                </p:cTn>
                              </p:par>
                            </p:childTnLst>
                          </p:cTn>
                        </p:par>
                        <p:par>
                          <p:cTn id="113" fill="hold" nodeType="afterGroup">
                            <p:stCondLst>
                              <p:cond delay="15200"/>
                            </p:stCondLst>
                            <p:childTnLst>
                              <p:par>
                                <p:cTn id="114" presetID="10" presetClass="entr" presetSubtype="0" fill="hold" grpId="0" nodeType="afterEffect">
                                  <p:stCondLst>
                                    <p:cond delay="0"/>
                                  </p:stCondLst>
                                  <p:childTnLst>
                                    <p:set>
                                      <p:cBhvr>
                                        <p:cTn id="115" dur="1" fill="hold">
                                          <p:stCondLst>
                                            <p:cond delay="0"/>
                                          </p:stCondLst>
                                        </p:cTn>
                                        <p:tgtEl>
                                          <p:spTgt spid="25"/>
                                        </p:tgtEl>
                                        <p:attrNameLst>
                                          <p:attrName>style.visibility</p:attrName>
                                        </p:attrNameLst>
                                      </p:cBhvr>
                                      <p:to>
                                        <p:strVal val="visible"/>
                                      </p:to>
                                    </p:set>
                                    <p:animEffect transition="in" filter="fade">
                                      <p:cBhvr>
                                        <p:cTn id="116" dur="350"/>
                                        <p:tgtEl>
                                          <p:spTgt spid="25"/>
                                        </p:tgtEl>
                                      </p:cBhvr>
                                    </p:animEffect>
                                  </p:childTnLst>
                                </p:cTn>
                              </p:par>
                              <p:par>
                                <p:cTn id="117" presetID="26" presetClass="emph" presetSubtype="0" fill="hold" grpId="1" nodeType="withEffect">
                                  <p:stCondLst>
                                    <p:cond delay="0"/>
                                  </p:stCondLst>
                                  <p:childTnLst>
                                    <p:animEffect transition="out" filter="fade">
                                      <p:cBhvr>
                                        <p:cTn id="118" dur="400" tmFilter="0, 0; .2, .5; .8, .5; 1, 0"/>
                                        <p:tgtEl>
                                          <p:spTgt spid="25"/>
                                        </p:tgtEl>
                                      </p:cBhvr>
                                    </p:animEffect>
                                    <p:animScale>
                                      <p:cBhvr>
                                        <p:cTn id="119" dur="200" autoRev="1" fill="hold"/>
                                        <p:tgtEl>
                                          <p:spTgt spid="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10" grpId="0" animBg="1"/>
      <p:bldP spid="11" grpId="0" animBg="1"/>
      <p:bldP spid="14" grpId="0" animBg="1"/>
      <p:bldP spid="15" grpId="0" animBg="1"/>
      <p:bldP spid="16" grpId="0" animBg="1"/>
      <p:bldP spid="17" grpId="0" animBg="1"/>
      <p:bldP spid="18" grpId="0"/>
      <p:bldP spid="19" grpId="0"/>
      <p:bldP spid="19" grpId="1"/>
      <p:bldP spid="20" grpId="0"/>
      <p:bldP spid="21" grpId="0"/>
      <p:bldP spid="21" grpId="1"/>
      <p:bldP spid="22" grpId="0"/>
      <p:bldP spid="23" grpId="0"/>
      <p:bldP spid="23" grpId="1"/>
      <p:bldP spid="24" grpId="0"/>
      <p:bldP spid="25" grpId="0"/>
      <p:bldP spid="25" grpId="1"/>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组合 6"/>
          <p:cNvGrpSpPr/>
          <p:nvPr/>
        </p:nvGrpSpPr>
        <p:grpSpPr>
          <a:xfrm>
            <a:off x="251521" y="1"/>
            <a:ext cx="288031" cy="555526"/>
            <a:chOff x="251521" y="1"/>
            <a:chExt cx="288031" cy="555526"/>
          </a:xfrm>
        </p:grpSpPr>
        <p:sp>
          <p:nvSpPr>
            <p:cNvPr id="3" name="矩形 2"/>
            <p:cNvSpPr/>
            <p:nvPr/>
          </p:nvSpPr>
          <p:spPr>
            <a:xfrm>
              <a:off x="251521" y="1"/>
              <a:ext cx="288031" cy="555526"/>
            </a:xfrm>
            <a:prstGeom prst="rect">
              <a:avLst/>
            </a:prstGeom>
            <a:solidFill>
              <a:srgbClr val="489018"/>
            </a:solidFill>
            <a:ln w="88900" cmpd="dbl">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23528" y="483518"/>
              <a:ext cx="144016" cy="72008"/>
            </a:xfrm>
            <a:prstGeom prst="rect">
              <a:avLst/>
            </a:prstGeom>
            <a:solidFill>
              <a:schemeClr val="bg1"/>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extBox 4"/>
          <p:cNvSpPr txBox="1"/>
          <p:nvPr/>
        </p:nvSpPr>
        <p:spPr>
          <a:xfrm>
            <a:off x="539552" y="144964"/>
            <a:ext cx="2441694" cy="338554"/>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r>
              <a:rPr lang="zh-CN" altLang="en-US" sz="1600">
                <a:solidFill>
                  <a:schemeClr val="tx1">
                    <a:lumMod val="85000"/>
                    <a:lumOff val="15000"/>
                  </a:schemeClr>
                </a:solidFill>
              </a:rPr>
              <a:t>工作中的不足及原因分析</a:t>
            </a:r>
            <a:endParaRPr lang="zh-CN" altLang="en-US" sz="1600">
              <a:solidFill>
                <a:schemeClr val="tx1">
                  <a:lumMod val="85000"/>
                  <a:lumOff val="15000"/>
                </a:schemeClr>
              </a:solidFill>
            </a:endParaRPr>
          </a:p>
        </p:txBody>
      </p:sp>
      <p:sp>
        <p:nvSpPr>
          <p:cNvPr id="6" name="任意多边形 5"/>
          <p:cNvSpPr/>
          <p:nvPr/>
        </p:nvSpPr>
        <p:spPr>
          <a:xfrm rot="1723431">
            <a:off x="2864170" y="2345112"/>
            <a:ext cx="1817395" cy="1339301"/>
          </a:xfrm>
          <a:custGeom>
            <a:rect l="l" t="t" r="r" b="b"/>
            <a:pathLst>
              <a:path w="2351321" h="1732770">
                <a:moveTo>
                  <a:pt x="1516639" y="0"/>
                </a:moveTo>
                <a:lnTo>
                  <a:pt x="2302371" y="743002"/>
                </a:lnTo>
                <a:cubicBezTo>
                  <a:pt x="2370314" y="1065730"/>
                  <a:pt x="2367934" y="1403106"/>
                  <a:pt x="2292691" y="1732770"/>
                </a:cubicBezTo>
                <a:lnTo>
                  <a:pt x="0" y="1209479"/>
                </a:lnTo>
                <a:close/>
              </a:path>
            </a:pathLst>
          </a:custGeom>
          <a:solidFill>
            <a:srgbClr val="489018"/>
          </a:solidFill>
          <a:ln w="25400" cap="flat" cmpd="sng" algn="ctr">
            <a:solidFill>
              <a:schemeClr val="bg1"/>
            </a:solidFill>
            <a:prstDash val="solid"/>
          </a:ln>
          <a:effectLst/>
        </p:spPr>
        <p:txBody>
          <a:bodyPr spcFirstLastPara="0" vert="horz" wrap="square" lIns="2385060" tIns="1267461" rIns="133604" bIns="1612899" numCol="1" spcCol="1270" anchor="ctr" anchorCtr="0">
            <a:noAutofit/>
          </a:bodyPr>
          <a:lstStyle/>
          <a:p>
            <a:pPr algn="ctr" defTabSz="1689100">
              <a:lnSpc>
                <a:spcPct val="90000"/>
              </a:lnSpc>
              <a:spcBef>
                <a:spcPct val="0"/>
              </a:spcBef>
              <a:spcAft>
                <a:spcPct val="35000"/>
              </a:spcAft>
              <a:defRPr/>
            </a:pPr>
            <a:endParaRPr lang="zh-CN" altLang="en-US" sz="3800">
              <a:solidFill>
                <a:schemeClr val="bg1"/>
              </a:solidFill>
            </a:endParaRPr>
          </a:p>
        </p:txBody>
      </p:sp>
      <p:sp>
        <p:nvSpPr>
          <p:cNvPr id="8" name="任意多边形 7"/>
          <p:cNvSpPr/>
          <p:nvPr/>
        </p:nvSpPr>
        <p:spPr>
          <a:xfrm rot="1723431">
            <a:off x="1012652" y="989376"/>
            <a:ext cx="3635301" cy="3635301"/>
          </a:xfrm>
          <a:custGeom>
            <a:gdLst>
              <a:gd name="connsiteX0" fmla="*/ 3370965 w 3413760"/>
              <a:gd name="connsiteY0" fmla="*/ 2086696 h 3413760"/>
              <a:gd name="connsiteX1" fmla="*/ 2447467 w 3413760"/>
              <a:gd name="connsiteY1" fmla="*/ 3244726 h 3413760"/>
              <a:gd name="connsiteX2" fmla="*/ 1706880 w 3413760"/>
              <a:gd name="connsiteY2" fmla="*/ 1706880 h 3413760"/>
              <a:gd name="connsiteX3" fmla="*/ 3370965 w 3413760"/>
              <a:gd name="connsiteY3" fmla="*/ 2086696 h 3413760"/>
            </a:gdLst>
            <a:cxnLst>
              <a:cxn ang="0">
                <a:pos x="connsiteX0" y="connsiteY0"/>
              </a:cxn>
              <a:cxn ang="0">
                <a:pos x="connsiteX1" y="connsiteY1"/>
              </a:cxn>
              <a:cxn ang="0">
                <a:pos x="connsiteX2" y="connsiteY2"/>
              </a:cxn>
              <a:cxn ang="0">
                <a:pos x="connsiteX3" y="connsiteY3"/>
              </a:cxn>
            </a:cxnLst>
            <a:rect l="l" t="t" r="r" b="b"/>
            <a:pathLst>
              <a:path w="3413760" h="3413760">
                <a:moveTo>
                  <a:pt x="3370965" y="2086696"/>
                </a:moveTo>
                <a:cubicBezTo>
                  <a:pt x="3255378" y="2593118"/>
                  <a:pt x="2915472" y="3019346"/>
                  <a:pt x="2447467" y="3244726"/>
                </a:cubicBezTo>
                <a:lnTo>
                  <a:pt x="1706880" y="1706880"/>
                </a:lnTo>
                <a:lnTo>
                  <a:pt x="3370965" y="2086696"/>
                </a:lnTo>
                <a:close/>
              </a:path>
            </a:pathLst>
          </a:custGeom>
          <a:solidFill>
            <a:srgbClr val="489018"/>
          </a:solidFill>
          <a:ln w="25400" cap="flat" cmpd="sng" algn="ctr">
            <a:solidFill>
              <a:schemeClr val="bg1"/>
            </a:solidFill>
            <a:prstDash val="solid"/>
          </a:ln>
          <a:effectLst/>
        </p:spPr>
        <p:txBody>
          <a:bodyPr spcFirstLastPara="0" vert="horz" wrap="square" lIns="2244090" tIns="2081530" rIns="374650" bIns="781050" numCol="1" spcCol="1270" anchor="ctr" anchorCtr="0">
            <a:noAutofit/>
          </a:bodyPr>
          <a:lstStyle/>
          <a:p>
            <a:pPr algn="ctr" defTabSz="1733550">
              <a:lnSpc>
                <a:spcPct val="90000"/>
              </a:lnSpc>
              <a:spcBef>
                <a:spcPct val="0"/>
              </a:spcBef>
              <a:spcAft>
                <a:spcPct val="35000"/>
              </a:spcAft>
              <a:defRPr/>
            </a:pPr>
            <a:endParaRPr lang="zh-CN" altLang="en-US" sz="3900">
              <a:solidFill>
                <a:schemeClr val="bg1"/>
              </a:solidFill>
            </a:endParaRPr>
          </a:p>
        </p:txBody>
      </p:sp>
      <p:sp>
        <p:nvSpPr>
          <p:cNvPr id="9" name="任意多边形 8"/>
          <p:cNvSpPr/>
          <p:nvPr/>
        </p:nvSpPr>
        <p:spPr>
          <a:xfrm rot="1723431">
            <a:off x="1012652" y="989376"/>
            <a:ext cx="3635301" cy="3635301"/>
          </a:xfrm>
          <a:custGeom>
            <a:gdLst>
              <a:gd name="connsiteX0" fmla="*/ 2447430 w 3413760"/>
              <a:gd name="connsiteY0" fmla="*/ 3244744 h 3413760"/>
              <a:gd name="connsiteX1" fmla="*/ 966292 w 3413760"/>
              <a:gd name="connsiteY1" fmla="*/ 3244726 h 3413760"/>
              <a:gd name="connsiteX2" fmla="*/ 1706880 w 3413760"/>
              <a:gd name="connsiteY2" fmla="*/ 1706880 h 3413760"/>
              <a:gd name="connsiteX3" fmla="*/ 2447430 w 3413760"/>
              <a:gd name="connsiteY3" fmla="*/ 3244744 h 3413760"/>
            </a:gdLst>
            <a:cxnLst>
              <a:cxn ang="0">
                <a:pos x="connsiteX0" y="connsiteY0"/>
              </a:cxn>
              <a:cxn ang="0">
                <a:pos x="connsiteX1" y="connsiteY1"/>
              </a:cxn>
              <a:cxn ang="0">
                <a:pos x="connsiteX2" y="connsiteY2"/>
              </a:cxn>
              <a:cxn ang="0">
                <a:pos x="connsiteX3" y="connsiteY3"/>
              </a:cxn>
            </a:cxnLst>
            <a:rect l="l" t="t" r="r" b="b"/>
            <a:pathLst>
              <a:path w="3413760" h="3413760">
                <a:moveTo>
                  <a:pt x="2447430" y="3244744"/>
                </a:moveTo>
                <a:cubicBezTo>
                  <a:pt x="1979433" y="3470105"/>
                  <a:pt x="1434283" y="3470099"/>
                  <a:pt x="966292" y="3244726"/>
                </a:cubicBezTo>
                <a:lnTo>
                  <a:pt x="1706880" y="1706880"/>
                </a:lnTo>
                <a:lnTo>
                  <a:pt x="2447430" y="3244744"/>
                </a:lnTo>
                <a:close/>
              </a:path>
            </a:pathLst>
          </a:custGeom>
          <a:solidFill>
            <a:srgbClr val="489018"/>
          </a:solidFill>
          <a:ln w="25400" cap="flat" cmpd="sng" algn="ctr">
            <a:solidFill>
              <a:schemeClr val="bg1"/>
            </a:solidFill>
            <a:prstDash val="solid"/>
          </a:ln>
          <a:effectLst/>
        </p:spPr>
        <p:txBody>
          <a:bodyPr spcFirstLastPara="0" vert="horz" wrap="square" lIns="1299210" tIns="2731771" rIns="1299210" bIns="130809" numCol="1" spcCol="1270" anchor="ctr" anchorCtr="0">
            <a:noAutofit/>
          </a:bodyPr>
          <a:lstStyle/>
          <a:p>
            <a:pPr algn="ctr" defTabSz="1733550">
              <a:lnSpc>
                <a:spcPct val="90000"/>
              </a:lnSpc>
              <a:spcBef>
                <a:spcPct val="0"/>
              </a:spcBef>
              <a:spcAft>
                <a:spcPct val="35000"/>
              </a:spcAft>
              <a:defRPr/>
            </a:pPr>
            <a:endParaRPr lang="zh-CN" altLang="en-US" sz="3900">
              <a:solidFill>
                <a:schemeClr val="bg1"/>
              </a:solidFill>
            </a:endParaRPr>
          </a:p>
        </p:txBody>
      </p:sp>
      <p:sp>
        <p:nvSpPr>
          <p:cNvPr id="10" name="任意多边形 9"/>
          <p:cNvSpPr/>
          <p:nvPr/>
        </p:nvSpPr>
        <p:spPr>
          <a:xfrm rot="1723431">
            <a:off x="1012652" y="989376"/>
            <a:ext cx="3635301" cy="3635301"/>
          </a:xfrm>
          <a:custGeom>
            <a:gdLst>
              <a:gd name="connsiteX0" fmla="*/ 966292 w 3413760"/>
              <a:gd name="connsiteY0" fmla="*/ 3244726 h 3413760"/>
              <a:gd name="connsiteX1" fmla="*/ 42795 w 3413760"/>
              <a:gd name="connsiteY1" fmla="*/ 2086696 h 3413760"/>
              <a:gd name="connsiteX2" fmla="*/ 1706880 w 3413760"/>
              <a:gd name="connsiteY2" fmla="*/ 1706880 h 3413760"/>
              <a:gd name="connsiteX3" fmla="*/ 966292 w 3413760"/>
              <a:gd name="connsiteY3" fmla="*/ 3244726 h 3413760"/>
            </a:gdLst>
            <a:cxnLst>
              <a:cxn ang="0">
                <a:pos x="connsiteX0" y="connsiteY0"/>
              </a:cxn>
              <a:cxn ang="0">
                <a:pos x="connsiteX1" y="connsiteY1"/>
              </a:cxn>
              <a:cxn ang="0">
                <a:pos x="connsiteX2" y="connsiteY2"/>
              </a:cxn>
              <a:cxn ang="0">
                <a:pos x="connsiteX3" y="connsiteY3"/>
              </a:cxn>
            </a:cxnLst>
            <a:rect l="l" t="t" r="r" b="b"/>
            <a:pathLst>
              <a:path w="3413760" h="3413760">
                <a:moveTo>
                  <a:pt x="966292" y="3244726"/>
                </a:moveTo>
                <a:cubicBezTo>
                  <a:pt x="498287" y="3019347"/>
                  <a:pt x="158382" y="2593118"/>
                  <a:pt x="42795" y="2086696"/>
                </a:cubicBezTo>
                <a:lnTo>
                  <a:pt x="1706880" y="1706880"/>
                </a:lnTo>
                <a:lnTo>
                  <a:pt x="966292" y="3244726"/>
                </a:lnTo>
                <a:close/>
              </a:path>
            </a:pathLst>
          </a:custGeom>
          <a:solidFill>
            <a:srgbClr val="489018"/>
          </a:solidFill>
          <a:ln w="25400" cap="flat" cmpd="sng" algn="ctr">
            <a:solidFill>
              <a:schemeClr val="bg1"/>
            </a:solidFill>
            <a:prstDash val="solid"/>
          </a:ln>
          <a:effectLst/>
        </p:spPr>
        <p:txBody>
          <a:bodyPr spcFirstLastPara="0" vert="horz" wrap="square" lIns="374650" tIns="2081530" rIns="2244090" bIns="781050" numCol="1" spcCol="1270" anchor="ctr" anchorCtr="0">
            <a:noAutofit/>
          </a:bodyPr>
          <a:lstStyle/>
          <a:p>
            <a:pPr algn="ctr" defTabSz="1733550">
              <a:lnSpc>
                <a:spcPct val="90000"/>
              </a:lnSpc>
              <a:spcBef>
                <a:spcPct val="0"/>
              </a:spcBef>
              <a:spcAft>
                <a:spcPct val="35000"/>
              </a:spcAft>
              <a:defRPr/>
            </a:pPr>
            <a:endParaRPr lang="zh-CN" altLang="en-US" sz="3900">
              <a:solidFill>
                <a:schemeClr val="bg1"/>
              </a:solidFill>
            </a:endParaRPr>
          </a:p>
        </p:txBody>
      </p:sp>
      <p:sp>
        <p:nvSpPr>
          <p:cNvPr id="11" name="任意多边形 10"/>
          <p:cNvSpPr/>
          <p:nvPr/>
        </p:nvSpPr>
        <p:spPr>
          <a:xfrm rot="1723431">
            <a:off x="1012652" y="989376"/>
            <a:ext cx="3635301" cy="3635301"/>
          </a:xfrm>
          <a:custGeom>
            <a:gdLst>
              <a:gd name="connsiteX0" fmla="*/ 42795 w 3413760"/>
              <a:gd name="connsiteY0" fmla="*/ 2086695 h 3413760"/>
              <a:gd name="connsiteX1" fmla="*/ 372387 w 3413760"/>
              <a:gd name="connsiteY1" fmla="*/ 642658 h 3413760"/>
              <a:gd name="connsiteX2" fmla="*/ 1706880 w 3413760"/>
              <a:gd name="connsiteY2" fmla="*/ 1706880 h 3413760"/>
              <a:gd name="connsiteX3" fmla="*/ 42795 w 3413760"/>
              <a:gd name="connsiteY3" fmla="*/ 2086695 h 3413760"/>
            </a:gdLst>
            <a:cxnLst>
              <a:cxn ang="0">
                <a:pos x="connsiteX0" y="connsiteY0"/>
              </a:cxn>
              <a:cxn ang="0">
                <a:pos x="connsiteX1" y="connsiteY1"/>
              </a:cxn>
              <a:cxn ang="0">
                <a:pos x="connsiteX2" y="connsiteY2"/>
              </a:cxn>
              <a:cxn ang="0">
                <a:pos x="connsiteX3" y="connsiteY3"/>
              </a:cxn>
            </a:cxnLst>
            <a:rect l="l" t="t" r="r" b="b"/>
            <a:pathLst>
              <a:path w="3413760" h="3413760">
                <a:moveTo>
                  <a:pt x="42795" y="2086695"/>
                </a:moveTo>
                <a:cubicBezTo>
                  <a:pt x="-72792" y="1580274"/>
                  <a:pt x="48519" y="1048777"/>
                  <a:pt x="372387" y="642658"/>
                </a:cubicBezTo>
                <a:lnTo>
                  <a:pt x="1706880" y="1706880"/>
                </a:lnTo>
                <a:lnTo>
                  <a:pt x="42795" y="2086695"/>
                </a:lnTo>
                <a:close/>
              </a:path>
            </a:pathLst>
          </a:custGeom>
          <a:solidFill>
            <a:srgbClr val="489018"/>
          </a:solidFill>
          <a:ln w="25400" cap="flat" cmpd="sng" algn="ctr">
            <a:solidFill>
              <a:schemeClr val="bg1"/>
            </a:solidFill>
            <a:prstDash val="solid"/>
          </a:ln>
          <a:effectLst/>
        </p:spPr>
        <p:txBody>
          <a:bodyPr spcFirstLastPara="0" vert="horz" wrap="square" lIns="124714" tIns="1258571" rIns="2376170" bIns="1604009" numCol="1" spcCol="1270" anchor="ctr" anchorCtr="0">
            <a:noAutofit/>
          </a:bodyPr>
          <a:lstStyle/>
          <a:p>
            <a:pPr algn="ctr" defTabSz="1377950">
              <a:lnSpc>
                <a:spcPct val="90000"/>
              </a:lnSpc>
              <a:spcBef>
                <a:spcPct val="0"/>
              </a:spcBef>
              <a:spcAft>
                <a:spcPct val="35000"/>
              </a:spcAft>
              <a:defRPr/>
            </a:pPr>
            <a:endParaRPr lang="zh-CN" altLang="en-US" sz="3100">
              <a:solidFill>
                <a:schemeClr val="bg1"/>
              </a:solidFill>
            </a:endParaRPr>
          </a:p>
        </p:txBody>
      </p:sp>
      <p:sp>
        <p:nvSpPr>
          <p:cNvPr id="12" name="任意多边形 11"/>
          <p:cNvSpPr/>
          <p:nvPr/>
        </p:nvSpPr>
        <p:spPr>
          <a:xfrm rot="1723431">
            <a:off x="1012652" y="989376"/>
            <a:ext cx="3635301" cy="3635301"/>
          </a:xfrm>
          <a:custGeom>
            <a:gdLst>
              <a:gd name="connsiteX0" fmla="*/ 372387 w 3413760"/>
              <a:gd name="connsiteY0" fmla="*/ 642658 h 3413760"/>
              <a:gd name="connsiteX1" fmla="*/ 1706880 w 3413760"/>
              <a:gd name="connsiteY1" fmla="*/ 0 h 3413760"/>
              <a:gd name="connsiteX2" fmla="*/ 1706880 w 3413760"/>
              <a:gd name="connsiteY2" fmla="*/ 1706880 h 3413760"/>
              <a:gd name="connsiteX3" fmla="*/ 372387 w 3413760"/>
              <a:gd name="connsiteY3" fmla="*/ 642658 h 3413760"/>
            </a:gdLst>
            <a:cxnLst>
              <a:cxn ang="0">
                <a:pos x="connsiteX0" y="connsiteY0"/>
              </a:cxn>
              <a:cxn ang="0">
                <a:pos x="connsiteX1" y="connsiteY1"/>
              </a:cxn>
              <a:cxn ang="0">
                <a:pos x="connsiteX2" y="connsiteY2"/>
              </a:cxn>
              <a:cxn ang="0">
                <a:pos x="connsiteX3" y="connsiteY3"/>
              </a:cxn>
            </a:cxnLst>
            <a:rect l="l" t="t" r="r" b="b"/>
            <a:pathLst>
              <a:path w="3413760" h="3413760">
                <a:moveTo>
                  <a:pt x="372387" y="642658"/>
                </a:moveTo>
                <a:cubicBezTo>
                  <a:pt x="696256" y="236539"/>
                  <a:pt x="1187434" y="0"/>
                  <a:pt x="1706880" y="0"/>
                </a:cubicBezTo>
                <a:lnTo>
                  <a:pt x="1706880" y="1706880"/>
                </a:lnTo>
                <a:lnTo>
                  <a:pt x="372387" y="642658"/>
                </a:lnTo>
                <a:close/>
              </a:path>
            </a:pathLst>
          </a:custGeom>
          <a:solidFill>
            <a:srgbClr val="489018"/>
          </a:solidFill>
          <a:ln w="25400" cap="flat" cmpd="sng" algn="ctr">
            <a:solidFill>
              <a:schemeClr val="bg1"/>
            </a:solidFill>
            <a:prstDash val="solid"/>
          </a:ln>
          <a:effectLst/>
        </p:spPr>
        <p:txBody>
          <a:bodyPr spcFirstLastPara="0" vert="horz" wrap="square" lIns="776478" tIns="361951" rIns="1776222" bIns="2536189" numCol="1" spcCol="1270" anchor="ctr" anchorCtr="0">
            <a:noAutofit/>
          </a:bodyPr>
          <a:lstStyle/>
          <a:p>
            <a:pPr algn="ctr" defTabSz="1289050">
              <a:lnSpc>
                <a:spcPct val="90000"/>
              </a:lnSpc>
              <a:spcBef>
                <a:spcPct val="0"/>
              </a:spcBef>
              <a:spcAft>
                <a:spcPct val="35000"/>
              </a:spcAft>
              <a:defRPr/>
            </a:pPr>
            <a:endParaRPr lang="zh-CN" altLang="en-US" sz="2900">
              <a:solidFill>
                <a:schemeClr val="bg1"/>
              </a:solidFill>
            </a:endParaRPr>
          </a:p>
        </p:txBody>
      </p:sp>
      <p:sp>
        <p:nvSpPr>
          <p:cNvPr id="13" name="椭圆 12"/>
          <p:cNvSpPr/>
          <p:nvPr/>
        </p:nvSpPr>
        <p:spPr>
          <a:xfrm>
            <a:off x="2590513" y="2575797"/>
            <a:ext cx="507037" cy="507037"/>
          </a:xfrm>
          <a:prstGeom prst="ellipse">
            <a:avLst/>
          </a:prstGeom>
          <a:solidFill>
            <a:srgbClr val="489018"/>
          </a:solidFill>
          <a:ln w="25400" cap="flat" cmpd="sng" algn="ctr">
            <a:solidFill>
              <a:schemeClr val="bg1"/>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schemeClr val="bg1"/>
              </a:solidFill>
            </a:endParaRPr>
          </a:p>
        </p:txBody>
      </p:sp>
      <p:sp>
        <p:nvSpPr>
          <p:cNvPr id="14" name="TextBox 13"/>
          <p:cNvSpPr txBox="1"/>
          <p:nvPr/>
        </p:nvSpPr>
        <p:spPr>
          <a:xfrm>
            <a:off x="2654162" y="2208417"/>
            <a:ext cx="404789" cy="343235"/>
          </a:xfrm>
          <a:prstGeom prst="rect">
            <a:avLst/>
          </a:prstGeom>
          <a:noFill/>
        </p:spPr>
        <p:txBody>
          <a:bodyPr wrap="square" rtlCol="0">
            <a:spAutoFit/>
          </a:bodyPr>
          <a:lstStyle/>
          <a:p>
            <a:pPr algn="ctr">
              <a:lnSpc>
                <a:spcPct val="130000"/>
              </a:lnSpc>
              <a:defRPr/>
            </a:pPr>
            <a:r>
              <a:rPr lang="en-US" altLang="zh-CN" sz="1400" kern="0">
                <a:solidFill>
                  <a:schemeClr val="bg1"/>
                </a:solidFill>
                <a:latin typeface="Arial" panose="020b0604020202020204" pitchFamily="34" charset="0"/>
                <a:ea typeface="微软雅黑" panose="020b0503020204020204" pitchFamily="34" charset="-122"/>
                <a:cs typeface="Arial" panose="020b0604020202020204" pitchFamily="34" charset="0"/>
              </a:rPr>
              <a:t>06</a:t>
            </a:r>
            <a:endParaRPr lang="zh-CN" altLang="en-US" sz="1400" kern="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TextBox 14"/>
          <p:cNvSpPr txBox="1"/>
          <p:nvPr/>
        </p:nvSpPr>
        <p:spPr>
          <a:xfrm>
            <a:off x="2280286" y="2350081"/>
            <a:ext cx="404789" cy="343235"/>
          </a:xfrm>
          <a:prstGeom prst="rect">
            <a:avLst/>
          </a:prstGeom>
          <a:noFill/>
        </p:spPr>
        <p:txBody>
          <a:bodyPr wrap="square" rtlCol="0">
            <a:spAutoFit/>
          </a:bodyPr>
          <a:lstStyle/>
          <a:p>
            <a:pPr algn="ctr">
              <a:lnSpc>
                <a:spcPct val="130000"/>
              </a:lnSpc>
              <a:defRPr/>
            </a:pPr>
            <a:r>
              <a:rPr lang="en-US" altLang="zh-CN" sz="1400" kern="0">
                <a:solidFill>
                  <a:schemeClr val="bg1"/>
                </a:solidFill>
                <a:latin typeface="Arial" panose="020b0604020202020204" pitchFamily="34" charset="0"/>
                <a:ea typeface="微软雅黑" panose="020b0503020204020204" pitchFamily="34" charset="-122"/>
                <a:cs typeface="Arial" panose="020b0604020202020204" pitchFamily="34" charset="0"/>
              </a:rPr>
              <a:t>05</a:t>
            </a:r>
            <a:endParaRPr lang="zh-CN" altLang="en-US" sz="1400" kern="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6" name="TextBox 15"/>
          <p:cNvSpPr txBox="1"/>
          <p:nvPr/>
        </p:nvSpPr>
        <p:spPr>
          <a:xfrm>
            <a:off x="2203861" y="2719689"/>
            <a:ext cx="404789" cy="343235"/>
          </a:xfrm>
          <a:prstGeom prst="rect">
            <a:avLst/>
          </a:prstGeom>
          <a:noFill/>
        </p:spPr>
        <p:txBody>
          <a:bodyPr wrap="square" rtlCol="0">
            <a:spAutoFit/>
          </a:bodyPr>
          <a:lstStyle/>
          <a:p>
            <a:pPr algn="ctr">
              <a:lnSpc>
                <a:spcPct val="130000"/>
              </a:lnSpc>
              <a:defRPr/>
            </a:pPr>
            <a:r>
              <a:rPr lang="en-US" altLang="zh-CN" sz="1400" kern="0">
                <a:solidFill>
                  <a:schemeClr val="bg1"/>
                </a:solidFill>
                <a:latin typeface="Arial" panose="020b0604020202020204" pitchFamily="34" charset="0"/>
                <a:ea typeface="微软雅黑" panose="020b0503020204020204" pitchFamily="34" charset="-122"/>
                <a:cs typeface="Arial" panose="020b0604020202020204" pitchFamily="34" charset="0"/>
              </a:rPr>
              <a:t>04</a:t>
            </a:r>
            <a:endParaRPr lang="zh-CN" altLang="en-US" sz="1400" kern="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7" name="TextBox 16"/>
          <p:cNvSpPr txBox="1"/>
          <p:nvPr/>
        </p:nvSpPr>
        <p:spPr>
          <a:xfrm>
            <a:off x="2421174" y="3023831"/>
            <a:ext cx="404789" cy="343235"/>
          </a:xfrm>
          <a:prstGeom prst="rect">
            <a:avLst/>
          </a:prstGeom>
          <a:noFill/>
        </p:spPr>
        <p:txBody>
          <a:bodyPr wrap="square" rtlCol="0">
            <a:spAutoFit/>
          </a:bodyPr>
          <a:lstStyle/>
          <a:p>
            <a:pPr algn="ctr">
              <a:lnSpc>
                <a:spcPct val="130000"/>
              </a:lnSpc>
              <a:defRPr/>
            </a:pPr>
            <a:r>
              <a:rPr lang="en-US" altLang="zh-CN" sz="1400" kern="0">
                <a:solidFill>
                  <a:schemeClr val="bg1"/>
                </a:solidFill>
                <a:latin typeface="Arial" panose="020b0604020202020204" pitchFamily="34" charset="0"/>
                <a:ea typeface="微软雅黑" panose="020b0503020204020204" pitchFamily="34" charset="-122"/>
                <a:cs typeface="Arial" panose="020b0604020202020204" pitchFamily="34" charset="0"/>
              </a:rPr>
              <a:t>03</a:t>
            </a:r>
            <a:endParaRPr lang="zh-CN" altLang="en-US" sz="1400" kern="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8" name="TextBox 17"/>
          <p:cNvSpPr txBox="1"/>
          <p:nvPr/>
        </p:nvSpPr>
        <p:spPr>
          <a:xfrm>
            <a:off x="2801714" y="3057369"/>
            <a:ext cx="404789" cy="343235"/>
          </a:xfrm>
          <a:prstGeom prst="rect">
            <a:avLst/>
          </a:prstGeom>
          <a:noFill/>
        </p:spPr>
        <p:txBody>
          <a:bodyPr wrap="square" rtlCol="0">
            <a:spAutoFit/>
          </a:bodyPr>
          <a:lstStyle/>
          <a:p>
            <a:pPr algn="ctr">
              <a:lnSpc>
                <a:spcPct val="130000"/>
              </a:lnSpc>
              <a:defRPr/>
            </a:pPr>
            <a:r>
              <a:rPr lang="en-US" altLang="zh-CN" sz="1400" kern="0">
                <a:solidFill>
                  <a:schemeClr val="bg1"/>
                </a:solidFill>
                <a:latin typeface="Arial" panose="020b0604020202020204" pitchFamily="34" charset="0"/>
                <a:ea typeface="微软雅黑" panose="020b0503020204020204" pitchFamily="34" charset="-122"/>
                <a:cs typeface="Arial" panose="020b0604020202020204" pitchFamily="34" charset="0"/>
              </a:rPr>
              <a:t>02</a:t>
            </a:r>
            <a:endParaRPr lang="zh-CN" altLang="en-US" sz="1400" kern="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9" name="TextBox 18"/>
          <p:cNvSpPr txBox="1"/>
          <p:nvPr/>
        </p:nvSpPr>
        <p:spPr>
          <a:xfrm>
            <a:off x="3086760" y="2754223"/>
            <a:ext cx="404789" cy="343235"/>
          </a:xfrm>
          <a:prstGeom prst="rect">
            <a:avLst/>
          </a:prstGeom>
          <a:noFill/>
        </p:spPr>
        <p:txBody>
          <a:bodyPr wrap="square" rtlCol="0">
            <a:spAutoFit/>
          </a:bodyPr>
          <a:lstStyle/>
          <a:p>
            <a:pPr algn="ctr">
              <a:lnSpc>
                <a:spcPct val="130000"/>
              </a:lnSpc>
              <a:defRPr/>
            </a:pPr>
            <a:r>
              <a:rPr lang="en-US" altLang="zh-CN" sz="1400" kern="0">
                <a:solidFill>
                  <a:schemeClr val="bg1"/>
                </a:solidFill>
                <a:latin typeface="Arial" panose="020b0604020202020204" pitchFamily="34" charset="0"/>
                <a:ea typeface="微软雅黑" panose="020b0503020204020204" pitchFamily="34" charset="-122"/>
                <a:cs typeface="Arial" panose="020b0604020202020204" pitchFamily="34" charset="0"/>
              </a:rPr>
              <a:t>01</a:t>
            </a:r>
            <a:endParaRPr lang="zh-CN" altLang="en-US" sz="1400" kern="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0" name="TextBox 19"/>
          <p:cNvSpPr txBox="1"/>
          <p:nvPr/>
        </p:nvSpPr>
        <p:spPr>
          <a:xfrm>
            <a:off x="2439311" y="1093211"/>
            <a:ext cx="867981" cy="789127"/>
          </a:xfrm>
          <a:prstGeom prst="rect">
            <a:avLst/>
          </a:prstGeom>
          <a:noFill/>
        </p:spPr>
        <p:txBody>
          <a:bodyPr wrap="square" rtlCol="0">
            <a:spAutoFit/>
          </a:bodyPr>
          <a:lstStyle/>
          <a:p>
            <a:pPr algn="just">
              <a:lnSpc>
                <a:spcPct val="130000"/>
              </a:lnSpc>
              <a:defRPr/>
            </a:pPr>
            <a:r>
              <a:rPr lang="zh-CN" altLang="en-US" sz="1200" kern="0">
                <a:solidFill>
                  <a:schemeClr val="bg1"/>
                </a:solidFill>
                <a:latin typeface="微软雅黑" panose="020b0503020204020204" pitchFamily="34" charset="-122"/>
                <a:ea typeface="微软雅黑" panose="020b0503020204020204" pitchFamily="34" charset="-122"/>
              </a:rPr>
              <a:t>您的内容打在这里或者复制</a:t>
            </a:r>
            <a:endParaRPr lang="zh-CN" altLang="en-US" sz="1200" kern="0">
              <a:solidFill>
                <a:schemeClr val="bg1"/>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1108759" y="2583778"/>
            <a:ext cx="820620" cy="789127"/>
          </a:xfrm>
          <a:prstGeom prst="rect">
            <a:avLst/>
          </a:prstGeom>
          <a:noFill/>
        </p:spPr>
        <p:txBody>
          <a:bodyPr wrap="square" rtlCol="0">
            <a:spAutoFit/>
          </a:bodyPr>
          <a:lstStyle/>
          <a:p>
            <a:pPr algn="just">
              <a:lnSpc>
                <a:spcPct val="130000"/>
              </a:lnSpc>
              <a:defRPr/>
            </a:pPr>
            <a:r>
              <a:rPr lang="zh-CN" altLang="en-US" sz="1200" kern="0">
                <a:solidFill>
                  <a:schemeClr val="bg1"/>
                </a:solidFill>
                <a:latin typeface="微软雅黑" panose="020b0503020204020204" pitchFamily="34" charset="-122"/>
                <a:ea typeface="微软雅黑" panose="020b0503020204020204" pitchFamily="34" charset="-122"/>
              </a:rPr>
              <a:t>您的内容打在这里或者复制</a:t>
            </a:r>
            <a:endParaRPr lang="zh-CN" altLang="en-US" sz="1200" kern="0">
              <a:solidFill>
                <a:schemeClr val="bg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1807095" y="3518296"/>
            <a:ext cx="865035" cy="812530"/>
          </a:xfrm>
          <a:prstGeom prst="rect">
            <a:avLst/>
          </a:prstGeom>
          <a:noFill/>
        </p:spPr>
        <p:txBody>
          <a:bodyPr wrap="square" rtlCol="0">
            <a:spAutoFit/>
          </a:bodyPr>
          <a:lstStyle/>
          <a:p>
            <a:pPr algn="just">
              <a:lnSpc>
                <a:spcPct val="130000"/>
              </a:lnSpc>
              <a:defRPr/>
            </a:pPr>
            <a:r>
              <a:rPr lang="zh-CN" altLang="en-US" sz="1200" kern="0">
                <a:solidFill>
                  <a:schemeClr val="bg1"/>
                </a:solidFill>
                <a:latin typeface="微软雅黑" panose="020b0503020204020204" pitchFamily="34" charset="-122"/>
                <a:ea typeface="微软雅黑" panose="020b0503020204020204" pitchFamily="34" charset="-122"/>
              </a:rPr>
              <a:t>您的内容打在这里或者复制</a:t>
            </a:r>
            <a:endParaRPr lang="zh-CN" altLang="en-US" sz="1200" kern="0">
              <a:solidFill>
                <a:schemeClr val="bg1"/>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1464741" y="1594880"/>
            <a:ext cx="839756" cy="812530"/>
          </a:xfrm>
          <a:prstGeom prst="rect">
            <a:avLst/>
          </a:prstGeom>
          <a:noFill/>
        </p:spPr>
        <p:txBody>
          <a:bodyPr wrap="square" rtlCol="0">
            <a:spAutoFit/>
          </a:bodyPr>
          <a:lstStyle/>
          <a:p>
            <a:pPr algn="just">
              <a:lnSpc>
                <a:spcPct val="130000"/>
              </a:lnSpc>
              <a:defRPr/>
            </a:pPr>
            <a:r>
              <a:rPr lang="zh-CN" altLang="en-US" sz="1200" kern="0">
                <a:solidFill>
                  <a:schemeClr val="bg1"/>
                </a:solidFill>
                <a:latin typeface="微软雅黑" panose="020b0503020204020204" pitchFamily="34" charset="-122"/>
                <a:ea typeface="微软雅黑" panose="020b0503020204020204" pitchFamily="34" charset="-122"/>
              </a:rPr>
              <a:t>您的内容打在这里或者复制</a:t>
            </a:r>
            <a:endParaRPr lang="zh-CN" altLang="en-US" sz="1200" kern="0">
              <a:solidFill>
                <a:schemeClr val="bg1"/>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2878320" y="3581399"/>
            <a:ext cx="825688" cy="789127"/>
          </a:xfrm>
          <a:prstGeom prst="rect">
            <a:avLst/>
          </a:prstGeom>
          <a:noFill/>
        </p:spPr>
        <p:txBody>
          <a:bodyPr wrap="square" rtlCol="0">
            <a:spAutoFit/>
          </a:bodyPr>
          <a:lstStyle/>
          <a:p>
            <a:pPr algn="just">
              <a:lnSpc>
                <a:spcPct val="130000"/>
              </a:lnSpc>
              <a:defRPr/>
            </a:pPr>
            <a:r>
              <a:rPr lang="zh-CN" altLang="en-US" sz="1200" kern="0">
                <a:solidFill>
                  <a:schemeClr val="bg1"/>
                </a:solidFill>
                <a:latin typeface="微软雅黑" panose="020b0503020204020204" pitchFamily="34" charset="-122"/>
                <a:ea typeface="微软雅黑" panose="020b0503020204020204" pitchFamily="34" charset="-122"/>
              </a:rPr>
              <a:t>您的内容打在这里或者复制</a:t>
            </a:r>
            <a:endParaRPr lang="zh-CN" altLang="en-US" sz="1200" kern="0">
              <a:solidFill>
                <a:schemeClr val="bg1"/>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3551897" y="2683162"/>
            <a:ext cx="811259" cy="812530"/>
          </a:xfrm>
          <a:prstGeom prst="rect">
            <a:avLst/>
          </a:prstGeom>
          <a:noFill/>
        </p:spPr>
        <p:txBody>
          <a:bodyPr wrap="square" rtlCol="0">
            <a:spAutoFit/>
          </a:bodyPr>
          <a:lstStyle/>
          <a:p>
            <a:pPr algn="just">
              <a:lnSpc>
                <a:spcPct val="130000"/>
              </a:lnSpc>
              <a:defRPr/>
            </a:pPr>
            <a:r>
              <a:rPr lang="zh-CN" altLang="en-US" sz="1200" kern="0">
                <a:solidFill>
                  <a:schemeClr val="bg1"/>
                </a:solidFill>
                <a:latin typeface="微软雅黑" panose="020b0503020204020204" pitchFamily="34" charset="-122"/>
                <a:ea typeface="微软雅黑" panose="020b0503020204020204" pitchFamily="34" charset="-122"/>
              </a:rPr>
              <a:t>您的内容打在这里或者复制</a:t>
            </a:r>
            <a:endParaRPr lang="zh-CN" altLang="en-US" sz="1200" kern="0">
              <a:solidFill>
                <a:schemeClr val="bg1"/>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4424626" y="915566"/>
            <a:ext cx="3485142" cy="597921"/>
          </a:xfrm>
          <a:prstGeom prst="rect">
            <a:avLst/>
          </a:prstGeom>
          <a:noFill/>
        </p:spPr>
        <p:txBody>
          <a:bodyPr wrap="square" rtlCol="0">
            <a:spAutoFit/>
          </a:bodyPr>
          <a:lstStyle/>
          <a:p>
            <a:pPr algn="r" fontAlgn="base">
              <a:lnSpc>
                <a:spcPct val="130000"/>
              </a:lnSpc>
              <a:spcBef>
                <a:spcPct val="0"/>
              </a:spcBef>
              <a:spcAft>
                <a:spcPct val="0"/>
              </a:spcAft>
            </a:pPr>
            <a:r>
              <a:rPr lang="zh-CN" altLang="en-US" sz="2800" b="1">
                <a:solidFill>
                  <a:schemeClr val="tx1">
                    <a:lumMod val="85000"/>
                    <a:lumOff val="15000"/>
                  </a:schemeClr>
                </a:solidFill>
                <a:latin typeface="微软雅黑" panose="020b0503020204020204" pitchFamily="34" charset="-122"/>
                <a:ea typeface="微软雅黑" panose="020b0503020204020204" pitchFamily="34" charset="-122"/>
              </a:rPr>
              <a:t>您的标题打在这里</a:t>
            </a:r>
            <a:endParaRPr lang="zh-CN" altLang="en-US" sz="28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4901389" y="1484335"/>
            <a:ext cx="3271011" cy="381258"/>
          </a:xfrm>
          <a:prstGeom prst="rect">
            <a:avLst/>
          </a:prstGeom>
          <a:noFill/>
        </p:spPr>
        <p:txBody>
          <a:bodyPr wrap="square" rtlCol="0">
            <a:spAutoFit/>
          </a:bodyPr>
          <a:lstStyle/>
          <a:p>
            <a:pPr>
              <a:lnSpc>
                <a:spcPct val="130000"/>
              </a:lnSpc>
              <a:defRPr/>
            </a:pPr>
            <a:r>
              <a:rPr lang="zh-CN" altLang="en-US" sz="1600" kern="0">
                <a:solidFill>
                  <a:schemeClr val="tx1">
                    <a:lumMod val="85000"/>
                    <a:lumOff val="15000"/>
                  </a:schemeClr>
                </a:solidFill>
                <a:latin typeface="微软雅黑" panose="020b0503020204020204" pitchFamily="34" charset="-122"/>
                <a:ea typeface="微软雅黑" panose="020b0503020204020204" pitchFamily="34" charset="-122"/>
              </a:rPr>
              <a:t>您的副标题打在这里或通过复制</a:t>
            </a:r>
            <a:endParaRPr lang="zh-CN" altLang="en-US" sz="1600" kern="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4115702" y="1504552"/>
            <a:ext cx="3730566" cy="0"/>
          </a:xfrm>
          <a:prstGeom prst="line">
            <a:avLst/>
          </a:prstGeom>
          <a:noFill/>
          <a:ln w="19050" cap="flat" cmpd="sng" algn="ctr">
            <a:solidFill>
              <a:srgbClr val="489018"/>
            </a:solidFill>
            <a:prstDash val="solid"/>
          </a:ln>
          <a:effectLst/>
        </p:spPr>
      </p:cxnSp>
      <p:sp>
        <p:nvSpPr>
          <p:cNvPr id="29" name="六边形 28"/>
          <p:cNvSpPr/>
          <p:nvPr/>
        </p:nvSpPr>
        <p:spPr>
          <a:xfrm>
            <a:off x="5652675" y="2224302"/>
            <a:ext cx="1497221" cy="1290708"/>
          </a:xfrm>
          <a:prstGeom prst="hexagon">
            <a:avLst/>
          </a:prstGeom>
          <a:blipFill>
            <a:blip r:embed="rId3"/>
            <a:stretch>
              <a:fillRect l="-9000" t="-6000" r="-42000" b="-2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0" name="六边形 29"/>
          <p:cNvSpPr/>
          <p:nvPr/>
        </p:nvSpPr>
        <p:spPr>
          <a:xfrm>
            <a:off x="6877481" y="3058348"/>
            <a:ext cx="1106131" cy="953562"/>
          </a:xfrm>
          <a:prstGeom prst="hexagon">
            <a:avLst/>
          </a:prstGeom>
          <a:blipFill dpi="0" rotWithShape="1">
            <a:blip r:embed="rId4"/>
            <a:stretch>
              <a:fillRect l="-9000" t="-6000" r="-42000" b="-2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1" name="六边形 30"/>
          <p:cNvSpPr/>
          <p:nvPr/>
        </p:nvSpPr>
        <p:spPr>
          <a:xfrm>
            <a:off x="5115306" y="3177030"/>
            <a:ext cx="808660" cy="697121"/>
          </a:xfrm>
          <a:prstGeom prst="hexagon">
            <a:avLst/>
          </a:pr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2" name="六边形 31"/>
          <p:cNvSpPr/>
          <p:nvPr/>
        </p:nvSpPr>
        <p:spPr>
          <a:xfrm>
            <a:off x="7061911" y="2343067"/>
            <a:ext cx="615484" cy="530590"/>
          </a:xfrm>
          <a:prstGeom prst="hexagon">
            <a:avLst/>
          </a:prstGeom>
          <a:solidFill>
            <a:srgbClr val="489018">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cxnSp>
        <p:nvCxnSpPr>
          <p:cNvPr id="34" name="直接连接符 33"/>
          <p:cNvCxnSpPr/>
          <p:nvPr/>
        </p:nvCxnSpPr>
        <p:spPr>
          <a:xfrm>
            <a:off x="0" y="5092030"/>
            <a:ext cx="9144000" cy="0"/>
          </a:xfrm>
          <a:prstGeom prst="line">
            <a:avLst/>
          </a:prstGeom>
          <a:ln w="101600">
            <a:solidFill>
              <a:srgbClr val="489018"/>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nodeType="afterGroup">
                            <p:stCondLst>
                              <p:cond delay="1500"/>
                            </p:stCondLst>
                            <p:childTnLst>
                              <p:par>
                                <p:cTn id="15" presetID="1"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75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125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par>
                          <p:cTn id="35" fill="hold" nodeType="afterGroup">
                            <p:stCondLst>
                              <p:cond delay="3250"/>
                            </p:stCondLst>
                            <p:childTnLst>
                              <p:par>
                                <p:cTn id="36" presetID="10"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grpId="0" nodeType="withEffect">
                                  <p:stCondLst>
                                    <p:cond delay="25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75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grpId="0" nodeType="withEffect">
                                  <p:stCondLst>
                                    <p:cond delay="100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par>
                                <p:cTn id="51" presetID="10" presetClass="entr" presetSubtype="0" fill="hold" grpId="0" nodeType="withEffect">
                                  <p:stCondLst>
                                    <p:cond delay="125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par>
                          <p:cTn id="54" fill="hold" nodeType="afterGroup">
                            <p:stCondLst>
                              <p:cond delay="5000"/>
                            </p:stCondLst>
                            <p:childTnLst>
                              <p:par>
                                <p:cTn id="55" presetID="31"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1000" fill="hold"/>
                                        <p:tgtEl>
                                          <p:spTgt spid="20"/>
                                        </p:tgtEl>
                                        <p:attrNameLst>
                                          <p:attrName>ppt_w</p:attrName>
                                        </p:attrNameLst>
                                      </p:cBhvr>
                                      <p:tavLst>
                                        <p:tav tm="0">
                                          <p:val>
                                            <p:fltVal val="0"/>
                                          </p:val>
                                        </p:tav>
                                        <p:tav tm="100000">
                                          <p:val>
                                            <p:strVal val="#ppt_w"/>
                                          </p:val>
                                        </p:tav>
                                      </p:tavLst>
                                    </p:anim>
                                    <p:anim calcmode="lin" valueType="num">
                                      <p:cBhvr>
                                        <p:cTn id="58" dur="1000" fill="hold"/>
                                        <p:tgtEl>
                                          <p:spTgt spid="20"/>
                                        </p:tgtEl>
                                        <p:attrNameLst>
                                          <p:attrName>ppt_h</p:attrName>
                                        </p:attrNameLst>
                                      </p:cBhvr>
                                      <p:tavLst>
                                        <p:tav tm="0">
                                          <p:val>
                                            <p:fltVal val="0"/>
                                          </p:val>
                                        </p:tav>
                                        <p:tav tm="100000">
                                          <p:val>
                                            <p:strVal val="#ppt_h"/>
                                          </p:val>
                                        </p:tav>
                                      </p:tavLst>
                                    </p:anim>
                                    <p:anim calcmode="lin" valueType="num">
                                      <p:cBhvr>
                                        <p:cTn id="59" dur="1000" fill="hold"/>
                                        <p:tgtEl>
                                          <p:spTgt spid="20"/>
                                        </p:tgtEl>
                                        <p:attrNameLst>
                                          <p:attrName>style.rotation</p:attrName>
                                        </p:attrNameLst>
                                      </p:cBhvr>
                                      <p:tavLst>
                                        <p:tav tm="0">
                                          <p:val>
                                            <p:fltVal val="90"/>
                                          </p:val>
                                        </p:tav>
                                        <p:tav tm="100000">
                                          <p:val>
                                            <p:fltVal val="0"/>
                                          </p:val>
                                        </p:tav>
                                      </p:tavLst>
                                    </p:anim>
                                    <p:animEffect transition="in" filter="fade">
                                      <p:cBhvr>
                                        <p:cTn id="60" dur="1000"/>
                                        <p:tgtEl>
                                          <p:spTgt spid="20"/>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500" fill="hold"/>
                                        <p:tgtEl>
                                          <p:spTgt spid="23"/>
                                        </p:tgtEl>
                                        <p:attrNameLst>
                                          <p:attrName>ppt_w</p:attrName>
                                        </p:attrNameLst>
                                      </p:cBhvr>
                                      <p:tavLst>
                                        <p:tav tm="0">
                                          <p:val>
                                            <p:fltVal val="0"/>
                                          </p:val>
                                        </p:tav>
                                        <p:tav tm="100000">
                                          <p:val>
                                            <p:strVal val="#ppt_w"/>
                                          </p:val>
                                        </p:tav>
                                      </p:tavLst>
                                    </p:anim>
                                    <p:anim calcmode="lin" valueType="num">
                                      <p:cBhvr>
                                        <p:cTn id="64" dur="500" fill="hold"/>
                                        <p:tgtEl>
                                          <p:spTgt spid="23"/>
                                        </p:tgtEl>
                                        <p:attrNameLst>
                                          <p:attrName>ppt_h</p:attrName>
                                        </p:attrNameLst>
                                      </p:cBhvr>
                                      <p:tavLst>
                                        <p:tav tm="0">
                                          <p:val>
                                            <p:fltVal val="0"/>
                                          </p:val>
                                        </p:tav>
                                        <p:tav tm="100000">
                                          <p:val>
                                            <p:strVal val="#ppt_h"/>
                                          </p:val>
                                        </p:tav>
                                      </p:tavLst>
                                    </p:anim>
                                    <p:anim calcmode="lin" valueType="num">
                                      <p:cBhvr>
                                        <p:cTn id="65" dur="500" fill="hold"/>
                                        <p:tgtEl>
                                          <p:spTgt spid="23"/>
                                        </p:tgtEl>
                                        <p:attrNameLst>
                                          <p:attrName>style.rotation</p:attrName>
                                        </p:attrNameLst>
                                      </p:cBhvr>
                                      <p:tavLst>
                                        <p:tav tm="0">
                                          <p:val>
                                            <p:fltVal val="90"/>
                                          </p:val>
                                        </p:tav>
                                        <p:tav tm="100000">
                                          <p:val>
                                            <p:fltVal val="0"/>
                                          </p:val>
                                        </p:tav>
                                      </p:tavLst>
                                    </p:anim>
                                    <p:animEffect transition="in" filter="fade">
                                      <p:cBhvr>
                                        <p:cTn id="66" dur="500"/>
                                        <p:tgtEl>
                                          <p:spTgt spid="23"/>
                                        </p:tgtEl>
                                      </p:cBhvr>
                                    </p:animEffect>
                                  </p:childTnLst>
                                </p:cTn>
                              </p:par>
                              <p:par>
                                <p:cTn id="67" presetID="31" presetClass="entr" presetSubtype="0" fill="hold" grpId="0" nodeType="withEffect">
                                  <p:stCondLst>
                                    <p:cond delay="250"/>
                                  </p:stCondLst>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ppt_w</p:attrName>
                                        </p:attrNameLst>
                                      </p:cBhvr>
                                      <p:tavLst>
                                        <p:tav tm="0">
                                          <p:val>
                                            <p:fltVal val="0"/>
                                          </p:val>
                                        </p:tav>
                                        <p:tav tm="100000">
                                          <p:val>
                                            <p:strVal val="#ppt_w"/>
                                          </p:val>
                                        </p:tav>
                                      </p:tavLst>
                                    </p:anim>
                                    <p:anim calcmode="lin" valueType="num">
                                      <p:cBhvr>
                                        <p:cTn id="70" dur="500" fill="hold"/>
                                        <p:tgtEl>
                                          <p:spTgt spid="21"/>
                                        </p:tgtEl>
                                        <p:attrNameLst>
                                          <p:attrName>ppt_h</p:attrName>
                                        </p:attrNameLst>
                                      </p:cBhvr>
                                      <p:tavLst>
                                        <p:tav tm="0">
                                          <p:val>
                                            <p:fltVal val="0"/>
                                          </p:val>
                                        </p:tav>
                                        <p:tav tm="100000">
                                          <p:val>
                                            <p:strVal val="#ppt_h"/>
                                          </p:val>
                                        </p:tav>
                                      </p:tavLst>
                                    </p:anim>
                                    <p:anim calcmode="lin" valueType="num">
                                      <p:cBhvr>
                                        <p:cTn id="71" dur="500" fill="hold"/>
                                        <p:tgtEl>
                                          <p:spTgt spid="21"/>
                                        </p:tgtEl>
                                        <p:attrNameLst>
                                          <p:attrName>style.rotation</p:attrName>
                                        </p:attrNameLst>
                                      </p:cBhvr>
                                      <p:tavLst>
                                        <p:tav tm="0">
                                          <p:val>
                                            <p:fltVal val="90"/>
                                          </p:val>
                                        </p:tav>
                                        <p:tav tm="100000">
                                          <p:val>
                                            <p:fltVal val="0"/>
                                          </p:val>
                                        </p:tav>
                                      </p:tavLst>
                                    </p:anim>
                                    <p:animEffect transition="in" filter="fade">
                                      <p:cBhvr>
                                        <p:cTn id="72" dur="500"/>
                                        <p:tgtEl>
                                          <p:spTgt spid="21"/>
                                        </p:tgtEl>
                                      </p:cBhvr>
                                    </p:animEffect>
                                  </p:childTnLst>
                                </p:cTn>
                              </p:par>
                              <p:par>
                                <p:cTn id="73" presetID="31" presetClass="entr" presetSubtype="0" fill="hold" grpId="0" nodeType="withEffect">
                                  <p:stCondLst>
                                    <p:cond delay="50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 calcmode="lin" valueType="num">
                                      <p:cBhvr>
                                        <p:cTn id="77" dur="500" fill="hold"/>
                                        <p:tgtEl>
                                          <p:spTgt spid="22"/>
                                        </p:tgtEl>
                                        <p:attrNameLst>
                                          <p:attrName>style.rotation</p:attrName>
                                        </p:attrNameLst>
                                      </p:cBhvr>
                                      <p:tavLst>
                                        <p:tav tm="0">
                                          <p:val>
                                            <p:fltVal val="90"/>
                                          </p:val>
                                        </p:tav>
                                        <p:tav tm="100000">
                                          <p:val>
                                            <p:fltVal val="0"/>
                                          </p:val>
                                        </p:tav>
                                      </p:tavLst>
                                    </p:anim>
                                    <p:animEffect transition="in" filter="fade">
                                      <p:cBhvr>
                                        <p:cTn id="78" dur="500"/>
                                        <p:tgtEl>
                                          <p:spTgt spid="22"/>
                                        </p:tgtEl>
                                      </p:cBhvr>
                                    </p:animEffect>
                                  </p:childTnLst>
                                </p:cTn>
                              </p:par>
                              <p:par>
                                <p:cTn id="79" presetID="31" presetClass="entr" presetSubtype="0" fill="hold" grpId="0" nodeType="withEffect">
                                  <p:stCondLst>
                                    <p:cond delay="750"/>
                                  </p:stCondLst>
                                  <p:childTnLst>
                                    <p:set>
                                      <p:cBhvr>
                                        <p:cTn id="80" dur="1" fill="hold">
                                          <p:stCondLst>
                                            <p:cond delay="0"/>
                                          </p:stCondLst>
                                        </p:cTn>
                                        <p:tgtEl>
                                          <p:spTgt spid="24"/>
                                        </p:tgtEl>
                                        <p:attrNameLst>
                                          <p:attrName>style.visibility</p:attrName>
                                        </p:attrNameLst>
                                      </p:cBhvr>
                                      <p:to>
                                        <p:strVal val="visible"/>
                                      </p:to>
                                    </p:set>
                                    <p:anim calcmode="lin" valueType="num">
                                      <p:cBhvr>
                                        <p:cTn id="81" dur="500" fill="hold"/>
                                        <p:tgtEl>
                                          <p:spTgt spid="24"/>
                                        </p:tgtEl>
                                        <p:attrNameLst>
                                          <p:attrName>ppt_w</p:attrName>
                                        </p:attrNameLst>
                                      </p:cBhvr>
                                      <p:tavLst>
                                        <p:tav tm="0">
                                          <p:val>
                                            <p:fltVal val="0"/>
                                          </p:val>
                                        </p:tav>
                                        <p:tav tm="100000">
                                          <p:val>
                                            <p:strVal val="#ppt_w"/>
                                          </p:val>
                                        </p:tav>
                                      </p:tavLst>
                                    </p:anim>
                                    <p:anim calcmode="lin" valueType="num">
                                      <p:cBhvr>
                                        <p:cTn id="82" dur="500" fill="hold"/>
                                        <p:tgtEl>
                                          <p:spTgt spid="24"/>
                                        </p:tgtEl>
                                        <p:attrNameLst>
                                          <p:attrName>ppt_h</p:attrName>
                                        </p:attrNameLst>
                                      </p:cBhvr>
                                      <p:tavLst>
                                        <p:tav tm="0">
                                          <p:val>
                                            <p:fltVal val="0"/>
                                          </p:val>
                                        </p:tav>
                                        <p:tav tm="100000">
                                          <p:val>
                                            <p:strVal val="#ppt_h"/>
                                          </p:val>
                                        </p:tav>
                                      </p:tavLst>
                                    </p:anim>
                                    <p:anim calcmode="lin" valueType="num">
                                      <p:cBhvr>
                                        <p:cTn id="83" dur="500" fill="hold"/>
                                        <p:tgtEl>
                                          <p:spTgt spid="24"/>
                                        </p:tgtEl>
                                        <p:attrNameLst>
                                          <p:attrName>style.rotation</p:attrName>
                                        </p:attrNameLst>
                                      </p:cBhvr>
                                      <p:tavLst>
                                        <p:tav tm="0">
                                          <p:val>
                                            <p:fltVal val="90"/>
                                          </p:val>
                                        </p:tav>
                                        <p:tav tm="100000">
                                          <p:val>
                                            <p:fltVal val="0"/>
                                          </p:val>
                                        </p:tav>
                                      </p:tavLst>
                                    </p:anim>
                                    <p:animEffect transition="in" filter="fade">
                                      <p:cBhvr>
                                        <p:cTn id="84" dur="500"/>
                                        <p:tgtEl>
                                          <p:spTgt spid="24"/>
                                        </p:tgtEl>
                                      </p:cBhvr>
                                    </p:animEffect>
                                  </p:childTnLst>
                                </p:cTn>
                              </p:par>
                              <p:par>
                                <p:cTn id="85" presetID="31" presetClass="entr" presetSubtype="0" fill="hold" grpId="0" nodeType="withEffect">
                                  <p:stCondLst>
                                    <p:cond delay="1000"/>
                                  </p:stCondLst>
                                  <p:childTnLst>
                                    <p:set>
                                      <p:cBhvr>
                                        <p:cTn id="86" dur="1" fill="hold">
                                          <p:stCondLst>
                                            <p:cond delay="0"/>
                                          </p:stCondLst>
                                        </p:cTn>
                                        <p:tgtEl>
                                          <p:spTgt spid="25"/>
                                        </p:tgtEl>
                                        <p:attrNameLst>
                                          <p:attrName>style.visibility</p:attrName>
                                        </p:attrNameLst>
                                      </p:cBhvr>
                                      <p:to>
                                        <p:strVal val="visible"/>
                                      </p:to>
                                    </p:set>
                                    <p:anim calcmode="lin" valueType="num">
                                      <p:cBhvr>
                                        <p:cTn id="87" dur="500" fill="hold"/>
                                        <p:tgtEl>
                                          <p:spTgt spid="25"/>
                                        </p:tgtEl>
                                        <p:attrNameLst>
                                          <p:attrName>ppt_w</p:attrName>
                                        </p:attrNameLst>
                                      </p:cBhvr>
                                      <p:tavLst>
                                        <p:tav tm="0">
                                          <p:val>
                                            <p:fltVal val="0"/>
                                          </p:val>
                                        </p:tav>
                                        <p:tav tm="100000">
                                          <p:val>
                                            <p:strVal val="#ppt_w"/>
                                          </p:val>
                                        </p:tav>
                                      </p:tavLst>
                                    </p:anim>
                                    <p:anim calcmode="lin" valueType="num">
                                      <p:cBhvr>
                                        <p:cTn id="88" dur="500" fill="hold"/>
                                        <p:tgtEl>
                                          <p:spTgt spid="25"/>
                                        </p:tgtEl>
                                        <p:attrNameLst>
                                          <p:attrName>ppt_h</p:attrName>
                                        </p:attrNameLst>
                                      </p:cBhvr>
                                      <p:tavLst>
                                        <p:tav tm="0">
                                          <p:val>
                                            <p:fltVal val="0"/>
                                          </p:val>
                                        </p:tav>
                                        <p:tav tm="100000">
                                          <p:val>
                                            <p:strVal val="#ppt_h"/>
                                          </p:val>
                                        </p:tav>
                                      </p:tavLst>
                                    </p:anim>
                                    <p:anim calcmode="lin" valueType="num">
                                      <p:cBhvr>
                                        <p:cTn id="89" dur="500" fill="hold"/>
                                        <p:tgtEl>
                                          <p:spTgt spid="25"/>
                                        </p:tgtEl>
                                        <p:attrNameLst>
                                          <p:attrName>style.rotation</p:attrName>
                                        </p:attrNameLst>
                                      </p:cBhvr>
                                      <p:tavLst>
                                        <p:tav tm="0">
                                          <p:val>
                                            <p:fltVal val="90"/>
                                          </p:val>
                                        </p:tav>
                                        <p:tav tm="100000">
                                          <p:val>
                                            <p:fltVal val="0"/>
                                          </p:val>
                                        </p:tav>
                                      </p:tavLst>
                                    </p:anim>
                                    <p:animEffect transition="in" filter="fade">
                                      <p:cBhvr>
                                        <p:cTn id="90" dur="500"/>
                                        <p:tgtEl>
                                          <p:spTgt spid="25"/>
                                        </p:tgtEl>
                                      </p:cBhvr>
                                    </p:animEffect>
                                  </p:childTnLst>
                                </p:cTn>
                              </p:par>
                            </p:childTnLst>
                          </p:cTn>
                        </p:par>
                        <p:par>
                          <p:cTn id="91" fill="hold" nodeType="afterGroup">
                            <p:stCondLst>
                              <p:cond delay="6500"/>
                            </p:stCondLst>
                            <p:childTnLst>
                              <p:par>
                                <p:cTn id="92" presetID="22" presetClass="entr" presetSubtype="2" fill="hold" nodeType="after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wipe(right)">
                                      <p:cBhvr>
                                        <p:cTn id="94" dur="500"/>
                                        <p:tgtEl>
                                          <p:spTgt spid="28"/>
                                        </p:tgtEl>
                                      </p:cBhvr>
                                    </p:animEffect>
                                  </p:childTnLst>
                                </p:cTn>
                              </p:par>
                            </p:childTnLst>
                          </p:cTn>
                        </p:par>
                        <p:par>
                          <p:cTn id="95" fill="hold" nodeType="afterGroup">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fade">
                                      <p:cBhvr>
                                        <p:cTn id="98" dur="1000"/>
                                        <p:tgtEl>
                                          <p:spTgt spid="26"/>
                                        </p:tgtEl>
                                      </p:cBhvr>
                                    </p:animEffect>
                                    <p:anim calcmode="lin" valueType="num">
                                      <p:cBhvr>
                                        <p:cTn id="99" dur="1000" fill="hold"/>
                                        <p:tgtEl>
                                          <p:spTgt spid="26"/>
                                        </p:tgtEl>
                                        <p:attrNameLst>
                                          <p:attrName>ppt_x</p:attrName>
                                        </p:attrNameLst>
                                      </p:cBhvr>
                                      <p:tavLst>
                                        <p:tav tm="0">
                                          <p:val>
                                            <p:strVal val="#ppt_x"/>
                                          </p:val>
                                        </p:tav>
                                        <p:tav tm="100000">
                                          <p:val>
                                            <p:strVal val="#ppt_x"/>
                                          </p:val>
                                        </p:tav>
                                      </p:tavLst>
                                    </p:anim>
                                    <p:anim calcmode="lin" valueType="num">
                                      <p:cBhvr>
                                        <p:cTn id="100" dur="1000" fill="hold"/>
                                        <p:tgtEl>
                                          <p:spTgt spid="26"/>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fade">
                                      <p:cBhvr>
                                        <p:cTn id="103" dur="1000"/>
                                        <p:tgtEl>
                                          <p:spTgt spid="27"/>
                                        </p:tgtEl>
                                      </p:cBhvr>
                                    </p:animEffect>
                                    <p:anim calcmode="lin" valueType="num">
                                      <p:cBhvr>
                                        <p:cTn id="104" dur="1000" fill="hold"/>
                                        <p:tgtEl>
                                          <p:spTgt spid="27"/>
                                        </p:tgtEl>
                                        <p:attrNameLst>
                                          <p:attrName>ppt_x</p:attrName>
                                        </p:attrNameLst>
                                      </p:cBhvr>
                                      <p:tavLst>
                                        <p:tav tm="0">
                                          <p:val>
                                            <p:strVal val="#ppt_x"/>
                                          </p:val>
                                        </p:tav>
                                        <p:tav tm="100000">
                                          <p:val>
                                            <p:strVal val="#ppt_x"/>
                                          </p:val>
                                        </p:tav>
                                      </p:tavLst>
                                    </p:anim>
                                    <p:anim calcmode="lin" valueType="num">
                                      <p:cBhvr>
                                        <p:cTn id="105" dur="1000" fill="hold"/>
                                        <p:tgtEl>
                                          <p:spTgt spid="27"/>
                                        </p:tgtEl>
                                        <p:attrNameLst>
                                          <p:attrName>ppt_y</p:attrName>
                                        </p:attrNameLst>
                                      </p:cBhvr>
                                      <p:tavLst>
                                        <p:tav tm="0">
                                          <p:val>
                                            <p:strVal val="#ppt_y-.1"/>
                                          </p:val>
                                        </p:tav>
                                        <p:tav tm="100000">
                                          <p:val>
                                            <p:strVal val="#ppt_y"/>
                                          </p:val>
                                        </p:tav>
                                      </p:tavLst>
                                    </p:anim>
                                  </p:childTnLst>
                                </p:cTn>
                              </p:par>
                            </p:childTnLst>
                          </p:cTn>
                        </p:par>
                        <p:par>
                          <p:cTn id="106" fill="hold" nodeType="afterGroup">
                            <p:stCondLst>
                              <p:cond delay="8000"/>
                            </p:stCondLst>
                            <p:childTnLst>
                              <p:par>
                                <p:cTn id="107" presetID="23" presetClass="entr" presetSubtype="16"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childTnLst>
                                </p:cTn>
                              </p:par>
                              <p:par>
                                <p:cTn id="111" presetID="23" presetClass="entr" presetSubtype="16" fill="hold" grpId="0" nodeType="withEffect">
                                  <p:stCondLst>
                                    <p:cond delay="20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childTnLst>
                                </p:cTn>
                              </p:par>
                              <p:par>
                                <p:cTn id="115" presetID="23" presetClass="entr" presetSubtype="16" fill="hold" grpId="0" nodeType="withEffect">
                                  <p:stCondLst>
                                    <p:cond delay="300"/>
                                  </p:stCondLst>
                                  <p:childTnLst>
                                    <p:set>
                                      <p:cBhvr>
                                        <p:cTn id="116" dur="1" fill="hold">
                                          <p:stCondLst>
                                            <p:cond delay="0"/>
                                          </p:stCondLst>
                                        </p:cTn>
                                        <p:tgtEl>
                                          <p:spTgt spid="30"/>
                                        </p:tgtEl>
                                        <p:attrNameLst>
                                          <p:attrName>style.visibility</p:attrName>
                                        </p:attrNameLst>
                                      </p:cBhvr>
                                      <p:to>
                                        <p:strVal val="visible"/>
                                      </p:to>
                                    </p:set>
                                    <p:anim calcmode="lin" valueType="num">
                                      <p:cBhvr>
                                        <p:cTn id="117" dur="500" fill="hold"/>
                                        <p:tgtEl>
                                          <p:spTgt spid="30"/>
                                        </p:tgtEl>
                                        <p:attrNameLst>
                                          <p:attrName>ppt_w</p:attrName>
                                        </p:attrNameLst>
                                      </p:cBhvr>
                                      <p:tavLst>
                                        <p:tav tm="0">
                                          <p:val>
                                            <p:fltVal val="0"/>
                                          </p:val>
                                        </p:tav>
                                        <p:tav tm="100000">
                                          <p:val>
                                            <p:strVal val="#ppt_w"/>
                                          </p:val>
                                        </p:tav>
                                      </p:tavLst>
                                    </p:anim>
                                    <p:anim calcmode="lin" valueType="num">
                                      <p:cBhvr>
                                        <p:cTn id="118" dur="500" fill="hold"/>
                                        <p:tgtEl>
                                          <p:spTgt spid="30"/>
                                        </p:tgtEl>
                                        <p:attrNameLst>
                                          <p:attrName>ppt_h</p:attrName>
                                        </p:attrNameLst>
                                      </p:cBhvr>
                                      <p:tavLst>
                                        <p:tav tm="0">
                                          <p:val>
                                            <p:fltVal val="0"/>
                                          </p:val>
                                        </p:tav>
                                        <p:tav tm="100000">
                                          <p:val>
                                            <p:strVal val="#ppt_h"/>
                                          </p:val>
                                        </p:tav>
                                      </p:tavLst>
                                    </p:anim>
                                  </p:childTnLst>
                                </p:cTn>
                              </p:par>
                              <p:par>
                                <p:cTn id="119" presetID="23" presetClass="entr" presetSubtype="16" fill="hold" grpId="0" nodeType="withEffect">
                                  <p:stCondLst>
                                    <p:cond delay="500"/>
                                  </p:stCondLst>
                                  <p:childTnLst>
                                    <p:set>
                                      <p:cBhvr>
                                        <p:cTn id="120" dur="1" fill="hold">
                                          <p:stCondLst>
                                            <p:cond delay="0"/>
                                          </p:stCondLst>
                                        </p:cTn>
                                        <p:tgtEl>
                                          <p:spTgt spid="32"/>
                                        </p:tgtEl>
                                        <p:attrNameLst>
                                          <p:attrName>style.visibility</p:attrName>
                                        </p:attrNameLst>
                                      </p:cBhvr>
                                      <p:to>
                                        <p:strVal val="visible"/>
                                      </p:to>
                                    </p:set>
                                    <p:anim calcmode="lin" valueType="num">
                                      <p:cBhvr>
                                        <p:cTn id="121" dur="500" fill="hold"/>
                                        <p:tgtEl>
                                          <p:spTgt spid="32"/>
                                        </p:tgtEl>
                                        <p:attrNameLst>
                                          <p:attrName>ppt_w</p:attrName>
                                        </p:attrNameLst>
                                      </p:cBhvr>
                                      <p:tavLst>
                                        <p:tav tm="0">
                                          <p:val>
                                            <p:fltVal val="0"/>
                                          </p:val>
                                        </p:tav>
                                        <p:tav tm="100000">
                                          <p:val>
                                            <p:strVal val="#ppt_w"/>
                                          </p:val>
                                        </p:tav>
                                      </p:tavLst>
                                    </p:anim>
                                    <p:anim calcmode="lin" valueType="num">
                                      <p:cBhvr>
                                        <p:cTn id="122" dur="500" fill="hold"/>
                                        <p:tgtEl>
                                          <p:spTgt spid="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9" grpId="0" animBg="1"/>
      <p:bldP spid="10" grpId="0" animBg="1"/>
      <p:bldP spid="11" grpId="0" animBg="1"/>
      <p:bldP spid="12" grpId="0" animBg="1"/>
      <p:bldP spid="13" grpId="0" animBg="1"/>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9" grpId="0" animBg="1"/>
      <p:bldP spid="30" grpId="0" animBg="1"/>
      <p:bldP spid="31" grpId="0" animBg="1"/>
      <p:bldP spid="32" grpId="0" animBg="1"/>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7" name="组合 46"/>
          <p:cNvGrpSpPr/>
          <p:nvPr/>
        </p:nvGrpSpPr>
        <p:grpSpPr>
          <a:xfrm>
            <a:off x="251521" y="1"/>
            <a:ext cx="288031" cy="555526"/>
            <a:chOff x="251521" y="1"/>
            <a:chExt cx="288031" cy="555526"/>
          </a:xfrm>
        </p:grpSpPr>
        <p:sp>
          <p:nvSpPr>
            <p:cNvPr id="3" name="矩形 2"/>
            <p:cNvSpPr/>
            <p:nvPr/>
          </p:nvSpPr>
          <p:spPr>
            <a:xfrm>
              <a:off x="251521" y="1"/>
              <a:ext cx="288031" cy="555526"/>
            </a:xfrm>
            <a:prstGeom prst="rect">
              <a:avLst/>
            </a:prstGeom>
            <a:solidFill>
              <a:srgbClr val="489018"/>
            </a:solidFill>
            <a:ln w="88900" cmpd="dbl">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23528" y="483518"/>
              <a:ext cx="144016" cy="72008"/>
            </a:xfrm>
            <a:prstGeom prst="rect">
              <a:avLst/>
            </a:prstGeom>
            <a:solidFill>
              <a:schemeClr val="bg1"/>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extBox 4"/>
          <p:cNvSpPr txBox="1"/>
          <p:nvPr/>
        </p:nvSpPr>
        <p:spPr>
          <a:xfrm>
            <a:off x="539552" y="123478"/>
            <a:ext cx="800219" cy="338554"/>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r>
              <a:rPr lang="zh-CN" altLang="en-US" sz="1600">
                <a:solidFill>
                  <a:schemeClr val="tx1">
                    <a:lumMod val="85000"/>
                    <a:lumOff val="15000"/>
                  </a:schemeClr>
                </a:solidFill>
              </a:rPr>
              <a:t>目录页</a:t>
            </a:r>
            <a:endParaRPr lang="zh-CN" altLang="en-US" sz="1600">
              <a:solidFill>
                <a:schemeClr val="tx1">
                  <a:lumMod val="85000"/>
                  <a:lumOff val="15000"/>
                </a:schemeClr>
              </a:solidFill>
            </a:endParaRPr>
          </a:p>
        </p:txBody>
      </p:sp>
      <p:sp>
        <p:nvSpPr>
          <p:cNvPr id="6" name="TextBox 5"/>
          <p:cNvSpPr txBox="1"/>
          <p:nvPr/>
        </p:nvSpPr>
        <p:spPr>
          <a:xfrm rot="21560070">
            <a:off x="540992" y="323133"/>
            <a:ext cx="1220592"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lgn="l"/>
            <a:r>
              <a:rPr lang="en-US" altLang="zh-CN" sz="1000">
                <a:solidFill>
                  <a:srgbClr val="489018"/>
                </a:solidFill>
              </a:rPr>
              <a:t>CONTENTS   PAGE </a:t>
            </a:r>
            <a:endParaRPr lang="en-US" altLang="zh-CN" sz="1000">
              <a:solidFill>
                <a:srgbClr val="489018"/>
              </a:solidFill>
            </a:endParaRPr>
          </a:p>
        </p:txBody>
      </p:sp>
      <p:sp>
        <p:nvSpPr>
          <p:cNvPr id="42" name="矩形 41"/>
          <p:cNvSpPr/>
          <p:nvPr/>
        </p:nvSpPr>
        <p:spPr>
          <a:xfrm>
            <a:off x="899592" y="1710936"/>
            <a:ext cx="1944216" cy="452954"/>
          </a:xfrm>
          <a:prstGeom prst="rect">
            <a:avLst/>
          </a:pr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42"/>
          <p:cNvSpPr txBox="1"/>
          <p:nvPr/>
        </p:nvSpPr>
        <p:spPr>
          <a:xfrm>
            <a:off x="966506" y="1742874"/>
            <a:ext cx="1884427" cy="400110"/>
          </a:xfrm>
          <a:prstGeom prst="rect">
            <a:avLst/>
          </a:prstGeom>
          <a:noFill/>
        </p:spPr>
        <p:txBody>
          <a:bodyPr wrap="none" rtlCol="0">
            <a:spAutoFit/>
          </a:bodyPr>
          <a:lstStyle/>
          <a:p>
            <a:r>
              <a:rPr lang="en-US" altLang="zh-CN" sz="2000" b="1">
                <a:solidFill>
                  <a:schemeClr val="bg1"/>
                </a:solidFill>
              </a:rPr>
              <a:t>CHAPTER  FOUR</a:t>
            </a:r>
            <a:endParaRPr lang="zh-CN" altLang="en-US" sz="2000" b="1">
              <a:solidFill>
                <a:schemeClr val="bg1"/>
              </a:solidFill>
            </a:endParaRPr>
          </a:p>
        </p:txBody>
      </p:sp>
      <p:sp>
        <p:nvSpPr>
          <p:cNvPr id="44" name="TextBox 43"/>
          <p:cNvSpPr txBox="1"/>
          <p:nvPr/>
        </p:nvSpPr>
        <p:spPr>
          <a:xfrm>
            <a:off x="755576" y="2287000"/>
            <a:ext cx="3877985" cy="646331"/>
          </a:xfrm>
          <a:prstGeom prst="rect">
            <a:avLst/>
          </a:prstGeom>
          <a:noFill/>
        </p:spPr>
        <p:txBody>
          <a:bodyPr wrap="none" rtlCol="0">
            <a:spAutoFit/>
          </a:bodyPr>
          <a:lstStyle/>
          <a:p>
            <a:r>
              <a:rPr lang="zh-CN" altLang="en-US" sz="3600" b="1">
                <a:solidFill>
                  <a:schemeClr val="tx1">
                    <a:lumMod val="85000"/>
                    <a:lumOff val="15000"/>
                  </a:schemeClr>
                </a:solidFill>
                <a:latin typeface="微软雅黑" panose="020b0503020204020204" pitchFamily="34" charset="-122"/>
                <a:ea typeface="微软雅黑" panose="020b0503020204020204" pitchFamily="34" charset="-122"/>
              </a:rPr>
              <a:t>目前市场情况分析</a:t>
            </a:r>
            <a:endParaRPr lang="zh-CN" altLang="en-US" sz="3600" b="1">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45" name="直接连接符 44"/>
          <p:cNvCxnSpPr/>
          <p:nvPr/>
        </p:nvCxnSpPr>
        <p:spPr>
          <a:xfrm>
            <a:off x="827584" y="3007080"/>
            <a:ext cx="7776864" cy="0"/>
          </a:xfrm>
          <a:prstGeom prst="line">
            <a:avLst/>
          </a:prstGeom>
          <a:ln w="38100">
            <a:solidFill>
              <a:srgbClr val="489018"/>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827584" y="3151096"/>
            <a:ext cx="7776864" cy="701795"/>
          </a:xfrm>
          <a:prstGeom prst="rect">
            <a:avLst/>
          </a:prstGeom>
          <a:noFill/>
        </p:spPr>
        <p:txBody>
          <a:bodyPr wrap="square" rtlCol="0">
            <a:spAutoFit/>
          </a:bodyPr>
          <a:lstStyle/>
          <a:p>
            <a:pPr>
              <a:lnSpc>
                <a:spcPct val="150000"/>
              </a:lnSpc>
            </a:pPr>
            <a:r>
              <a:rPr lang="zh-CN" altLang="en-US" sz="1400">
                <a:solidFill>
                  <a:schemeClr val="tx1">
                    <a:lumMod val="85000"/>
                    <a:lumOff val="15000"/>
                  </a:schemeClr>
                </a:solidFill>
              </a:rPr>
              <a:t>这里输入简单的文字概述这里输入简单文字概述这里输入简单的文字概述这里入简单的文字概述这里输入述简单的文字概述</a:t>
            </a:r>
            <a:endParaRPr lang="zh-CN" altLang="en-US" sz="1400">
              <a:solidFill>
                <a:schemeClr val="tx1">
                  <a:lumMod val="85000"/>
                  <a:lumOff val="15000"/>
                </a:schemeClr>
              </a:solidFill>
            </a:endParaRPr>
          </a:p>
        </p:txBody>
      </p:sp>
      <p:cxnSp>
        <p:nvCxnSpPr>
          <p:cNvPr id="13" name="直接连接符 12"/>
          <p:cNvCxnSpPr/>
          <p:nvPr/>
        </p:nvCxnSpPr>
        <p:spPr>
          <a:xfrm>
            <a:off x="0" y="5092030"/>
            <a:ext cx="9144000" cy="0"/>
          </a:xfrm>
          <a:prstGeom prst="line">
            <a:avLst/>
          </a:prstGeom>
          <a:ln w="101600">
            <a:solidFill>
              <a:srgbClr val="489018"/>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1"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par>
                          <p:cTn id="15" fill="hold" nodeType="afterGroup">
                            <p:stCondLst>
                              <p:cond delay="1500"/>
                            </p:stCondLst>
                            <p:childTnLst>
                              <p:par>
                                <p:cTn id="16" presetID="2" presetClass="entr" presetSubtype="9" fill="hold" grpId="0" nodeType="after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0-#ppt_h/2"/>
                                          </p:val>
                                        </p:tav>
                                        <p:tav tm="100000">
                                          <p:val>
                                            <p:strVal val="#ppt_y"/>
                                          </p:val>
                                        </p:tav>
                                      </p:tavLst>
                                    </p:anim>
                                  </p:childTnLst>
                                </p:cTn>
                              </p:par>
                            </p:childTnLst>
                          </p:cTn>
                        </p:par>
                        <p:par>
                          <p:cTn id="20" fill="hold" nodeType="afterGroup">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animEffect transition="in" filter="fade">
                                      <p:cBhvr>
                                        <p:cTn id="25" dur="500"/>
                                        <p:tgtEl>
                                          <p:spTgt spid="42"/>
                                        </p:tgtEl>
                                      </p:cBhvr>
                                    </p:animEffect>
                                  </p:childTnLst>
                                </p:cTn>
                              </p:par>
                            </p:childTnLst>
                          </p:cTn>
                        </p:par>
                        <p:par>
                          <p:cTn id="26" fill="hold" nodeType="afterGroup">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1000"/>
                                        <p:tgtEl>
                                          <p:spTgt spid="43"/>
                                        </p:tgtEl>
                                      </p:cBhvr>
                                    </p:animEffect>
                                    <p:anim calcmode="lin" valueType="num">
                                      <p:cBhvr>
                                        <p:cTn id="30" dur="1000" fill="hold"/>
                                        <p:tgtEl>
                                          <p:spTgt spid="43"/>
                                        </p:tgtEl>
                                        <p:attrNameLst>
                                          <p:attrName>ppt_x</p:attrName>
                                        </p:attrNameLst>
                                      </p:cBhvr>
                                      <p:tavLst>
                                        <p:tav tm="0">
                                          <p:val>
                                            <p:strVal val="#ppt_x"/>
                                          </p:val>
                                        </p:tav>
                                        <p:tav tm="100000">
                                          <p:val>
                                            <p:strVal val="#ppt_x"/>
                                          </p:val>
                                        </p:tav>
                                      </p:tavLst>
                                    </p:anim>
                                    <p:anim calcmode="lin" valueType="num">
                                      <p:cBhvr>
                                        <p:cTn id="31" dur="1000" fill="hold"/>
                                        <p:tgtEl>
                                          <p:spTgt spid="43"/>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3500"/>
                            </p:stCondLst>
                            <p:childTnLst>
                              <p:par>
                                <p:cTn id="33" presetID="56" presetClass="entr" presetSubtype="0" fill="hold" grpId="0" nodeType="afterEffect">
                                  <p:stCondLst>
                                    <p:cond delay="0"/>
                                  </p:stCondLst>
                                  <p:iterate type="lt">
                                    <p:tmPct val="10000"/>
                                  </p:iterate>
                                  <p:childTnLst>
                                    <p:set>
                                      <p:cBhvr>
                                        <p:cTn id="34" dur="1" fill="hold">
                                          <p:stCondLst>
                                            <p:cond delay="0"/>
                                          </p:stCondLst>
                                        </p:cTn>
                                        <p:tgtEl>
                                          <p:spTgt spid="44"/>
                                        </p:tgtEl>
                                        <p:attrNameLst>
                                          <p:attrName>style.visibility</p:attrName>
                                        </p:attrNameLst>
                                      </p:cBhvr>
                                      <p:to>
                                        <p:strVal val="visible"/>
                                      </p:to>
                                    </p:set>
                                    <p:anim by="(-#ppt_w*2)" calcmode="lin" valueType="num">
                                      <p:cBhvr rctx="PPT">
                                        <p:cTn id="35" dur="500" autoRev="1" fill="hold">
                                          <p:stCondLst>
                                            <p:cond delay="0"/>
                                          </p:stCondLst>
                                        </p:cTn>
                                        <p:tgtEl>
                                          <p:spTgt spid="44"/>
                                        </p:tgtEl>
                                        <p:attrNameLst>
                                          <p:attrName>ppt_w</p:attrName>
                                        </p:attrNameLst>
                                      </p:cBhvr>
                                    </p:anim>
                                    <p:anim by="(#ppt_w*0.50)" calcmode="lin" valueType="num">
                                      <p:cBhvr>
                                        <p:cTn id="36" dur="500" decel="50000" autoRev="1" fill="hold">
                                          <p:stCondLst>
                                            <p:cond delay="0"/>
                                          </p:stCondLst>
                                        </p:cTn>
                                        <p:tgtEl>
                                          <p:spTgt spid="44"/>
                                        </p:tgtEl>
                                        <p:attrNameLst>
                                          <p:attrName>ppt_x</p:attrName>
                                        </p:attrNameLst>
                                      </p:cBhvr>
                                    </p:anim>
                                    <p:anim from="(-#ppt_h/2)" to="(#ppt_y)" calcmode="lin" valueType="num">
                                      <p:cBhvr>
                                        <p:cTn id="37" dur="1000" fill="hold">
                                          <p:stCondLst>
                                            <p:cond delay="0"/>
                                          </p:stCondLst>
                                        </p:cTn>
                                        <p:tgtEl>
                                          <p:spTgt spid="44"/>
                                        </p:tgtEl>
                                        <p:attrNameLst>
                                          <p:attrName>ppt_y</p:attrName>
                                        </p:attrNameLst>
                                      </p:cBhvr>
                                    </p:anim>
                                    <p:animRot by="21600000">
                                      <p:cBhvr>
                                        <p:cTn id="38" dur="1000" fill="hold">
                                          <p:stCondLst>
                                            <p:cond delay="0"/>
                                          </p:stCondLst>
                                        </p:cTn>
                                        <p:tgtEl>
                                          <p:spTgt spid="44"/>
                                        </p:tgtEl>
                                        <p:attrNameLst>
                                          <p:attrName>r</p:attrName>
                                        </p:attrNameLst>
                                      </p:cBhvr>
                                    </p:animRot>
                                  </p:childTnLst>
                                </p:cTn>
                              </p:par>
                            </p:childTnLst>
                          </p:cTn>
                        </p:par>
                        <p:par>
                          <p:cTn id="39" fill="hold" nodeType="afterGroup">
                            <p:stCondLst>
                              <p:cond delay="4500"/>
                            </p:stCondLst>
                            <p:childTnLst>
                              <p:par>
                                <p:cTn id="40" presetID="22" presetClass="entr" presetSubtype="8" fill="hold"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500"/>
                                        <p:tgtEl>
                                          <p:spTgt spid="45"/>
                                        </p:tgtEl>
                                      </p:cBhvr>
                                    </p:animEffect>
                                  </p:childTnLst>
                                </p:cTn>
                              </p:par>
                            </p:childTnLst>
                          </p:cTn>
                        </p:par>
                        <p:par>
                          <p:cTn id="43" fill="hold" nodeType="afterGroup">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additive="base">
                                        <p:cTn id="46" dur="500" fill="hold"/>
                                        <p:tgtEl>
                                          <p:spTgt spid="46"/>
                                        </p:tgtEl>
                                        <p:attrNameLst>
                                          <p:attrName>ppt_x</p:attrName>
                                        </p:attrNameLst>
                                      </p:cBhvr>
                                      <p:tavLst>
                                        <p:tav tm="0">
                                          <p:val>
                                            <p:strVal val="#ppt_x"/>
                                          </p:val>
                                        </p:tav>
                                        <p:tav tm="100000">
                                          <p:val>
                                            <p:strVal val="#ppt_x"/>
                                          </p:val>
                                        </p:tav>
                                      </p:tavLst>
                                    </p:anim>
                                    <p:anim calcmode="lin" valueType="num">
                                      <p:cBhvr additive="base">
                                        <p:cTn id="47"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42" grpId="0" animBg="1"/>
      <p:bldP spid="43" grpId="0"/>
      <p:bldP spid="44" grpId="0"/>
      <p:bldP spid="46"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组合 6"/>
          <p:cNvGrpSpPr/>
          <p:nvPr/>
        </p:nvGrpSpPr>
        <p:grpSpPr>
          <a:xfrm>
            <a:off x="251521" y="1"/>
            <a:ext cx="288031" cy="555526"/>
            <a:chOff x="251521" y="1"/>
            <a:chExt cx="288031" cy="555526"/>
          </a:xfrm>
        </p:grpSpPr>
        <p:sp>
          <p:nvSpPr>
            <p:cNvPr id="3" name="矩形 2"/>
            <p:cNvSpPr/>
            <p:nvPr/>
          </p:nvSpPr>
          <p:spPr>
            <a:xfrm>
              <a:off x="251521" y="1"/>
              <a:ext cx="288031" cy="555526"/>
            </a:xfrm>
            <a:prstGeom prst="rect">
              <a:avLst/>
            </a:prstGeom>
            <a:solidFill>
              <a:srgbClr val="489018"/>
            </a:solidFill>
            <a:ln w="88900" cmpd="dbl">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23528" y="483518"/>
              <a:ext cx="144016" cy="72008"/>
            </a:xfrm>
            <a:prstGeom prst="rect">
              <a:avLst/>
            </a:prstGeom>
            <a:solidFill>
              <a:schemeClr val="bg1"/>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extBox 4"/>
          <p:cNvSpPr txBox="1"/>
          <p:nvPr/>
        </p:nvSpPr>
        <p:spPr>
          <a:xfrm>
            <a:off x="539552" y="144964"/>
            <a:ext cx="1826141" cy="338554"/>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r>
              <a:rPr lang="zh-CN" altLang="en-US" sz="1600">
                <a:solidFill>
                  <a:schemeClr val="tx1">
                    <a:lumMod val="85000"/>
                    <a:lumOff val="15000"/>
                  </a:schemeClr>
                </a:solidFill>
              </a:rPr>
              <a:t>目前市场情况分析</a:t>
            </a:r>
            <a:endParaRPr lang="zh-CN" altLang="en-US" sz="1600">
              <a:solidFill>
                <a:schemeClr val="tx1">
                  <a:lumMod val="85000"/>
                  <a:lumOff val="15000"/>
                </a:schemeClr>
              </a:solidFill>
            </a:endParaRPr>
          </a:p>
        </p:txBody>
      </p:sp>
      <p:sp>
        <p:nvSpPr>
          <p:cNvPr id="6" name="五边形 5"/>
          <p:cNvSpPr/>
          <p:nvPr/>
        </p:nvSpPr>
        <p:spPr>
          <a:xfrm rot="16200000" flipV="1">
            <a:off x="8046158" y="4245708"/>
            <a:ext cx="1211408" cy="625252"/>
          </a:xfrm>
          <a:prstGeom prst="homePlate">
            <a:avLst/>
          </a:pr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bwMode="auto">
          <a:xfrm>
            <a:off x="374338" y="1889513"/>
            <a:ext cx="4629710" cy="614720"/>
          </a:xfrm>
          <a:prstGeom prst="rect">
            <a:avLst/>
          </a:prstGeom>
          <a:noFill/>
        </p:spPr>
        <p:txBody>
          <a:bodyPr wrap="square">
            <a:spAutoFit/>
          </a:bodyPr>
          <a:lstStyle/>
          <a:p>
            <a:pPr>
              <a:lnSpc>
                <a:spcPct val="150000"/>
              </a:lnSpc>
            </a:pPr>
            <a:r>
              <a:rPr lang="zh-CN" altLang="en-US" sz="1200">
                <a:solidFill>
                  <a:schemeClr val="tx1">
                    <a:lumMod val="85000"/>
                    <a:lumOff val="15000"/>
                  </a:schemeClr>
                </a:solidFill>
              </a:rPr>
              <a:t>这里输入简单的文字概述这里输入简单文字概述简单的文字概述这里输入这里输入简单的文字概述这里输入简单文字概述简单的文字</a:t>
            </a:r>
            <a:endParaRPr lang="zh-CN" altLang="en-US" sz="1200">
              <a:solidFill>
                <a:schemeClr val="tx1">
                  <a:lumMod val="85000"/>
                  <a:lumOff val="15000"/>
                </a:schemeClr>
              </a:solidFill>
              <a:latin typeface="Calibri" panose="020f0502020204030204" pitchFamily="34" charset="0"/>
            </a:endParaRPr>
          </a:p>
        </p:txBody>
      </p:sp>
      <p:sp>
        <p:nvSpPr>
          <p:cNvPr id="9" name="矩形 8"/>
          <p:cNvSpPr/>
          <p:nvPr/>
        </p:nvSpPr>
        <p:spPr bwMode="auto">
          <a:xfrm>
            <a:off x="446345" y="1565499"/>
            <a:ext cx="2020887" cy="338554"/>
          </a:xfrm>
          <a:prstGeom prst="rect">
            <a:avLst/>
          </a:prstGeom>
        </p:spPr>
        <p:txBody>
          <a:bodyPr>
            <a:spAutoFit/>
          </a:bodyPr>
          <a:lstStyle/>
          <a:p>
            <a:pPr>
              <a:defRPr/>
            </a:pPr>
            <a:r>
              <a:rPr lang="zh-CN" altLang="en-US" sz="1600" b="1">
                <a:solidFill>
                  <a:schemeClr val="tx1">
                    <a:lumMod val="85000"/>
                    <a:lumOff val="15000"/>
                  </a:schemeClr>
                </a:solidFill>
                <a:latin typeface="微软雅黑" panose="020b0503020204020204" pitchFamily="34" charset="-122"/>
                <a:ea typeface="微软雅黑" panose="020b0503020204020204" pitchFamily="34" charset="-122"/>
              </a:rPr>
              <a:t>输入相关标题</a:t>
            </a:r>
            <a:endParaRPr lang="zh-CN" altLang="en-US" sz="1600" b="1">
              <a:solidFill>
                <a:schemeClr val="tx1">
                  <a:lumMod val="85000"/>
                  <a:lumOff val="15000"/>
                </a:schemeClr>
              </a:solidFill>
            </a:endParaRPr>
          </a:p>
        </p:txBody>
      </p:sp>
      <p:sp>
        <p:nvSpPr>
          <p:cNvPr id="10" name="TextBox 9"/>
          <p:cNvSpPr txBox="1"/>
          <p:nvPr/>
        </p:nvSpPr>
        <p:spPr bwMode="auto">
          <a:xfrm>
            <a:off x="374338" y="2931866"/>
            <a:ext cx="4629710" cy="614720"/>
          </a:xfrm>
          <a:prstGeom prst="rect">
            <a:avLst/>
          </a:prstGeom>
          <a:noFill/>
        </p:spPr>
        <p:txBody>
          <a:bodyPr wrap="square">
            <a:spAutoFit/>
          </a:bodyPr>
          <a:lstStyle/>
          <a:p>
            <a:pPr>
              <a:lnSpc>
                <a:spcPct val="150000"/>
              </a:lnSpc>
            </a:pPr>
            <a:r>
              <a:rPr lang="zh-CN" altLang="en-US" sz="1200">
                <a:solidFill>
                  <a:schemeClr val="tx1">
                    <a:lumMod val="85000"/>
                    <a:lumOff val="15000"/>
                  </a:schemeClr>
                </a:solidFill>
              </a:rPr>
              <a:t>这里输入简单的文字概述这里输入简单文字概述简单的文字概述这里输入这里输入简单的文字概述这里输入简单文字概述简单的文字</a:t>
            </a:r>
            <a:endParaRPr lang="zh-CN" altLang="en-US" sz="1200">
              <a:solidFill>
                <a:schemeClr val="tx1">
                  <a:lumMod val="85000"/>
                  <a:lumOff val="15000"/>
                </a:schemeClr>
              </a:solidFill>
              <a:latin typeface="Calibri" panose="020f0502020204030204" pitchFamily="34" charset="0"/>
            </a:endParaRPr>
          </a:p>
        </p:txBody>
      </p:sp>
      <p:sp>
        <p:nvSpPr>
          <p:cNvPr id="11" name="矩形 10"/>
          <p:cNvSpPr/>
          <p:nvPr/>
        </p:nvSpPr>
        <p:spPr bwMode="auto">
          <a:xfrm>
            <a:off x="446345" y="2607852"/>
            <a:ext cx="2020887" cy="338554"/>
          </a:xfrm>
          <a:prstGeom prst="rect">
            <a:avLst/>
          </a:prstGeom>
        </p:spPr>
        <p:txBody>
          <a:bodyPr>
            <a:spAutoFit/>
          </a:bodyPr>
          <a:lstStyle/>
          <a:p>
            <a:pPr>
              <a:defRPr/>
            </a:pPr>
            <a:r>
              <a:rPr lang="zh-CN" altLang="en-US" sz="1600" b="1">
                <a:solidFill>
                  <a:schemeClr val="tx1">
                    <a:lumMod val="85000"/>
                    <a:lumOff val="15000"/>
                  </a:schemeClr>
                </a:solidFill>
                <a:latin typeface="微软雅黑" panose="020b0503020204020204" pitchFamily="34" charset="-122"/>
                <a:ea typeface="微软雅黑" panose="020b0503020204020204" pitchFamily="34" charset="-122"/>
              </a:rPr>
              <a:t>输入相关标题</a:t>
            </a:r>
            <a:endParaRPr lang="zh-CN" altLang="en-US" sz="1600" b="1">
              <a:solidFill>
                <a:schemeClr val="tx1">
                  <a:lumMod val="85000"/>
                  <a:lumOff val="15000"/>
                </a:schemeClr>
              </a:solidFill>
            </a:endParaRPr>
          </a:p>
        </p:txBody>
      </p:sp>
      <p:sp>
        <p:nvSpPr>
          <p:cNvPr id="12" name="TextBox 11"/>
          <p:cNvSpPr txBox="1"/>
          <p:nvPr/>
        </p:nvSpPr>
        <p:spPr bwMode="auto">
          <a:xfrm>
            <a:off x="374338" y="3977745"/>
            <a:ext cx="4629710" cy="646331"/>
          </a:xfrm>
          <a:prstGeom prst="rect">
            <a:avLst/>
          </a:prstGeom>
          <a:noFill/>
        </p:spPr>
        <p:txBody>
          <a:bodyPr wrap="square">
            <a:spAutoFit/>
          </a:bodyPr>
          <a:lstStyle/>
          <a:p>
            <a:pPr>
              <a:lnSpc>
                <a:spcPct val="150000"/>
              </a:lnSpc>
            </a:pPr>
            <a:r>
              <a:rPr lang="zh-CN" altLang="en-US" sz="1200">
                <a:solidFill>
                  <a:schemeClr val="tx1">
                    <a:lumMod val="85000"/>
                    <a:lumOff val="15000"/>
                  </a:schemeClr>
                </a:solidFill>
              </a:rPr>
              <a:t>这里输入简单的文字概述这里输入简单文字概述简单的文字概述这里输入这里输入简单的文字概述这里输入简单文字概述简单的文字</a:t>
            </a:r>
            <a:endParaRPr lang="zh-CN" altLang="en-US" sz="1200">
              <a:solidFill>
                <a:schemeClr val="tx1">
                  <a:lumMod val="85000"/>
                  <a:lumOff val="15000"/>
                </a:schemeClr>
              </a:solidFill>
              <a:latin typeface="Calibri" panose="020f0502020204030204" pitchFamily="34" charset="0"/>
            </a:endParaRPr>
          </a:p>
        </p:txBody>
      </p:sp>
      <p:sp>
        <p:nvSpPr>
          <p:cNvPr id="13" name="矩形 12"/>
          <p:cNvSpPr/>
          <p:nvPr/>
        </p:nvSpPr>
        <p:spPr bwMode="auto">
          <a:xfrm>
            <a:off x="446345" y="3653731"/>
            <a:ext cx="2020887" cy="338554"/>
          </a:xfrm>
          <a:prstGeom prst="rect">
            <a:avLst/>
          </a:prstGeom>
        </p:spPr>
        <p:txBody>
          <a:bodyPr>
            <a:spAutoFit/>
          </a:bodyPr>
          <a:lstStyle/>
          <a:p>
            <a:pPr>
              <a:defRPr/>
            </a:pPr>
            <a:r>
              <a:rPr lang="zh-CN" altLang="en-US" sz="1600" b="1">
                <a:solidFill>
                  <a:schemeClr val="tx1">
                    <a:lumMod val="85000"/>
                    <a:lumOff val="15000"/>
                  </a:schemeClr>
                </a:solidFill>
                <a:latin typeface="微软雅黑" panose="020b0503020204020204" pitchFamily="34" charset="-122"/>
                <a:ea typeface="微软雅黑" panose="020b0503020204020204" pitchFamily="34" charset="-122"/>
              </a:rPr>
              <a:t>输入相关标题</a:t>
            </a:r>
            <a:endParaRPr lang="zh-CN" altLang="en-US" sz="1600" b="1">
              <a:solidFill>
                <a:schemeClr val="tx1">
                  <a:lumMod val="85000"/>
                  <a:lumOff val="15000"/>
                </a:schemeClr>
              </a:solidFill>
            </a:endParaRPr>
          </a:p>
        </p:txBody>
      </p:sp>
      <p:grpSp>
        <p:nvGrpSpPr>
          <p:cNvPr id="14" name="组合 13"/>
          <p:cNvGrpSpPr/>
          <p:nvPr/>
        </p:nvGrpSpPr>
        <p:grpSpPr>
          <a:xfrm>
            <a:off x="5530924" y="17231"/>
            <a:ext cx="625252" cy="2837227"/>
            <a:chOff x="5458916" y="625254"/>
            <a:chExt cx="625252" cy="2837227"/>
          </a:xfrm>
          <a:solidFill>
            <a:srgbClr val="489018"/>
          </a:solidFill>
        </p:grpSpPr>
        <p:sp>
          <p:nvSpPr>
            <p:cNvPr id="15" name="五边形 14"/>
            <p:cNvSpPr/>
            <p:nvPr/>
          </p:nvSpPr>
          <p:spPr>
            <a:xfrm rot="5400000">
              <a:off x="4352928" y="1731242"/>
              <a:ext cx="2837227" cy="62525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6" name="TextBox 15"/>
            <p:cNvSpPr txBox="1"/>
            <p:nvPr/>
          </p:nvSpPr>
          <p:spPr>
            <a:xfrm>
              <a:off x="5540708" y="761745"/>
              <a:ext cx="461665" cy="1938992"/>
            </a:xfrm>
            <a:prstGeom prst="rect">
              <a:avLst/>
            </a:prstGeom>
            <a:grpFill/>
          </p:spPr>
          <p:txBody>
            <a:bodyPr vert="eaVert" wrap="none" rtlCol="0">
              <a:spAutoFit/>
            </a:bodyPr>
            <a:lstStyle/>
            <a:p>
              <a:r>
                <a:rPr lang="zh-CN" altLang="en-US">
                  <a:solidFill>
                    <a:schemeClr val="bg1">
                      <a:lumMod val="95000"/>
                    </a:schemeClr>
                  </a:solidFill>
                </a:rPr>
                <a:t>输入相关文字标题</a:t>
              </a:r>
              <a:endParaRPr lang="zh-CN" altLang="en-US">
                <a:solidFill>
                  <a:schemeClr val="bg1">
                    <a:lumMod val="95000"/>
                  </a:schemeClr>
                </a:solidFill>
              </a:endParaRPr>
            </a:p>
          </p:txBody>
        </p:sp>
      </p:grpSp>
      <p:grpSp>
        <p:nvGrpSpPr>
          <p:cNvPr id="17" name="组合 16"/>
          <p:cNvGrpSpPr/>
          <p:nvPr/>
        </p:nvGrpSpPr>
        <p:grpSpPr>
          <a:xfrm>
            <a:off x="7403132" y="17233"/>
            <a:ext cx="625252" cy="4066685"/>
            <a:chOff x="7331124" y="625256"/>
            <a:chExt cx="625252" cy="4066685"/>
          </a:xfrm>
          <a:solidFill>
            <a:srgbClr val="489018"/>
          </a:solidFill>
        </p:grpSpPr>
        <p:sp>
          <p:nvSpPr>
            <p:cNvPr id="18" name="五边形 17"/>
            <p:cNvSpPr/>
            <p:nvPr/>
          </p:nvSpPr>
          <p:spPr>
            <a:xfrm rot="5400000">
              <a:off x="5610407" y="2345973"/>
              <a:ext cx="4066685" cy="62525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9" name="TextBox 18"/>
            <p:cNvSpPr txBox="1"/>
            <p:nvPr/>
          </p:nvSpPr>
          <p:spPr>
            <a:xfrm>
              <a:off x="7412916" y="941186"/>
              <a:ext cx="461665" cy="1938992"/>
            </a:xfrm>
            <a:prstGeom prst="rect">
              <a:avLst/>
            </a:prstGeom>
            <a:grpFill/>
          </p:spPr>
          <p:txBody>
            <a:bodyPr vert="eaVert" wrap="none" rtlCol="0">
              <a:spAutoFit/>
            </a:bodyPr>
            <a:lstStyle/>
            <a:p>
              <a:r>
                <a:rPr lang="zh-CN" altLang="en-US">
                  <a:solidFill>
                    <a:schemeClr val="bg1">
                      <a:lumMod val="95000"/>
                    </a:schemeClr>
                  </a:solidFill>
                </a:rPr>
                <a:t>输入相关文字标题</a:t>
              </a:r>
              <a:endParaRPr lang="zh-CN" altLang="en-US">
                <a:solidFill>
                  <a:schemeClr val="bg1">
                    <a:lumMod val="95000"/>
                  </a:schemeClr>
                </a:solidFill>
              </a:endParaRPr>
            </a:p>
          </p:txBody>
        </p:sp>
      </p:grpSp>
      <p:grpSp>
        <p:nvGrpSpPr>
          <p:cNvPr id="20" name="组合 19"/>
          <p:cNvGrpSpPr/>
          <p:nvPr/>
        </p:nvGrpSpPr>
        <p:grpSpPr>
          <a:xfrm>
            <a:off x="6467028" y="2438013"/>
            <a:ext cx="625252" cy="2726025"/>
            <a:chOff x="6395020" y="2376256"/>
            <a:chExt cx="625252" cy="2726025"/>
          </a:xfrm>
          <a:solidFill>
            <a:srgbClr val="489018"/>
          </a:solidFill>
        </p:grpSpPr>
        <p:sp>
          <p:nvSpPr>
            <p:cNvPr id="21" name="五边形 20"/>
            <p:cNvSpPr/>
            <p:nvPr/>
          </p:nvSpPr>
          <p:spPr>
            <a:xfrm rot="16200000" flipV="1">
              <a:off x="5344633" y="3426643"/>
              <a:ext cx="2726025" cy="62525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1"/>
            <p:cNvSpPr txBox="1"/>
            <p:nvPr/>
          </p:nvSpPr>
          <p:spPr>
            <a:xfrm>
              <a:off x="6476813" y="2921377"/>
              <a:ext cx="461665" cy="1938992"/>
            </a:xfrm>
            <a:prstGeom prst="rect">
              <a:avLst/>
            </a:prstGeom>
            <a:grpFill/>
          </p:spPr>
          <p:txBody>
            <a:bodyPr vert="eaVert" wrap="none" rtlCol="0">
              <a:spAutoFit/>
            </a:bodyPr>
            <a:lstStyle/>
            <a:p>
              <a:r>
                <a:rPr lang="zh-CN" altLang="en-US">
                  <a:solidFill>
                    <a:schemeClr val="bg1"/>
                  </a:solidFill>
                </a:rPr>
                <a:t>输入相关文字标题</a:t>
              </a:r>
              <a:endParaRPr lang="zh-CN" altLang="en-US">
                <a:solidFill>
                  <a:schemeClr val="bg1"/>
                </a:solidFill>
              </a:endParaRPr>
            </a:p>
          </p:txBody>
        </p:sp>
      </p:grpSp>
      <p:cxnSp>
        <p:nvCxnSpPr>
          <p:cNvPr id="24" name="直接连接符 23"/>
          <p:cNvCxnSpPr/>
          <p:nvPr/>
        </p:nvCxnSpPr>
        <p:spPr>
          <a:xfrm>
            <a:off x="0" y="5092030"/>
            <a:ext cx="9144000" cy="0"/>
          </a:xfrm>
          <a:prstGeom prst="line">
            <a:avLst/>
          </a:prstGeom>
          <a:ln w="101600">
            <a:solidFill>
              <a:srgbClr val="489018"/>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nodeType="afterGroup">
                            <p:stCondLst>
                              <p:cond delay="1500"/>
                            </p:stCondLst>
                            <p:childTnLst>
                              <p:par>
                                <p:cTn id="15" presetID="22" presetClass="entr" presetSubtype="1"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par>
                          <p:cTn id="18" fill="hold" nodeType="afterGroup">
                            <p:stCondLst>
                              <p:cond delay="2000"/>
                            </p:stCondLst>
                            <p:childTnLst>
                              <p:par>
                                <p:cTn id="19" presetID="22" presetClass="entr" presetSubtype="4"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down)">
                                      <p:cBhvr>
                                        <p:cTn id="21" dur="500"/>
                                        <p:tgtEl>
                                          <p:spTgt spid="20"/>
                                        </p:tgtEl>
                                      </p:cBhvr>
                                    </p:animEffect>
                                  </p:childTnLst>
                                </p:cTn>
                              </p:par>
                            </p:childTnLst>
                          </p:cTn>
                        </p:par>
                        <p:par>
                          <p:cTn id="22" fill="hold" nodeType="afterGroup">
                            <p:stCondLst>
                              <p:cond delay="2500"/>
                            </p:stCondLst>
                            <p:childTnLst>
                              <p:par>
                                <p:cTn id="23" presetID="22" presetClass="entr" presetSubtype="1"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up)">
                                      <p:cBhvr>
                                        <p:cTn id="25" dur="500"/>
                                        <p:tgtEl>
                                          <p:spTgt spid="17"/>
                                        </p:tgtEl>
                                      </p:cBhvr>
                                    </p:animEffect>
                                  </p:childTnLst>
                                </p:cTn>
                              </p:par>
                            </p:childTnLst>
                          </p:cTn>
                        </p:par>
                        <p:par>
                          <p:cTn id="26" fill="hold" nodeType="afterGroup">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par>
                          <p:cTn id="30" fill="hold" nodeType="afterGroup">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1+#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1+#ppt_w/2"/>
                                          </p:val>
                                        </p:tav>
                                        <p:tav tm="100000">
                                          <p:val>
                                            <p:strVal val="#ppt_x"/>
                                          </p:val>
                                        </p:tav>
                                      </p:tavLst>
                                    </p:anim>
                                    <p:anim calcmode="lin" valueType="num">
                                      <p:cBhvr additive="base">
                                        <p:cTn id="43" dur="500" fill="hold"/>
                                        <p:tgtEl>
                                          <p:spTgt spid="11"/>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1+#ppt_w/2"/>
                                          </p:val>
                                        </p:tav>
                                        <p:tav tm="100000">
                                          <p:val>
                                            <p:strVal val="#ppt_x"/>
                                          </p:val>
                                        </p:tav>
                                      </p:tavLst>
                                    </p:anim>
                                    <p:anim calcmode="lin" valueType="num">
                                      <p:cBhvr additive="base">
                                        <p:cTn id="47" dur="500" fill="hold"/>
                                        <p:tgtEl>
                                          <p:spTgt spid="10"/>
                                        </p:tgtEl>
                                        <p:attrNameLst>
                                          <p:attrName>ppt_y</p:attrName>
                                        </p:attrNameLst>
                                      </p:cBhvr>
                                      <p:tavLst>
                                        <p:tav tm="0">
                                          <p:val>
                                            <p:strVal val="#ppt_y"/>
                                          </p:val>
                                        </p:tav>
                                        <p:tav tm="100000">
                                          <p:val>
                                            <p:strVal val="#ppt_y"/>
                                          </p:val>
                                        </p:tav>
                                      </p:tavLst>
                                    </p:anim>
                                  </p:childTnLst>
                                </p:cTn>
                              </p:par>
                            </p:childTnLst>
                          </p:cTn>
                        </p:par>
                        <p:par>
                          <p:cTn id="48" fill="hold" nodeType="afterGroup">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1+#ppt_w/2"/>
                                          </p:val>
                                        </p:tav>
                                        <p:tav tm="100000">
                                          <p:val>
                                            <p:strVal val="#ppt_x"/>
                                          </p:val>
                                        </p:tav>
                                      </p:tavLst>
                                    </p:anim>
                                    <p:anim calcmode="lin" valueType="num">
                                      <p:cBhvr additive="base">
                                        <p:cTn id="5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P spid="9" grpId="0"/>
      <p:bldP spid="10" grpId="0"/>
      <p:bldP spid="11" grpId="0"/>
      <p:bldP spid="12" grpId="0"/>
      <p:bldP spid="13"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组合 6"/>
          <p:cNvGrpSpPr/>
          <p:nvPr/>
        </p:nvGrpSpPr>
        <p:grpSpPr>
          <a:xfrm>
            <a:off x="251521" y="1"/>
            <a:ext cx="288031" cy="555526"/>
            <a:chOff x="251521" y="1"/>
            <a:chExt cx="288031" cy="555526"/>
          </a:xfrm>
        </p:grpSpPr>
        <p:sp>
          <p:nvSpPr>
            <p:cNvPr id="3" name="矩形 2"/>
            <p:cNvSpPr/>
            <p:nvPr/>
          </p:nvSpPr>
          <p:spPr>
            <a:xfrm>
              <a:off x="251521" y="1"/>
              <a:ext cx="288031" cy="555526"/>
            </a:xfrm>
            <a:prstGeom prst="rect">
              <a:avLst/>
            </a:prstGeom>
            <a:solidFill>
              <a:srgbClr val="489018"/>
            </a:solidFill>
            <a:ln w="88900" cmpd="dbl">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23528" y="483518"/>
              <a:ext cx="144016" cy="72008"/>
            </a:xfrm>
            <a:prstGeom prst="rect">
              <a:avLst/>
            </a:prstGeom>
            <a:solidFill>
              <a:schemeClr val="bg1"/>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extBox 4"/>
          <p:cNvSpPr txBox="1"/>
          <p:nvPr/>
        </p:nvSpPr>
        <p:spPr>
          <a:xfrm>
            <a:off x="539552" y="144964"/>
            <a:ext cx="1826141" cy="338554"/>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r>
              <a:rPr lang="zh-CN" altLang="en-US" sz="1600">
                <a:solidFill>
                  <a:schemeClr val="tx1">
                    <a:lumMod val="85000"/>
                    <a:lumOff val="15000"/>
                  </a:schemeClr>
                </a:solidFill>
              </a:rPr>
              <a:t>目前市场情况分析</a:t>
            </a:r>
            <a:endParaRPr lang="zh-CN" altLang="en-US" sz="1600">
              <a:solidFill>
                <a:schemeClr val="tx1">
                  <a:lumMod val="85000"/>
                  <a:lumOff val="15000"/>
                </a:schemeClr>
              </a:solidFill>
            </a:endParaRPr>
          </a:p>
        </p:txBody>
      </p:sp>
      <p:sp>
        <p:nvSpPr>
          <p:cNvPr id="6" name="Line 3"/>
          <p:cNvSpPr>
            <a:spLocks noChangeShapeType="1"/>
          </p:cNvSpPr>
          <p:nvPr/>
        </p:nvSpPr>
        <p:spPr bwMode="auto">
          <a:xfrm rot="10800000">
            <a:off x="1713185" y="3922040"/>
            <a:ext cx="2381250" cy="0"/>
          </a:xfrm>
          <a:prstGeom prst="line">
            <a:avLst/>
          </a:prstGeom>
          <a:noFill/>
          <a:ln w="9525">
            <a:solidFill>
              <a:srgbClr val="489018"/>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8" name="Line 4"/>
          <p:cNvSpPr>
            <a:spLocks noChangeShapeType="1"/>
          </p:cNvSpPr>
          <p:nvPr/>
        </p:nvSpPr>
        <p:spPr bwMode="auto">
          <a:xfrm rot="10800000">
            <a:off x="1717948" y="3153690"/>
            <a:ext cx="3557587" cy="0"/>
          </a:xfrm>
          <a:prstGeom prst="line">
            <a:avLst/>
          </a:prstGeom>
          <a:noFill/>
          <a:ln w="9525">
            <a:solidFill>
              <a:srgbClr val="489018"/>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9" name="Line 5"/>
          <p:cNvSpPr>
            <a:spLocks noChangeShapeType="1"/>
          </p:cNvSpPr>
          <p:nvPr/>
        </p:nvSpPr>
        <p:spPr bwMode="auto">
          <a:xfrm rot="10800000">
            <a:off x="1698898" y="2544090"/>
            <a:ext cx="4805362" cy="0"/>
          </a:xfrm>
          <a:prstGeom prst="line">
            <a:avLst/>
          </a:prstGeom>
          <a:noFill/>
          <a:ln w="9525">
            <a:solidFill>
              <a:srgbClr val="489018"/>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0" name="Line 6"/>
          <p:cNvSpPr>
            <a:spLocks noChangeShapeType="1"/>
          </p:cNvSpPr>
          <p:nvPr/>
        </p:nvSpPr>
        <p:spPr bwMode="auto">
          <a:xfrm rot="10800000">
            <a:off x="1710010" y="1886865"/>
            <a:ext cx="5994400" cy="0"/>
          </a:xfrm>
          <a:prstGeom prst="line">
            <a:avLst/>
          </a:prstGeom>
          <a:noFill/>
          <a:ln w="9525">
            <a:solidFill>
              <a:srgbClr val="489018"/>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1" name="Rectangle 9"/>
          <p:cNvSpPr>
            <a:spLocks noChangeArrowheads="1"/>
          </p:cNvSpPr>
          <p:nvPr/>
        </p:nvSpPr>
        <p:spPr bwMode="auto">
          <a:xfrm>
            <a:off x="6520658" y="1890040"/>
            <a:ext cx="1219200" cy="495300"/>
          </a:xfrm>
          <a:prstGeom prst="rect">
            <a:avLst/>
          </a:prstGeom>
          <a:gradFill rotWithShape="1">
            <a:gsLst>
              <a:gs pos="0">
                <a:srgbClr val="DDDDDD"/>
              </a:gs>
              <a:gs pos="100000">
                <a:srgbClr val="FFFFFF"/>
              </a:gs>
            </a:gsLst>
            <a:lin ang="5400000" scaled="1"/>
          </a:gradFill>
          <a:ln>
            <a:noFill/>
          </a:ln>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12" name="Rectangle 10"/>
          <p:cNvSpPr>
            <a:spLocks noChangeArrowheads="1"/>
          </p:cNvSpPr>
          <p:nvPr/>
        </p:nvSpPr>
        <p:spPr bwMode="auto">
          <a:xfrm>
            <a:off x="5299348" y="2537740"/>
            <a:ext cx="1219200" cy="495300"/>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Rectangle 11"/>
          <p:cNvSpPr>
            <a:spLocks noChangeArrowheads="1"/>
          </p:cNvSpPr>
          <p:nvPr/>
        </p:nvSpPr>
        <p:spPr bwMode="auto">
          <a:xfrm>
            <a:off x="4113485" y="3158686"/>
            <a:ext cx="1185863" cy="495300"/>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a:solidFill>
                <a:schemeClr val="bg1"/>
              </a:solidFill>
              <a:latin typeface="微软雅黑" panose="020b0503020204020204" pitchFamily="34" charset="-122"/>
              <a:ea typeface="微软雅黑" panose="020b0503020204020204" pitchFamily="34" charset="-122"/>
            </a:endParaRPr>
          </a:p>
        </p:txBody>
      </p:sp>
      <p:sp>
        <p:nvSpPr>
          <p:cNvPr id="14" name="Rectangle 12"/>
          <p:cNvSpPr>
            <a:spLocks noChangeArrowheads="1"/>
          </p:cNvSpPr>
          <p:nvPr/>
        </p:nvSpPr>
        <p:spPr bwMode="auto">
          <a:xfrm>
            <a:off x="2646635" y="3918865"/>
            <a:ext cx="1466850" cy="495300"/>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a:solidFill>
                <a:schemeClr val="bg1"/>
              </a:solidFill>
              <a:latin typeface="微软雅黑" panose="020b0503020204020204" pitchFamily="34" charset="-122"/>
              <a:ea typeface="微软雅黑" panose="020b0503020204020204" pitchFamily="34" charset="-122"/>
            </a:endParaRPr>
          </a:p>
        </p:txBody>
      </p:sp>
      <p:sp>
        <p:nvSpPr>
          <p:cNvPr id="15" name="Line 13"/>
          <p:cNvSpPr>
            <a:spLocks noChangeShapeType="1"/>
          </p:cNvSpPr>
          <p:nvPr/>
        </p:nvSpPr>
        <p:spPr bwMode="auto">
          <a:xfrm>
            <a:off x="1705248" y="4430040"/>
            <a:ext cx="6103937" cy="0"/>
          </a:xfrm>
          <a:prstGeom prst="line">
            <a:avLst/>
          </a:prstGeom>
          <a:noFill/>
          <a:ln w="9525">
            <a:solidFill>
              <a:srgbClr val="489018"/>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6" name="Line 14"/>
          <p:cNvSpPr>
            <a:spLocks noChangeShapeType="1"/>
          </p:cNvSpPr>
          <p:nvPr/>
        </p:nvSpPr>
        <p:spPr bwMode="auto">
          <a:xfrm rot="16200000">
            <a:off x="51073" y="2777453"/>
            <a:ext cx="3308350" cy="0"/>
          </a:xfrm>
          <a:prstGeom prst="line">
            <a:avLst/>
          </a:prstGeom>
          <a:noFill/>
          <a:ln w="9525">
            <a:solidFill>
              <a:srgbClr val="489018"/>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7" name="Line 15"/>
          <p:cNvSpPr>
            <a:spLocks noChangeShapeType="1"/>
          </p:cNvSpPr>
          <p:nvPr/>
        </p:nvSpPr>
        <p:spPr bwMode="auto">
          <a:xfrm flipV="1">
            <a:off x="1708423" y="1174078"/>
            <a:ext cx="6103937" cy="3248025"/>
          </a:xfrm>
          <a:prstGeom prst="line">
            <a:avLst/>
          </a:prstGeom>
          <a:noFill/>
          <a:ln w="38100">
            <a:solidFill>
              <a:srgbClr val="489018"/>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8" name="Line 16"/>
          <p:cNvSpPr>
            <a:spLocks noChangeShapeType="1"/>
          </p:cNvSpPr>
          <p:nvPr/>
        </p:nvSpPr>
        <p:spPr bwMode="auto">
          <a:xfrm rot="16200000">
            <a:off x="996429" y="2778247"/>
            <a:ext cx="3309937" cy="0"/>
          </a:xfrm>
          <a:prstGeom prst="line">
            <a:avLst/>
          </a:prstGeom>
          <a:noFill/>
          <a:ln w="9525">
            <a:solidFill>
              <a:srgbClr val="489018"/>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9" name="Line 17"/>
          <p:cNvSpPr>
            <a:spLocks noChangeShapeType="1"/>
          </p:cNvSpPr>
          <p:nvPr/>
        </p:nvSpPr>
        <p:spPr bwMode="auto">
          <a:xfrm rot="16200000">
            <a:off x="2456929" y="2778247"/>
            <a:ext cx="3309937" cy="0"/>
          </a:xfrm>
          <a:prstGeom prst="line">
            <a:avLst/>
          </a:prstGeom>
          <a:noFill/>
          <a:ln w="9525">
            <a:solidFill>
              <a:srgbClr val="489018"/>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20" name="Line 18"/>
          <p:cNvSpPr>
            <a:spLocks noChangeShapeType="1"/>
          </p:cNvSpPr>
          <p:nvPr/>
        </p:nvSpPr>
        <p:spPr bwMode="auto">
          <a:xfrm rot="16200000">
            <a:off x="3644379" y="2778247"/>
            <a:ext cx="3309937" cy="0"/>
          </a:xfrm>
          <a:prstGeom prst="line">
            <a:avLst/>
          </a:prstGeom>
          <a:noFill/>
          <a:ln w="9525">
            <a:solidFill>
              <a:srgbClr val="489018"/>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21" name="Line 19"/>
          <p:cNvSpPr>
            <a:spLocks noChangeShapeType="1"/>
          </p:cNvSpPr>
          <p:nvPr/>
        </p:nvSpPr>
        <p:spPr bwMode="auto">
          <a:xfrm rot="16200000">
            <a:off x="4863579" y="2778247"/>
            <a:ext cx="3309937" cy="0"/>
          </a:xfrm>
          <a:prstGeom prst="line">
            <a:avLst/>
          </a:prstGeom>
          <a:noFill/>
          <a:ln w="9525">
            <a:solidFill>
              <a:srgbClr val="489018"/>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grpSp>
        <p:nvGrpSpPr>
          <p:cNvPr id="22" name="Group 20"/>
          <p:cNvGrpSpPr/>
          <p:nvPr/>
        </p:nvGrpSpPr>
        <p:grpSpPr>
          <a:xfrm>
            <a:off x="2416448" y="3710903"/>
            <a:ext cx="479425" cy="466725"/>
            <a:chExt cx="784" cy="765"/>
          </a:xfrm>
        </p:grpSpPr>
        <p:grpSp>
          <p:nvGrpSpPr>
            <p:cNvPr id="23" name="Group 22"/>
            <p:cNvGrpSpPr/>
            <p:nvPr/>
          </p:nvGrpSpPr>
          <p:grpSpPr>
            <a:xfrm>
              <a:off x="0" y="0"/>
              <a:ext cx="784" cy="765"/>
              <a:chExt cx="1042" cy="1019"/>
            </a:xfrm>
          </p:grpSpPr>
          <p:pic>
            <p:nvPicPr>
              <p:cNvPr id="25" name="Picture 23" descr="circuler_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Oval 24"/>
              <p:cNvSpPr>
                <a:spLocks noChangeArrowheads="1"/>
              </p:cNvSpPr>
              <p:nvPr/>
            </p:nvSpPr>
            <p:spPr bwMode="auto">
              <a:xfrm>
                <a:off x="0" y="0"/>
                <a:ext cx="1035" cy="1019"/>
              </a:xfrm>
              <a:prstGeom prst="ellipse">
                <a:avLst/>
              </a:prstGeom>
              <a:solidFill>
                <a:srgbClr val="489018"/>
              </a:solidFill>
              <a:ln w="19050">
                <a:solidFill>
                  <a:srgbClr val="FFFFFF"/>
                </a:solidFill>
                <a:round/>
              </a:ln>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i="0" u="none" strike="noStrike" kern="0" cap="none" spc="0" normalizeH="0" baseline="0" noProof="0">
                  <a:solidFill>
                    <a:schemeClr val="bg1"/>
                  </a:solidFill>
                  <a:effectLst/>
                  <a:uLnTx/>
                  <a:uFillTx/>
                  <a:latin typeface="Impact" panose="020b0806030902050204" pitchFamily="34" charset="0"/>
                  <a:ea typeface="微软雅黑" panose="020b0503020204020204" pitchFamily="34" charset="-122"/>
                </a:endParaRPr>
              </a:p>
            </p:txBody>
          </p:sp>
        </p:grpSp>
        <p:sp>
          <p:nvSpPr>
            <p:cNvPr id="24" name="WordArt 26"/>
            <p:cNvSpPr>
              <a:spLocks noChangeArrowheads="1" noChangeShapeType="1"/>
            </p:cNvSpPr>
            <p:nvPr/>
          </p:nvSpPr>
          <p:spPr bwMode="auto">
            <a:xfrm>
              <a:off x="288" y="227"/>
              <a:ext cx="157" cy="299"/>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400" i="0" u="none" strike="noStrike" kern="10" cap="none" spc="0" normalizeH="0" baseline="0" noProof="0">
                  <a:ln w="9525">
                    <a:noFill/>
                    <a:round/>
                  </a:ln>
                  <a:solidFill>
                    <a:schemeClr val="bg1"/>
                  </a:solidFill>
                  <a:effectLst/>
                  <a:uLnTx/>
                  <a:uFillTx/>
                  <a:latin typeface="Impact" panose="020b0806030902050204" pitchFamily="34" charset="0"/>
                  <a:ea typeface="微软雅黑" panose="020b0503020204020204" pitchFamily="34" charset="-122"/>
                </a:rPr>
                <a:t>1</a:t>
              </a:r>
              <a:endParaRPr kumimoji="0" lang="zh-CN" altLang="en-US" sz="2400" i="0" u="none" strike="noStrike" kern="10" cap="none" spc="0" normalizeH="0" baseline="0" noProof="0">
                <a:ln w="9525">
                  <a:noFill/>
                  <a:round/>
                </a:ln>
                <a:solidFill>
                  <a:schemeClr val="bg1"/>
                </a:solidFill>
                <a:effectLst/>
                <a:uLnTx/>
                <a:uFillTx/>
                <a:latin typeface="Impact" panose="020b0806030902050204" pitchFamily="34" charset="0"/>
                <a:ea typeface="微软雅黑" panose="020b0503020204020204" pitchFamily="34" charset="-122"/>
              </a:endParaRPr>
            </a:p>
          </p:txBody>
        </p:sp>
      </p:grpSp>
      <p:grpSp>
        <p:nvGrpSpPr>
          <p:cNvPr id="27" name="Group 27"/>
          <p:cNvGrpSpPr/>
          <p:nvPr/>
        </p:nvGrpSpPr>
        <p:grpSpPr>
          <a:xfrm>
            <a:off x="3865835" y="2869528"/>
            <a:ext cx="479425" cy="466725"/>
            <a:chExt cx="302" cy="294"/>
          </a:xfrm>
        </p:grpSpPr>
        <p:grpSp>
          <p:nvGrpSpPr>
            <p:cNvPr id="28" name="Group 29"/>
            <p:cNvGrpSpPr/>
            <p:nvPr/>
          </p:nvGrpSpPr>
          <p:grpSpPr>
            <a:xfrm>
              <a:off x="0" y="0"/>
              <a:ext cx="302" cy="294"/>
              <a:chExt cx="1042" cy="1019"/>
            </a:xfrm>
          </p:grpSpPr>
          <p:pic>
            <p:nvPicPr>
              <p:cNvPr id="30" name="Picture 30" descr="circuler_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Oval 31"/>
              <p:cNvSpPr>
                <a:spLocks noChangeArrowheads="1"/>
              </p:cNvSpPr>
              <p:nvPr/>
            </p:nvSpPr>
            <p:spPr bwMode="auto">
              <a:xfrm>
                <a:off x="0" y="0"/>
                <a:ext cx="1035" cy="1019"/>
              </a:xfrm>
              <a:prstGeom prst="ellipse">
                <a:avLst/>
              </a:prstGeom>
              <a:solidFill>
                <a:srgbClr val="489018"/>
              </a:solidFill>
              <a:ln w="19050">
                <a:solidFill>
                  <a:srgbClr val="FFFFFF"/>
                </a:solidFill>
                <a:round/>
              </a:ln>
            </p:spPr>
            <p:txBody>
              <a:bodyPr wrap="none" anchor="ctr"/>
              <a:lstStyle/>
              <a:p>
                <a:endParaRPr lang="zh-CN" altLang="en-US" kern="0">
                  <a:solidFill>
                    <a:schemeClr val="bg1"/>
                  </a:solidFill>
                  <a:latin typeface="Impact" panose="020b0806030902050204" pitchFamily="34" charset="0"/>
                  <a:ea typeface="微软雅黑" panose="020b0503020204020204" pitchFamily="34" charset="-122"/>
                </a:endParaRPr>
              </a:p>
            </p:txBody>
          </p:sp>
        </p:grpSp>
        <p:sp>
          <p:nvSpPr>
            <p:cNvPr id="29" name="WordArt 33"/>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400" i="0" u="none" strike="noStrike" kern="10" cap="none" spc="0" normalizeH="0" baseline="0" noProof="0">
                  <a:ln w="9525">
                    <a:noFill/>
                    <a:round/>
                  </a:ln>
                  <a:solidFill>
                    <a:schemeClr val="bg1"/>
                  </a:solidFill>
                  <a:effectLst/>
                  <a:uLnTx/>
                  <a:uFillTx/>
                  <a:latin typeface="Impact" panose="020b0806030902050204" pitchFamily="34" charset="0"/>
                  <a:ea typeface="微软雅黑" panose="020b0503020204020204" pitchFamily="34" charset="-122"/>
                </a:rPr>
                <a:t>2</a:t>
              </a:r>
              <a:endParaRPr kumimoji="0" lang="zh-CN" altLang="en-US" sz="2400" i="0" u="none" strike="noStrike" kern="10" cap="none" spc="0" normalizeH="0" baseline="0" noProof="0">
                <a:ln w="9525">
                  <a:noFill/>
                  <a:round/>
                </a:ln>
                <a:solidFill>
                  <a:schemeClr val="bg1"/>
                </a:solidFill>
                <a:effectLst/>
                <a:uLnTx/>
                <a:uFillTx/>
                <a:latin typeface="Impact" panose="020b0806030902050204" pitchFamily="34" charset="0"/>
                <a:ea typeface="微软雅黑" panose="020b0503020204020204" pitchFamily="34" charset="-122"/>
              </a:endParaRPr>
            </a:p>
          </p:txBody>
        </p:sp>
      </p:grpSp>
      <p:grpSp>
        <p:nvGrpSpPr>
          <p:cNvPr id="32" name="Group 34"/>
          <p:cNvGrpSpPr/>
          <p:nvPr/>
        </p:nvGrpSpPr>
        <p:grpSpPr>
          <a:xfrm>
            <a:off x="4996135" y="2226590"/>
            <a:ext cx="605563" cy="593725"/>
            <a:chExt cx="300" cy="294"/>
          </a:xfrm>
        </p:grpSpPr>
        <p:sp>
          <p:nvSpPr>
            <p:cNvPr id="33" name="Oval 38"/>
            <p:cNvSpPr>
              <a:spLocks noChangeArrowheads="1"/>
            </p:cNvSpPr>
            <p:nvPr/>
          </p:nvSpPr>
          <p:spPr bwMode="auto">
            <a:xfrm>
              <a:off x="0" y="0"/>
              <a:ext cx="300" cy="294"/>
            </a:xfrm>
            <a:prstGeom prst="ellipse">
              <a:avLst/>
            </a:prstGeom>
            <a:solidFill>
              <a:srgbClr val="489018"/>
            </a:solidFill>
            <a:ln w="9525">
              <a:solidFill>
                <a:srgbClr val="489018"/>
              </a:solidFill>
              <a:round/>
            </a:ln>
            <a:effectLst/>
          </p:spPr>
          <p:txBody>
            <a:bodyPr wrap="none"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3200"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34" name="WordArt 40"/>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400" b="0" i="0" u="none" strike="noStrike" kern="10" cap="none" spc="0" normalizeH="0" baseline="0" noProof="0">
                  <a:ln w="9525">
                    <a:noFill/>
                    <a:round/>
                  </a:ln>
                  <a:solidFill>
                    <a:schemeClr val="bg1"/>
                  </a:solidFill>
                  <a:effectLst/>
                  <a:uLnTx/>
                  <a:uFillTx/>
                  <a:latin typeface="Impact" panose="020b0806030902050204" pitchFamily="34" charset="0"/>
                  <a:ea typeface="微软雅黑" panose="020b0503020204020204" pitchFamily="34" charset="-122"/>
                </a:rPr>
                <a:t>3</a:t>
              </a:r>
              <a:endParaRPr kumimoji="0" lang="zh-CN" altLang="en-US" sz="2400" b="0" i="0" u="none" strike="noStrike" kern="10" cap="none" spc="0" normalizeH="0" baseline="0" noProof="0">
                <a:ln w="9525">
                  <a:noFill/>
                  <a:round/>
                </a:ln>
                <a:solidFill>
                  <a:schemeClr val="bg1"/>
                </a:solidFill>
                <a:effectLst/>
                <a:uLnTx/>
                <a:uFillTx/>
                <a:latin typeface="Impact" panose="020b0806030902050204" pitchFamily="34" charset="0"/>
                <a:ea typeface="微软雅黑" panose="020b0503020204020204" pitchFamily="34" charset="-122"/>
              </a:endParaRPr>
            </a:p>
          </p:txBody>
        </p:sp>
      </p:grpSp>
      <p:grpSp>
        <p:nvGrpSpPr>
          <p:cNvPr id="35" name="Group 41"/>
          <p:cNvGrpSpPr/>
          <p:nvPr/>
        </p:nvGrpSpPr>
        <p:grpSpPr>
          <a:xfrm>
            <a:off x="6288360" y="1634453"/>
            <a:ext cx="479425" cy="466725"/>
            <a:chExt cx="302" cy="294"/>
          </a:xfrm>
        </p:grpSpPr>
        <p:grpSp>
          <p:nvGrpSpPr>
            <p:cNvPr id="36" name="Group 43"/>
            <p:cNvGrpSpPr/>
            <p:nvPr/>
          </p:nvGrpSpPr>
          <p:grpSpPr>
            <a:xfrm>
              <a:off x="0" y="0"/>
              <a:ext cx="302" cy="294"/>
              <a:chExt cx="1042" cy="1019"/>
            </a:xfrm>
          </p:grpSpPr>
          <p:pic>
            <p:nvPicPr>
              <p:cNvPr id="38" name="Picture 44" descr="circuler_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Oval 45"/>
              <p:cNvSpPr>
                <a:spLocks noChangeArrowheads="1"/>
              </p:cNvSpPr>
              <p:nvPr/>
            </p:nvSpPr>
            <p:spPr bwMode="auto">
              <a:xfrm>
                <a:off x="0" y="0"/>
                <a:ext cx="1035" cy="1019"/>
              </a:xfrm>
              <a:prstGeom prst="ellipse">
                <a:avLst/>
              </a:prstGeom>
              <a:solidFill>
                <a:srgbClr val="489018"/>
              </a:solidFill>
              <a:ln w="19050">
                <a:solidFill>
                  <a:srgbClr val="FFFFFF"/>
                </a:solidFill>
                <a:round/>
              </a:ln>
            </p:spPr>
            <p:txBody>
              <a:bodyPr wrap="none" anchor="ctr"/>
              <a:lstStyle/>
              <a:p>
                <a:endParaRPr lang="zh-CN" altLang="en-US" kern="0">
                  <a:solidFill>
                    <a:schemeClr val="bg1"/>
                  </a:solidFill>
                  <a:latin typeface="Impact" panose="020b0806030902050204" pitchFamily="34" charset="0"/>
                  <a:ea typeface="微软雅黑" panose="020b0503020204020204" pitchFamily="34" charset="-122"/>
                </a:endParaRPr>
              </a:p>
            </p:txBody>
          </p:sp>
        </p:grpSp>
        <p:sp>
          <p:nvSpPr>
            <p:cNvPr id="37" name="WordArt 47"/>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400" i="0" u="none" strike="noStrike" kern="10" cap="none" spc="0" normalizeH="0" baseline="0" noProof="0">
                  <a:ln w="9525">
                    <a:noFill/>
                    <a:round/>
                  </a:ln>
                  <a:solidFill>
                    <a:schemeClr val="bg1"/>
                  </a:solidFill>
                  <a:effectLst/>
                  <a:uLnTx/>
                  <a:uFillTx/>
                  <a:latin typeface="Impact" panose="020b0806030902050204" pitchFamily="34" charset="0"/>
                  <a:ea typeface="微软雅黑" panose="020b0503020204020204" pitchFamily="34" charset="-122"/>
                </a:rPr>
                <a:t>4</a:t>
              </a:r>
              <a:endParaRPr kumimoji="0" lang="zh-CN" altLang="en-US" sz="2400" i="0" u="none" strike="noStrike" kern="10" cap="none" spc="0" normalizeH="0" baseline="0" noProof="0">
                <a:ln w="9525">
                  <a:noFill/>
                  <a:round/>
                </a:ln>
                <a:solidFill>
                  <a:schemeClr val="bg1"/>
                </a:solidFill>
                <a:effectLst/>
                <a:uLnTx/>
                <a:uFillTx/>
                <a:latin typeface="Impact" panose="020b0806030902050204" pitchFamily="34" charset="0"/>
                <a:ea typeface="微软雅黑" panose="020b0503020204020204" pitchFamily="34" charset="-122"/>
              </a:endParaRPr>
            </a:p>
          </p:txBody>
        </p:sp>
      </p:grpSp>
      <p:sp>
        <p:nvSpPr>
          <p:cNvPr id="40" name="Rectangle 48"/>
          <p:cNvSpPr>
            <a:spLocks noChangeArrowheads="1"/>
          </p:cNvSpPr>
          <p:nvPr/>
        </p:nvSpPr>
        <p:spPr bwMode="auto">
          <a:xfrm>
            <a:off x="2652985" y="3927174"/>
            <a:ext cx="144938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a:solidFill>
                  <a:schemeClr val="tx1">
                    <a:lumMod val="75000"/>
                    <a:lumOff val="25000"/>
                  </a:schemeClr>
                </a:solidFill>
                <a:latin typeface="微软雅黑" panose="020b0503020204020204" pitchFamily="34" charset="-122"/>
                <a:ea typeface="微软雅黑" panose="020b0503020204020204" pitchFamily="34" charset="-122"/>
              </a:rPr>
              <a:t>单击此处添加</a:t>
            </a:r>
            <a:endParaRPr lang="zh-CN" altLang="en-US" sz="1000" kern="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000" kern="0">
                <a:solidFill>
                  <a:schemeClr val="tx1">
                    <a:lumMod val="75000"/>
                    <a:lumOff val="25000"/>
                  </a:schemeClr>
                </a:solidFill>
                <a:latin typeface="微软雅黑" panose="020b0503020204020204" pitchFamily="34" charset="-122"/>
                <a:ea typeface="微软雅黑" panose="020b0503020204020204" pitchFamily="34" charset="-122"/>
              </a:rPr>
              <a:t>段落文字内容</a:t>
            </a:r>
            <a:endParaRPr lang="zh-CN" altLang="en-US" sz="100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Rectangle 49"/>
          <p:cNvSpPr>
            <a:spLocks noChangeArrowheads="1"/>
          </p:cNvSpPr>
          <p:nvPr/>
        </p:nvSpPr>
        <p:spPr bwMode="auto">
          <a:xfrm>
            <a:off x="4108723" y="3153690"/>
            <a:ext cx="1198562"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a:solidFill>
                  <a:schemeClr val="tx1">
                    <a:lumMod val="75000"/>
                    <a:lumOff val="25000"/>
                  </a:schemeClr>
                </a:solidFill>
                <a:latin typeface="微软雅黑" panose="020b0503020204020204" pitchFamily="34" charset="-122"/>
                <a:ea typeface="微软雅黑" panose="020b0503020204020204" pitchFamily="34" charset="-122"/>
              </a:rPr>
              <a:t>单击此处添加</a:t>
            </a:r>
            <a:endParaRPr lang="zh-CN" altLang="en-US" sz="1000" kern="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000" kern="0">
                <a:solidFill>
                  <a:schemeClr val="tx1">
                    <a:lumMod val="75000"/>
                    <a:lumOff val="25000"/>
                  </a:schemeClr>
                </a:solidFill>
                <a:latin typeface="微软雅黑" panose="020b0503020204020204" pitchFamily="34" charset="-122"/>
                <a:ea typeface="微软雅黑" panose="020b0503020204020204" pitchFamily="34" charset="-122"/>
              </a:rPr>
              <a:t>段落文字内容</a:t>
            </a:r>
            <a:endParaRPr lang="zh-CN" altLang="en-US" sz="100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Rectangle 50"/>
          <p:cNvSpPr>
            <a:spLocks noChangeArrowheads="1"/>
          </p:cNvSpPr>
          <p:nvPr/>
        </p:nvSpPr>
        <p:spPr bwMode="auto">
          <a:xfrm>
            <a:off x="5416226" y="2544091"/>
            <a:ext cx="1198562"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a:solidFill>
                  <a:schemeClr val="tx1">
                    <a:lumMod val="75000"/>
                    <a:lumOff val="25000"/>
                  </a:schemeClr>
                </a:solidFill>
                <a:latin typeface="微软雅黑" panose="020b0503020204020204" pitchFamily="34" charset="-122"/>
                <a:ea typeface="微软雅黑" panose="020b0503020204020204" pitchFamily="34" charset="-122"/>
              </a:rPr>
              <a:t>单击此处添加</a:t>
            </a:r>
            <a:endParaRPr lang="zh-CN" altLang="en-US" sz="1000" kern="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000" kern="0">
                <a:solidFill>
                  <a:schemeClr val="tx1">
                    <a:lumMod val="75000"/>
                    <a:lumOff val="25000"/>
                  </a:schemeClr>
                </a:solidFill>
                <a:latin typeface="微软雅黑" panose="020b0503020204020204" pitchFamily="34" charset="-122"/>
                <a:ea typeface="微软雅黑" panose="020b0503020204020204" pitchFamily="34" charset="-122"/>
              </a:rPr>
              <a:t>段落文字内容</a:t>
            </a:r>
            <a:endParaRPr lang="zh-CN" altLang="en-US" sz="100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Rectangle 51"/>
          <p:cNvSpPr>
            <a:spLocks noChangeArrowheads="1"/>
          </p:cNvSpPr>
          <p:nvPr/>
        </p:nvSpPr>
        <p:spPr bwMode="auto">
          <a:xfrm>
            <a:off x="6528596" y="1882896"/>
            <a:ext cx="1198562"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a:solidFill>
                  <a:schemeClr val="tx1">
                    <a:lumMod val="75000"/>
                    <a:lumOff val="25000"/>
                  </a:schemeClr>
                </a:solidFill>
                <a:latin typeface="微软雅黑" panose="020b0503020204020204" pitchFamily="34" charset="-122"/>
                <a:ea typeface="微软雅黑" panose="020b0503020204020204" pitchFamily="34" charset="-122"/>
              </a:rPr>
              <a:t>单击此处添加</a:t>
            </a:r>
            <a:endParaRPr lang="zh-CN" altLang="en-US" sz="1000" kern="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000" kern="0">
                <a:solidFill>
                  <a:schemeClr val="tx1">
                    <a:lumMod val="75000"/>
                    <a:lumOff val="25000"/>
                  </a:schemeClr>
                </a:solidFill>
                <a:latin typeface="微软雅黑" panose="020b0503020204020204" pitchFamily="34" charset="-122"/>
                <a:ea typeface="微软雅黑" panose="020b0503020204020204" pitchFamily="34" charset="-122"/>
              </a:rPr>
              <a:t>段落文字内容</a:t>
            </a:r>
            <a:endParaRPr lang="zh-CN" altLang="en-US" sz="100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Text Box 52"/>
          <p:cNvSpPr txBox="1">
            <a:spLocks noChangeArrowheads="1"/>
          </p:cNvSpPr>
          <p:nvPr/>
        </p:nvSpPr>
        <p:spPr bwMode="auto">
          <a:xfrm>
            <a:off x="1197545" y="1103688"/>
            <a:ext cx="46166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ct val="0"/>
              </a:spcAft>
              <a:buClrTx/>
              <a:buSzTx/>
              <a:buFontTx/>
              <a:buNone/>
              <a:defRPr/>
            </a:pPr>
            <a:r>
              <a:rPr lang="zh-CN" altLang="en-US" b="1" i="0" kern="0">
                <a:solidFill>
                  <a:schemeClr val="tx1">
                    <a:lumMod val="85000"/>
                    <a:lumOff val="15000"/>
                  </a:schemeClr>
                </a:solidFill>
                <a:latin typeface="微软雅黑" panose="020b0503020204020204" pitchFamily="34" charset="-122"/>
                <a:ea typeface="微软雅黑" panose="020b0503020204020204" pitchFamily="34" charset="-122"/>
              </a:rPr>
              <a:t>标题</a:t>
            </a:r>
            <a:endParaRPr kumimoji="0" lang="zh-CN" altLang="en-US" sz="1800" b="1" i="0" u="none" strike="noStrike" kern="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45" name="Text Box 53"/>
          <p:cNvSpPr txBox="1">
            <a:spLocks noChangeArrowheads="1"/>
          </p:cNvSpPr>
          <p:nvPr/>
        </p:nvSpPr>
        <p:spPr bwMode="auto">
          <a:xfrm>
            <a:off x="2275160" y="4444328"/>
            <a:ext cx="749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ct val="0"/>
              </a:spcAft>
              <a:buClrTx/>
              <a:buSzTx/>
              <a:buFontTx/>
              <a:buNone/>
              <a:defRPr/>
            </a:pPr>
            <a:r>
              <a:rPr lang="zh-CN" altLang="en-US" i="0" kern="0">
                <a:solidFill>
                  <a:schemeClr val="tx1">
                    <a:lumMod val="85000"/>
                    <a:lumOff val="15000"/>
                  </a:schemeClr>
                </a:solidFill>
                <a:latin typeface="Impact" panose="020b0806030902050204" pitchFamily="34" charset="0"/>
                <a:ea typeface="微软雅黑" panose="020b0503020204020204" pitchFamily="34" charset="-122"/>
              </a:rPr>
              <a:t>文字</a:t>
            </a:r>
            <a:endParaRPr kumimoji="0" lang="en-US" altLang="zh-CN" sz="1800" i="0" u="none" strike="noStrike" kern="0" cap="none" spc="0" normalizeH="0" baseline="0" noProof="0">
              <a:ln>
                <a:noFill/>
              </a:ln>
              <a:solidFill>
                <a:schemeClr val="tx1">
                  <a:lumMod val="85000"/>
                  <a:lumOff val="15000"/>
                </a:schemeClr>
              </a:solidFill>
              <a:effectLst/>
              <a:uLnTx/>
              <a:uFillTx/>
              <a:latin typeface="Impact" panose="020b0806030902050204" pitchFamily="34" charset="0"/>
              <a:ea typeface="微软雅黑" panose="020b0503020204020204" pitchFamily="34" charset="-122"/>
            </a:endParaRPr>
          </a:p>
        </p:txBody>
      </p:sp>
      <p:sp>
        <p:nvSpPr>
          <p:cNvPr id="46" name="Text Box 54"/>
          <p:cNvSpPr txBox="1">
            <a:spLocks noChangeArrowheads="1"/>
          </p:cNvSpPr>
          <p:nvPr/>
        </p:nvSpPr>
        <p:spPr bwMode="auto">
          <a:xfrm>
            <a:off x="3732485" y="4444328"/>
            <a:ext cx="749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ct val="0"/>
              </a:spcAft>
              <a:buClrTx/>
              <a:buSzTx/>
              <a:buFontTx/>
              <a:buNone/>
              <a:defRPr/>
            </a:pPr>
            <a:r>
              <a:rPr kumimoji="0" lang="zh-CN" altLang="en-US" sz="1800" i="0" u="none" strike="noStrike" kern="0" cap="none" spc="0" normalizeH="0" baseline="0" noProof="0">
                <a:ln>
                  <a:noFill/>
                </a:ln>
                <a:solidFill>
                  <a:schemeClr val="tx1">
                    <a:lumMod val="85000"/>
                    <a:lumOff val="15000"/>
                  </a:schemeClr>
                </a:solidFill>
                <a:effectLst/>
                <a:uLnTx/>
                <a:uFillTx/>
                <a:latin typeface="Impact" panose="020b0806030902050204" pitchFamily="34" charset="0"/>
                <a:ea typeface="微软雅黑" panose="020b0503020204020204" pitchFamily="34" charset="-122"/>
              </a:rPr>
              <a:t>文</a:t>
            </a:r>
            <a:r>
              <a:rPr lang="zh-CN" altLang="en-US" i="0" kern="0">
                <a:solidFill>
                  <a:schemeClr val="tx1">
                    <a:lumMod val="85000"/>
                    <a:lumOff val="15000"/>
                  </a:schemeClr>
                </a:solidFill>
                <a:latin typeface="Impact" panose="020b0806030902050204" pitchFamily="34" charset="0"/>
                <a:ea typeface="微软雅黑" panose="020b0503020204020204" pitchFamily="34" charset="-122"/>
              </a:rPr>
              <a:t>字</a:t>
            </a:r>
            <a:endParaRPr kumimoji="0" lang="en-US" altLang="zh-CN" sz="1800" i="0" u="none" strike="noStrike" kern="0" cap="none" spc="0" normalizeH="0" baseline="0" noProof="0">
              <a:ln>
                <a:noFill/>
              </a:ln>
              <a:solidFill>
                <a:schemeClr val="tx1">
                  <a:lumMod val="85000"/>
                  <a:lumOff val="15000"/>
                </a:schemeClr>
              </a:solidFill>
              <a:effectLst/>
              <a:uLnTx/>
              <a:uFillTx/>
              <a:latin typeface="Impact" panose="020b0806030902050204" pitchFamily="34" charset="0"/>
              <a:ea typeface="微软雅黑" panose="020b0503020204020204" pitchFamily="34" charset="-122"/>
            </a:endParaRPr>
          </a:p>
        </p:txBody>
      </p:sp>
      <p:sp>
        <p:nvSpPr>
          <p:cNvPr id="47" name="Text Box 55"/>
          <p:cNvSpPr txBox="1">
            <a:spLocks noChangeArrowheads="1"/>
          </p:cNvSpPr>
          <p:nvPr/>
        </p:nvSpPr>
        <p:spPr bwMode="auto">
          <a:xfrm>
            <a:off x="4923110" y="4444328"/>
            <a:ext cx="749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ct val="0"/>
              </a:spcAft>
              <a:buClrTx/>
              <a:buSzTx/>
              <a:buFontTx/>
              <a:buNone/>
              <a:defRPr/>
            </a:pPr>
            <a:r>
              <a:rPr kumimoji="0" lang="zh-CN" altLang="en-US" sz="1800" i="0" u="none" strike="noStrike" kern="0" cap="none" spc="0" normalizeH="0" baseline="0" noProof="0">
                <a:ln>
                  <a:noFill/>
                </a:ln>
                <a:solidFill>
                  <a:schemeClr val="tx1">
                    <a:lumMod val="85000"/>
                    <a:lumOff val="15000"/>
                  </a:schemeClr>
                </a:solidFill>
                <a:effectLst/>
                <a:uLnTx/>
                <a:uFillTx/>
                <a:latin typeface="Impact" panose="020b0806030902050204" pitchFamily="34" charset="0"/>
                <a:ea typeface="微软雅黑" panose="020b0503020204020204" pitchFamily="34" charset="-122"/>
              </a:rPr>
              <a:t>文字</a:t>
            </a:r>
            <a:endParaRPr kumimoji="0" lang="en-US" altLang="zh-CN" sz="1800" i="0" u="none" strike="noStrike" kern="0" cap="none" spc="0" normalizeH="0" baseline="0" noProof="0">
              <a:ln>
                <a:noFill/>
              </a:ln>
              <a:solidFill>
                <a:schemeClr val="tx1">
                  <a:lumMod val="85000"/>
                  <a:lumOff val="15000"/>
                </a:schemeClr>
              </a:solidFill>
              <a:effectLst/>
              <a:uLnTx/>
              <a:uFillTx/>
              <a:latin typeface="Impact" panose="020b0806030902050204" pitchFamily="34" charset="0"/>
              <a:ea typeface="微软雅黑" panose="020b0503020204020204" pitchFamily="34" charset="-122"/>
            </a:endParaRPr>
          </a:p>
        </p:txBody>
      </p:sp>
      <p:sp>
        <p:nvSpPr>
          <p:cNvPr id="48" name="Text Box 56"/>
          <p:cNvSpPr txBox="1">
            <a:spLocks noChangeArrowheads="1"/>
          </p:cNvSpPr>
          <p:nvPr/>
        </p:nvSpPr>
        <p:spPr bwMode="auto">
          <a:xfrm>
            <a:off x="6137548" y="4444328"/>
            <a:ext cx="749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ct val="0"/>
              </a:spcAft>
              <a:buClrTx/>
              <a:buSzTx/>
              <a:buFontTx/>
              <a:buNone/>
              <a:defRPr/>
            </a:pPr>
            <a:r>
              <a:rPr kumimoji="0" lang="zh-CN" altLang="en-US" sz="1800" i="0" u="none" strike="noStrike" kern="0" cap="none" spc="0" normalizeH="0" baseline="0" noProof="0">
                <a:ln>
                  <a:noFill/>
                </a:ln>
                <a:solidFill>
                  <a:schemeClr val="tx1">
                    <a:lumMod val="85000"/>
                    <a:lumOff val="15000"/>
                  </a:schemeClr>
                </a:solidFill>
                <a:effectLst/>
                <a:uLnTx/>
                <a:uFillTx/>
                <a:latin typeface="Impact" panose="020b0806030902050204" pitchFamily="34" charset="0"/>
                <a:ea typeface="微软雅黑" panose="020b0503020204020204" pitchFamily="34" charset="-122"/>
              </a:rPr>
              <a:t>文</a:t>
            </a:r>
            <a:r>
              <a:rPr lang="zh-CN" altLang="en-US" i="0" kern="0">
                <a:solidFill>
                  <a:schemeClr val="tx1">
                    <a:lumMod val="85000"/>
                    <a:lumOff val="15000"/>
                  </a:schemeClr>
                </a:solidFill>
                <a:latin typeface="Impact" panose="020b0806030902050204" pitchFamily="34" charset="0"/>
                <a:ea typeface="微软雅黑" panose="020b0503020204020204" pitchFamily="34" charset="-122"/>
              </a:rPr>
              <a:t>字</a:t>
            </a:r>
            <a:endParaRPr kumimoji="0" lang="en-US" altLang="zh-CN" sz="1800" i="0" u="none" strike="noStrike" kern="0" cap="none" spc="0" normalizeH="0" baseline="0" noProof="0">
              <a:ln>
                <a:noFill/>
              </a:ln>
              <a:solidFill>
                <a:schemeClr val="tx1">
                  <a:lumMod val="85000"/>
                  <a:lumOff val="15000"/>
                </a:schemeClr>
              </a:solidFill>
              <a:effectLst/>
              <a:uLnTx/>
              <a:uFillTx/>
              <a:latin typeface="Impact" panose="020b0806030902050204" pitchFamily="34" charset="0"/>
              <a:ea typeface="微软雅黑" panose="020b0503020204020204" pitchFamily="34" charset="-122"/>
            </a:endParaRPr>
          </a:p>
        </p:txBody>
      </p:sp>
      <p:cxnSp>
        <p:nvCxnSpPr>
          <p:cNvPr id="49" name="直接连接符 48"/>
          <p:cNvCxnSpPr/>
          <p:nvPr/>
        </p:nvCxnSpPr>
        <p:spPr>
          <a:xfrm>
            <a:off x="0" y="5092030"/>
            <a:ext cx="9144000" cy="0"/>
          </a:xfrm>
          <a:prstGeom prst="line">
            <a:avLst/>
          </a:prstGeom>
          <a:ln w="101600">
            <a:solidFill>
              <a:srgbClr val="489018"/>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nodeType="afterGroup">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par>
                          <p:cTn id="21" fill="hold" nodeType="afterGroup">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par>
                          <p:cTn id="34" fill="hold" nodeType="afterGroup">
                            <p:stCondLst>
                              <p:cond delay="25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down)">
                                      <p:cBhvr>
                                        <p:cTn id="46" dur="500"/>
                                        <p:tgtEl>
                                          <p:spTgt spid="21"/>
                                        </p:tgtEl>
                                      </p:cBhvr>
                                    </p:animEffect>
                                  </p:childTnLst>
                                </p:cTn>
                              </p:par>
                            </p:childTnLst>
                          </p:cTn>
                        </p:par>
                        <p:par>
                          <p:cTn id="47" fill="hold" nodeType="afterGroup">
                            <p:stCondLst>
                              <p:cond delay="3000"/>
                            </p:stCondLst>
                            <p:childTnLst>
                              <p:par>
                                <p:cTn id="48" presetID="2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down)">
                                      <p:cBhvr>
                                        <p:cTn id="50" dur="500"/>
                                        <p:tgtEl>
                                          <p:spTgt spid="17"/>
                                        </p:tgtEl>
                                      </p:cBhvr>
                                    </p:animEffect>
                                  </p:childTnLst>
                                </p:cTn>
                              </p:par>
                            </p:childTnLst>
                          </p:cTn>
                        </p:par>
                        <p:par>
                          <p:cTn id="51" fill="hold" nodeType="afterGroup">
                            <p:stCondLst>
                              <p:cond delay="3500"/>
                            </p:stCondLst>
                            <p:childTnLst>
                              <p:par>
                                <p:cTn id="52" presetID="52" presetClass="entr" presetSubtype="0" fill="hold" nodeType="afterEffect">
                                  <p:stCondLst>
                                    <p:cond delay="0"/>
                                  </p:stCondLst>
                                  <p:childTnLst>
                                    <p:set>
                                      <p:cBhvr>
                                        <p:cTn id="53" dur="1" fill="hold">
                                          <p:stCondLst>
                                            <p:cond delay="0"/>
                                          </p:stCondLst>
                                        </p:cTn>
                                        <p:tgtEl>
                                          <p:spTgt spid="22"/>
                                        </p:tgtEl>
                                        <p:attrNameLst>
                                          <p:attrName>style.visibility</p:attrName>
                                        </p:attrNameLst>
                                      </p:cBhvr>
                                      <p:to>
                                        <p:strVal val="visible"/>
                                      </p:to>
                                    </p:set>
                                    <p:animScale>
                                      <p:cBhvr>
                                        <p:cTn id="54" dur="25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55" dur="250" decel="50000" fill="hold">
                                          <p:stCondLst>
                                            <p:cond delay="0"/>
                                          </p:stCondLst>
                                        </p:cTn>
                                        <p:tgtEl>
                                          <p:spTgt spid="22"/>
                                        </p:tgtEl>
                                        <p:attrNameLst>
                                          <p:attrName>ppt_x</p:attrName>
                                          <p:attrName>ppt_y</p:attrName>
                                        </p:attrNameLst>
                                      </p:cBhvr>
                                    </p:animMotion>
                                    <p:animEffect transition="in" filter="fade">
                                      <p:cBhvr>
                                        <p:cTn id="56" dur="250"/>
                                        <p:tgtEl>
                                          <p:spTgt spid="22"/>
                                        </p:tgtEl>
                                      </p:cBhvr>
                                    </p:animEffect>
                                  </p:childTnLst>
                                </p:cTn>
                              </p:par>
                              <p:par>
                                <p:cTn id="57" presetID="52" presetClass="entr" presetSubtype="0" fill="hold" nodeType="withEffect">
                                  <p:stCondLst>
                                    <p:cond delay="250"/>
                                  </p:stCondLst>
                                  <p:childTnLst>
                                    <p:set>
                                      <p:cBhvr>
                                        <p:cTn id="58" dur="1" fill="hold">
                                          <p:stCondLst>
                                            <p:cond delay="0"/>
                                          </p:stCondLst>
                                        </p:cTn>
                                        <p:tgtEl>
                                          <p:spTgt spid="27"/>
                                        </p:tgtEl>
                                        <p:attrNameLst>
                                          <p:attrName>style.visibility</p:attrName>
                                        </p:attrNameLst>
                                      </p:cBhvr>
                                      <p:to>
                                        <p:strVal val="visible"/>
                                      </p:to>
                                    </p:set>
                                    <p:animScale>
                                      <p:cBhvr>
                                        <p:cTn id="59" dur="25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60" dur="250" decel="50000" fill="hold">
                                          <p:stCondLst>
                                            <p:cond delay="0"/>
                                          </p:stCondLst>
                                        </p:cTn>
                                        <p:tgtEl>
                                          <p:spTgt spid="27"/>
                                        </p:tgtEl>
                                        <p:attrNameLst>
                                          <p:attrName>ppt_x</p:attrName>
                                          <p:attrName>ppt_y</p:attrName>
                                        </p:attrNameLst>
                                      </p:cBhvr>
                                    </p:animMotion>
                                    <p:animEffect transition="in" filter="fade">
                                      <p:cBhvr>
                                        <p:cTn id="61" dur="250"/>
                                        <p:tgtEl>
                                          <p:spTgt spid="27"/>
                                        </p:tgtEl>
                                      </p:cBhvr>
                                    </p:animEffect>
                                  </p:childTnLst>
                                </p:cTn>
                              </p:par>
                              <p:par>
                                <p:cTn id="62" presetID="52" presetClass="entr" presetSubtype="0" fill="hold" nodeType="withEffect">
                                  <p:stCondLst>
                                    <p:cond delay="500"/>
                                  </p:stCondLst>
                                  <p:childTnLst>
                                    <p:set>
                                      <p:cBhvr>
                                        <p:cTn id="63" dur="1" fill="hold">
                                          <p:stCondLst>
                                            <p:cond delay="0"/>
                                          </p:stCondLst>
                                        </p:cTn>
                                        <p:tgtEl>
                                          <p:spTgt spid="32"/>
                                        </p:tgtEl>
                                        <p:attrNameLst>
                                          <p:attrName>style.visibility</p:attrName>
                                        </p:attrNameLst>
                                      </p:cBhvr>
                                      <p:to>
                                        <p:strVal val="visible"/>
                                      </p:to>
                                    </p:set>
                                    <p:animScale>
                                      <p:cBhvr>
                                        <p:cTn id="64" dur="25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65" dur="250" decel="50000" fill="hold">
                                          <p:stCondLst>
                                            <p:cond delay="0"/>
                                          </p:stCondLst>
                                        </p:cTn>
                                        <p:tgtEl>
                                          <p:spTgt spid="32"/>
                                        </p:tgtEl>
                                        <p:attrNameLst>
                                          <p:attrName>ppt_x</p:attrName>
                                          <p:attrName>ppt_y</p:attrName>
                                        </p:attrNameLst>
                                      </p:cBhvr>
                                    </p:animMotion>
                                    <p:animEffect transition="in" filter="fade">
                                      <p:cBhvr>
                                        <p:cTn id="66" dur="250"/>
                                        <p:tgtEl>
                                          <p:spTgt spid="32"/>
                                        </p:tgtEl>
                                      </p:cBhvr>
                                    </p:animEffect>
                                  </p:childTnLst>
                                </p:cTn>
                              </p:par>
                              <p:par>
                                <p:cTn id="67" presetID="52" presetClass="entr" presetSubtype="0" fill="hold" nodeType="withEffect">
                                  <p:stCondLst>
                                    <p:cond delay="750"/>
                                  </p:stCondLst>
                                  <p:childTnLst>
                                    <p:set>
                                      <p:cBhvr>
                                        <p:cTn id="68" dur="1" fill="hold">
                                          <p:stCondLst>
                                            <p:cond delay="0"/>
                                          </p:stCondLst>
                                        </p:cTn>
                                        <p:tgtEl>
                                          <p:spTgt spid="35"/>
                                        </p:tgtEl>
                                        <p:attrNameLst>
                                          <p:attrName>style.visibility</p:attrName>
                                        </p:attrNameLst>
                                      </p:cBhvr>
                                      <p:to>
                                        <p:strVal val="visible"/>
                                      </p:to>
                                    </p:set>
                                    <p:animScale>
                                      <p:cBhvr>
                                        <p:cTn id="69" dur="25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70" dur="250" decel="50000" fill="hold">
                                          <p:stCondLst>
                                            <p:cond delay="0"/>
                                          </p:stCondLst>
                                        </p:cTn>
                                        <p:tgtEl>
                                          <p:spTgt spid="35"/>
                                        </p:tgtEl>
                                        <p:attrNameLst>
                                          <p:attrName>ppt_x</p:attrName>
                                          <p:attrName>ppt_y</p:attrName>
                                        </p:attrNameLst>
                                      </p:cBhvr>
                                    </p:animMotion>
                                    <p:animEffect transition="in" filter="fade">
                                      <p:cBhvr>
                                        <p:cTn id="71" dur="250"/>
                                        <p:tgtEl>
                                          <p:spTgt spid="35"/>
                                        </p:tgtEl>
                                      </p:cBhvr>
                                    </p:animEffect>
                                  </p:childTnLst>
                                </p:cTn>
                              </p:par>
                            </p:childTnLst>
                          </p:cTn>
                        </p:par>
                        <p:par>
                          <p:cTn id="72" fill="hold" nodeType="afterGroup">
                            <p:stCondLst>
                              <p:cond delay="4500"/>
                            </p:stCondLst>
                            <p:childTnLst>
                              <p:par>
                                <p:cTn id="73" presetID="2" presetClass="entr" presetSubtype="8" fill="hold" grpId="0" nodeType="afterEffect">
                                  <p:stCondLst>
                                    <p:cond delay="0"/>
                                  </p:stCondLst>
                                  <p:childTnLst>
                                    <p:set>
                                      <p:cBhvr>
                                        <p:cTn id="74" dur="1" fill="hold">
                                          <p:stCondLst>
                                            <p:cond delay="0"/>
                                          </p:stCondLst>
                                        </p:cTn>
                                        <p:tgtEl>
                                          <p:spTgt spid="44"/>
                                        </p:tgtEl>
                                        <p:attrNameLst>
                                          <p:attrName>style.visibility</p:attrName>
                                        </p:attrNameLst>
                                      </p:cBhvr>
                                      <p:to>
                                        <p:strVal val="visible"/>
                                      </p:to>
                                    </p:set>
                                    <p:anim calcmode="lin" valueType="num">
                                      <p:cBhvr additive="base">
                                        <p:cTn id="75" dur="250" fill="hold"/>
                                        <p:tgtEl>
                                          <p:spTgt spid="44"/>
                                        </p:tgtEl>
                                        <p:attrNameLst>
                                          <p:attrName>ppt_x</p:attrName>
                                        </p:attrNameLst>
                                      </p:cBhvr>
                                      <p:tavLst>
                                        <p:tav tm="0">
                                          <p:val>
                                            <p:strVal val="0-#ppt_w/2"/>
                                          </p:val>
                                        </p:tav>
                                        <p:tav tm="100000">
                                          <p:val>
                                            <p:strVal val="#ppt_x"/>
                                          </p:val>
                                        </p:tav>
                                      </p:tavLst>
                                    </p:anim>
                                    <p:anim calcmode="lin" valueType="num">
                                      <p:cBhvr additive="base">
                                        <p:cTn id="76" dur="250" fill="hold"/>
                                        <p:tgtEl>
                                          <p:spTgt spid="44"/>
                                        </p:tgtEl>
                                        <p:attrNameLst>
                                          <p:attrName>ppt_y</p:attrName>
                                        </p:attrNameLst>
                                      </p:cBhvr>
                                      <p:tavLst>
                                        <p:tav tm="0">
                                          <p:val>
                                            <p:strVal val="#ppt_y"/>
                                          </p:val>
                                        </p:tav>
                                        <p:tav tm="100000">
                                          <p:val>
                                            <p:strVal val="#ppt_y"/>
                                          </p:val>
                                        </p:tav>
                                      </p:tavLst>
                                    </p:anim>
                                  </p:childTnLst>
                                </p:cTn>
                              </p:par>
                            </p:childTnLst>
                          </p:cTn>
                        </p:par>
                        <p:par>
                          <p:cTn id="77" fill="hold" nodeType="afterGroup">
                            <p:stCondLst>
                              <p:cond delay="4750"/>
                            </p:stCondLst>
                            <p:childTnLst>
                              <p:par>
                                <p:cTn id="78" presetID="2" presetClass="entr" presetSubtype="4" fill="hold" grpId="0" nodeType="afterEffect">
                                  <p:stCondLst>
                                    <p:cond delay="0"/>
                                  </p:stCondLst>
                                  <p:childTnLst>
                                    <p:set>
                                      <p:cBhvr>
                                        <p:cTn id="79" dur="1" fill="hold">
                                          <p:stCondLst>
                                            <p:cond delay="0"/>
                                          </p:stCondLst>
                                        </p:cTn>
                                        <p:tgtEl>
                                          <p:spTgt spid="45"/>
                                        </p:tgtEl>
                                        <p:attrNameLst>
                                          <p:attrName>style.visibility</p:attrName>
                                        </p:attrNameLst>
                                      </p:cBhvr>
                                      <p:to>
                                        <p:strVal val="visible"/>
                                      </p:to>
                                    </p:set>
                                    <p:anim calcmode="lin" valueType="num">
                                      <p:cBhvr additive="base">
                                        <p:cTn id="80" dur="500" fill="hold"/>
                                        <p:tgtEl>
                                          <p:spTgt spid="45"/>
                                        </p:tgtEl>
                                        <p:attrNameLst>
                                          <p:attrName>ppt_x</p:attrName>
                                        </p:attrNameLst>
                                      </p:cBhvr>
                                      <p:tavLst>
                                        <p:tav tm="0">
                                          <p:val>
                                            <p:strVal val="#ppt_x"/>
                                          </p:val>
                                        </p:tav>
                                        <p:tav tm="100000">
                                          <p:val>
                                            <p:strVal val="#ppt_x"/>
                                          </p:val>
                                        </p:tav>
                                      </p:tavLst>
                                    </p:anim>
                                    <p:anim calcmode="lin" valueType="num">
                                      <p:cBhvr additive="base">
                                        <p:cTn id="81" dur="500" fill="hold"/>
                                        <p:tgtEl>
                                          <p:spTgt spid="45"/>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46"/>
                                        </p:tgtEl>
                                        <p:attrNameLst>
                                          <p:attrName>style.visibility</p:attrName>
                                        </p:attrNameLst>
                                      </p:cBhvr>
                                      <p:to>
                                        <p:strVal val="visible"/>
                                      </p:to>
                                    </p:set>
                                    <p:anim calcmode="lin" valueType="num">
                                      <p:cBhvr additive="base">
                                        <p:cTn id="84" dur="500" fill="hold"/>
                                        <p:tgtEl>
                                          <p:spTgt spid="46"/>
                                        </p:tgtEl>
                                        <p:attrNameLst>
                                          <p:attrName>ppt_x</p:attrName>
                                        </p:attrNameLst>
                                      </p:cBhvr>
                                      <p:tavLst>
                                        <p:tav tm="0">
                                          <p:val>
                                            <p:strVal val="#ppt_x"/>
                                          </p:val>
                                        </p:tav>
                                        <p:tav tm="100000">
                                          <p:val>
                                            <p:strVal val="#ppt_x"/>
                                          </p:val>
                                        </p:tav>
                                      </p:tavLst>
                                    </p:anim>
                                    <p:anim calcmode="lin" valueType="num">
                                      <p:cBhvr additive="base">
                                        <p:cTn id="85" dur="500" fill="hold"/>
                                        <p:tgtEl>
                                          <p:spTgt spid="46"/>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47"/>
                                        </p:tgtEl>
                                        <p:attrNameLst>
                                          <p:attrName>style.visibility</p:attrName>
                                        </p:attrNameLst>
                                      </p:cBhvr>
                                      <p:to>
                                        <p:strVal val="visible"/>
                                      </p:to>
                                    </p:set>
                                    <p:anim calcmode="lin" valueType="num">
                                      <p:cBhvr additive="base">
                                        <p:cTn id="88" dur="500" fill="hold"/>
                                        <p:tgtEl>
                                          <p:spTgt spid="47"/>
                                        </p:tgtEl>
                                        <p:attrNameLst>
                                          <p:attrName>ppt_x</p:attrName>
                                        </p:attrNameLst>
                                      </p:cBhvr>
                                      <p:tavLst>
                                        <p:tav tm="0">
                                          <p:val>
                                            <p:strVal val="#ppt_x"/>
                                          </p:val>
                                        </p:tav>
                                        <p:tav tm="100000">
                                          <p:val>
                                            <p:strVal val="#ppt_x"/>
                                          </p:val>
                                        </p:tav>
                                      </p:tavLst>
                                    </p:anim>
                                    <p:anim calcmode="lin" valueType="num">
                                      <p:cBhvr additive="base">
                                        <p:cTn id="89" dur="500" fill="hold"/>
                                        <p:tgtEl>
                                          <p:spTgt spid="47"/>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48"/>
                                        </p:tgtEl>
                                        <p:attrNameLst>
                                          <p:attrName>style.visibility</p:attrName>
                                        </p:attrNameLst>
                                      </p:cBhvr>
                                      <p:to>
                                        <p:strVal val="visible"/>
                                      </p:to>
                                    </p:set>
                                    <p:anim calcmode="lin" valueType="num">
                                      <p:cBhvr additive="base">
                                        <p:cTn id="92" dur="500" fill="hold"/>
                                        <p:tgtEl>
                                          <p:spTgt spid="48"/>
                                        </p:tgtEl>
                                        <p:attrNameLst>
                                          <p:attrName>ppt_x</p:attrName>
                                        </p:attrNameLst>
                                      </p:cBhvr>
                                      <p:tavLst>
                                        <p:tav tm="0">
                                          <p:val>
                                            <p:strVal val="#ppt_x"/>
                                          </p:val>
                                        </p:tav>
                                        <p:tav tm="100000">
                                          <p:val>
                                            <p:strVal val="#ppt_x"/>
                                          </p:val>
                                        </p:tav>
                                      </p:tavLst>
                                    </p:anim>
                                    <p:anim calcmode="lin" valueType="num">
                                      <p:cBhvr additive="base">
                                        <p:cTn id="93" dur="500" fill="hold"/>
                                        <p:tgtEl>
                                          <p:spTgt spid="48"/>
                                        </p:tgtEl>
                                        <p:attrNameLst>
                                          <p:attrName>ppt_y</p:attrName>
                                        </p:attrNameLst>
                                      </p:cBhvr>
                                      <p:tavLst>
                                        <p:tav tm="0">
                                          <p:val>
                                            <p:strVal val="1+#ppt_h/2"/>
                                          </p:val>
                                        </p:tav>
                                        <p:tav tm="100000">
                                          <p:val>
                                            <p:strVal val="#ppt_y"/>
                                          </p:val>
                                        </p:tav>
                                      </p:tavLst>
                                    </p:anim>
                                  </p:childTnLst>
                                </p:cTn>
                              </p:par>
                            </p:childTnLst>
                          </p:cTn>
                        </p:par>
                        <p:par>
                          <p:cTn id="94" fill="hold" nodeType="afterGroup">
                            <p:stCondLst>
                              <p:cond delay="5250"/>
                            </p:stCondLst>
                            <p:childTnLst>
                              <p:par>
                                <p:cTn id="95" presetID="2" presetClass="entr" presetSubtype="2" fill="hold" grpId="0" nodeType="after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additive="base">
                                        <p:cTn id="97" dur="500" fill="hold"/>
                                        <p:tgtEl>
                                          <p:spTgt spid="14"/>
                                        </p:tgtEl>
                                        <p:attrNameLst>
                                          <p:attrName>ppt_x</p:attrName>
                                        </p:attrNameLst>
                                      </p:cBhvr>
                                      <p:tavLst>
                                        <p:tav tm="0">
                                          <p:val>
                                            <p:strVal val="1+#ppt_w/2"/>
                                          </p:val>
                                        </p:tav>
                                        <p:tav tm="100000">
                                          <p:val>
                                            <p:strVal val="#ppt_x"/>
                                          </p:val>
                                        </p:tav>
                                      </p:tavLst>
                                    </p:anim>
                                    <p:anim calcmode="lin" valueType="num">
                                      <p:cBhvr additive="base">
                                        <p:cTn id="98" dur="500" fill="hold"/>
                                        <p:tgtEl>
                                          <p:spTgt spid="14"/>
                                        </p:tgtEl>
                                        <p:attrNameLst>
                                          <p:attrName>ppt_y</p:attrName>
                                        </p:attrNameLst>
                                      </p:cBhvr>
                                      <p:tavLst>
                                        <p:tav tm="0">
                                          <p:val>
                                            <p:strVal val="#ppt_y"/>
                                          </p:val>
                                        </p:tav>
                                        <p:tav tm="100000">
                                          <p:val>
                                            <p:strVal val="#ppt_y"/>
                                          </p:val>
                                        </p:tav>
                                      </p:tavLst>
                                    </p:anim>
                                  </p:childTnLst>
                                </p:cTn>
                              </p:par>
                              <p:par>
                                <p:cTn id="99" presetID="2" presetClass="entr" presetSubtype="2"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additive="base">
                                        <p:cTn id="101" dur="500" fill="hold"/>
                                        <p:tgtEl>
                                          <p:spTgt spid="40"/>
                                        </p:tgtEl>
                                        <p:attrNameLst>
                                          <p:attrName>ppt_x</p:attrName>
                                        </p:attrNameLst>
                                      </p:cBhvr>
                                      <p:tavLst>
                                        <p:tav tm="0">
                                          <p:val>
                                            <p:strVal val="1+#ppt_w/2"/>
                                          </p:val>
                                        </p:tav>
                                        <p:tav tm="100000">
                                          <p:val>
                                            <p:strVal val="#ppt_x"/>
                                          </p:val>
                                        </p:tav>
                                      </p:tavLst>
                                    </p:anim>
                                    <p:anim calcmode="lin" valueType="num">
                                      <p:cBhvr additive="base">
                                        <p:cTn id="102" dur="500" fill="hold"/>
                                        <p:tgtEl>
                                          <p:spTgt spid="40"/>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13"/>
                                        </p:tgtEl>
                                        <p:attrNameLst>
                                          <p:attrName>style.visibility</p:attrName>
                                        </p:attrNameLst>
                                      </p:cBhvr>
                                      <p:to>
                                        <p:strVal val="visible"/>
                                      </p:to>
                                    </p:set>
                                    <p:anim calcmode="lin" valueType="num">
                                      <p:cBhvr additive="base">
                                        <p:cTn id="105" dur="500" fill="hold"/>
                                        <p:tgtEl>
                                          <p:spTgt spid="13"/>
                                        </p:tgtEl>
                                        <p:attrNameLst>
                                          <p:attrName>ppt_x</p:attrName>
                                        </p:attrNameLst>
                                      </p:cBhvr>
                                      <p:tavLst>
                                        <p:tav tm="0">
                                          <p:val>
                                            <p:strVal val="1+#ppt_w/2"/>
                                          </p:val>
                                        </p:tav>
                                        <p:tav tm="100000">
                                          <p:val>
                                            <p:strVal val="#ppt_x"/>
                                          </p:val>
                                        </p:tav>
                                      </p:tavLst>
                                    </p:anim>
                                    <p:anim calcmode="lin" valueType="num">
                                      <p:cBhvr additive="base">
                                        <p:cTn id="106" dur="500" fill="hold"/>
                                        <p:tgtEl>
                                          <p:spTgt spid="13"/>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additive="base">
                                        <p:cTn id="109" dur="500" fill="hold"/>
                                        <p:tgtEl>
                                          <p:spTgt spid="41"/>
                                        </p:tgtEl>
                                        <p:attrNameLst>
                                          <p:attrName>ppt_x</p:attrName>
                                        </p:attrNameLst>
                                      </p:cBhvr>
                                      <p:tavLst>
                                        <p:tav tm="0">
                                          <p:val>
                                            <p:strVal val="1+#ppt_w/2"/>
                                          </p:val>
                                        </p:tav>
                                        <p:tav tm="100000">
                                          <p:val>
                                            <p:strVal val="#ppt_x"/>
                                          </p:val>
                                        </p:tav>
                                      </p:tavLst>
                                    </p:anim>
                                    <p:anim calcmode="lin" valueType="num">
                                      <p:cBhvr additive="base">
                                        <p:cTn id="110" dur="500" fill="hold"/>
                                        <p:tgtEl>
                                          <p:spTgt spid="41"/>
                                        </p:tgtEl>
                                        <p:attrNameLst>
                                          <p:attrName>ppt_y</p:attrName>
                                        </p:attrNameLst>
                                      </p:cBhvr>
                                      <p:tavLst>
                                        <p:tav tm="0">
                                          <p:val>
                                            <p:strVal val="#ppt_y"/>
                                          </p:val>
                                        </p:tav>
                                        <p:tav tm="100000">
                                          <p:val>
                                            <p:strVal val="#ppt_y"/>
                                          </p:val>
                                        </p:tav>
                                      </p:tavLst>
                                    </p:anim>
                                  </p:childTnLst>
                                </p:cTn>
                              </p:par>
                              <p:par>
                                <p:cTn id="111" presetID="2" presetClass="entr" presetSubtype="2" fill="hold" grpId="0" nodeType="withEffect">
                                  <p:stCondLst>
                                    <p:cond delay="0"/>
                                  </p:stCondLst>
                                  <p:childTnLst>
                                    <p:set>
                                      <p:cBhvr>
                                        <p:cTn id="112" dur="1" fill="hold">
                                          <p:stCondLst>
                                            <p:cond delay="0"/>
                                          </p:stCondLst>
                                        </p:cTn>
                                        <p:tgtEl>
                                          <p:spTgt spid="12"/>
                                        </p:tgtEl>
                                        <p:attrNameLst>
                                          <p:attrName>style.visibility</p:attrName>
                                        </p:attrNameLst>
                                      </p:cBhvr>
                                      <p:to>
                                        <p:strVal val="visible"/>
                                      </p:to>
                                    </p:set>
                                    <p:anim calcmode="lin" valueType="num">
                                      <p:cBhvr additive="base">
                                        <p:cTn id="113" dur="500" fill="hold"/>
                                        <p:tgtEl>
                                          <p:spTgt spid="12"/>
                                        </p:tgtEl>
                                        <p:attrNameLst>
                                          <p:attrName>ppt_x</p:attrName>
                                        </p:attrNameLst>
                                      </p:cBhvr>
                                      <p:tavLst>
                                        <p:tav tm="0">
                                          <p:val>
                                            <p:strVal val="1+#ppt_w/2"/>
                                          </p:val>
                                        </p:tav>
                                        <p:tav tm="100000">
                                          <p:val>
                                            <p:strVal val="#ppt_x"/>
                                          </p:val>
                                        </p:tav>
                                      </p:tavLst>
                                    </p:anim>
                                    <p:anim calcmode="lin" valueType="num">
                                      <p:cBhvr additive="base">
                                        <p:cTn id="114" dur="500" fill="hold"/>
                                        <p:tgtEl>
                                          <p:spTgt spid="12"/>
                                        </p:tgtEl>
                                        <p:attrNameLst>
                                          <p:attrName>ppt_y</p:attrName>
                                        </p:attrNameLst>
                                      </p:cBhvr>
                                      <p:tavLst>
                                        <p:tav tm="0">
                                          <p:val>
                                            <p:strVal val="#ppt_y"/>
                                          </p:val>
                                        </p:tav>
                                        <p:tav tm="100000">
                                          <p:val>
                                            <p:strVal val="#ppt_y"/>
                                          </p:val>
                                        </p:tav>
                                      </p:tavLst>
                                    </p:anim>
                                  </p:childTnLst>
                                </p:cTn>
                              </p:par>
                              <p:par>
                                <p:cTn id="115" presetID="2" presetClass="entr" presetSubtype="2"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 calcmode="lin" valueType="num">
                                      <p:cBhvr additive="base">
                                        <p:cTn id="117" dur="500" fill="hold"/>
                                        <p:tgtEl>
                                          <p:spTgt spid="42"/>
                                        </p:tgtEl>
                                        <p:attrNameLst>
                                          <p:attrName>ppt_x</p:attrName>
                                        </p:attrNameLst>
                                      </p:cBhvr>
                                      <p:tavLst>
                                        <p:tav tm="0">
                                          <p:val>
                                            <p:strVal val="1+#ppt_w/2"/>
                                          </p:val>
                                        </p:tav>
                                        <p:tav tm="100000">
                                          <p:val>
                                            <p:strVal val="#ppt_x"/>
                                          </p:val>
                                        </p:tav>
                                      </p:tavLst>
                                    </p:anim>
                                    <p:anim calcmode="lin" valueType="num">
                                      <p:cBhvr additive="base">
                                        <p:cTn id="118" dur="500" fill="hold"/>
                                        <p:tgtEl>
                                          <p:spTgt spid="42"/>
                                        </p:tgtEl>
                                        <p:attrNameLst>
                                          <p:attrName>ppt_y</p:attrName>
                                        </p:attrNameLst>
                                      </p:cBhvr>
                                      <p:tavLst>
                                        <p:tav tm="0">
                                          <p:val>
                                            <p:strVal val="#ppt_y"/>
                                          </p:val>
                                        </p:tav>
                                        <p:tav tm="100000">
                                          <p:val>
                                            <p:strVal val="#ppt_y"/>
                                          </p:val>
                                        </p:tav>
                                      </p:tavLst>
                                    </p:anim>
                                  </p:childTnLst>
                                </p:cTn>
                              </p:par>
                              <p:par>
                                <p:cTn id="119" presetID="2" presetClass="entr" presetSubtype="2" fill="hold" grpId="0" nodeType="withEffect">
                                  <p:stCondLst>
                                    <p:cond delay="0"/>
                                  </p:stCondLst>
                                  <p:childTnLst>
                                    <p:set>
                                      <p:cBhvr>
                                        <p:cTn id="120" dur="1" fill="hold">
                                          <p:stCondLst>
                                            <p:cond delay="0"/>
                                          </p:stCondLst>
                                        </p:cTn>
                                        <p:tgtEl>
                                          <p:spTgt spid="11"/>
                                        </p:tgtEl>
                                        <p:attrNameLst>
                                          <p:attrName>style.visibility</p:attrName>
                                        </p:attrNameLst>
                                      </p:cBhvr>
                                      <p:to>
                                        <p:strVal val="visible"/>
                                      </p:to>
                                    </p:set>
                                    <p:anim calcmode="lin" valueType="num">
                                      <p:cBhvr additive="base">
                                        <p:cTn id="121" dur="500" fill="hold"/>
                                        <p:tgtEl>
                                          <p:spTgt spid="11"/>
                                        </p:tgtEl>
                                        <p:attrNameLst>
                                          <p:attrName>ppt_x</p:attrName>
                                        </p:attrNameLst>
                                      </p:cBhvr>
                                      <p:tavLst>
                                        <p:tav tm="0">
                                          <p:val>
                                            <p:strVal val="1+#ppt_w/2"/>
                                          </p:val>
                                        </p:tav>
                                        <p:tav tm="100000">
                                          <p:val>
                                            <p:strVal val="#ppt_x"/>
                                          </p:val>
                                        </p:tav>
                                      </p:tavLst>
                                    </p:anim>
                                    <p:anim calcmode="lin" valueType="num">
                                      <p:cBhvr additive="base">
                                        <p:cTn id="122" dur="500" fill="hold"/>
                                        <p:tgtEl>
                                          <p:spTgt spid="11"/>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43"/>
                                        </p:tgtEl>
                                        <p:attrNameLst>
                                          <p:attrName>style.visibility</p:attrName>
                                        </p:attrNameLst>
                                      </p:cBhvr>
                                      <p:to>
                                        <p:strVal val="visible"/>
                                      </p:to>
                                    </p:set>
                                    <p:anim calcmode="lin" valueType="num">
                                      <p:cBhvr additive="base">
                                        <p:cTn id="125" dur="500" fill="hold"/>
                                        <p:tgtEl>
                                          <p:spTgt spid="43"/>
                                        </p:tgtEl>
                                        <p:attrNameLst>
                                          <p:attrName>ppt_x</p:attrName>
                                        </p:attrNameLst>
                                      </p:cBhvr>
                                      <p:tavLst>
                                        <p:tav tm="0">
                                          <p:val>
                                            <p:strVal val="1+#ppt_w/2"/>
                                          </p:val>
                                        </p:tav>
                                        <p:tav tm="100000">
                                          <p:val>
                                            <p:strVal val="#ppt_x"/>
                                          </p:val>
                                        </p:tav>
                                      </p:tavLst>
                                    </p:anim>
                                    <p:anim calcmode="lin" valueType="num">
                                      <p:cBhvr additive="base">
                                        <p:cTn id="126"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40" grpId="0"/>
      <p:bldP spid="41" grpId="0"/>
      <p:bldP spid="42" grpId="0"/>
      <p:bldP spid="43"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组合 6"/>
          <p:cNvGrpSpPr/>
          <p:nvPr/>
        </p:nvGrpSpPr>
        <p:grpSpPr>
          <a:xfrm>
            <a:off x="251521" y="1"/>
            <a:ext cx="288031" cy="555526"/>
            <a:chOff x="251521" y="1"/>
            <a:chExt cx="288031" cy="555526"/>
          </a:xfrm>
        </p:grpSpPr>
        <p:sp>
          <p:nvSpPr>
            <p:cNvPr id="3" name="矩形 2"/>
            <p:cNvSpPr/>
            <p:nvPr/>
          </p:nvSpPr>
          <p:spPr>
            <a:xfrm>
              <a:off x="251521" y="1"/>
              <a:ext cx="288031" cy="555526"/>
            </a:xfrm>
            <a:prstGeom prst="rect">
              <a:avLst/>
            </a:prstGeom>
            <a:solidFill>
              <a:srgbClr val="489018"/>
            </a:solidFill>
            <a:ln w="88900" cmpd="dbl">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23528" y="483518"/>
              <a:ext cx="144016" cy="72008"/>
            </a:xfrm>
            <a:prstGeom prst="rect">
              <a:avLst/>
            </a:prstGeom>
            <a:solidFill>
              <a:schemeClr val="bg1"/>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extBox 4"/>
          <p:cNvSpPr txBox="1"/>
          <p:nvPr/>
        </p:nvSpPr>
        <p:spPr>
          <a:xfrm>
            <a:off x="539552" y="144964"/>
            <a:ext cx="1826141" cy="338554"/>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r>
              <a:rPr lang="zh-CN" altLang="en-US" sz="1600">
                <a:solidFill>
                  <a:schemeClr val="tx1">
                    <a:lumMod val="85000"/>
                    <a:lumOff val="15000"/>
                  </a:schemeClr>
                </a:solidFill>
              </a:rPr>
              <a:t>目前市场情况分析</a:t>
            </a:r>
            <a:endParaRPr lang="zh-CN" altLang="en-US" sz="1600">
              <a:solidFill>
                <a:schemeClr val="tx1">
                  <a:lumMod val="85000"/>
                  <a:lumOff val="15000"/>
                </a:schemeClr>
              </a:solidFill>
            </a:endParaRPr>
          </a:p>
        </p:txBody>
      </p:sp>
      <p:sp>
        <p:nvSpPr>
          <p:cNvPr id="6" name="椭圆 5"/>
          <p:cNvSpPr/>
          <p:nvPr/>
        </p:nvSpPr>
        <p:spPr>
          <a:xfrm rot="13890513">
            <a:off x="4216095" y="1253706"/>
            <a:ext cx="1313909" cy="1313909"/>
          </a:xfrm>
          <a:prstGeom prst="ellipse">
            <a:avLst/>
          </a:prstGeom>
          <a:solidFill>
            <a:srgbClr val="48901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TextBox 7"/>
          <p:cNvSpPr txBox="1"/>
          <p:nvPr/>
        </p:nvSpPr>
        <p:spPr>
          <a:xfrm>
            <a:off x="4499992" y="1471804"/>
            <a:ext cx="902811" cy="738664"/>
          </a:xfrm>
          <a:prstGeom prst="rect">
            <a:avLst/>
          </a:prstGeom>
          <a:noFill/>
        </p:spPr>
        <p:txBody>
          <a:bodyPr wrap="none" rtlCol="0">
            <a:spAutoFit/>
          </a:bodyPr>
          <a:lstStyle/>
          <a:p>
            <a:pPr algn="ctr">
              <a:lnSpc>
                <a:spcPct val="150000"/>
              </a:lnSpc>
            </a:pPr>
            <a:r>
              <a:rPr lang="zh-CN" altLang="en-US" sz="1400" b="1">
                <a:solidFill>
                  <a:schemeClr val="bg1"/>
                </a:solidFill>
              </a:rPr>
              <a:t>宏观环境</a:t>
            </a:r>
            <a:endParaRPr lang="en-US" altLang="zh-CN" sz="1400" b="1">
              <a:solidFill>
                <a:schemeClr val="bg1"/>
              </a:solidFill>
            </a:endParaRPr>
          </a:p>
          <a:p>
            <a:pPr algn="ctr">
              <a:lnSpc>
                <a:spcPct val="150000"/>
              </a:lnSpc>
            </a:pPr>
            <a:r>
              <a:rPr lang="zh-CN" altLang="en-US" sz="1400" b="1">
                <a:solidFill>
                  <a:schemeClr val="bg1"/>
                </a:solidFill>
              </a:rPr>
              <a:t>影响一</a:t>
            </a:r>
            <a:endParaRPr lang="zh-CN" altLang="en-US" sz="1400" b="1">
              <a:solidFill>
                <a:schemeClr val="bg1"/>
              </a:solidFill>
            </a:endParaRPr>
          </a:p>
        </p:txBody>
      </p:sp>
      <p:sp>
        <p:nvSpPr>
          <p:cNvPr id="9" name="矩形 8"/>
          <p:cNvSpPr/>
          <p:nvPr/>
        </p:nvSpPr>
        <p:spPr>
          <a:xfrm flipH="1">
            <a:off x="5868144" y="2630925"/>
            <a:ext cx="2393331" cy="642455"/>
          </a:xfrm>
          <a:prstGeom prst="rect">
            <a:avLst/>
          </a:prstGeom>
          <a:effectLst/>
        </p:spPr>
        <p:txBody>
          <a:bodyPr wrap="square" lIns="121893" tIns="60946" rIns="121893" bIns="60946">
            <a:spAutoFit/>
          </a:bodyPr>
          <a:lstStyle/>
          <a:p>
            <a:pPr>
              <a:lnSpc>
                <a:spcPct val="150000"/>
              </a:lnSpc>
            </a:pPr>
            <a:r>
              <a:rPr lang="zh-CN" altLang="en-US" sz="1200">
                <a:solidFill>
                  <a:schemeClr val="tx1">
                    <a:lumMod val="85000"/>
                    <a:lumOff val="15000"/>
                  </a:schemeClr>
                </a:solidFill>
              </a:rPr>
              <a:t>这里输入简单的文字概述这里输入简单文字概述简单的文字概述</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5868144" y="1059746"/>
            <a:ext cx="1872208"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400" b="1">
                <a:solidFill>
                  <a:schemeClr val="tx1">
                    <a:lumMod val="85000"/>
                    <a:lumOff val="15000"/>
                  </a:schemeClr>
                </a:solidFill>
                <a:latin typeface="微软雅黑" panose="020b0503020204020204" pitchFamily="34" charset="-122"/>
                <a:ea typeface="微软雅黑" panose="020b0503020204020204" pitchFamily="34" charset="-122"/>
              </a:rPr>
              <a:t>这里填写小标题</a:t>
            </a:r>
            <a:endParaRPr lang="en-US" altLang="zh-CN" sz="14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6012160" y="1388041"/>
            <a:ext cx="2160240" cy="1242884"/>
          </a:xfrm>
          <a:prstGeom prst="rect">
            <a:avLst/>
          </a:prstGeom>
          <a:blipFill dpi="0" rotWithShape="1">
            <a:blip r:embed="rId3">
              <a:extLst>
                <a:ext uri="{28A0092B-C50C-407E-A947-70E740481C1C}">
                  <a14:useLocalDpi xmlns:a14="http://schemas.microsoft.com/office/drawing/2010/main" val="0"/>
                </a:ext>
              </a:extLst>
            </a:blip>
            <a:stretch>
              <a:fillRect/>
            </a:stretch>
          </a:blipFill>
          <a:ln w="12700">
            <a:solidFill>
              <a:srgbClr val="4890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椭圆 11"/>
          <p:cNvSpPr/>
          <p:nvPr/>
        </p:nvSpPr>
        <p:spPr>
          <a:xfrm rot="19055604">
            <a:off x="3915045" y="2215443"/>
            <a:ext cx="1313909" cy="1313909"/>
          </a:xfrm>
          <a:prstGeom prst="ellipse">
            <a:avLst/>
          </a:prstGeom>
          <a:solidFill>
            <a:srgbClr val="48901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 name="TextBox 12"/>
          <p:cNvSpPr txBox="1"/>
          <p:nvPr/>
        </p:nvSpPr>
        <p:spPr>
          <a:xfrm>
            <a:off x="4156991" y="2582821"/>
            <a:ext cx="902811" cy="738664"/>
          </a:xfrm>
          <a:prstGeom prst="rect">
            <a:avLst/>
          </a:prstGeom>
          <a:noFill/>
        </p:spPr>
        <p:txBody>
          <a:bodyPr wrap="none" rtlCol="0">
            <a:spAutoFit/>
          </a:bodyPr>
          <a:lstStyle/>
          <a:p>
            <a:pPr algn="ctr">
              <a:lnSpc>
                <a:spcPct val="150000"/>
              </a:lnSpc>
            </a:pPr>
            <a:r>
              <a:rPr lang="zh-CN" altLang="en-US" sz="1400" b="1">
                <a:solidFill>
                  <a:schemeClr val="bg1"/>
                </a:solidFill>
              </a:rPr>
              <a:t>宏观环境</a:t>
            </a:r>
            <a:endParaRPr lang="en-US" altLang="zh-CN" sz="1400" b="1">
              <a:solidFill>
                <a:schemeClr val="bg1"/>
              </a:solidFill>
            </a:endParaRPr>
          </a:p>
          <a:p>
            <a:pPr algn="ctr">
              <a:lnSpc>
                <a:spcPct val="150000"/>
              </a:lnSpc>
            </a:pPr>
            <a:r>
              <a:rPr lang="zh-CN" altLang="en-US" sz="1400" b="1">
                <a:solidFill>
                  <a:schemeClr val="bg1"/>
                </a:solidFill>
              </a:rPr>
              <a:t>影响二</a:t>
            </a:r>
            <a:endParaRPr lang="zh-CN" altLang="en-US" sz="1400" b="1">
              <a:solidFill>
                <a:schemeClr val="bg1"/>
              </a:solidFill>
            </a:endParaRPr>
          </a:p>
        </p:txBody>
      </p:sp>
      <p:sp>
        <p:nvSpPr>
          <p:cNvPr id="14" name="矩形 13"/>
          <p:cNvSpPr/>
          <p:nvPr/>
        </p:nvSpPr>
        <p:spPr>
          <a:xfrm flipH="1">
            <a:off x="2382080" y="4024242"/>
            <a:ext cx="2393331" cy="642455"/>
          </a:xfrm>
          <a:prstGeom prst="rect">
            <a:avLst/>
          </a:prstGeom>
          <a:effectLst/>
        </p:spPr>
        <p:txBody>
          <a:bodyPr wrap="square" lIns="121893" tIns="60946" rIns="121893" bIns="60946">
            <a:spAutoFit/>
          </a:bodyPr>
          <a:lstStyle/>
          <a:p>
            <a:pPr>
              <a:lnSpc>
                <a:spcPct val="150000"/>
              </a:lnSpc>
            </a:pPr>
            <a:r>
              <a:rPr lang="zh-CN" altLang="en-US" sz="1200">
                <a:solidFill>
                  <a:schemeClr val="tx1">
                    <a:lumMod val="85000"/>
                    <a:lumOff val="15000"/>
                  </a:schemeClr>
                </a:solidFill>
              </a:rPr>
              <a:t>这里输入简单的文字概述这里输入简单文字概述简单的文字概述</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2376199" y="3836019"/>
            <a:ext cx="1780792"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400" b="1">
                <a:solidFill>
                  <a:schemeClr val="tx1">
                    <a:lumMod val="85000"/>
                    <a:lumOff val="15000"/>
                  </a:schemeClr>
                </a:solidFill>
                <a:latin typeface="微软雅黑" panose="020b0503020204020204" pitchFamily="34" charset="-122"/>
                <a:ea typeface="微软雅黑" panose="020b0503020204020204" pitchFamily="34" charset="-122"/>
              </a:rPr>
              <a:t>这里填写小标题</a:t>
            </a:r>
            <a:endParaRPr lang="en-US" altLang="zh-CN" sz="14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5078703" y="3861340"/>
            <a:ext cx="2160240" cy="724965"/>
          </a:xfrm>
          <a:prstGeom prst="rect">
            <a:avLst/>
          </a:prstGeom>
          <a:blipFill dpi="0" rotWithShape="1">
            <a:blip r:embed="rId4">
              <a:extLst>
                <a:ext uri="{28A0092B-C50C-407E-A947-70E740481C1C}">
                  <a14:useLocalDpi xmlns:a14="http://schemas.microsoft.com/office/drawing/2010/main" val="0"/>
                </a:ext>
              </a:extLst>
            </a:blip>
            <a:stretch>
              <a:fillRect/>
            </a:stretch>
          </a:blipFill>
          <a:ln w="12700">
            <a:solidFill>
              <a:srgbClr val="4890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7" name="椭圆 16"/>
          <p:cNvSpPr/>
          <p:nvPr/>
        </p:nvSpPr>
        <p:spPr>
          <a:xfrm rot="5557516">
            <a:off x="3228689" y="1433152"/>
            <a:ext cx="1313909" cy="1313909"/>
          </a:xfrm>
          <a:prstGeom prst="ellipse">
            <a:avLst/>
          </a:prstGeom>
          <a:solidFill>
            <a:srgbClr val="48901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TextBox 17"/>
          <p:cNvSpPr txBox="1"/>
          <p:nvPr/>
        </p:nvSpPr>
        <p:spPr>
          <a:xfrm>
            <a:off x="3419872" y="1677759"/>
            <a:ext cx="902811" cy="738664"/>
          </a:xfrm>
          <a:prstGeom prst="rect">
            <a:avLst/>
          </a:prstGeom>
          <a:noFill/>
        </p:spPr>
        <p:txBody>
          <a:bodyPr wrap="none" rtlCol="0">
            <a:spAutoFit/>
          </a:bodyPr>
          <a:lstStyle/>
          <a:p>
            <a:pPr algn="ctr">
              <a:lnSpc>
                <a:spcPct val="150000"/>
              </a:lnSpc>
            </a:pPr>
            <a:r>
              <a:rPr lang="zh-CN" altLang="en-US" sz="1400" b="1">
                <a:solidFill>
                  <a:schemeClr val="bg1"/>
                </a:solidFill>
              </a:rPr>
              <a:t>宏观环境</a:t>
            </a:r>
            <a:endParaRPr lang="en-US" altLang="zh-CN" sz="1400" b="1">
              <a:solidFill>
                <a:schemeClr val="bg1"/>
              </a:solidFill>
            </a:endParaRPr>
          </a:p>
          <a:p>
            <a:pPr algn="ctr">
              <a:lnSpc>
                <a:spcPct val="150000"/>
              </a:lnSpc>
            </a:pPr>
            <a:r>
              <a:rPr lang="zh-CN" altLang="en-US" sz="1400" b="1">
                <a:solidFill>
                  <a:schemeClr val="bg1"/>
                </a:solidFill>
              </a:rPr>
              <a:t>影响三</a:t>
            </a:r>
            <a:endParaRPr lang="zh-CN" altLang="en-US" sz="1400" b="1">
              <a:solidFill>
                <a:schemeClr val="bg1"/>
              </a:solidFill>
            </a:endParaRPr>
          </a:p>
        </p:txBody>
      </p:sp>
      <p:sp>
        <p:nvSpPr>
          <p:cNvPr id="19" name="矩形 18"/>
          <p:cNvSpPr/>
          <p:nvPr/>
        </p:nvSpPr>
        <p:spPr>
          <a:xfrm flipH="1">
            <a:off x="539552" y="2406937"/>
            <a:ext cx="2393331" cy="642455"/>
          </a:xfrm>
          <a:prstGeom prst="rect">
            <a:avLst/>
          </a:prstGeom>
          <a:effectLst/>
        </p:spPr>
        <p:txBody>
          <a:bodyPr wrap="square" lIns="121893" tIns="60946" rIns="121893" bIns="60946">
            <a:spAutoFit/>
          </a:bodyPr>
          <a:lstStyle/>
          <a:p>
            <a:pPr>
              <a:lnSpc>
                <a:spcPct val="150000"/>
              </a:lnSpc>
            </a:pPr>
            <a:r>
              <a:rPr lang="zh-CN" altLang="en-US" sz="1200">
                <a:solidFill>
                  <a:schemeClr val="tx1">
                    <a:lumMod val="85000"/>
                    <a:lumOff val="15000"/>
                  </a:schemeClr>
                </a:solidFill>
              </a:rPr>
              <a:t>这里输入简单的文字概述这里输入简单文字概述简单的文字概述</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539552" y="1048271"/>
            <a:ext cx="1872208"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400" b="1">
                <a:solidFill>
                  <a:schemeClr val="tx1">
                    <a:lumMod val="85000"/>
                    <a:lumOff val="15000"/>
                  </a:schemeClr>
                </a:solidFill>
                <a:latin typeface="微软雅黑" panose="020b0503020204020204" pitchFamily="34" charset="-122"/>
                <a:ea typeface="微软雅黑" panose="020b0503020204020204" pitchFamily="34" charset="-122"/>
              </a:rPr>
              <a:t>这里填写小标题</a:t>
            </a:r>
            <a:endParaRPr lang="en-US" altLang="zh-CN" sz="14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683568" y="1376566"/>
            <a:ext cx="2160240" cy="1068189"/>
          </a:xfrm>
          <a:prstGeom prst="rect">
            <a:avLst/>
          </a:prstGeom>
          <a:blipFill dpi="0" rotWithShape="1">
            <a:blip r:embed="rId5">
              <a:extLst>
                <a:ext uri="{28A0092B-C50C-407E-A947-70E740481C1C}">
                  <a14:useLocalDpi xmlns:a14="http://schemas.microsoft.com/office/drawing/2010/main" val="0"/>
                </a:ext>
              </a:extLst>
            </a:blip>
            <a:stretch>
              <a:fillRect/>
            </a:stretch>
          </a:blipFill>
          <a:ln w="12700">
            <a:solidFill>
              <a:srgbClr val="4890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cxnSp>
        <p:nvCxnSpPr>
          <p:cNvPr id="22" name="直接连接符 21"/>
          <p:cNvCxnSpPr/>
          <p:nvPr/>
        </p:nvCxnSpPr>
        <p:spPr>
          <a:xfrm>
            <a:off x="0" y="5092030"/>
            <a:ext cx="9144000" cy="0"/>
          </a:xfrm>
          <a:prstGeom prst="line">
            <a:avLst/>
          </a:prstGeom>
          <a:ln w="101600">
            <a:solidFill>
              <a:srgbClr val="489018"/>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nodeType="afterGroup">
                            <p:stCondLst>
                              <p:cond delay="1500"/>
                            </p:stCondLst>
                            <p:childTnLst>
                              <p:par>
                                <p:cTn id="15" presetID="2" presetClass="entr" presetSubtype="12"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2000"/>
                            </p:stCondLst>
                            <p:childTnLst>
                              <p:par>
                                <p:cTn id="20" presetID="25"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5" dur="1000" fill="hold"/>
                                        <p:tgtEl>
                                          <p:spTgt spid="8"/>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8"/>
                                        </p:tgtEl>
                                      </p:cBhvr>
                                    </p:animEffect>
                                  </p:childTnLst>
                                </p:cTn>
                              </p:par>
                            </p:childTnLst>
                          </p:cTn>
                        </p:par>
                        <p:par>
                          <p:cTn id="30" fill="hold" nodeType="afterGroup">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350"/>
                                        <p:tgtEl>
                                          <p:spTgt spid="10"/>
                                        </p:tgtEl>
                                      </p:cBhvr>
                                    </p:animEffect>
                                  </p:childTnLst>
                                </p:cTn>
                              </p:par>
                              <p:par>
                                <p:cTn id="34" presetID="26" presetClass="emph" presetSubtype="0" fill="hold" grpId="1" nodeType="withEffect">
                                  <p:stCondLst>
                                    <p:cond delay="0"/>
                                  </p:stCondLst>
                                  <p:childTnLst>
                                    <p:animEffect transition="out" filter="fade">
                                      <p:cBhvr>
                                        <p:cTn id="35" dur="400" tmFilter="0, 0; .2, .5; .8, .5; 1, 0"/>
                                        <p:tgtEl>
                                          <p:spTgt spid="10"/>
                                        </p:tgtEl>
                                      </p:cBhvr>
                                    </p:animEffect>
                                    <p:animScale>
                                      <p:cBhvr>
                                        <p:cTn id="36" dur="200" autoRev="1" fill="hold"/>
                                        <p:tgtEl>
                                          <p:spTgt spid="10"/>
                                        </p:tgtEl>
                                      </p:cBhvr>
                                      <p:by x="105000" y="105000"/>
                                    </p:animScale>
                                  </p:childTnLst>
                                </p:cTn>
                              </p:par>
                            </p:childTnLst>
                          </p:cTn>
                        </p:par>
                        <p:par>
                          <p:cTn id="37" fill="hold" nodeType="afterGroup">
                            <p:stCondLst>
                              <p:cond delay="3400"/>
                            </p:stCondLst>
                            <p:childTnLst>
                              <p:par>
                                <p:cTn id="38" presetID="3" presetClass="entr" presetSubtype="1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linds(horizontal)">
                                      <p:cBhvr>
                                        <p:cTn id="40" dur="500"/>
                                        <p:tgtEl>
                                          <p:spTgt spid="11"/>
                                        </p:tgtEl>
                                      </p:cBhvr>
                                    </p:animEffect>
                                  </p:childTnLst>
                                </p:cTn>
                              </p:par>
                            </p:childTnLst>
                          </p:cTn>
                        </p:par>
                        <p:par>
                          <p:cTn id="41" fill="hold" nodeType="afterGroup">
                            <p:stCondLst>
                              <p:cond delay="3900"/>
                            </p:stCondLst>
                            <p:childTnLst>
                              <p:par>
                                <p:cTn id="42" presetID="10" presetClass="entr" presetSubtype="0"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childTnLst>
                          </p:cTn>
                        </p:par>
                        <p:par>
                          <p:cTn id="45" fill="hold" nodeType="afterGroup">
                            <p:stCondLst>
                              <p:cond delay="4400"/>
                            </p:stCondLst>
                            <p:childTnLst>
                              <p:par>
                                <p:cTn id="46" presetID="2" presetClass="entr" presetSubtype="12"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0-#ppt_w/2"/>
                                          </p:val>
                                        </p:tav>
                                        <p:tav tm="100000">
                                          <p:val>
                                            <p:strVal val="#ppt_x"/>
                                          </p:val>
                                        </p:tav>
                                      </p:tavLst>
                                    </p:anim>
                                    <p:anim calcmode="lin" valueType="num">
                                      <p:cBhvr additive="base">
                                        <p:cTn id="49" dur="500" fill="hold"/>
                                        <p:tgtEl>
                                          <p:spTgt spid="12"/>
                                        </p:tgtEl>
                                        <p:attrNameLst>
                                          <p:attrName>ppt_y</p:attrName>
                                        </p:attrNameLst>
                                      </p:cBhvr>
                                      <p:tavLst>
                                        <p:tav tm="0">
                                          <p:val>
                                            <p:strVal val="1+#ppt_h/2"/>
                                          </p:val>
                                        </p:tav>
                                        <p:tav tm="100000">
                                          <p:val>
                                            <p:strVal val="#ppt_y"/>
                                          </p:val>
                                        </p:tav>
                                      </p:tavLst>
                                    </p:anim>
                                  </p:childTnLst>
                                </p:cTn>
                              </p:par>
                            </p:childTnLst>
                          </p:cTn>
                        </p:par>
                        <p:par>
                          <p:cTn id="50" fill="hold" nodeType="afterGroup">
                            <p:stCondLst>
                              <p:cond delay="4900"/>
                            </p:stCondLst>
                            <p:childTnLst>
                              <p:par>
                                <p:cTn id="51" presetID="25" presetClass="entr" presetSubtype="0"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6" dur="1000" fill="hold"/>
                                        <p:tgtEl>
                                          <p:spTgt spid="13"/>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3"/>
                                        </p:tgtEl>
                                      </p:cBhvr>
                                    </p:animEffect>
                                  </p:childTnLst>
                                </p:cTn>
                              </p:par>
                            </p:childTnLst>
                          </p:cTn>
                        </p:par>
                        <p:par>
                          <p:cTn id="61" fill="hold" nodeType="afterGroup">
                            <p:stCondLst>
                              <p:cond delay="5900"/>
                            </p:stCondLst>
                            <p:childTnLst>
                              <p:par>
                                <p:cTn id="62" presetID="10" presetClass="entr" presetSubtype="0"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350"/>
                                        <p:tgtEl>
                                          <p:spTgt spid="15"/>
                                        </p:tgtEl>
                                      </p:cBhvr>
                                    </p:animEffect>
                                  </p:childTnLst>
                                </p:cTn>
                              </p:par>
                              <p:par>
                                <p:cTn id="65" presetID="26" presetClass="emph" presetSubtype="0" fill="hold" grpId="1" nodeType="withEffect">
                                  <p:stCondLst>
                                    <p:cond delay="0"/>
                                  </p:stCondLst>
                                  <p:childTnLst>
                                    <p:animEffect transition="out" filter="fade">
                                      <p:cBhvr>
                                        <p:cTn id="66" dur="400" tmFilter="0, 0; .2, .5; .8, .5; 1, 0"/>
                                        <p:tgtEl>
                                          <p:spTgt spid="15"/>
                                        </p:tgtEl>
                                      </p:cBhvr>
                                    </p:animEffect>
                                    <p:animScale>
                                      <p:cBhvr>
                                        <p:cTn id="67" dur="200" autoRev="1" fill="hold"/>
                                        <p:tgtEl>
                                          <p:spTgt spid="15"/>
                                        </p:tgtEl>
                                      </p:cBhvr>
                                      <p:by x="105000" y="105000"/>
                                    </p:animScale>
                                  </p:childTnLst>
                                </p:cTn>
                              </p:par>
                            </p:childTnLst>
                          </p:cTn>
                        </p:par>
                        <p:par>
                          <p:cTn id="68" fill="hold" nodeType="afterGroup">
                            <p:stCondLst>
                              <p:cond delay="6300"/>
                            </p:stCondLst>
                            <p:childTnLst>
                              <p:par>
                                <p:cTn id="69" presetID="3" presetClass="entr" presetSubtype="10"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blinds(horizontal)">
                                      <p:cBhvr>
                                        <p:cTn id="71" dur="500"/>
                                        <p:tgtEl>
                                          <p:spTgt spid="16"/>
                                        </p:tgtEl>
                                      </p:cBhvr>
                                    </p:animEffect>
                                  </p:childTnLst>
                                </p:cTn>
                              </p:par>
                            </p:childTnLst>
                          </p:cTn>
                        </p:par>
                        <p:par>
                          <p:cTn id="72" fill="hold" nodeType="afterGroup">
                            <p:stCondLst>
                              <p:cond delay="6800"/>
                            </p:stCondLst>
                            <p:childTnLst>
                              <p:par>
                                <p:cTn id="73" presetID="10" presetClass="entr" presetSubtype="0" fill="hold" grpId="0" nodeType="after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500"/>
                                        <p:tgtEl>
                                          <p:spTgt spid="14"/>
                                        </p:tgtEl>
                                      </p:cBhvr>
                                    </p:animEffect>
                                  </p:childTnLst>
                                </p:cTn>
                              </p:par>
                            </p:childTnLst>
                          </p:cTn>
                        </p:par>
                        <p:par>
                          <p:cTn id="76" fill="hold" nodeType="afterGroup">
                            <p:stCondLst>
                              <p:cond delay="7300"/>
                            </p:stCondLst>
                            <p:childTnLst>
                              <p:par>
                                <p:cTn id="77" presetID="2" presetClass="entr" presetSubtype="12"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0-#ppt_w/2"/>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par>
                          <p:cTn id="81" fill="hold" nodeType="afterGroup">
                            <p:stCondLst>
                              <p:cond delay="7800"/>
                            </p:stCondLst>
                            <p:childTnLst>
                              <p:par>
                                <p:cTn id="82" presetID="25" presetClass="entr" presetSubtype="0" fill="hold" grpId="0" nodeType="afterEffect">
                                  <p:stCondLst>
                                    <p:cond delay="0"/>
                                  </p:stCondLst>
                                  <p:childTnLst>
                                    <p:set>
                                      <p:cBhvr>
                                        <p:cTn id="83" dur="1" fill="hold">
                                          <p:stCondLst>
                                            <p:cond delay="0"/>
                                          </p:stCondLst>
                                        </p:cTn>
                                        <p:tgtEl>
                                          <p:spTgt spid="18"/>
                                        </p:tgtEl>
                                        <p:attrNameLst>
                                          <p:attrName>style.visibility</p:attrName>
                                        </p:attrNameLst>
                                      </p:cBhvr>
                                      <p:to>
                                        <p:strVal val="visible"/>
                                      </p:to>
                                    </p:set>
                                    <p:anim calcmode="lin" valueType="num">
                                      <p:cBhvr>
                                        <p:cTn id="84"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85"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86"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87" dur="1000" fill="hold"/>
                                        <p:tgtEl>
                                          <p:spTgt spid="18"/>
                                        </p:tgtEl>
                                        <p:attrNameLst>
                                          <p:attrName>ppt_h</p:attrName>
                                        </p:attrNameLst>
                                      </p:cBhvr>
                                      <p:tavLst>
                                        <p:tav tm="0">
                                          <p:val>
                                            <p:strVal val="#ppt_h"/>
                                          </p:val>
                                        </p:tav>
                                        <p:tav tm="100000">
                                          <p:val>
                                            <p:strVal val="#ppt_h"/>
                                          </p:val>
                                        </p:tav>
                                      </p:tavLst>
                                    </p:anim>
                                    <p:anim calcmode="lin" valueType="num">
                                      <p:cBhvr>
                                        <p:cTn id="88"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89"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90"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91" dur="1000" decel="50000">
                                          <p:stCondLst>
                                            <p:cond delay="0"/>
                                          </p:stCondLst>
                                        </p:cTn>
                                        <p:tgtEl>
                                          <p:spTgt spid="18"/>
                                        </p:tgtEl>
                                      </p:cBhvr>
                                    </p:animEffect>
                                  </p:childTnLst>
                                </p:cTn>
                              </p:par>
                            </p:childTnLst>
                          </p:cTn>
                        </p:par>
                        <p:par>
                          <p:cTn id="92" fill="hold" nodeType="afterGroup">
                            <p:stCondLst>
                              <p:cond delay="8800"/>
                            </p:stCondLst>
                            <p:childTnLst>
                              <p:par>
                                <p:cTn id="93" presetID="10" presetClass="entr" presetSubtype="0"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fade">
                                      <p:cBhvr>
                                        <p:cTn id="95" dur="350"/>
                                        <p:tgtEl>
                                          <p:spTgt spid="20"/>
                                        </p:tgtEl>
                                      </p:cBhvr>
                                    </p:animEffect>
                                  </p:childTnLst>
                                </p:cTn>
                              </p:par>
                              <p:par>
                                <p:cTn id="96" presetID="26" presetClass="emph" presetSubtype="0" fill="hold" grpId="1" nodeType="withEffect">
                                  <p:stCondLst>
                                    <p:cond delay="0"/>
                                  </p:stCondLst>
                                  <p:childTnLst>
                                    <p:animEffect transition="out" filter="fade">
                                      <p:cBhvr>
                                        <p:cTn id="97" dur="400" tmFilter="0, 0; .2, .5; .8, .5; 1, 0"/>
                                        <p:tgtEl>
                                          <p:spTgt spid="20"/>
                                        </p:tgtEl>
                                      </p:cBhvr>
                                    </p:animEffect>
                                    <p:animScale>
                                      <p:cBhvr>
                                        <p:cTn id="98" dur="200" autoRev="1" fill="hold"/>
                                        <p:tgtEl>
                                          <p:spTgt spid="20"/>
                                        </p:tgtEl>
                                      </p:cBhvr>
                                      <p:by x="105000" y="105000"/>
                                    </p:animScale>
                                  </p:childTnLst>
                                </p:cTn>
                              </p:par>
                            </p:childTnLst>
                          </p:cTn>
                        </p:par>
                        <p:par>
                          <p:cTn id="99" fill="hold" nodeType="afterGroup">
                            <p:stCondLst>
                              <p:cond delay="9200"/>
                            </p:stCondLst>
                            <p:childTnLst>
                              <p:par>
                                <p:cTn id="100" presetID="3" presetClass="entr" presetSubtype="10" fill="hold" grpId="0" nodeType="after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blinds(horizontal)">
                                      <p:cBhvr>
                                        <p:cTn id="102" dur="500"/>
                                        <p:tgtEl>
                                          <p:spTgt spid="21"/>
                                        </p:tgtEl>
                                      </p:cBhvr>
                                    </p:animEffect>
                                  </p:childTnLst>
                                </p:cTn>
                              </p:par>
                            </p:childTnLst>
                          </p:cTn>
                        </p:par>
                        <p:par>
                          <p:cTn id="103" fill="hold" nodeType="afterGroup">
                            <p:stCondLst>
                              <p:cond delay="9700"/>
                            </p:stCondLst>
                            <p:childTnLst>
                              <p:par>
                                <p:cTn id="104" presetID="10" presetClass="entr" presetSubtype="0"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fade">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P spid="9" grpId="0"/>
      <p:bldP spid="10" grpId="0"/>
      <p:bldP spid="10" grpId="1"/>
      <p:bldP spid="11" grpId="0" animBg="1"/>
      <p:bldP spid="12" grpId="0" animBg="1"/>
      <p:bldP spid="13" grpId="0"/>
      <p:bldP spid="14" grpId="0"/>
      <p:bldP spid="15" grpId="0"/>
      <p:bldP spid="15" grpId="1"/>
      <p:bldP spid="16" grpId="0" animBg="1"/>
      <p:bldP spid="17" grpId="0" animBg="1"/>
      <p:bldP spid="18" grpId="0"/>
      <p:bldP spid="19" grpId="0"/>
      <p:bldP spid="20" grpId="0"/>
      <p:bldP spid="20" grpId="1"/>
      <p:bldP spid="21" grpId="0" animBg="1"/>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组合 6"/>
          <p:cNvGrpSpPr/>
          <p:nvPr/>
        </p:nvGrpSpPr>
        <p:grpSpPr>
          <a:xfrm>
            <a:off x="251521" y="1"/>
            <a:ext cx="288031" cy="555526"/>
            <a:chOff x="251521" y="1"/>
            <a:chExt cx="288031" cy="555526"/>
          </a:xfrm>
        </p:grpSpPr>
        <p:sp>
          <p:nvSpPr>
            <p:cNvPr id="3" name="矩形 2"/>
            <p:cNvSpPr/>
            <p:nvPr/>
          </p:nvSpPr>
          <p:spPr>
            <a:xfrm>
              <a:off x="251521" y="1"/>
              <a:ext cx="288031" cy="555526"/>
            </a:xfrm>
            <a:prstGeom prst="rect">
              <a:avLst/>
            </a:prstGeom>
            <a:solidFill>
              <a:srgbClr val="489018"/>
            </a:solidFill>
            <a:ln w="88900" cmpd="dbl">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23528" y="483518"/>
              <a:ext cx="144016" cy="72008"/>
            </a:xfrm>
            <a:prstGeom prst="rect">
              <a:avLst/>
            </a:prstGeom>
            <a:solidFill>
              <a:schemeClr val="bg1"/>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extBox 4"/>
          <p:cNvSpPr txBox="1"/>
          <p:nvPr/>
        </p:nvSpPr>
        <p:spPr>
          <a:xfrm>
            <a:off x="539552" y="144964"/>
            <a:ext cx="1826141" cy="338554"/>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r>
              <a:rPr lang="zh-CN" altLang="en-US" sz="1600">
                <a:solidFill>
                  <a:schemeClr val="tx1">
                    <a:lumMod val="85000"/>
                    <a:lumOff val="15000"/>
                  </a:schemeClr>
                </a:solidFill>
              </a:rPr>
              <a:t>目前市场情况分析</a:t>
            </a:r>
            <a:endParaRPr lang="zh-CN" altLang="en-US" sz="1600">
              <a:solidFill>
                <a:schemeClr val="tx1">
                  <a:lumMod val="85000"/>
                  <a:lumOff val="15000"/>
                </a:schemeClr>
              </a:solidFill>
            </a:endParaRPr>
          </a:p>
        </p:txBody>
      </p:sp>
      <p:sp>
        <p:nvSpPr>
          <p:cNvPr id="6" name="菱形 5"/>
          <p:cNvSpPr/>
          <p:nvPr/>
        </p:nvSpPr>
        <p:spPr>
          <a:xfrm>
            <a:off x="467544" y="959672"/>
            <a:ext cx="3816424" cy="3816424"/>
          </a:xfrm>
          <a:prstGeom prst="diamond">
            <a:avLst/>
          </a:prstGeom>
          <a:solidFill>
            <a:srgbClr val="96C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圆角矩形 7"/>
          <p:cNvSpPr/>
          <p:nvPr/>
        </p:nvSpPr>
        <p:spPr>
          <a:xfrm>
            <a:off x="2524034" y="1463728"/>
            <a:ext cx="1368152" cy="1368152"/>
          </a:xfrm>
          <a:prstGeom prst="roundRect">
            <a:avLst/>
          </a:pr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圆角矩形 8"/>
          <p:cNvSpPr/>
          <p:nvPr/>
        </p:nvSpPr>
        <p:spPr>
          <a:xfrm>
            <a:off x="899592" y="2975896"/>
            <a:ext cx="1368152" cy="1368152"/>
          </a:xfrm>
          <a:prstGeom prst="roundRect">
            <a:avLst/>
          </a:pr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圆角矩形 9"/>
          <p:cNvSpPr/>
          <p:nvPr/>
        </p:nvSpPr>
        <p:spPr>
          <a:xfrm>
            <a:off x="899592" y="1463728"/>
            <a:ext cx="1368152" cy="1368152"/>
          </a:xfrm>
          <a:prstGeom prst="roundRect">
            <a:avLst/>
          </a:pr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 name="圆角矩形 10"/>
          <p:cNvSpPr/>
          <p:nvPr/>
        </p:nvSpPr>
        <p:spPr>
          <a:xfrm>
            <a:off x="2524034" y="2975896"/>
            <a:ext cx="1368152" cy="1368152"/>
          </a:xfrm>
          <a:prstGeom prst="roundRect">
            <a:avLst/>
          </a:pr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TextBox 11"/>
          <p:cNvSpPr txBox="1"/>
          <p:nvPr/>
        </p:nvSpPr>
        <p:spPr>
          <a:xfrm>
            <a:off x="1187624" y="1508441"/>
            <a:ext cx="801823" cy="1323439"/>
          </a:xfrm>
          <a:prstGeom prst="rect">
            <a:avLst/>
          </a:prstGeom>
          <a:noFill/>
        </p:spPr>
        <p:txBody>
          <a:bodyPr wrap="none" rtlCol="0">
            <a:spAutoFit/>
          </a:bodyPr>
          <a:lstStyle/>
          <a:p>
            <a:r>
              <a:rPr lang="en-US" altLang="zh-CN" sz="8000" b="1">
                <a:solidFill>
                  <a:schemeClr val="bg1"/>
                </a:solidFill>
                <a:latin typeface="微软雅黑" panose="020b0503020204020204" pitchFamily="34" charset="-122"/>
                <a:ea typeface="微软雅黑" panose="020b0503020204020204" pitchFamily="34" charset="-122"/>
              </a:rPr>
              <a:t>S</a:t>
            </a:r>
            <a:endParaRPr lang="zh-CN" altLang="en-US" sz="8000" b="1">
              <a:solidFill>
                <a:schemeClr val="bg1"/>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2573786" y="1508441"/>
            <a:ext cx="1289135" cy="1323439"/>
          </a:xfrm>
          <a:prstGeom prst="rect">
            <a:avLst/>
          </a:prstGeom>
          <a:noFill/>
        </p:spPr>
        <p:txBody>
          <a:bodyPr wrap="none" rtlCol="0">
            <a:spAutoFit/>
          </a:bodyPr>
          <a:lstStyle/>
          <a:p>
            <a:r>
              <a:rPr lang="en-US" altLang="zh-CN" sz="8000" b="1">
                <a:solidFill>
                  <a:schemeClr val="bg1"/>
                </a:solidFill>
                <a:latin typeface="微软雅黑" panose="020b0503020204020204" pitchFamily="34" charset="-122"/>
                <a:ea typeface="微软雅黑" panose="020b0503020204020204" pitchFamily="34" charset="-122"/>
              </a:rPr>
              <a:t>W</a:t>
            </a:r>
            <a:endParaRPr lang="zh-CN" altLang="en-US" sz="8000" b="1">
              <a:solidFill>
                <a:schemeClr val="bg1"/>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1071348" y="3006028"/>
            <a:ext cx="1024639" cy="1323439"/>
          </a:xfrm>
          <a:prstGeom prst="rect">
            <a:avLst/>
          </a:prstGeom>
          <a:noFill/>
        </p:spPr>
        <p:txBody>
          <a:bodyPr wrap="none" rtlCol="0">
            <a:spAutoFit/>
          </a:bodyPr>
          <a:lstStyle/>
          <a:p>
            <a:r>
              <a:rPr lang="en-US" altLang="zh-CN" sz="8000" b="1">
                <a:solidFill>
                  <a:schemeClr val="bg1"/>
                </a:solidFill>
                <a:latin typeface="微软雅黑" panose="020b0503020204020204" pitchFamily="34" charset="-122"/>
                <a:ea typeface="微软雅黑" panose="020b0503020204020204" pitchFamily="34" charset="-122"/>
              </a:rPr>
              <a:t>O</a:t>
            </a:r>
            <a:endParaRPr lang="zh-CN" altLang="en-US" sz="8000" b="1">
              <a:solidFill>
                <a:schemeClr val="bg1"/>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2795176" y="3020609"/>
            <a:ext cx="825867" cy="1323439"/>
          </a:xfrm>
          <a:prstGeom prst="rect">
            <a:avLst/>
          </a:prstGeom>
          <a:noFill/>
        </p:spPr>
        <p:txBody>
          <a:bodyPr wrap="none" rtlCol="0">
            <a:spAutoFit/>
          </a:bodyPr>
          <a:lstStyle/>
          <a:p>
            <a:r>
              <a:rPr lang="en-US" altLang="zh-CN" sz="8000" b="1">
                <a:solidFill>
                  <a:schemeClr val="bg1"/>
                </a:solidFill>
                <a:latin typeface="微软雅黑" panose="020b0503020204020204" pitchFamily="34" charset="-122"/>
                <a:ea typeface="微软雅黑" panose="020b0503020204020204" pitchFamily="34" charset="-122"/>
              </a:rPr>
              <a:t>T</a:t>
            </a:r>
            <a:endParaRPr lang="zh-CN" altLang="en-US" sz="8000" b="1">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p:nvSpPr>
        <p:spPr bwMode="auto">
          <a:xfrm>
            <a:off x="4841855" y="1357818"/>
            <a:ext cx="3546569" cy="461665"/>
          </a:xfrm>
          <a:prstGeom prst="rect">
            <a:avLst/>
          </a:prstGeom>
          <a:noFill/>
        </p:spPr>
        <p:txBody>
          <a:bodyPr wrap="square">
            <a:spAutoFit/>
          </a:bodyPr>
          <a:lstStyle/>
          <a:p>
            <a:r>
              <a:rPr lang="zh-CN" altLang="en-US" sz="1200">
                <a:solidFill>
                  <a:schemeClr val="tx1">
                    <a:lumMod val="85000"/>
                    <a:lumOff val="15000"/>
                  </a:schemeClr>
                </a:solidFill>
              </a:rPr>
              <a:t>这里输入简单的文字概述这里输入简单文字概述简单的文字概述这里输入简单的文字概述这里输入</a:t>
            </a:r>
            <a:endParaRPr lang="zh-CN" altLang="en-US" sz="1200">
              <a:solidFill>
                <a:schemeClr val="tx1">
                  <a:lumMod val="85000"/>
                  <a:lumOff val="15000"/>
                </a:schemeClr>
              </a:solidFill>
              <a:latin typeface="Calibri" panose="020f0502020204030204" pitchFamily="34" charset="0"/>
            </a:endParaRPr>
          </a:p>
        </p:txBody>
      </p:sp>
      <p:sp>
        <p:nvSpPr>
          <p:cNvPr id="17" name="矩形 16"/>
          <p:cNvSpPr/>
          <p:nvPr/>
        </p:nvSpPr>
        <p:spPr bwMode="auto">
          <a:xfrm>
            <a:off x="4856220" y="991752"/>
            <a:ext cx="2020887" cy="338554"/>
          </a:xfrm>
          <a:prstGeom prst="rect">
            <a:avLst/>
          </a:prstGeom>
        </p:spPr>
        <p:txBody>
          <a:bodyPr>
            <a:spAutoFit/>
          </a:bodyPr>
          <a:lstStyle/>
          <a:p>
            <a:pPr>
              <a:defRPr/>
            </a:pPr>
            <a:r>
              <a:rPr lang="en-US" altLang="zh-CN" sz="1600" b="1">
                <a:solidFill>
                  <a:schemeClr val="tx1">
                    <a:lumMod val="85000"/>
                    <a:lumOff val="15000"/>
                  </a:schemeClr>
                </a:solidFill>
                <a:latin typeface="微软雅黑" panose="020b0503020204020204" pitchFamily="34" charset="-122"/>
                <a:ea typeface="微软雅黑" panose="020b0503020204020204" pitchFamily="34" charset="-122"/>
              </a:rPr>
              <a:t>STRNGTH</a:t>
            </a:r>
            <a:endParaRPr lang="zh-CN" altLang="en-US" sz="1600" b="1">
              <a:solidFill>
                <a:schemeClr val="tx1">
                  <a:lumMod val="85000"/>
                  <a:lumOff val="15000"/>
                </a:schemeClr>
              </a:solidFill>
            </a:endParaRPr>
          </a:p>
        </p:txBody>
      </p:sp>
      <p:sp>
        <p:nvSpPr>
          <p:cNvPr id="18" name="TextBox 17"/>
          <p:cNvSpPr txBox="1"/>
          <p:nvPr/>
        </p:nvSpPr>
        <p:spPr bwMode="auto">
          <a:xfrm>
            <a:off x="4841855" y="2298207"/>
            <a:ext cx="3546569" cy="461665"/>
          </a:xfrm>
          <a:prstGeom prst="rect">
            <a:avLst/>
          </a:prstGeom>
          <a:noFill/>
        </p:spPr>
        <p:txBody>
          <a:bodyPr wrap="square">
            <a:spAutoFit/>
          </a:bodyPr>
          <a:lstStyle/>
          <a:p>
            <a:r>
              <a:rPr lang="zh-CN" altLang="en-US" sz="1200">
                <a:solidFill>
                  <a:schemeClr val="tx1">
                    <a:lumMod val="85000"/>
                    <a:lumOff val="15000"/>
                  </a:schemeClr>
                </a:solidFill>
              </a:rPr>
              <a:t>这里输入简单的文字概述这里输入简单文字概述简单的文字概述这里输入简单的文字概述这里输入</a:t>
            </a:r>
            <a:endParaRPr lang="zh-CN" altLang="en-US" sz="1200">
              <a:solidFill>
                <a:schemeClr val="tx1">
                  <a:lumMod val="85000"/>
                  <a:lumOff val="15000"/>
                </a:schemeClr>
              </a:solidFill>
              <a:latin typeface="Calibri" panose="020f0502020204030204" pitchFamily="34" charset="0"/>
            </a:endParaRPr>
          </a:p>
        </p:txBody>
      </p:sp>
      <p:sp>
        <p:nvSpPr>
          <p:cNvPr id="19" name="矩形 18"/>
          <p:cNvSpPr/>
          <p:nvPr/>
        </p:nvSpPr>
        <p:spPr bwMode="auto">
          <a:xfrm>
            <a:off x="4856220" y="1932141"/>
            <a:ext cx="2020887" cy="338554"/>
          </a:xfrm>
          <a:prstGeom prst="rect">
            <a:avLst/>
          </a:prstGeom>
        </p:spPr>
        <p:txBody>
          <a:bodyPr>
            <a:spAutoFit/>
          </a:bodyPr>
          <a:lstStyle/>
          <a:p>
            <a:pPr>
              <a:defRPr/>
            </a:pPr>
            <a:r>
              <a:rPr lang="en-US" altLang="zh-CN" sz="1600" b="1">
                <a:solidFill>
                  <a:schemeClr val="tx1">
                    <a:lumMod val="85000"/>
                    <a:lumOff val="15000"/>
                  </a:schemeClr>
                </a:solidFill>
                <a:latin typeface="微软雅黑" panose="020b0503020204020204" pitchFamily="34" charset="-122"/>
                <a:ea typeface="微软雅黑" panose="020b0503020204020204" pitchFamily="34" charset="-122"/>
              </a:rPr>
              <a:t>WEAKNESS</a:t>
            </a:r>
            <a:endParaRPr lang="zh-CN" altLang="en-US" sz="1600" b="1">
              <a:solidFill>
                <a:schemeClr val="tx1">
                  <a:lumMod val="85000"/>
                  <a:lumOff val="15000"/>
                </a:schemeClr>
              </a:solidFill>
            </a:endParaRPr>
          </a:p>
        </p:txBody>
      </p:sp>
      <p:sp>
        <p:nvSpPr>
          <p:cNvPr id="20" name="TextBox 19"/>
          <p:cNvSpPr txBox="1"/>
          <p:nvPr/>
        </p:nvSpPr>
        <p:spPr bwMode="auto">
          <a:xfrm>
            <a:off x="4841855" y="3306319"/>
            <a:ext cx="3546569" cy="461665"/>
          </a:xfrm>
          <a:prstGeom prst="rect">
            <a:avLst/>
          </a:prstGeom>
          <a:noFill/>
        </p:spPr>
        <p:txBody>
          <a:bodyPr wrap="square">
            <a:spAutoFit/>
          </a:bodyPr>
          <a:lstStyle/>
          <a:p>
            <a:r>
              <a:rPr lang="zh-CN" altLang="en-US" sz="1200">
                <a:solidFill>
                  <a:schemeClr val="tx1">
                    <a:lumMod val="85000"/>
                    <a:lumOff val="15000"/>
                  </a:schemeClr>
                </a:solidFill>
              </a:rPr>
              <a:t>这里输入简单的文字概述这里输入简单文字概述简单的文字概述这里输入简单的文字概述这里输入</a:t>
            </a:r>
            <a:endParaRPr lang="zh-CN" altLang="en-US" sz="1200">
              <a:solidFill>
                <a:schemeClr val="tx1">
                  <a:lumMod val="85000"/>
                  <a:lumOff val="15000"/>
                </a:schemeClr>
              </a:solidFill>
              <a:latin typeface="Calibri" panose="020f0502020204030204" pitchFamily="34" charset="0"/>
            </a:endParaRPr>
          </a:p>
        </p:txBody>
      </p:sp>
      <p:sp>
        <p:nvSpPr>
          <p:cNvPr id="21" name="矩形 20"/>
          <p:cNvSpPr/>
          <p:nvPr/>
        </p:nvSpPr>
        <p:spPr bwMode="auto">
          <a:xfrm>
            <a:off x="4856220" y="2940253"/>
            <a:ext cx="2020887" cy="338554"/>
          </a:xfrm>
          <a:prstGeom prst="rect">
            <a:avLst/>
          </a:prstGeom>
        </p:spPr>
        <p:txBody>
          <a:bodyPr>
            <a:spAutoFit/>
          </a:bodyPr>
          <a:lstStyle/>
          <a:p>
            <a:pPr>
              <a:defRPr/>
            </a:pPr>
            <a:r>
              <a:rPr lang="en-US" altLang="zh-CN" sz="1600" b="1">
                <a:solidFill>
                  <a:schemeClr val="tx1">
                    <a:lumMod val="85000"/>
                    <a:lumOff val="15000"/>
                  </a:schemeClr>
                </a:solidFill>
                <a:latin typeface="微软雅黑" panose="020b0503020204020204" pitchFamily="34" charset="-122"/>
                <a:ea typeface="微软雅黑" panose="020b0503020204020204" pitchFamily="34" charset="-122"/>
              </a:rPr>
              <a:t>OPPORTUNITY</a:t>
            </a:r>
            <a:endParaRPr lang="zh-CN" altLang="en-US" sz="1600" b="1">
              <a:solidFill>
                <a:schemeClr val="tx1">
                  <a:lumMod val="85000"/>
                  <a:lumOff val="15000"/>
                </a:schemeClr>
              </a:solidFill>
            </a:endParaRPr>
          </a:p>
        </p:txBody>
      </p:sp>
      <p:sp>
        <p:nvSpPr>
          <p:cNvPr id="22" name="TextBox 21"/>
          <p:cNvSpPr txBox="1"/>
          <p:nvPr/>
        </p:nvSpPr>
        <p:spPr bwMode="auto">
          <a:xfrm>
            <a:off x="4841855" y="4314431"/>
            <a:ext cx="3546569" cy="461665"/>
          </a:xfrm>
          <a:prstGeom prst="rect">
            <a:avLst/>
          </a:prstGeom>
          <a:noFill/>
        </p:spPr>
        <p:txBody>
          <a:bodyPr wrap="square">
            <a:spAutoFit/>
          </a:bodyPr>
          <a:lstStyle/>
          <a:p>
            <a:r>
              <a:rPr lang="zh-CN" altLang="en-US" sz="1200">
                <a:solidFill>
                  <a:schemeClr val="tx1">
                    <a:lumMod val="85000"/>
                    <a:lumOff val="15000"/>
                  </a:schemeClr>
                </a:solidFill>
              </a:rPr>
              <a:t>这里输入简单的文字概述这里输入简单文字概述简单的文字概述这里输入简单的文字概述这里输入</a:t>
            </a:r>
            <a:endParaRPr lang="zh-CN" altLang="en-US" sz="1200">
              <a:solidFill>
                <a:schemeClr val="tx1">
                  <a:lumMod val="85000"/>
                  <a:lumOff val="15000"/>
                </a:schemeClr>
              </a:solidFill>
              <a:latin typeface="Calibri" panose="020f0502020204030204" pitchFamily="34" charset="0"/>
            </a:endParaRPr>
          </a:p>
        </p:txBody>
      </p:sp>
      <p:sp>
        <p:nvSpPr>
          <p:cNvPr id="23" name="矩形 22"/>
          <p:cNvSpPr/>
          <p:nvPr/>
        </p:nvSpPr>
        <p:spPr bwMode="auto">
          <a:xfrm>
            <a:off x="4856220" y="3948365"/>
            <a:ext cx="2020887" cy="338554"/>
          </a:xfrm>
          <a:prstGeom prst="rect">
            <a:avLst/>
          </a:prstGeom>
        </p:spPr>
        <p:txBody>
          <a:bodyPr>
            <a:spAutoFit/>
          </a:bodyPr>
          <a:lstStyle/>
          <a:p>
            <a:pPr>
              <a:defRPr/>
            </a:pPr>
            <a:r>
              <a:rPr lang="en-US" altLang="zh-CN" sz="1600" b="1">
                <a:solidFill>
                  <a:schemeClr val="tx1">
                    <a:lumMod val="85000"/>
                    <a:lumOff val="15000"/>
                  </a:schemeClr>
                </a:solidFill>
                <a:latin typeface="微软雅黑" panose="020b0503020204020204" pitchFamily="34" charset="-122"/>
                <a:ea typeface="微软雅黑" panose="020b0503020204020204" pitchFamily="34" charset="-122"/>
              </a:rPr>
              <a:t>TREAT</a:t>
            </a:r>
            <a:endParaRPr lang="zh-CN" altLang="en-US" sz="1600" b="1">
              <a:solidFill>
                <a:schemeClr val="tx1">
                  <a:lumMod val="85000"/>
                  <a:lumOff val="15000"/>
                </a:schemeClr>
              </a:solidFill>
            </a:endParaRPr>
          </a:p>
        </p:txBody>
      </p:sp>
      <p:cxnSp>
        <p:nvCxnSpPr>
          <p:cNvPr id="24" name="直接连接符 23"/>
          <p:cNvCxnSpPr/>
          <p:nvPr/>
        </p:nvCxnSpPr>
        <p:spPr>
          <a:xfrm>
            <a:off x="0" y="5092030"/>
            <a:ext cx="9144000" cy="0"/>
          </a:xfrm>
          <a:prstGeom prst="line">
            <a:avLst/>
          </a:prstGeom>
          <a:ln w="101600">
            <a:solidFill>
              <a:srgbClr val="489018"/>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nodeType="afterGroup">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nodeType="afterGroup">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nodeType="afterGroup">
                            <p:stCondLst>
                              <p:cond delay="4000"/>
                            </p:stCondLst>
                            <p:childTnLst>
                              <p:par>
                                <p:cTn id="64" presetID="42" presetClass="entr" presetSubtype="0"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1000" fill="hold"/>
                                        <p:tgtEl>
                                          <p:spTgt spid="1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1000"/>
                                        <p:tgtEl>
                                          <p:spTgt spid="16"/>
                                        </p:tgtEl>
                                      </p:cBhvr>
                                    </p:animEffect>
                                    <p:anim calcmode="lin" valueType="num">
                                      <p:cBhvr>
                                        <p:cTn id="72" dur="1000" fill="hold"/>
                                        <p:tgtEl>
                                          <p:spTgt spid="16"/>
                                        </p:tgtEl>
                                        <p:attrNameLst>
                                          <p:attrName>ppt_x</p:attrName>
                                        </p:attrNameLst>
                                      </p:cBhvr>
                                      <p:tavLst>
                                        <p:tav tm="0">
                                          <p:val>
                                            <p:strVal val="#ppt_x"/>
                                          </p:val>
                                        </p:tav>
                                        <p:tav tm="100000">
                                          <p:val>
                                            <p:strVal val="#ppt_x"/>
                                          </p:val>
                                        </p:tav>
                                      </p:tavLst>
                                    </p:anim>
                                    <p:anim calcmode="lin" valueType="num">
                                      <p:cBhvr>
                                        <p:cTn id="73" dur="1000" fill="hold"/>
                                        <p:tgtEl>
                                          <p:spTgt spid="1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1000"/>
                                        <p:tgtEl>
                                          <p:spTgt spid="19"/>
                                        </p:tgtEl>
                                      </p:cBhvr>
                                    </p:animEffect>
                                    <p:anim calcmode="lin" valueType="num">
                                      <p:cBhvr>
                                        <p:cTn id="77" dur="1000" fill="hold"/>
                                        <p:tgtEl>
                                          <p:spTgt spid="19"/>
                                        </p:tgtEl>
                                        <p:attrNameLst>
                                          <p:attrName>ppt_x</p:attrName>
                                        </p:attrNameLst>
                                      </p:cBhvr>
                                      <p:tavLst>
                                        <p:tav tm="0">
                                          <p:val>
                                            <p:strVal val="#ppt_x"/>
                                          </p:val>
                                        </p:tav>
                                        <p:tav tm="100000">
                                          <p:val>
                                            <p:strVal val="#ppt_x"/>
                                          </p:val>
                                        </p:tav>
                                      </p:tavLst>
                                    </p:anim>
                                    <p:anim calcmode="lin" valueType="num">
                                      <p:cBhvr>
                                        <p:cTn id="78" dur="1000" fill="hold"/>
                                        <p:tgtEl>
                                          <p:spTgt spid="1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fade">
                                      <p:cBhvr>
                                        <p:cTn id="81" dur="1000"/>
                                        <p:tgtEl>
                                          <p:spTgt spid="18"/>
                                        </p:tgtEl>
                                      </p:cBhvr>
                                    </p:animEffect>
                                    <p:anim calcmode="lin" valueType="num">
                                      <p:cBhvr>
                                        <p:cTn id="82" dur="1000" fill="hold"/>
                                        <p:tgtEl>
                                          <p:spTgt spid="18"/>
                                        </p:tgtEl>
                                        <p:attrNameLst>
                                          <p:attrName>ppt_x</p:attrName>
                                        </p:attrNameLst>
                                      </p:cBhvr>
                                      <p:tavLst>
                                        <p:tav tm="0">
                                          <p:val>
                                            <p:strVal val="#ppt_x"/>
                                          </p:val>
                                        </p:tav>
                                        <p:tav tm="100000">
                                          <p:val>
                                            <p:strVal val="#ppt_x"/>
                                          </p:val>
                                        </p:tav>
                                      </p:tavLst>
                                    </p:anim>
                                    <p:anim calcmode="lin" valueType="num">
                                      <p:cBhvr>
                                        <p:cTn id="83" dur="1000" fill="hold"/>
                                        <p:tgtEl>
                                          <p:spTgt spid="18"/>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1000"/>
                                        <p:tgtEl>
                                          <p:spTgt spid="21"/>
                                        </p:tgtEl>
                                      </p:cBhvr>
                                    </p:animEffect>
                                    <p:anim calcmode="lin" valueType="num">
                                      <p:cBhvr>
                                        <p:cTn id="87" dur="1000" fill="hold"/>
                                        <p:tgtEl>
                                          <p:spTgt spid="21"/>
                                        </p:tgtEl>
                                        <p:attrNameLst>
                                          <p:attrName>ppt_x</p:attrName>
                                        </p:attrNameLst>
                                      </p:cBhvr>
                                      <p:tavLst>
                                        <p:tav tm="0">
                                          <p:val>
                                            <p:strVal val="#ppt_x"/>
                                          </p:val>
                                        </p:tav>
                                        <p:tav tm="100000">
                                          <p:val>
                                            <p:strVal val="#ppt_x"/>
                                          </p:val>
                                        </p:tav>
                                      </p:tavLst>
                                    </p:anim>
                                    <p:anim calcmode="lin" valueType="num">
                                      <p:cBhvr>
                                        <p:cTn id="88" dur="1000" fill="hold"/>
                                        <p:tgtEl>
                                          <p:spTgt spid="21"/>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1000" fill="hold"/>
                                        <p:tgtEl>
                                          <p:spTgt spid="20"/>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fade">
                                      <p:cBhvr>
                                        <p:cTn id="96" dur="1000"/>
                                        <p:tgtEl>
                                          <p:spTgt spid="23"/>
                                        </p:tgtEl>
                                      </p:cBhvr>
                                    </p:animEffect>
                                    <p:anim calcmode="lin" valueType="num">
                                      <p:cBhvr>
                                        <p:cTn id="97" dur="1000" fill="hold"/>
                                        <p:tgtEl>
                                          <p:spTgt spid="23"/>
                                        </p:tgtEl>
                                        <p:attrNameLst>
                                          <p:attrName>ppt_x</p:attrName>
                                        </p:attrNameLst>
                                      </p:cBhvr>
                                      <p:tavLst>
                                        <p:tav tm="0">
                                          <p:val>
                                            <p:strVal val="#ppt_x"/>
                                          </p:val>
                                        </p:tav>
                                        <p:tav tm="100000">
                                          <p:val>
                                            <p:strVal val="#ppt_x"/>
                                          </p:val>
                                        </p:tav>
                                      </p:tavLst>
                                    </p:anim>
                                    <p:anim calcmode="lin" valueType="num">
                                      <p:cBhvr>
                                        <p:cTn id="98" dur="1000" fill="hold"/>
                                        <p:tgtEl>
                                          <p:spTgt spid="23"/>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9" grpId="0" animBg="1"/>
      <p:bldP spid="10" grpId="0" animBg="1"/>
      <p:bldP spid="11" grpId="0" animBg="1"/>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7" name="组合 46"/>
          <p:cNvGrpSpPr/>
          <p:nvPr/>
        </p:nvGrpSpPr>
        <p:grpSpPr>
          <a:xfrm>
            <a:off x="251521" y="1"/>
            <a:ext cx="288031" cy="555526"/>
            <a:chOff x="251521" y="1"/>
            <a:chExt cx="288031" cy="555526"/>
          </a:xfrm>
        </p:grpSpPr>
        <p:sp>
          <p:nvSpPr>
            <p:cNvPr id="3" name="矩形 2"/>
            <p:cNvSpPr/>
            <p:nvPr/>
          </p:nvSpPr>
          <p:spPr>
            <a:xfrm>
              <a:off x="251521" y="1"/>
              <a:ext cx="288031" cy="555526"/>
            </a:xfrm>
            <a:prstGeom prst="rect">
              <a:avLst/>
            </a:prstGeom>
            <a:solidFill>
              <a:srgbClr val="489018"/>
            </a:solidFill>
            <a:ln w="88900" cmpd="dbl">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23528" y="483518"/>
              <a:ext cx="144016" cy="72008"/>
            </a:xfrm>
            <a:prstGeom prst="rect">
              <a:avLst/>
            </a:prstGeom>
            <a:solidFill>
              <a:schemeClr val="bg1"/>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extBox 4"/>
          <p:cNvSpPr txBox="1"/>
          <p:nvPr/>
        </p:nvSpPr>
        <p:spPr>
          <a:xfrm>
            <a:off x="539552" y="123478"/>
            <a:ext cx="800219" cy="338554"/>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r>
              <a:rPr lang="zh-CN" altLang="en-US" sz="1600">
                <a:solidFill>
                  <a:schemeClr val="tx1">
                    <a:lumMod val="85000"/>
                    <a:lumOff val="15000"/>
                  </a:schemeClr>
                </a:solidFill>
              </a:rPr>
              <a:t>目录页</a:t>
            </a:r>
            <a:endParaRPr lang="zh-CN" altLang="en-US" sz="1600">
              <a:solidFill>
                <a:schemeClr val="tx1">
                  <a:lumMod val="85000"/>
                  <a:lumOff val="15000"/>
                </a:schemeClr>
              </a:solidFill>
            </a:endParaRPr>
          </a:p>
        </p:txBody>
      </p:sp>
      <p:sp>
        <p:nvSpPr>
          <p:cNvPr id="6" name="TextBox 5"/>
          <p:cNvSpPr txBox="1"/>
          <p:nvPr/>
        </p:nvSpPr>
        <p:spPr>
          <a:xfrm rot="21560070">
            <a:off x="540992" y="323133"/>
            <a:ext cx="1220592"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lgn="l"/>
            <a:r>
              <a:rPr lang="en-US" altLang="zh-CN" sz="1000">
                <a:solidFill>
                  <a:srgbClr val="489018"/>
                </a:solidFill>
              </a:rPr>
              <a:t>CONTENTS   PAGE </a:t>
            </a:r>
            <a:endParaRPr lang="en-US" altLang="zh-CN" sz="1000">
              <a:solidFill>
                <a:srgbClr val="489018"/>
              </a:solidFill>
            </a:endParaRPr>
          </a:p>
        </p:txBody>
      </p:sp>
      <p:sp>
        <p:nvSpPr>
          <p:cNvPr id="42" name="矩形 41"/>
          <p:cNvSpPr/>
          <p:nvPr/>
        </p:nvSpPr>
        <p:spPr>
          <a:xfrm>
            <a:off x="899592" y="1710936"/>
            <a:ext cx="1944216" cy="452954"/>
          </a:xfrm>
          <a:prstGeom prst="rect">
            <a:avLst/>
          </a:pr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42"/>
          <p:cNvSpPr txBox="1"/>
          <p:nvPr/>
        </p:nvSpPr>
        <p:spPr>
          <a:xfrm>
            <a:off x="966506" y="1742874"/>
            <a:ext cx="1751633" cy="400110"/>
          </a:xfrm>
          <a:prstGeom prst="rect">
            <a:avLst/>
          </a:prstGeom>
          <a:noFill/>
        </p:spPr>
        <p:txBody>
          <a:bodyPr wrap="none" rtlCol="0">
            <a:spAutoFit/>
          </a:bodyPr>
          <a:lstStyle/>
          <a:p>
            <a:r>
              <a:rPr lang="en-US" altLang="zh-CN" sz="2000" b="1">
                <a:solidFill>
                  <a:schemeClr val="bg1"/>
                </a:solidFill>
              </a:rPr>
              <a:t>CHAPTER  ONE</a:t>
            </a:r>
            <a:endParaRPr lang="zh-CN" altLang="en-US" sz="2000" b="1">
              <a:solidFill>
                <a:schemeClr val="bg1"/>
              </a:solidFill>
            </a:endParaRPr>
          </a:p>
        </p:txBody>
      </p:sp>
      <p:sp>
        <p:nvSpPr>
          <p:cNvPr id="44" name="TextBox 43"/>
          <p:cNvSpPr txBox="1"/>
          <p:nvPr/>
        </p:nvSpPr>
        <p:spPr>
          <a:xfrm>
            <a:off x="755576" y="2287000"/>
            <a:ext cx="3877985" cy="646331"/>
          </a:xfrm>
          <a:prstGeom prst="rect">
            <a:avLst/>
          </a:prstGeom>
          <a:noFill/>
        </p:spPr>
        <p:txBody>
          <a:bodyPr wrap="none" rtlCol="0">
            <a:spAutoFit/>
          </a:bodyPr>
          <a:lstStyle/>
          <a:p>
            <a:r>
              <a:rPr lang="zh-CN" altLang="en-US" sz="3600" b="1">
                <a:solidFill>
                  <a:schemeClr val="tx1">
                    <a:lumMod val="85000"/>
                    <a:lumOff val="15000"/>
                  </a:schemeClr>
                </a:solidFill>
                <a:latin typeface="微软雅黑" panose="020b0503020204020204" pitchFamily="34" charset="-122"/>
                <a:ea typeface="微软雅黑" panose="020b0503020204020204" pitchFamily="34" charset="-122"/>
              </a:rPr>
              <a:t>上一年度工作总结</a:t>
            </a:r>
            <a:endParaRPr lang="zh-CN" altLang="en-US" sz="3600" b="1">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45" name="直接连接符 44"/>
          <p:cNvCxnSpPr/>
          <p:nvPr/>
        </p:nvCxnSpPr>
        <p:spPr>
          <a:xfrm>
            <a:off x="899592" y="3007080"/>
            <a:ext cx="7776864" cy="0"/>
          </a:xfrm>
          <a:prstGeom prst="line">
            <a:avLst/>
          </a:prstGeom>
          <a:ln w="38100">
            <a:solidFill>
              <a:srgbClr val="489018"/>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899592" y="3151096"/>
            <a:ext cx="7776864" cy="738664"/>
          </a:xfrm>
          <a:prstGeom prst="rect">
            <a:avLst/>
          </a:prstGeom>
          <a:noFill/>
        </p:spPr>
        <p:txBody>
          <a:bodyPr wrap="square" rtlCol="0">
            <a:spAutoFit/>
          </a:bodyPr>
          <a:lstStyle/>
          <a:p>
            <a:pPr>
              <a:lnSpc>
                <a:spcPct val="150000"/>
              </a:lnSpc>
            </a:pPr>
            <a:r>
              <a:rPr lang="zh-CN" altLang="en-US" sz="1400">
                <a:solidFill>
                  <a:schemeClr val="tx1">
                    <a:lumMod val="85000"/>
                    <a:lumOff val="15000"/>
                  </a:schemeClr>
                </a:solidFill>
              </a:rPr>
              <a:t>这里输入简单的文字概述这里输入简单文字概述这里输入简单的文字概述这里入简单的文字概述这里输入述简单的文字概述</a:t>
            </a:r>
            <a:endParaRPr lang="zh-CN" altLang="en-US" sz="1400">
              <a:solidFill>
                <a:schemeClr val="tx1">
                  <a:lumMod val="85000"/>
                  <a:lumOff val="15000"/>
                </a:schemeClr>
              </a:solidFill>
            </a:endParaRPr>
          </a:p>
        </p:txBody>
      </p:sp>
      <p:cxnSp>
        <p:nvCxnSpPr>
          <p:cNvPr id="13" name="直接连接符 12"/>
          <p:cNvCxnSpPr/>
          <p:nvPr/>
        </p:nvCxnSpPr>
        <p:spPr>
          <a:xfrm>
            <a:off x="0" y="5092030"/>
            <a:ext cx="9144000" cy="0"/>
          </a:xfrm>
          <a:prstGeom prst="line">
            <a:avLst/>
          </a:prstGeom>
          <a:ln w="101600">
            <a:solidFill>
              <a:srgbClr val="489018"/>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1"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par>
                          <p:cTn id="15" fill="hold" nodeType="afterGroup">
                            <p:stCondLst>
                              <p:cond delay="1500"/>
                            </p:stCondLst>
                            <p:childTnLst>
                              <p:par>
                                <p:cTn id="16" presetID="2" presetClass="entr" presetSubtype="9" fill="hold" grpId="0" nodeType="after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0-#ppt_h/2"/>
                                          </p:val>
                                        </p:tav>
                                        <p:tav tm="100000">
                                          <p:val>
                                            <p:strVal val="#ppt_y"/>
                                          </p:val>
                                        </p:tav>
                                      </p:tavLst>
                                    </p:anim>
                                  </p:childTnLst>
                                </p:cTn>
                              </p:par>
                            </p:childTnLst>
                          </p:cTn>
                        </p:par>
                        <p:par>
                          <p:cTn id="20" fill="hold" nodeType="afterGroup">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animEffect transition="in" filter="fade">
                                      <p:cBhvr>
                                        <p:cTn id="25" dur="500"/>
                                        <p:tgtEl>
                                          <p:spTgt spid="42"/>
                                        </p:tgtEl>
                                      </p:cBhvr>
                                    </p:animEffect>
                                  </p:childTnLst>
                                </p:cTn>
                              </p:par>
                            </p:childTnLst>
                          </p:cTn>
                        </p:par>
                        <p:par>
                          <p:cTn id="26" fill="hold" nodeType="afterGroup">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1000"/>
                                        <p:tgtEl>
                                          <p:spTgt spid="43"/>
                                        </p:tgtEl>
                                      </p:cBhvr>
                                    </p:animEffect>
                                    <p:anim calcmode="lin" valueType="num">
                                      <p:cBhvr>
                                        <p:cTn id="30" dur="1000" fill="hold"/>
                                        <p:tgtEl>
                                          <p:spTgt spid="43"/>
                                        </p:tgtEl>
                                        <p:attrNameLst>
                                          <p:attrName>ppt_x</p:attrName>
                                        </p:attrNameLst>
                                      </p:cBhvr>
                                      <p:tavLst>
                                        <p:tav tm="0">
                                          <p:val>
                                            <p:strVal val="#ppt_x"/>
                                          </p:val>
                                        </p:tav>
                                        <p:tav tm="100000">
                                          <p:val>
                                            <p:strVal val="#ppt_x"/>
                                          </p:val>
                                        </p:tav>
                                      </p:tavLst>
                                    </p:anim>
                                    <p:anim calcmode="lin" valueType="num">
                                      <p:cBhvr>
                                        <p:cTn id="31" dur="1000" fill="hold"/>
                                        <p:tgtEl>
                                          <p:spTgt spid="43"/>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3500"/>
                            </p:stCondLst>
                            <p:childTnLst>
                              <p:par>
                                <p:cTn id="33" presetID="56" presetClass="entr" presetSubtype="0" fill="hold" grpId="0" nodeType="afterEffect">
                                  <p:stCondLst>
                                    <p:cond delay="0"/>
                                  </p:stCondLst>
                                  <p:iterate type="lt">
                                    <p:tmPct val="10000"/>
                                  </p:iterate>
                                  <p:childTnLst>
                                    <p:set>
                                      <p:cBhvr>
                                        <p:cTn id="34" dur="1" fill="hold">
                                          <p:stCondLst>
                                            <p:cond delay="0"/>
                                          </p:stCondLst>
                                        </p:cTn>
                                        <p:tgtEl>
                                          <p:spTgt spid="44"/>
                                        </p:tgtEl>
                                        <p:attrNameLst>
                                          <p:attrName>style.visibility</p:attrName>
                                        </p:attrNameLst>
                                      </p:cBhvr>
                                      <p:to>
                                        <p:strVal val="visible"/>
                                      </p:to>
                                    </p:set>
                                    <p:anim by="(-#ppt_w*2)" calcmode="lin" valueType="num">
                                      <p:cBhvr rctx="PPT">
                                        <p:cTn id="35" dur="500" autoRev="1" fill="hold">
                                          <p:stCondLst>
                                            <p:cond delay="0"/>
                                          </p:stCondLst>
                                        </p:cTn>
                                        <p:tgtEl>
                                          <p:spTgt spid="44"/>
                                        </p:tgtEl>
                                        <p:attrNameLst>
                                          <p:attrName>ppt_w</p:attrName>
                                        </p:attrNameLst>
                                      </p:cBhvr>
                                    </p:anim>
                                    <p:anim by="(#ppt_w*0.50)" calcmode="lin" valueType="num">
                                      <p:cBhvr>
                                        <p:cTn id="36" dur="500" decel="50000" autoRev="1" fill="hold">
                                          <p:stCondLst>
                                            <p:cond delay="0"/>
                                          </p:stCondLst>
                                        </p:cTn>
                                        <p:tgtEl>
                                          <p:spTgt spid="44"/>
                                        </p:tgtEl>
                                        <p:attrNameLst>
                                          <p:attrName>ppt_x</p:attrName>
                                        </p:attrNameLst>
                                      </p:cBhvr>
                                    </p:anim>
                                    <p:anim from="(-#ppt_h/2)" to="(#ppt_y)" calcmode="lin" valueType="num">
                                      <p:cBhvr>
                                        <p:cTn id="37" dur="1000" fill="hold">
                                          <p:stCondLst>
                                            <p:cond delay="0"/>
                                          </p:stCondLst>
                                        </p:cTn>
                                        <p:tgtEl>
                                          <p:spTgt spid="44"/>
                                        </p:tgtEl>
                                        <p:attrNameLst>
                                          <p:attrName>ppt_y</p:attrName>
                                        </p:attrNameLst>
                                      </p:cBhvr>
                                    </p:anim>
                                    <p:animRot by="21600000">
                                      <p:cBhvr>
                                        <p:cTn id="38" dur="1000" fill="hold">
                                          <p:stCondLst>
                                            <p:cond delay="0"/>
                                          </p:stCondLst>
                                        </p:cTn>
                                        <p:tgtEl>
                                          <p:spTgt spid="44"/>
                                        </p:tgtEl>
                                        <p:attrNameLst>
                                          <p:attrName>r</p:attrName>
                                        </p:attrNameLst>
                                      </p:cBhvr>
                                    </p:animRot>
                                  </p:childTnLst>
                                </p:cTn>
                              </p:par>
                            </p:childTnLst>
                          </p:cTn>
                        </p:par>
                        <p:par>
                          <p:cTn id="39" fill="hold" nodeType="afterGroup">
                            <p:stCondLst>
                              <p:cond delay="4500"/>
                            </p:stCondLst>
                            <p:childTnLst>
                              <p:par>
                                <p:cTn id="40" presetID="22" presetClass="entr" presetSubtype="8" fill="hold"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500"/>
                                        <p:tgtEl>
                                          <p:spTgt spid="45"/>
                                        </p:tgtEl>
                                      </p:cBhvr>
                                    </p:animEffect>
                                  </p:childTnLst>
                                </p:cTn>
                              </p:par>
                            </p:childTnLst>
                          </p:cTn>
                        </p:par>
                        <p:par>
                          <p:cTn id="43" fill="hold" nodeType="afterGroup">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additive="base">
                                        <p:cTn id="46" dur="500" fill="hold"/>
                                        <p:tgtEl>
                                          <p:spTgt spid="46"/>
                                        </p:tgtEl>
                                        <p:attrNameLst>
                                          <p:attrName>ppt_x</p:attrName>
                                        </p:attrNameLst>
                                      </p:cBhvr>
                                      <p:tavLst>
                                        <p:tav tm="0">
                                          <p:val>
                                            <p:strVal val="#ppt_x"/>
                                          </p:val>
                                        </p:tav>
                                        <p:tav tm="100000">
                                          <p:val>
                                            <p:strVal val="#ppt_x"/>
                                          </p:val>
                                        </p:tav>
                                      </p:tavLst>
                                    </p:anim>
                                    <p:anim calcmode="lin" valueType="num">
                                      <p:cBhvr additive="base">
                                        <p:cTn id="47"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42" grpId="0" animBg="1"/>
      <p:bldP spid="43" grpId="0"/>
      <p:bldP spid="44" grpId="0"/>
      <p:bldP spid="46" grpId="0"/>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组合 6"/>
          <p:cNvGrpSpPr/>
          <p:nvPr/>
        </p:nvGrpSpPr>
        <p:grpSpPr>
          <a:xfrm>
            <a:off x="251521" y="1"/>
            <a:ext cx="288031" cy="555526"/>
            <a:chOff x="251521" y="1"/>
            <a:chExt cx="288031" cy="555526"/>
          </a:xfrm>
        </p:grpSpPr>
        <p:sp>
          <p:nvSpPr>
            <p:cNvPr id="3" name="矩形 2"/>
            <p:cNvSpPr/>
            <p:nvPr/>
          </p:nvSpPr>
          <p:spPr>
            <a:xfrm>
              <a:off x="251521" y="1"/>
              <a:ext cx="288031" cy="555526"/>
            </a:xfrm>
            <a:prstGeom prst="rect">
              <a:avLst/>
            </a:prstGeom>
            <a:solidFill>
              <a:srgbClr val="489018"/>
            </a:solidFill>
            <a:ln w="88900" cmpd="dbl">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23528" y="483518"/>
              <a:ext cx="144016" cy="72008"/>
            </a:xfrm>
            <a:prstGeom prst="rect">
              <a:avLst/>
            </a:prstGeom>
            <a:solidFill>
              <a:schemeClr val="bg1"/>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extBox 4"/>
          <p:cNvSpPr txBox="1"/>
          <p:nvPr/>
        </p:nvSpPr>
        <p:spPr>
          <a:xfrm>
            <a:off x="539552" y="144964"/>
            <a:ext cx="1826141" cy="338554"/>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r>
              <a:rPr lang="zh-CN" altLang="en-US" sz="1600">
                <a:solidFill>
                  <a:schemeClr val="tx1">
                    <a:lumMod val="85000"/>
                    <a:lumOff val="15000"/>
                  </a:schemeClr>
                </a:solidFill>
              </a:rPr>
              <a:t>目前市场情况分析</a:t>
            </a:r>
            <a:endParaRPr lang="zh-CN" altLang="en-US" sz="1600">
              <a:solidFill>
                <a:schemeClr val="tx1">
                  <a:lumMod val="85000"/>
                  <a:lumOff val="15000"/>
                </a:schemeClr>
              </a:solidFill>
            </a:endParaRPr>
          </a:p>
        </p:txBody>
      </p:sp>
      <p:sp>
        <p:nvSpPr>
          <p:cNvPr id="6" name="Oval 6"/>
          <p:cNvSpPr>
            <a:spLocks noChangeArrowheads="1"/>
          </p:cNvSpPr>
          <p:nvPr/>
        </p:nvSpPr>
        <p:spPr bwMode="auto">
          <a:xfrm>
            <a:off x="1346200" y="2194669"/>
            <a:ext cx="396875" cy="396875"/>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endParaRPr>
          </a:p>
        </p:txBody>
      </p:sp>
      <p:sp>
        <p:nvSpPr>
          <p:cNvPr id="8" name="Freeform 11"/>
          <p:cNvSpPr/>
          <p:nvPr/>
        </p:nvSpPr>
        <p:spPr bwMode="auto">
          <a:xfrm>
            <a:off x="654050" y="2407394"/>
            <a:ext cx="1765300" cy="885825"/>
          </a:xfrm>
          <a:custGeom>
            <a:gdLst>
              <a:gd name="T0" fmla="*/ 881338 w 673"/>
              <a:gd name="T1" fmla="*/ 635369 h 336"/>
              <a:gd name="T2" fmla="*/ 249188 w 673"/>
              <a:gd name="T3" fmla="*/ 0 h 336"/>
              <a:gd name="T4" fmla="*/ 0 w 673"/>
              <a:gd name="T5" fmla="*/ 0 h 336"/>
              <a:gd name="T6" fmla="*/ 881338 w 673"/>
              <a:gd name="T7" fmla="*/ 885825 h 336"/>
              <a:gd name="T8" fmla="*/ 1765300 w 673"/>
              <a:gd name="T9" fmla="*/ 0 h 336"/>
              <a:gd name="T10" fmla="*/ 1516112 w 673"/>
              <a:gd name="T11" fmla="*/ 0 h 336"/>
              <a:gd name="T12" fmla="*/ 881338 w 673"/>
              <a:gd name="T13" fmla="*/ 635369 h 336"/>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673" h="336">
                <a:moveTo>
                  <a:pt x="336" y="241"/>
                </a:moveTo>
                <a:cubicBezTo>
                  <a:pt x="203" y="241"/>
                  <a:pt x="95" y="133"/>
                  <a:pt x="95" y="0"/>
                </a:cubicBezTo>
                <a:cubicBezTo>
                  <a:pt x="0" y="0"/>
                  <a:pt x="0" y="0"/>
                  <a:pt x="0" y="0"/>
                </a:cubicBezTo>
                <a:cubicBezTo>
                  <a:pt x="0" y="186"/>
                  <a:pt x="150" y="336"/>
                  <a:pt x="336" y="336"/>
                </a:cubicBezTo>
                <a:cubicBezTo>
                  <a:pt x="522" y="336"/>
                  <a:pt x="673" y="186"/>
                  <a:pt x="673" y="0"/>
                </a:cubicBezTo>
                <a:cubicBezTo>
                  <a:pt x="578" y="0"/>
                  <a:pt x="578" y="0"/>
                  <a:pt x="578" y="0"/>
                </a:cubicBezTo>
                <a:cubicBezTo>
                  <a:pt x="578" y="133"/>
                  <a:pt x="470" y="241"/>
                  <a:pt x="336" y="241"/>
                </a:cubicBezTo>
                <a:close/>
              </a:path>
            </a:pathLst>
          </a:custGeom>
          <a:solidFill>
            <a:srgbClr val="96C430"/>
          </a:solidFill>
          <a:ln>
            <a:noFill/>
          </a:ln>
        </p:spPr>
        <p:txBody>
          <a:bodyPr/>
          <a:lstStyle/>
          <a:p>
            <a:endParaRPr lang="zh-CN" altLang="en-US">
              <a:solidFill>
                <a:schemeClr val="bg1"/>
              </a:solidFill>
            </a:endParaRPr>
          </a:p>
        </p:txBody>
      </p:sp>
      <p:sp>
        <p:nvSpPr>
          <p:cNvPr id="9" name="Freeform 12"/>
          <p:cNvSpPr/>
          <p:nvPr/>
        </p:nvSpPr>
        <p:spPr bwMode="auto">
          <a:xfrm>
            <a:off x="2170113" y="1519981"/>
            <a:ext cx="1765300" cy="887413"/>
          </a:xfrm>
          <a:custGeom>
            <a:gdLst>
              <a:gd name="T0" fmla="*/ 883962 w 673"/>
              <a:gd name="T1" fmla="*/ 0 h 337"/>
              <a:gd name="T2" fmla="*/ 0 w 673"/>
              <a:gd name="T3" fmla="*/ 887413 h 337"/>
              <a:gd name="T4" fmla="*/ 249188 w 673"/>
              <a:gd name="T5" fmla="*/ 887413 h 337"/>
              <a:gd name="T6" fmla="*/ 883962 w 673"/>
              <a:gd name="T7" fmla="*/ 250161 h 337"/>
              <a:gd name="T8" fmla="*/ 1516112 w 673"/>
              <a:gd name="T9" fmla="*/ 887413 h 337"/>
              <a:gd name="T10" fmla="*/ 1765300 w 673"/>
              <a:gd name="T11" fmla="*/ 887413 h 337"/>
              <a:gd name="T12" fmla="*/ 883962 w 673"/>
              <a:gd name="T13" fmla="*/ 0 h 337"/>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673" h="337">
                <a:moveTo>
                  <a:pt x="337" y="0"/>
                </a:moveTo>
                <a:cubicBezTo>
                  <a:pt x="151" y="0"/>
                  <a:pt x="0" y="151"/>
                  <a:pt x="0" y="337"/>
                </a:cubicBezTo>
                <a:cubicBezTo>
                  <a:pt x="95" y="337"/>
                  <a:pt x="95" y="337"/>
                  <a:pt x="95" y="337"/>
                </a:cubicBezTo>
                <a:cubicBezTo>
                  <a:pt x="95" y="203"/>
                  <a:pt x="203" y="95"/>
                  <a:pt x="337" y="95"/>
                </a:cubicBezTo>
                <a:cubicBezTo>
                  <a:pt x="470" y="95"/>
                  <a:pt x="578" y="203"/>
                  <a:pt x="578" y="337"/>
                </a:cubicBezTo>
                <a:cubicBezTo>
                  <a:pt x="673" y="337"/>
                  <a:pt x="673" y="337"/>
                  <a:pt x="673" y="337"/>
                </a:cubicBezTo>
                <a:cubicBezTo>
                  <a:pt x="673" y="151"/>
                  <a:pt x="523" y="0"/>
                  <a:pt x="337" y="0"/>
                </a:cubicBezTo>
                <a:close/>
              </a:path>
            </a:pathLst>
          </a:custGeom>
          <a:solidFill>
            <a:srgbClr val="96C430"/>
          </a:solidFill>
          <a:ln>
            <a:noFill/>
          </a:ln>
        </p:spPr>
        <p:txBody>
          <a:bodyPr/>
          <a:lstStyle/>
          <a:p>
            <a:endParaRPr lang="zh-CN" altLang="en-US">
              <a:solidFill>
                <a:schemeClr val="bg1"/>
              </a:solidFill>
            </a:endParaRPr>
          </a:p>
        </p:txBody>
      </p:sp>
      <p:sp>
        <p:nvSpPr>
          <p:cNvPr id="10" name="Freeform 13"/>
          <p:cNvSpPr/>
          <p:nvPr/>
        </p:nvSpPr>
        <p:spPr bwMode="auto">
          <a:xfrm>
            <a:off x="3686175" y="2407394"/>
            <a:ext cx="1766888" cy="885825"/>
          </a:xfrm>
          <a:custGeom>
            <a:gdLst>
              <a:gd name="T0" fmla="*/ 883444 w 674"/>
              <a:gd name="T1" fmla="*/ 635369 h 336"/>
              <a:gd name="T2" fmla="*/ 249042 w 674"/>
              <a:gd name="T3" fmla="*/ 0 h 336"/>
              <a:gd name="T4" fmla="*/ 0 w 674"/>
              <a:gd name="T5" fmla="*/ 0 h 336"/>
              <a:gd name="T6" fmla="*/ 883444 w 674"/>
              <a:gd name="T7" fmla="*/ 885825 h 336"/>
              <a:gd name="T8" fmla="*/ 1766888 w 674"/>
              <a:gd name="T9" fmla="*/ 0 h 336"/>
              <a:gd name="T10" fmla="*/ 1517846 w 674"/>
              <a:gd name="T11" fmla="*/ 0 h 336"/>
              <a:gd name="T12" fmla="*/ 883444 w 674"/>
              <a:gd name="T13" fmla="*/ 635369 h 336"/>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674" h="336">
                <a:moveTo>
                  <a:pt x="337" y="241"/>
                </a:moveTo>
                <a:cubicBezTo>
                  <a:pt x="204" y="241"/>
                  <a:pt x="95" y="133"/>
                  <a:pt x="95" y="0"/>
                </a:cubicBezTo>
                <a:cubicBezTo>
                  <a:pt x="0" y="0"/>
                  <a:pt x="0" y="0"/>
                  <a:pt x="0" y="0"/>
                </a:cubicBezTo>
                <a:cubicBezTo>
                  <a:pt x="0" y="186"/>
                  <a:pt x="151" y="336"/>
                  <a:pt x="337" y="336"/>
                </a:cubicBezTo>
                <a:cubicBezTo>
                  <a:pt x="523" y="336"/>
                  <a:pt x="674" y="186"/>
                  <a:pt x="674" y="0"/>
                </a:cubicBezTo>
                <a:cubicBezTo>
                  <a:pt x="579" y="0"/>
                  <a:pt x="579" y="0"/>
                  <a:pt x="579" y="0"/>
                </a:cubicBezTo>
                <a:cubicBezTo>
                  <a:pt x="579" y="133"/>
                  <a:pt x="471" y="241"/>
                  <a:pt x="337" y="241"/>
                </a:cubicBezTo>
                <a:close/>
              </a:path>
            </a:pathLst>
          </a:custGeom>
          <a:solidFill>
            <a:srgbClr val="96C430"/>
          </a:solidFill>
          <a:ln>
            <a:noFill/>
          </a:ln>
        </p:spPr>
        <p:txBody>
          <a:bodyPr/>
          <a:lstStyle/>
          <a:p>
            <a:endParaRPr lang="zh-CN" altLang="en-US">
              <a:solidFill>
                <a:schemeClr val="bg1"/>
              </a:solidFill>
            </a:endParaRPr>
          </a:p>
        </p:txBody>
      </p:sp>
      <p:sp>
        <p:nvSpPr>
          <p:cNvPr id="11" name="Freeform 14"/>
          <p:cNvSpPr/>
          <p:nvPr/>
        </p:nvSpPr>
        <p:spPr bwMode="auto">
          <a:xfrm>
            <a:off x="5203825" y="1519981"/>
            <a:ext cx="1765300" cy="887413"/>
          </a:xfrm>
          <a:custGeom>
            <a:gdLst>
              <a:gd name="T0" fmla="*/ 881338 w 673"/>
              <a:gd name="T1" fmla="*/ 0 h 337"/>
              <a:gd name="T2" fmla="*/ 0 w 673"/>
              <a:gd name="T3" fmla="*/ 887413 h 337"/>
              <a:gd name="T4" fmla="*/ 249188 w 673"/>
              <a:gd name="T5" fmla="*/ 887413 h 337"/>
              <a:gd name="T6" fmla="*/ 881338 w 673"/>
              <a:gd name="T7" fmla="*/ 250161 h 337"/>
              <a:gd name="T8" fmla="*/ 1516112 w 673"/>
              <a:gd name="T9" fmla="*/ 887413 h 337"/>
              <a:gd name="T10" fmla="*/ 1765300 w 673"/>
              <a:gd name="T11" fmla="*/ 887413 h 337"/>
              <a:gd name="T12" fmla="*/ 881338 w 673"/>
              <a:gd name="T13" fmla="*/ 0 h 337"/>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673" h="337">
                <a:moveTo>
                  <a:pt x="336" y="0"/>
                </a:moveTo>
                <a:cubicBezTo>
                  <a:pt x="150" y="0"/>
                  <a:pt x="0" y="151"/>
                  <a:pt x="0" y="337"/>
                </a:cubicBezTo>
                <a:cubicBezTo>
                  <a:pt x="95" y="337"/>
                  <a:pt x="95" y="337"/>
                  <a:pt x="95" y="337"/>
                </a:cubicBezTo>
                <a:cubicBezTo>
                  <a:pt x="95" y="203"/>
                  <a:pt x="203" y="95"/>
                  <a:pt x="336" y="95"/>
                </a:cubicBezTo>
                <a:cubicBezTo>
                  <a:pt x="470" y="95"/>
                  <a:pt x="578" y="203"/>
                  <a:pt x="578" y="337"/>
                </a:cubicBezTo>
                <a:cubicBezTo>
                  <a:pt x="673" y="337"/>
                  <a:pt x="673" y="337"/>
                  <a:pt x="673" y="337"/>
                </a:cubicBezTo>
                <a:cubicBezTo>
                  <a:pt x="673" y="151"/>
                  <a:pt x="522" y="0"/>
                  <a:pt x="336" y="0"/>
                </a:cubicBezTo>
                <a:close/>
              </a:path>
            </a:pathLst>
          </a:custGeom>
          <a:solidFill>
            <a:srgbClr val="96C430"/>
          </a:solidFill>
          <a:ln>
            <a:noFill/>
          </a:ln>
        </p:spPr>
        <p:txBody>
          <a:bodyPr/>
          <a:lstStyle/>
          <a:p>
            <a:endParaRPr lang="zh-CN" altLang="en-US">
              <a:solidFill>
                <a:schemeClr val="bg1"/>
              </a:solidFill>
            </a:endParaRPr>
          </a:p>
        </p:txBody>
      </p:sp>
      <p:sp>
        <p:nvSpPr>
          <p:cNvPr id="12" name="Freeform 15"/>
          <p:cNvSpPr/>
          <p:nvPr/>
        </p:nvSpPr>
        <p:spPr bwMode="auto">
          <a:xfrm>
            <a:off x="6719888" y="2407394"/>
            <a:ext cx="1766887" cy="885825"/>
          </a:xfrm>
          <a:custGeom>
            <a:gdLst>
              <a:gd name="T0" fmla="*/ 883444 w 674"/>
              <a:gd name="T1" fmla="*/ 635369 h 336"/>
              <a:gd name="T2" fmla="*/ 249042 w 674"/>
              <a:gd name="T3" fmla="*/ 0 h 336"/>
              <a:gd name="T4" fmla="*/ 0 w 674"/>
              <a:gd name="T5" fmla="*/ 0 h 336"/>
              <a:gd name="T6" fmla="*/ 883444 w 674"/>
              <a:gd name="T7" fmla="*/ 885825 h 336"/>
              <a:gd name="T8" fmla="*/ 1766887 w 674"/>
              <a:gd name="T9" fmla="*/ 0 h 336"/>
              <a:gd name="T10" fmla="*/ 1517845 w 674"/>
              <a:gd name="T11" fmla="*/ 0 h 336"/>
              <a:gd name="T12" fmla="*/ 883444 w 674"/>
              <a:gd name="T13" fmla="*/ 635369 h 336"/>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674" h="336">
                <a:moveTo>
                  <a:pt x="337" y="241"/>
                </a:moveTo>
                <a:cubicBezTo>
                  <a:pt x="203" y="241"/>
                  <a:pt x="95" y="133"/>
                  <a:pt x="95" y="0"/>
                </a:cubicBezTo>
                <a:cubicBezTo>
                  <a:pt x="0" y="0"/>
                  <a:pt x="0" y="0"/>
                  <a:pt x="0" y="0"/>
                </a:cubicBezTo>
                <a:cubicBezTo>
                  <a:pt x="0" y="186"/>
                  <a:pt x="151" y="336"/>
                  <a:pt x="337" y="336"/>
                </a:cubicBezTo>
                <a:cubicBezTo>
                  <a:pt x="523" y="336"/>
                  <a:pt x="674" y="186"/>
                  <a:pt x="674" y="0"/>
                </a:cubicBezTo>
                <a:cubicBezTo>
                  <a:pt x="579" y="0"/>
                  <a:pt x="579" y="0"/>
                  <a:pt x="579" y="0"/>
                </a:cubicBezTo>
                <a:cubicBezTo>
                  <a:pt x="579" y="133"/>
                  <a:pt x="470" y="241"/>
                  <a:pt x="337" y="241"/>
                </a:cubicBezTo>
                <a:close/>
              </a:path>
            </a:pathLst>
          </a:custGeom>
          <a:solidFill>
            <a:srgbClr val="96C430"/>
          </a:solidFill>
          <a:ln>
            <a:noFill/>
          </a:ln>
        </p:spPr>
        <p:txBody>
          <a:bodyPr/>
          <a:lstStyle/>
          <a:p>
            <a:endParaRPr lang="zh-CN" altLang="en-US">
              <a:solidFill>
                <a:schemeClr val="bg1"/>
              </a:solidFill>
            </a:endParaRPr>
          </a:p>
        </p:txBody>
      </p:sp>
      <p:sp>
        <p:nvSpPr>
          <p:cNvPr id="13" name="Freeform 16"/>
          <p:cNvSpPr/>
          <p:nvPr/>
        </p:nvSpPr>
        <p:spPr bwMode="auto">
          <a:xfrm>
            <a:off x="654050" y="1526331"/>
            <a:ext cx="1765300" cy="887413"/>
          </a:xfrm>
          <a:custGeom>
            <a:gdLst>
              <a:gd name="T0" fmla="*/ 881338 w 673"/>
              <a:gd name="T1" fmla="*/ 0 h 337"/>
              <a:gd name="T2" fmla="*/ 0 w 673"/>
              <a:gd name="T3" fmla="*/ 887413 h 337"/>
              <a:gd name="T4" fmla="*/ 249188 w 673"/>
              <a:gd name="T5" fmla="*/ 887413 h 337"/>
              <a:gd name="T6" fmla="*/ 881338 w 673"/>
              <a:gd name="T7" fmla="*/ 250161 h 337"/>
              <a:gd name="T8" fmla="*/ 1516112 w 673"/>
              <a:gd name="T9" fmla="*/ 887413 h 337"/>
              <a:gd name="T10" fmla="*/ 1765300 w 673"/>
              <a:gd name="T11" fmla="*/ 887413 h 337"/>
              <a:gd name="T12" fmla="*/ 881338 w 673"/>
              <a:gd name="T13" fmla="*/ 0 h 337"/>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673" h="337">
                <a:moveTo>
                  <a:pt x="336" y="0"/>
                </a:moveTo>
                <a:cubicBezTo>
                  <a:pt x="150" y="0"/>
                  <a:pt x="0" y="151"/>
                  <a:pt x="0" y="337"/>
                </a:cubicBezTo>
                <a:cubicBezTo>
                  <a:pt x="95" y="337"/>
                  <a:pt x="95" y="337"/>
                  <a:pt x="95" y="337"/>
                </a:cubicBezTo>
                <a:cubicBezTo>
                  <a:pt x="95" y="203"/>
                  <a:pt x="203" y="95"/>
                  <a:pt x="336" y="95"/>
                </a:cubicBezTo>
                <a:cubicBezTo>
                  <a:pt x="470" y="95"/>
                  <a:pt x="578" y="203"/>
                  <a:pt x="578" y="337"/>
                </a:cubicBezTo>
                <a:cubicBezTo>
                  <a:pt x="673" y="337"/>
                  <a:pt x="673" y="337"/>
                  <a:pt x="673" y="337"/>
                </a:cubicBezTo>
                <a:cubicBezTo>
                  <a:pt x="673" y="151"/>
                  <a:pt x="522" y="0"/>
                  <a:pt x="336" y="0"/>
                </a:cubicBezTo>
                <a:close/>
              </a:path>
            </a:pathLst>
          </a:custGeom>
          <a:solidFill>
            <a:srgbClr val="489018"/>
          </a:solidFill>
          <a:ln>
            <a:noFill/>
          </a:ln>
        </p:spPr>
        <p:txBody>
          <a:bodyPr/>
          <a:lstStyle/>
          <a:p>
            <a:endParaRPr lang="zh-CN" altLang="en-US">
              <a:solidFill>
                <a:schemeClr val="bg1"/>
              </a:solidFill>
            </a:endParaRPr>
          </a:p>
        </p:txBody>
      </p:sp>
      <p:sp>
        <p:nvSpPr>
          <p:cNvPr id="14" name="Freeform 17"/>
          <p:cNvSpPr/>
          <p:nvPr/>
        </p:nvSpPr>
        <p:spPr bwMode="auto">
          <a:xfrm>
            <a:off x="2170113" y="2407394"/>
            <a:ext cx="1765300" cy="885825"/>
          </a:xfrm>
          <a:custGeom>
            <a:gdLst>
              <a:gd name="T0" fmla="*/ 883962 w 673"/>
              <a:gd name="T1" fmla="*/ 635369 h 336"/>
              <a:gd name="T2" fmla="*/ 249188 w 673"/>
              <a:gd name="T3" fmla="*/ 0 h 336"/>
              <a:gd name="T4" fmla="*/ 0 w 673"/>
              <a:gd name="T5" fmla="*/ 0 h 336"/>
              <a:gd name="T6" fmla="*/ 883962 w 673"/>
              <a:gd name="T7" fmla="*/ 885825 h 336"/>
              <a:gd name="T8" fmla="*/ 1765300 w 673"/>
              <a:gd name="T9" fmla="*/ 0 h 336"/>
              <a:gd name="T10" fmla="*/ 1516112 w 673"/>
              <a:gd name="T11" fmla="*/ 0 h 336"/>
              <a:gd name="T12" fmla="*/ 883962 w 673"/>
              <a:gd name="T13" fmla="*/ 635369 h 336"/>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673" h="336">
                <a:moveTo>
                  <a:pt x="337" y="241"/>
                </a:moveTo>
                <a:cubicBezTo>
                  <a:pt x="203" y="241"/>
                  <a:pt x="95" y="133"/>
                  <a:pt x="95" y="0"/>
                </a:cubicBezTo>
                <a:cubicBezTo>
                  <a:pt x="0" y="0"/>
                  <a:pt x="0" y="0"/>
                  <a:pt x="0" y="0"/>
                </a:cubicBezTo>
                <a:cubicBezTo>
                  <a:pt x="0" y="186"/>
                  <a:pt x="151" y="336"/>
                  <a:pt x="337" y="336"/>
                </a:cubicBezTo>
                <a:cubicBezTo>
                  <a:pt x="523" y="336"/>
                  <a:pt x="673" y="186"/>
                  <a:pt x="673" y="0"/>
                </a:cubicBezTo>
                <a:cubicBezTo>
                  <a:pt x="578" y="0"/>
                  <a:pt x="578" y="0"/>
                  <a:pt x="578" y="0"/>
                </a:cubicBezTo>
                <a:cubicBezTo>
                  <a:pt x="578" y="133"/>
                  <a:pt x="470" y="241"/>
                  <a:pt x="337" y="241"/>
                </a:cubicBezTo>
                <a:close/>
              </a:path>
            </a:pathLst>
          </a:custGeom>
          <a:solidFill>
            <a:srgbClr val="489018"/>
          </a:solidFill>
          <a:ln>
            <a:noFill/>
          </a:ln>
        </p:spPr>
        <p:txBody>
          <a:bodyPr/>
          <a:lstStyle/>
          <a:p>
            <a:endParaRPr lang="zh-CN" altLang="en-US">
              <a:solidFill>
                <a:schemeClr val="bg1"/>
              </a:solidFill>
            </a:endParaRPr>
          </a:p>
        </p:txBody>
      </p:sp>
      <p:sp>
        <p:nvSpPr>
          <p:cNvPr id="15" name="Freeform 18"/>
          <p:cNvSpPr/>
          <p:nvPr/>
        </p:nvSpPr>
        <p:spPr bwMode="auto">
          <a:xfrm>
            <a:off x="3686175" y="1526331"/>
            <a:ext cx="1766888" cy="887413"/>
          </a:xfrm>
          <a:custGeom>
            <a:gdLst>
              <a:gd name="T0" fmla="*/ 883444 w 674"/>
              <a:gd name="T1" fmla="*/ 0 h 337"/>
              <a:gd name="T2" fmla="*/ 0 w 674"/>
              <a:gd name="T3" fmla="*/ 887413 h 337"/>
              <a:gd name="T4" fmla="*/ 249042 w 674"/>
              <a:gd name="T5" fmla="*/ 887413 h 337"/>
              <a:gd name="T6" fmla="*/ 883444 w 674"/>
              <a:gd name="T7" fmla="*/ 250161 h 337"/>
              <a:gd name="T8" fmla="*/ 1517846 w 674"/>
              <a:gd name="T9" fmla="*/ 887413 h 337"/>
              <a:gd name="T10" fmla="*/ 1766888 w 674"/>
              <a:gd name="T11" fmla="*/ 887413 h 337"/>
              <a:gd name="T12" fmla="*/ 883444 w 674"/>
              <a:gd name="T13" fmla="*/ 0 h 337"/>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674" h="337">
                <a:moveTo>
                  <a:pt x="337" y="0"/>
                </a:moveTo>
                <a:cubicBezTo>
                  <a:pt x="151" y="0"/>
                  <a:pt x="0" y="151"/>
                  <a:pt x="0" y="337"/>
                </a:cubicBezTo>
                <a:cubicBezTo>
                  <a:pt x="95" y="337"/>
                  <a:pt x="95" y="337"/>
                  <a:pt x="95" y="337"/>
                </a:cubicBezTo>
                <a:cubicBezTo>
                  <a:pt x="95" y="203"/>
                  <a:pt x="204" y="95"/>
                  <a:pt x="337" y="95"/>
                </a:cubicBezTo>
                <a:cubicBezTo>
                  <a:pt x="471" y="95"/>
                  <a:pt x="579" y="203"/>
                  <a:pt x="579" y="337"/>
                </a:cubicBezTo>
                <a:cubicBezTo>
                  <a:pt x="674" y="337"/>
                  <a:pt x="674" y="337"/>
                  <a:pt x="674" y="337"/>
                </a:cubicBezTo>
                <a:cubicBezTo>
                  <a:pt x="674" y="151"/>
                  <a:pt x="523" y="0"/>
                  <a:pt x="337" y="0"/>
                </a:cubicBezTo>
                <a:close/>
              </a:path>
            </a:pathLst>
          </a:custGeom>
          <a:solidFill>
            <a:srgbClr val="489018"/>
          </a:solidFill>
          <a:ln>
            <a:noFill/>
          </a:ln>
        </p:spPr>
        <p:txBody>
          <a:bodyPr/>
          <a:lstStyle/>
          <a:p>
            <a:endParaRPr lang="zh-CN" altLang="en-US">
              <a:solidFill>
                <a:schemeClr val="bg1"/>
              </a:solidFill>
            </a:endParaRPr>
          </a:p>
        </p:txBody>
      </p:sp>
      <p:sp>
        <p:nvSpPr>
          <p:cNvPr id="16" name="Freeform 19"/>
          <p:cNvSpPr/>
          <p:nvPr/>
        </p:nvSpPr>
        <p:spPr bwMode="auto">
          <a:xfrm>
            <a:off x="5203825" y="2407394"/>
            <a:ext cx="1765300" cy="885825"/>
          </a:xfrm>
          <a:custGeom>
            <a:gdLst>
              <a:gd name="T0" fmla="*/ 881338 w 673"/>
              <a:gd name="T1" fmla="*/ 635369 h 336"/>
              <a:gd name="T2" fmla="*/ 249188 w 673"/>
              <a:gd name="T3" fmla="*/ 0 h 336"/>
              <a:gd name="T4" fmla="*/ 0 w 673"/>
              <a:gd name="T5" fmla="*/ 0 h 336"/>
              <a:gd name="T6" fmla="*/ 881338 w 673"/>
              <a:gd name="T7" fmla="*/ 885825 h 336"/>
              <a:gd name="T8" fmla="*/ 1765300 w 673"/>
              <a:gd name="T9" fmla="*/ 0 h 336"/>
              <a:gd name="T10" fmla="*/ 1516112 w 673"/>
              <a:gd name="T11" fmla="*/ 0 h 336"/>
              <a:gd name="T12" fmla="*/ 881338 w 673"/>
              <a:gd name="T13" fmla="*/ 635369 h 336"/>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673" h="336">
                <a:moveTo>
                  <a:pt x="336" y="241"/>
                </a:moveTo>
                <a:cubicBezTo>
                  <a:pt x="203" y="241"/>
                  <a:pt x="95" y="133"/>
                  <a:pt x="95" y="0"/>
                </a:cubicBezTo>
                <a:cubicBezTo>
                  <a:pt x="0" y="0"/>
                  <a:pt x="0" y="0"/>
                  <a:pt x="0" y="0"/>
                </a:cubicBezTo>
                <a:cubicBezTo>
                  <a:pt x="0" y="186"/>
                  <a:pt x="150" y="336"/>
                  <a:pt x="336" y="336"/>
                </a:cubicBezTo>
                <a:cubicBezTo>
                  <a:pt x="522" y="336"/>
                  <a:pt x="673" y="186"/>
                  <a:pt x="673" y="0"/>
                </a:cubicBezTo>
                <a:cubicBezTo>
                  <a:pt x="578" y="0"/>
                  <a:pt x="578" y="0"/>
                  <a:pt x="578" y="0"/>
                </a:cubicBezTo>
                <a:cubicBezTo>
                  <a:pt x="578" y="133"/>
                  <a:pt x="470" y="241"/>
                  <a:pt x="336" y="241"/>
                </a:cubicBezTo>
                <a:close/>
              </a:path>
            </a:pathLst>
          </a:custGeom>
          <a:solidFill>
            <a:srgbClr val="489018"/>
          </a:solidFill>
          <a:ln>
            <a:noFill/>
          </a:ln>
        </p:spPr>
        <p:txBody>
          <a:bodyPr/>
          <a:lstStyle/>
          <a:p>
            <a:endParaRPr lang="zh-CN" altLang="en-US">
              <a:solidFill>
                <a:schemeClr val="bg1"/>
              </a:solidFill>
            </a:endParaRPr>
          </a:p>
        </p:txBody>
      </p:sp>
      <p:sp>
        <p:nvSpPr>
          <p:cNvPr id="17" name="Freeform 20"/>
          <p:cNvSpPr/>
          <p:nvPr/>
        </p:nvSpPr>
        <p:spPr bwMode="auto">
          <a:xfrm>
            <a:off x="6719888" y="1526331"/>
            <a:ext cx="1766887" cy="887413"/>
          </a:xfrm>
          <a:custGeom>
            <a:gdLst>
              <a:gd name="T0" fmla="*/ 883444 w 674"/>
              <a:gd name="T1" fmla="*/ 0 h 337"/>
              <a:gd name="T2" fmla="*/ 0 w 674"/>
              <a:gd name="T3" fmla="*/ 887413 h 337"/>
              <a:gd name="T4" fmla="*/ 249042 w 674"/>
              <a:gd name="T5" fmla="*/ 887413 h 337"/>
              <a:gd name="T6" fmla="*/ 883444 w 674"/>
              <a:gd name="T7" fmla="*/ 250161 h 337"/>
              <a:gd name="T8" fmla="*/ 1517845 w 674"/>
              <a:gd name="T9" fmla="*/ 887413 h 337"/>
              <a:gd name="T10" fmla="*/ 1766887 w 674"/>
              <a:gd name="T11" fmla="*/ 887413 h 337"/>
              <a:gd name="T12" fmla="*/ 883444 w 674"/>
              <a:gd name="T13" fmla="*/ 0 h 337"/>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674" h="337">
                <a:moveTo>
                  <a:pt x="337" y="0"/>
                </a:moveTo>
                <a:cubicBezTo>
                  <a:pt x="151" y="0"/>
                  <a:pt x="0" y="151"/>
                  <a:pt x="0" y="337"/>
                </a:cubicBezTo>
                <a:cubicBezTo>
                  <a:pt x="95" y="337"/>
                  <a:pt x="95" y="337"/>
                  <a:pt x="95" y="337"/>
                </a:cubicBezTo>
                <a:cubicBezTo>
                  <a:pt x="95" y="203"/>
                  <a:pt x="203" y="95"/>
                  <a:pt x="337" y="95"/>
                </a:cubicBezTo>
                <a:cubicBezTo>
                  <a:pt x="470" y="95"/>
                  <a:pt x="579" y="203"/>
                  <a:pt x="579" y="337"/>
                </a:cubicBezTo>
                <a:cubicBezTo>
                  <a:pt x="674" y="337"/>
                  <a:pt x="674" y="337"/>
                  <a:pt x="674" y="337"/>
                </a:cubicBezTo>
                <a:cubicBezTo>
                  <a:pt x="674" y="151"/>
                  <a:pt x="523" y="0"/>
                  <a:pt x="337" y="0"/>
                </a:cubicBezTo>
                <a:close/>
              </a:path>
            </a:pathLst>
          </a:custGeom>
          <a:solidFill>
            <a:srgbClr val="489018"/>
          </a:solidFill>
          <a:ln>
            <a:noFill/>
          </a:ln>
        </p:spPr>
        <p:txBody>
          <a:bodyPr/>
          <a:lstStyle/>
          <a:p>
            <a:endParaRPr lang="zh-CN" altLang="en-US">
              <a:solidFill>
                <a:schemeClr val="bg1"/>
              </a:solidFill>
            </a:endParaRPr>
          </a:p>
        </p:txBody>
      </p:sp>
      <p:grpSp>
        <p:nvGrpSpPr>
          <p:cNvPr id="18" name="组合 17"/>
          <p:cNvGrpSpPr/>
          <p:nvPr/>
        </p:nvGrpSpPr>
        <p:grpSpPr>
          <a:xfrm>
            <a:off x="7413625" y="2194669"/>
            <a:ext cx="396875" cy="396875"/>
            <a:chOff x="7413625" y="1862138"/>
            <a:chExt cx="396875" cy="396875"/>
          </a:xfrm>
        </p:grpSpPr>
        <p:sp>
          <p:nvSpPr>
            <p:cNvPr id="19" name="Oval 5"/>
            <p:cNvSpPr>
              <a:spLocks noChangeArrowheads="1"/>
            </p:cNvSpPr>
            <p:nvPr/>
          </p:nvSpPr>
          <p:spPr bwMode="auto">
            <a:xfrm>
              <a:off x="7413625" y="1862138"/>
              <a:ext cx="396875" cy="396875"/>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endParaRPr>
            </a:p>
          </p:txBody>
        </p:sp>
        <p:grpSp>
          <p:nvGrpSpPr>
            <p:cNvPr id="20" name="Group 21"/>
            <p:cNvGrpSpPr/>
            <p:nvPr/>
          </p:nvGrpSpPr>
          <p:grpSpPr>
            <a:xfrm>
              <a:off x="7539038" y="2016125"/>
              <a:ext cx="141287" cy="103188"/>
              <a:chExt cx="89" cy="65"/>
            </a:xfrm>
          </p:grpSpPr>
          <p:sp>
            <p:nvSpPr>
              <p:cNvPr id="21" name="Oval 22"/>
              <p:cNvSpPr>
                <a:spLocks noChangeArrowheads="1"/>
              </p:cNvSpPr>
              <p:nvPr/>
            </p:nvSpPr>
            <p:spPr bwMode="auto">
              <a:xfrm>
                <a:off x="32" y="23"/>
                <a:ext cx="26" cy="2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22" name="Freeform 23"/>
              <p:cNvSpPr>
                <a:spLocks noEditPoints="1"/>
              </p:cNvSpPr>
              <p:nvPr/>
            </p:nvSpPr>
            <p:spPr bwMode="auto">
              <a:xfrm>
                <a:off x="0" y="0"/>
                <a:ext cx="89" cy="65"/>
              </a:xfrm>
              <a:custGeom>
                <a:gdLst>
                  <a:gd name="T0" fmla="*/ 84 w 54"/>
                  <a:gd name="T1" fmla="*/ 10 h 39"/>
                  <a:gd name="T2" fmla="*/ 63 w 54"/>
                  <a:gd name="T3" fmla="*/ 10 h 39"/>
                  <a:gd name="T4" fmla="*/ 61 w 54"/>
                  <a:gd name="T5" fmla="*/ 5 h 39"/>
                  <a:gd name="T6" fmla="*/ 56 w 54"/>
                  <a:gd name="T7" fmla="*/ 0 h 39"/>
                  <a:gd name="T8" fmla="*/ 33 w 54"/>
                  <a:gd name="T9" fmla="*/ 0 h 39"/>
                  <a:gd name="T10" fmla="*/ 26 w 54"/>
                  <a:gd name="T11" fmla="*/ 5 h 39"/>
                  <a:gd name="T12" fmla="*/ 26 w 54"/>
                  <a:gd name="T13" fmla="*/ 10 h 39"/>
                  <a:gd name="T14" fmla="*/ 3 w 54"/>
                  <a:gd name="T15" fmla="*/ 10 h 39"/>
                  <a:gd name="T16" fmla="*/ 0 w 54"/>
                  <a:gd name="T17" fmla="*/ 13 h 39"/>
                  <a:gd name="T18" fmla="*/ 0 w 54"/>
                  <a:gd name="T19" fmla="*/ 62 h 39"/>
                  <a:gd name="T20" fmla="*/ 3 w 54"/>
                  <a:gd name="T21" fmla="*/ 65 h 39"/>
                  <a:gd name="T22" fmla="*/ 84 w 54"/>
                  <a:gd name="T23" fmla="*/ 65 h 39"/>
                  <a:gd name="T24" fmla="*/ 89 w 54"/>
                  <a:gd name="T25" fmla="*/ 62 h 39"/>
                  <a:gd name="T26" fmla="*/ 89 w 54"/>
                  <a:gd name="T27" fmla="*/ 13 h 39"/>
                  <a:gd name="T28" fmla="*/ 84 w 54"/>
                  <a:gd name="T29" fmla="*/ 10 h 39"/>
                  <a:gd name="T30" fmla="*/ 45 w 54"/>
                  <a:gd name="T31" fmla="*/ 60 h 39"/>
                  <a:gd name="T32" fmla="*/ 21 w 54"/>
                  <a:gd name="T33" fmla="*/ 38 h 39"/>
                  <a:gd name="T34" fmla="*/ 45 w 54"/>
                  <a:gd name="T35" fmla="*/ 15 h 39"/>
                  <a:gd name="T36" fmla="*/ 68 w 54"/>
                  <a:gd name="T37" fmla="*/ 38 h 39"/>
                  <a:gd name="T38" fmla="*/ 45 w 54"/>
                  <a:gd name="T39" fmla="*/ 60 h 39"/>
                  <a:gd name="T40" fmla="*/ 84 w 54"/>
                  <a:gd name="T41" fmla="*/ 20 h 39"/>
                  <a:gd name="T42" fmla="*/ 64 w 54"/>
                  <a:gd name="T43" fmla="*/ 20 h 39"/>
                  <a:gd name="T44" fmla="*/ 64 w 54"/>
                  <a:gd name="T45" fmla="*/ 15 h 39"/>
                  <a:gd name="T46" fmla="*/ 84 w 54"/>
                  <a:gd name="T47" fmla="*/ 15 h 39"/>
                  <a:gd name="T48" fmla="*/ 84 w 54"/>
                  <a:gd name="T49" fmla="*/ 20 h 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4" h="39">
                    <a:moveTo>
                      <a:pt x="51" y="6"/>
                    </a:moveTo>
                    <a:cubicBezTo>
                      <a:pt x="38" y="6"/>
                      <a:pt x="38" y="6"/>
                      <a:pt x="38" y="6"/>
                    </a:cubicBezTo>
                    <a:cubicBezTo>
                      <a:pt x="37" y="3"/>
                      <a:pt x="37" y="3"/>
                      <a:pt x="37" y="3"/>
                    </a:cubicBezTo>
                    <a:cubicBezTo>
                      <a:pt x="37" y="1"/>
                      <a:pt x="36" y="0"/>
                      <a:pt x="34" y="0"/>
                    </a:cubicBezTo>
                    <a:cubicBezTo>
                      <a:pt x="20" y="0"/>
                      <a:pt x="20" y="0"/>
                      <a:pt x="20" y="0"/>
                    </a:cubicBezTo>
                    <a:cubicBezTo>
                      <a:pt x="18" y="0"/>
                      <a:pt x="16" y="1"/>
                      <a:pt x="16" y="3"/>
                    </a:cubicBezTo>
                    <a:cubicBezTo>
                      <a:pt x="16" y="6"/>
                      <a:pt x="16" y="6"/>
                      <a:pt x="16" y="6"/>
                    </a:cubicBezTo>
                    <a:cubicBezTo>
                      <a:pt x="2" y="6"/>
                      <a:pt x="2" y="6"/>
                      <a:pt x="2" y="6"/>
                    </a:cubicBezTo>
                    <a:cubicBezTo>
                      <a:pt x="1" y="6"/>
                      <a:pt x="0" y="7"/>
                      <a:pt x="0" y="8"/>
                    </a:cubicBezTo>
                    <a:cubicBezTo>
                      <a:pt x="0" y="37"/>
                      <a:pt x="0" y="37"/>
                      <a:pt x="0" y="37"/>
                    </a:cubicBezTo>
                    <a:cubicBezTo>
                      <a:pt x="0" y="38"/>
                      <a:pt x="1" y="39"/>
                      <a:pt x="2" y="39"/>
                    </a:cubicBezTo>
                    <a:cubicBezTo>
                      <a:pt x="51" y="39"/>
                      <a:pt x="51" y="39"/>
                      <a:pt x="51" y="39"/>
                    </a:cubicBezTo>
                    <a:cubicBezTo>
                      <a:pt x="53" y="39"/>
                      <a:pt x="54" y="38"/>
                      <a:pt x="54" y="37"/>
                    </a:cubicBezTo>
                    <a:cubicBezTo>
                      <a:pt x="54" y="8"/>
                      <a:pt x="54" y="8"/>
                      <a:pt x="54" y="8"/>
                    </a:cubicBezTo>
                    <a:cubicBezTo>
                      <a:pt x="54" y="7"/>
                      <a:pt x="53" y="6"/>
                      <a:pt x="51" y="6"/>
                    </a:cubicBezTo>
                    <a:close/>
                    <a:moveTo>
                      <a:pt x="27" y="36"/>
                    </a:moveTo>
                    <a:cubicBezTo>
                      <a:pt x="19" y="36"/>
                      <a:pt x="13" y="30"/>
                      <a:pt x="13" y="23"/>
                    </a:cubicBezTo>
                    <a:cubicBezTo>
                      <a:pt x="13" y="15"/>
                      <a:pt x="19" y="9"/>
                      <a:pt x="27" y="9"/>
                    </a:cubicBezTo>
                    <a:cubicBezTo>
                      <a:pt x="34" y="9"/>
                      <a:pt x="41" y="15"/>
                      <a:pt x="41" y="23"/>
                    </a:cubicBezTo>
                    <a:cubicBezTo>
                      <a:pt x="41" y="30"/>
                      <a:pt x="34" y="36"/>
                      <a:pt x="27" y="36"/>
                    </a:cubicBezTo>
                    <a:close/>
                    <a:moveTo>
                      <a:pt x="51" y="12"/>
                    </a:moveTo>
                    <a:cubicBezTo>
                      <a:pt x="39" y="12"/>
                      <a:pt x="39" y="12"/>
                      <a:pt x="39" y="12"/>
                    </a:cubicBezTo>
                    <a:cubicBezTo>
                      <a:pt x="39" y="9"/>
                      <a:pt x="39" y="9"/>
                      <a:pt x="39" y="9"/>
                    </a:cubicBezTo>
                    <a:cubicBezTo>
                      <a:pt x="51" y="9"/>
                      <a:pt x="51" y="9"/>
                      <a:pt x="51" y="9"/>
                    </a:cubicBezTo>
                    <a:lnTo>
                      <a:pt x="51"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grpSp>
      </p:grpSp>
      <p:grpSp>
        <p:nvGrpSpPr>
          <p:cNvPr id="23" name="组合 22"/>
          <p:cNvGrpSpPr/>
          <p:nvPr/>
        </p:nvGrpSpPr>
        <p:grpSpPr>
          <a:xfrm>
            <a:off x="5897563" y="2194669"/>
            <a:ext cx="396875" cy="396875"/>
            <a:chOff x="5897563" y="1862138"/>
            <a:chExt cx="396875" cy="396875"/>
          </a:xfrm>
        </p:grpSpPr>
        <p:sp>
          <p:nvSpPr>
            <p:cNvPr id="24" name="Oval 4"/>
            <p:cNvSpPr>
              <a:spLocks noChangeArrowheads="1"/>
            </p:cNvSpPr>
            <p:nvPr/>
          </p:nvSpPr>
          <p:spPr bwMode="auto">
            <a:xfrm>
              <a:off x="5897563" y="1862138"/>
              <a:ext cx="396875" cy="396875"/>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endParaRPr>
            </a:p>
          </p:txBody>
        </p:sp>
        <p:sp>
          <p:nvSpPr>
            <p:cNvPr id="25" name="Freeform 24"/>
            <p:cNvSpPr>
              <a:spLocks noEditPoints="1"/>
            </p:cNvSpPr>
            <p:nvPr/>
          </p:nvSpPr>
          <p:spPr bwMode="auto">
            <a:xfrm>
              <a:off x="6018213" y="2001838"/>
              <a:ext cx="147637" cy="144462"/>
            </a:xfrm>
            <a:custGeom>
              <a:gdLst>
                <a:gd name="T0" fmla="*/ 139728 w 56"/>
                <a:gd name="T1" fmla="*/ 0 h 55"/>
                <a:gd name="T2" fmla="*/ 10546 w 56"/>
                <a:gd name="T3" fmla="*/ 0 h 55"/>
                <a:gd name="T4" fmla="*/ 0 w 56"/>
                <a:gd name="T5" fmla="*/ 7880 h 55"/>
                <a:gd name="T6" fmla="*/ 0 w 56"/>
                <a:gd name="T7" fmla="*/ 105063 h 55"/>
                <a:gd name="T8" fmla="*/ 10546 w 56"/>
                <a:gd name="T9" fmla="*/ 112943 h 55"/>
                <a:gd name="T10" fmla="*/ 139728 w 56"/>
                <a:gd name="T11" fmla="*/ 112943 h 55"/>
                <a:gd name="T12" fmla="*/ 147637 w 56"/>
                <a:gd name="T13" fmla="*/ 105063 h 55"/>
                <a:gd name="T14" fmla="*/ 147637 w 56"/>
                <a:gd name="T15" fmla="*/ 7880 h 55"/>
                <a:gd name="T16" fmla="*/ 139728 w 56"/>
                <a:gd name="T17" fmla="*/ 0 h 55"/>
                <a:gd name="T18" fmla="*/ 139728 w 56"/>
                <a:gd name="T19" fmla="*/ 81424 h 55"/>
                <a:gd name="T20" fmla="*/ 129182 w 56"/>
                <a:gd name="T21" fmla="*/ 91930 h 55"/>
                <a:gd name="T22" fmla="*/ 18455 w 56"/>
                <a:gd name="T23" fmla="*/ 91930 h 55"/>
                <a:gd name="T24" fmla="*/ 10546 w 56"/>
                <a:gd name="T25" fmla="*/ 81424 h 55"/>
                <a:gd name="T26" fmla="*/ 10546 w 56"/>
                <a:gd name="T27" fmla="*/ 18386 h 55"/>
                <a:gd name="T28" fmla="*/ 18455 w 56"/>
                <a:gd name="T29" fmla="*/ 7880 h 55"/>
                <a:gd name="T30" fmla="*/ 129182 w 56"/>
                <a:gd name="T31" fmla="*/ 7880 h 55"/>
                <a:gd name="T32" fmla="*/ 139728 w 56"/>
                <a:gd name="T33" fmla="*/ 18386 h 55"/>
                <a:gd name="T34" fmla="*/ 139728 w 56"/>
                <a:gd name="T35" fmla="*/ 81424 h 55"/>
                <a:gd name="T36" fmla="*/ 84364 w 56"/>
                <a:gd name="T37" fmla="*/ 118196 h 55"/>
                <a:gd name="T38" fmla="*/ 89637 w 56"/>
                <a:gd name="T39" fmla="*/ 123449 h 55"/>
                <a:gd name="T40" fmla="*/ 89637 w 56"/>
                <a:gd name="T41" fmla="*/ 126076 h 55"/>
                <a:gd name="T42" fmla="*/ 92273 w 56"/>
                <a:gd name="T43" fmla="*/ 133956 h 55"/>
                <a:gd name="T44" fmla="*/ 102819 w 56"/>
                <a:gd name="T45" fmla="*/ 141835 h 55"/>
                <a:gd name="T46" fmla="*/ 102819 w 56"/>
                <a:gd name="T47" fmla="*/ 144462 h 55"/>
                <a:gd name="T48" fmla="*/ 47455 w 56"/>
                <a:gd name="T49" fmla="*/ 144462 h 55"/>
                <a:gd name="T50" fmla="*/ 47455 w 56"/>
                <a:gd name="T51" fmla="*/ 141835 h 55"/>
                <a:gd name="T52" fmla="*/ 58000 w 56"/>
                <a:gd name="T53" fmla="*/ 133956 h 55"/>
                <a:gd name="T54" fmla="*/ 60637 w 56"/>
                <a:gd name="T55" fmla="*/ 126076 h 55"/>
                <a:gd name="T56" fmla="*/ 60637 w 56"/>
                <a:gd name="T57" fmla="*/ 123449 h 55"/>
                <a:gd name="T58" fmla="*/ 65909 w 56"/>
                <a:gd name="T59" fmla="*/ 118196 h 55"/>
                <a:gd name="T60" fmla="*/ 84364 w 56"/>
                <a:gd name="T61" fmla="*/ 118196 h 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6" h="55">
                  <a:moveTo>
                    <a:pt x="53" y="0"/>
                  </a:moveTo>
                  <a:cubicBezTo>
                    <a:pt x="4" y="0"/>
                    <a:pt x="4" y="0"/>
                    <a:pt x="4" y="0"/>
                  </a:cubicBezTo>
                  <a:cubicBezTo>
                    <a:pt x="2" y="0"/>
                    <a:pt x="0" y="1"/>
                    <a:pt x="0" y="3"/>
                  </a:cubicBezTo>
                  <a:cubicBezTo>
                    <a:pt x="0" y="40"/>
                    <a:pt x="0" y="40"/>
                    <a:pt x="0" y="40"/>
                  </a:cubicBezTo>
                  <a:cubicBezTo>
                    <a:pt x="0" y="42"/>
                    <a:pt x="2" y="43"/>
                    <a:pt x="4" y="43"/>
                  </a:cubicBezTo>
                  <a:cubicBezTo>
                    <a:pt x="53" y="43"/>
                    <a:pt x="53" y="43"/>
                    <a:pt x="53" y="43"/>
                  </a:cubicBezTo>
                  <a:cubicBezTo>
                    <a:pt x="55" y="43"/>
                    <a:pt x="56" y="42"/>
                    <a:pt x="56" y="40"/>
                  </a:cubicBezTo>
                  <a:cubicBezTo>
                    <a:pt x="56" y="3"/>
                    <a:pt x="56" y="3"/>
                    <a:pt x="56" y="3"/>
                  </a:cubicBezTo>
                  <a:cubicBezTo>
                    <a:pt x="56" y="1"/>
                    <a:pt x="55" y="0"/>
                    <a:pt x="53" y="0"/>
                  </a:cubicBezTo>
                  <a:close/>
                  <a:moveTo>
                    <a:pt x="53" y="31"/>
                  </a:moveTo>
                  <a:cubicBezTo>
                    <a:pt x="53" y="33"/>
                    <a:pt x="51" y="35"/>
                    <a:pt x="49" y="35"/>
                  </a:cubicBezTo>
                  <a:cubicBezTo>
                    <a:pt x="7" y="35"/>
                    <a:pt x="7" y="35"/>
                    <a:pt x="7" y="35"/>
                  </a:cubicBezTo>
                  <a:cubicBezTo>
                    <a:pt x="5" y="35"/>
                    <a:pt x="4" y="33"/>
                    <a:pt x="4" y="31"/>
                  </a:cubicBezTo>
                  <a:cubicBezTo>
                    <a:pt x="4" y="7"/>
                    <a:pt x="4" y="7"/>
                    <a:pt x="4" y="7"/>
                  </a:cubicBezTo>
                  <a:cubicBezTo>
                    <a:pt x="4" y="5"/>
                    <a:pt x="5" y="3"/>
                    <a:pt x="7" y="3"/>
                  </a:cubicBezTo>
                  <a:cubicBezTo>
                    <a:pt x="49" y="3"/>
                    <a:pt x="49" y="3"/>
                    <a:pt x="49" y="3"/>
                  </a:cubicBezTo>
                  <a:cubicBezTo>
                    <a:pt x="51" y="3"/>
                    <a:pt x="53" y="5"/>
                    <a:pt x="53" y="7"/>
                  </a:cubicBezTo>
                  <a:lnTo>
                    <a:pt x="53" y="31"/>
                  </a:lnTo>
                  <a:close/>
                  <a:moveTo>
                    <a:pt x="32" y="45"/>
                  </a:moveTo>
                  <a:cubicBezTo>
                    <a:pt x="33" y="45"/>
                    <a:pt x="34" y="46"/>
                    <a:pt x="34" y="47"/>
                  </a:cubicBezTo>
                  <a:cubicBezTo>
                    <a:pt x="34" y="48"/>
                    <a:pt x="34" y="48"/>
                    <a:pt x="34" y="48"/>
                  </a:cubicBezTo>
                  <a:cubicBezTo>
                    <a:pt x="34" y="49"/>
                    <a:pt x="34" y="51"/>
                    <a:pt x="35" y="51"/>
                  </a:cubicBezTo>
                  <a:cubicBezTo>
                    <a:pt x="39" y="54"/>
                    <a:pt x="39" y="54"/>
                    <a:pt x="39" y="54"/>
                  </a:cubicBezTo>
                  <a:cubicBezTo>
                    <a:pt x="40" y="55"/>
                    <a:pt x="40" y="55"/>
                    <a:pt x="39" y="55"/>
                  </a:cubicBezTo>
                  <a:cubicBezTo>
                    <a:pt x="18" y="55"/>
                    <a:pt x="18" y="55"/>
                    <a:pt x="18" y="55"/>
                  </a:cubicBezTo>
                  <a:cubicBezTo>
                    <a:pt x="17" y="55"/>
                    <a:pt x="17" y="55"/>
                    <a:pt x="18" y="54"/>
                  </a:cubicBezTo>
                  <a:cubicBezTo>
                    <a:pt x="22" y="51"/>
                    <a:pt x="22" y="51"/>
                    <a:pt x="22" y="51"/>
                  </a:cubicBezTo>
                  <a:cubicBezTo>
                    <a:pt x="22" y="51"/>
                    <a:pt x="23" y="49"/>
                    <a:pt x="23" y="48"/>
                  </a:cubicBezTo>
                  <a:cubicBezTo>
                    <a:pt x="23" y="47"/>
                    <a:pt x="23" y="47"/>
                    <a:pt x="23" y="47"/>
                  </a:cubicBezTo>
                  <a:cubicBezTo>
                    <a:pt x="23" y="46"/>
                    <a:pt x="24" y="45"/>
                    <a:pt x="25" y="45"/>
                  </a:cubicBezTo>
                  <a:lnTo>
                    <a:pt x="32"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grpSp>
      <p:grpSp>
        <p:nvGrpSpPr>
          <p:cNvPr id="26" name="组合 25"/>
          <p:cNvGrpSpPr/>
          <p:nvPr/>
        </p:nvGrpSpPr>
        <p:grpSpPr>
          <a:xfrm>
            <a:off x="4373563" y="2194669"/>
            <a:ext cx="396875" cy="396875"/>
            <a:chOff x="4373563" y="1862138"/>
            <a:chExt cx="396875" cy="396875"/>
          </a:xfrm>
        </p:grpSpPr>
        <p:sp>
          <p:nvSpPr>
            <p:cNvPr id="27" name="Oval 3"/>
            <p:cNvSpPr>
              <a:spLocks noChangeArrowheads="1"/>
            </p:cNvSpPr>
            <p:nvPr/>
          </p:nvSpPr>
          <p:spPr bwMode="auto">
            <a:xfrm>
              <a:off x="4373563" y="1862138"/>
              <a:ext cx="396875" cy="396875"/>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endParaRPr>
            </a:p>
          </p:txBody>
        </p:sp>
        <p:grpSp>
          <p:nvGrpSpPr>
            <p:cNvPr id="28" name="Group 25"/>
            <p:cNvGrpSpPr/>
            <p:nvPr/>
          </p:nvGrpSpPr>
          <p:grpSpPr>
            <a:xfrm>
              <a:off x="4483100" y="2027238"/>
              <a:ext cx="173038" cy="92075"/>
              <a:chExt cx="109" cy="58"/>
            </a:xfrm>
          </p:grpSpPr>
          <p:sp>
            <p:nvSpPr>
              <p:cNvPr id="29" name="Freeform 26"/>
              <p:cNvSpPr/>
              <p:nvPr/>
            </p:nvSpPr>
            <p:spPr bwMode="auto">
              <a:xfrm>
                <a:off x="36" y="0"/>
                <a:ext cx="73" cy="58"/>
              </a:xfrm>
              <a:custGeom>
                <a:gdLst>
                  <a:gd name="T0" fmla="*/ 0 w 44"/>
                  <a:gd name="T1" fmla="*/ 0 h 35"/>
                  <a:gd name="T2" fmla="*/ 53 w 44"/>
                  <a:gd name="T3" fmla="*/ 0 h 35"/>
                  <a:gd name="T4" fmla="*/ 56 w 44"/>
                  <a:gd name="T5" fmla="*/ 3 h 35"/>
                  <a:gd name="T6" fmla="*/ 56 w 44"/>
                  <a:gd name="T7" fmla="*/ 35 h 35"/>
                  <a:gd name="T8" fmla="*/ 73 w 44"/>
                  <a:gd name="T9" fmla="*/ 35 h 35"/>
                  <a:gd name="T10" fmla="*/ 51 w 44"/>
                  <a:gd name="T11" fmla="*/ 58 h 35"/>
                  <a:gd name="T12" fmla="*/ 50 w 44"/>
                  <a:gd name="T13" fmla="*/ 58 h 35"/>
                  <a:gd name="T14" fmla="*/ 28 w 44"/>
                  <a:gd name="T15" fmla="*/ 35 h 35"/>
                  <a:gd name="T16" fmla="*/ 45 w 44"/>
                  <a:gd name="T17" fmla="*/ 35 h 35"/>
                  <a:gd name="T18" fmla="*/ 45 w 44"/>
                  <a:gd name="T19" fmla="*/ 12 h 35"/>
                  <a:gd name="T20" fmla="*/ 12 w 44"/>
                  <a:gd name="T21" fmla="*/ 12 h 35"/>
                  <a:gd name="T22" fmla="*/ 0 w 44"/>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35">
                    <a:moveTo>
                      <a:pt x="0" y="0"/>
                    </a:moveTo>
                    <a:cubicBezTo>
                      <a:pt x="8" y="0"/>
                      <a:pt x="25" y="0"/>
                      <a:pt x="32" y="0"/>
                    </a:cubicBezTo>
                    <a:cubicBezTo>
                      <a:pt x="33" y="0"/>
                      <a:pt x="34" y="1"/>
                      <a:pt x="34" y="2"/>
                    </a:cubicBezTo>
                    <a:cubicBezTo>
                      <a:pt x="34" y="8"/>
                      <a:pt x="34" y="14"/>
                      <a:pt x="34" y="21"/>
                    </a:cubicBezTo>
                    <a:cubicBezTo>
                      <a:pt x="38" y="21"/>
                      <a:pt x="41" y="21"/>
                      <a:pt x="44" y="21"/>
                    </a:cubicBezTo>
                    <a:cubicBezTo>
                      <a:pt x="40" y="25"/>
                      <a:pt x="35" y="30"/>
                      <a:pt x="31" y="35"/>
                    </a:cubicBezTo>
                    <a:cubicBezTo>
                      <a:pt x="31" y="35"/>
                      <a:pt x="31" y="35"/>
                      <a:pt x="30" y="35"/>
                    </a:cubicBezTo>
                    <a:cubicBezTo>
                      <a:pt x="26" y="30"/>
                      <a:pt x="22" y="25"/>
                      <a:pt x="17" y="21"/>
                    </a:cubicBezTo>
                    <a:cubicBezTo>
                      <a:pt x="21" y="21"/>
                      <a:pt x="24" y="21"/>
                      <a:pt x="27" y="21"/>
                    </a:cubicBezTo>
                    <a:cubicBezTo>
                      <a:pt x="27" y="16"/>
                      <a:pt x="27" y="12"/>
                      <a:pt x="27" y="7"/>
                    </a:cubicBezTo>
                    <a:cubicBezTo>
                      <a:pt x="24" y="7"/>
                      <a:pt x="11" y="7"/>
                      <a:pt x="7" y="7"/>
                    </a:cubicBezTo>
                    <a:cubicBezTo>
                      <a:pt x="5" y="5"/>
                      <a:pt x="3" y="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30" name="Freeform 27"/>
              <p:cNvSpPr/>
              <p:nvPr/>
            </p:nvSpPr>
            <p:spPr bwMode="auto">
              <a:xfrm>
                <a:off x="0" y="0"/>
                <a:ext cx="73" cy="58"/>
              </a:xfrm>
              <a:custGeom>
                <a:gdLst>
                  <a:gd name="T0" fmla="*/ 22 w 44"/>
                  <a:gd name="T1" fmla="*/ 0 h 35"/>
                  <a:gd name="T2" fmla="*/ 23 w 44"/>
                  <a:gd name="T3" fmla="*/ 0 h 35"/>
                  <a:gd name="T4" fmla="*/ 45 w 44"/>
                  <a:gd name="T5" fmla="*/ 25 h 35"/>
                  <a:gd name="T6" fmla="*/ 28 w 44"/>
                  <a:gd name="T7" fmla="*/ 25 h 35"/>
                  <a:gd name="T8" fmla="*/ 28 w 44"/>
                  <a:gd name="T9" fmla="*/ 46 h 35"/>
                  <a:gd name="T10" fmla="*/ 61 w 44"/>
                  <a:gd name="T11" fmla="*/ 46 h 35"/>
                  <a:gd name="T12" fmla="*/ 73 w 44"/>
                  <a:gd name="T13" fmla="*/ 58 h 35"/>
                  <a:gd name="T14" fmla="*/ 20 w 44"/>
                  <a:gd name="T15" fmla="*/ 58 h 35"/>
                  <a:gd name="T16" fmla="*/ 17 w 44"/>
                  <a:gd name="T17" fmla="*/ 55 h 35"/>
                  <a:gd name="T18" fmla="*/ 17 w 44"/>
                  <a:gd name="T19" fmla="*/ 25 h 35"/>
                  <a:gd name="T20" fmla="*/ 0 w 44"/>
                  <a:gd name="T21" fmla="*/ 25 h 35"/>
                  <a:gd name="T22" fmla="*/ 22 w 44"/>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35">
                    <a:moveTo>
                      <a:pt x="13" y="0"/>
                    </a:moveTo>
                    <a:cubicBezTo>
                      <a:pt x="13" y="0"/>
                      <a:pt x="14" y="0"/>
                      <a:pt x="14" y="0"/>
                    </a:cubicBezTo>
                    <a:cubicBezTo>
                      <a:pt x="18" y="5"/>
                      <a:pt x="22" y="10"/>
                      <a:pt x="27" y="15"/>
                    </a:cubicBezTo>
                    <a:cubicBezTo>
                      <a:pt x="23" y="15"/>
                      <a:pt x="20" y="15"/>
                      <a:pt x="17" y="15"/>
                    </a:cubicBezTo>
                    <a:cubicBezTo>
                      <a:pt x="17" y="19"/>
                      <a:pt x="17" y="24"/>
                      <a:pt x="17" y="28"/>
                    </a:cubicBezTo>
                    <a:cubicBezTo>
                      <a:pt x="20" y="28"/>
                      <a:pt x="34" y="28"/>
                      <a:pt x="37" y="28"/>
                    </a:cubicBezTo>
                    <a:cubicBezTo>
                      <a:pt x="40" y="30"/>
                      <a:pt x="42" y="33"/>
                      <a:pt x="44" y="35"/>
                    </a:cubicBezTo>
                    <a:cubicBezTo>
                      <a:pt x="37" y="35"/>
                      <a:pt x="20" y="35"/>
                      <a:pt x="12" y="35"/>
                    </a:cubicBezTo>
                    <a:cubicBezTo>
                      <a:pt x="11" y="35"/>
                      <a:pt x="10" y="34"/>
                      <a:pt x="10" y="33"/>
                    </a:cubicBezTo>
                    <a:cubicBezTo>
                      <a:pt x="10" y="27"/>
                      <a:pt x="10" y="21"/>
                      <a:pt x="10" y="15"/>
                    </a:cubicBezTo>
                    <a:cubicBezTo>
                      <a:pt x="7" y="15"/>
                      <a:pt x="3" y="15"/>
                      <a:pt x="0" y="15"/>
                    </a:cubicBezTo>
                    <a:cubicBezTo>
                      <a:pt x="4" y="10"/>
                      <a:pt x="9" y="5"/>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grpSp>
      </p:grpSp>
      <p:grpSp>
        <p:nvGrpSpPr>
          <p:cNvPr id="31" name="组合 30"/>
          <p:cNvGrpSpPr/>
          <p:nvPr/>
        </p:nvGrpSpPr>
        <p:grpSpPr>
          <a:xfrm>
            <a:off x="2862263" y="2194669"/>
            <a:ext cx="396875" cy="396875"/>
            <a:chOff x="2862263" y="1862138"/>
            <a:chExt cx="396875" cy="396875"/>
          </a:xfrm>
        </p:grpSpPr>
        <p:sp>
          <p:nvSpPr>
            <p:cNvPr id="32" name="Oval 2"/>
            <p:cNvSpPr>
              <a:spLocks noChangeArrowheads="1"/>
            </p:cNvSpPr>
            <p:nvPr/>
          </p:nvSpPr>
          <p:spPr bwMode="auto">
            <a:xfrm>
              <a:off x="2862263" y="1862138"/>
              <a:ext cx="396875" cy="396875"/>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endParaRPr>
            </a:p>
          </p:txBody>
        </p:sp>
        <p:grpSp>
          <p:nvGrpSpPr>
            <p:cNvPr id="33" name="Group 28"/>
            <p:cNvGrpSpPr/>
            <p:nvPr/>
          </p:nvGrpSpPr>
          <p:grpSpPr>
            <a:xfrm>
              <a:off x="2974975" y="1995488"/>
              <a:ext cx="157163" cy="158750"/>
              <a:chExt cx="99" cy="100"/>
            </a:xfrm>
          </p:grpSpPr>
          <p:sp>
            <p:nvSpPr>
              <p:cNvPr id="34" name="Freeform 29"/>
              <p:cNvSpPr/>
              <p:nvPr/>
            </p:nvSpPr>
            <p:spPr bwMode="auto">
              <a:xfrm>
                <a:off x="60" y="60"/>
                <a:ext cx="39" cy="40"/>
              </a:xfrm>
              <a:custGeom>
                <a:gdLst>
                  <a:gd name="T0" fmla="*/ 36 w 24"/>
                  <a:gd name="T1" fmla="*/ 23 h 24"/>
                  <a:gd name="T2" fmla="*/ 13 w 24"/>
                  <a:gd name="T3" fmla="*/ 0 h 24"/>
                  <a:gd name="T4" fmla="*/ 0 w 24"/>
                  <a:gd name="T5" fmla="*/ 13 h 24"/>
                  <a:gd name="T6" fmla="*/ 23 w 24"/>
                  <a:gd name="T7" fmla="*/ 37 h 24"/>
                  <a:gd name="T8" fmla="*/ 36 w 24"/>
                  <a:gd name="T9" fmla="*/ 37 h 24"/>
                  <a:gd name="T10" fmla="*/ 36 w 24"/>
                  <a:gd name="T11" fmla="*/ 23 h 24"/>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24" h="24">
                    <a:moveTo>
                      <a:pt x="22" y="14"/>
                    </a:moveTo>
                    <a:cubicBezTo>
                      <a:pt x="8" y="0"/>
                      <a:pt x="8" y="0"/>
                      <a:pt x="8" y="0"/>
                    </a:cubicBezTo>
                    <a:cubicBezTo>
                      <a:pt x="6" y="3"/>
                      <a:pt x="3" y="6"/>
                      <a:pt x="0" y="8"/>
                    </a:cubicBezTo>
                    <a:cubicBezTo>
                      <a:pt x="14" y="22"/>
                      <a:pt x="14" y="22"/>
                      <a:pt x="14" y="22"/>
                    </a:cubicBezTo>
                    <a:cubicBezTo>
                      <a:pt x="16" y="24"/>
                      <a:pt x="20" y="24"/>
                      <a:pt x="22" y="22"/>
                    </a:cubicBezTo>
                    <a:cubicBezTo>
                      <a:pt x="24" y="19"/>
                      <a:pt x="24" y="16"/>
                      <a:pt x="22"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35" name="Freeform 30"/>
              <p:cNvSpPr>
                <a:spLocks noEditPoints="1"/>
              </p:cNvSpPr>
              <p:nvPr/>
            </p:nvSpPr>
            <p:spPr bwMode="auto">
              <a:xfrm>
                <a:off x="0" y="0"/>
                <a:ext cx="73" cy="73"/>
              </a:xfrm>
              <a:custGeom>
                <a:gdLst>
                  <a:gd name="T0" fmla="*/ 73 w 44"/>
                  <a:gd name="T1" fmla="*/ 37 h 44"/>
                  <a:gd name="T2" fmla="*/ 37 w 44"/>
                  <a:gd name="T3" fmla="*/ 0 h 44"/>
                  <a:gd name="T4" fmla="*/ 0 w 44"/>
                  <a:gd name="T5" fmla="*/ 37 h 44"/>
                  <a:gd name="T6" fmla="*/ 37 w 44"/>
                  <a:gd name="T7" fmla="*/ 73 h 44"/>
                  <a:gd name="T8" fmla="*/ 73 w 44"/>
                  <a:gd name="T9" fmla="*/ 37 h 44"/>
                  <a:gd name="T10" fmla="*/ 37 w 44"/>
                  <a:gd name="T11" fmla="*/ 65 h 44"/>
                  <a:gd name="T12" fmla="*/ 8 w 44"/>
                  <a:gd name="T13" fmla="*/ 37 h 44"/>
                  <a:gd name="T14" fmla="*/ 37 w 44"/>
                  <a:gd name="T15" fmla="*/ 8 h 44"/>
                  <a:gd name="T16" fmla="*/ 65 w 44"/>
                  <a:gd name="T17" fmla="*/ 37 h 44"/>
                  <a:gd name="T18" fmla="*/ 37 w 44"/>
                  <a:gd name="T19" fmla="*/ 65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44">
                    <a:moveTo>
                      <a:pt x="44" y="22"/>
                    </a:moveTo>
                    <a:cubicBezTo>
                      <a:pt x="44" y="10"/>
                      <a:pt x="34" y="0"/>
                      <a:pt x="22" y="0"/>
                    </a:cubicBezTo>
                    <a:cubicBezTo>
                      <a:pt x="10" y="0"/>
                      <a:pt x="0" y="10"/>
                      <a:pt x="0" y="22"/>
                    </a:cubicBezTo>
                    <a:cubicBezTo>
                      <a:pt x="0" y="34"/>
                      <a:pt x="10" y="44"/>
                      <a:pt x="22" y="44"/>
                    </a:cubicBezTo>
                    <a:cubicBezTo>
                      <a:pt x="34" y="44"/>
                      <a:pt x="44" y="34"/>
                      <a:pt x="44" y="22"/>
                    </a:cubicBezTo>
                    <a:close/>
                    <a:moveTo>
                      <a:pt x="22" y="39"/>
                    </a:moveTo>
                    <a:cubicBezTo>
                      <a:pt x="13" y="39"/>
                      <a:pt x="5" y="31"/>
                      <a:pt x="5" y="22"/>
                    </a:cubicBezTo>
                    <a:cubicBezTo>
                      <a:pt x="5" y="13"/>
                      <a:pt x="13" y="5"/>
                      <a:pt x="22" y="5"/>
                    </a:cubicBezTo>
                    <a:cubicBezTo>
                      <a:pt x="31" y="5"/>
                      <a:pt x="39" y="13"/>
                      <a:pt x="39" y="22"/>
                    </a:cubicBezTo>
                    <a:cubicBezTo>
                      <a:pt x="39" y="31"/>
                      <a:pt x="31" y="39"/>
                      <a:pt x="22"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36" name="Freeform 31"/>
              <p:cNvSpPr/>
              <p:nvPr/>
            </p:nvSpPr>
            <p:spPr bwMode="auto">
              <a:xfrm>
                <a:off x="15" y="15"/>
                <a:ext cx="21" cy="22"/>
              </a:xfrm>
              <a:custGeom>
                <a:gdLst>
                  <a:gd name="T0" fmla="*/ 0 w 13"/>
                  <a:gd name="T1" fmla="*/ 22 h 13"/>
                  <a:gd name="T2" fmla="*/ 6 w 13"/>
                  <a:gd name="T3" fmla="*/ 22 h 13"/>
                  <a:gd name="T4" fmla="*/ 21 w 13"/>
                  <a:gd name="T5" fmla="*/ 7 h 13"/>
                  <a:gd name="T6" fmla="*/ 21 w 13"/>
                  <a:gd name="T7" fmla="*/ 0 h 13"/>
                  <a:gd name="T8" fmla="*/ 0 w 13"/>
                  <a:gd name="T9" fmla="*/ 22 h 1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13" h="13">
                    <a:moveTo>
                      <a:pt x="0" y="13"/>
                    </a:moveTo>
                    <a:cubicBezTo>
                      <a:pt x="4" y="13"/>
                      <a:pt x="4" y="13"/>
                      <a:pt x="4" y="13"/>
                    </a:cubicBezTo>
                    <a:cubicBezTo>
                      <a:pt x="4" y="8"/>
                      <a:pt x="8" y="4"/>
                      <a:pt x="13" y="4"/>
                    </a:cubicBezTo>
                    <a:cubicBezTo>
                      <a:pt x="13" y="0"/>
                      <a:pt x="13" y="0"/>
                      <a:pt x="13" y="0"/>
                    </a:cubicBezTo>
                    <a:cubicBezTo>
                      <a:pt x="6" y="0"/>
                      <a:pt x="0" y="6"/>
                      <a:pt x="0"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grpSp>
      </p:grpSp>
      <p:sp>
        <p:nvSpPr>
          <p:cNvPr id="37" name="Freeform 32"/>
          <p:cNvSpPr/>
          <p:nvPr/>
        </p:nvSpPr>
        <p:spPr bwMode="auto">
          <a:xfrm>
            <a:off x="1462088" y="2334369"/>
            <a:ext cx="149225" cy="144462"/>
          </a:xfrm>
          <a:custGeom>
            <a:gdLst>
              <a:gd name="T0" fmla="*/ 75921 w 57"/>
              <a:gd name="T1" fmla="*/ 0 h 55"/>
              <a:gd name="T2" fmla="*/ 20944 w 57"/>
              <a:gd name="T3" fmla="*/ 28892 h 55"/>
              <a:gd name="T4" fmla="*/ 0 w 57"/>
              <a:gd name="T5" fmla="*/ 15759 h 55"/>
              <a:gd name="T6" fmla="*/ 0 w 57"/>
              <a:gd name="T7" fmla="*/ 84051 h 55"/>
              <a:gd name="T8" fmla="*/ 57596 w 57"/>
              <a:gd name="T9" fmla="*/ 49905 h 55"/>
              <a:gd name="T10" fmla="*/ 39270 w 57"/>
              <a:gd name="T11" fmla="*/ 39399 h 55"/>
              <a:gd name="T12" fmla="*/ 75921 w 57"/>
              <a:gd name="T13" fmla="*/ 23639 h 55"/>
              <a:gd name="T14" fmla="*/ 125663 w 57"/>
              <a:gd name="T15" fmla="*/ 73544 h 55"/>
              <a:gd name="T16" fmla="*/ 75921 w 57"/>
              <a:gd name="T17" fmla="*/ 123449 h 55"/>
              <a:gd name="T18" fmla="*/ 75921 w 57"/>
              <a:gd name="T19" fmla="*/ 144462 h 55"/>
              <a:gd name="T20" fmla="*/ 149225 w 57"/>
              <a:gd name="T21" fmla="*/ 73544 h 55"/>
              <a:gd name="T22" fmla="*/ 75921 w 57"/>
              <a:gd name="T23" fmla="*/ 0 h 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 h="55">
                <a:moveTo>
                  <a:pt x="29" y="0"/>
                </a:moveTo>
                <a:cubicBezTo>
                  <a:pt x="21" y="0"/>
                  <a:pt x="13" y="4"/>
                  <a:pt x="8" y="11"/>
                </a:cubicBezTo>
                <a:cubicBezTo>
                  <a:pt x="0" y="6"/>
                  <a:pt x="0" y="6"/>
                  <a:pt x="0" y="6"/>
                </a:cubicBezTo>
                <a:cubicBezTo>
                  <a:pt x="0" y="32"/>
                  <a:pt x="0" y="32"/>
                  <a:pt x="0" y="32"/>
                </a:cubicBezTo>
                <a:cubicBezTo>
                  <a:pt x="22" y="19"/>
                  <a:pt x="22" y="19"/>
                  <a:pt x="22" y="19"/>
                </a:cubicBezTo>
                <a:cubicBezTo>
                  <a:pt x="15" y="15"/>
                  <a:pt x="15" y="15"/>
                  <a:pt x="15" y="15"/>
                </a:cubicBezTo>
                <a:cubicBezTo>
                  <a:pt x="19" y="11"/>
                  <a:pt x="24" y="9"/>
                  <a:pt x="29" y="9"/>
                </a:cubicBezTo>
                <a:cubicBezTo>
                  <a:pt x="40" y="9"/>
                  <a:pt x="48" y="17"/>
                  <a:pt x="48" y="28"/>
                </a:cubicBezTo>
                <a:cubicBezTo>
                  <a:pt x="48" y="38"/>
                  <a:pt x="40" y="47"/>
                  <a:pt x="29" y="47"/>
                </a:cubicBezTo>
                <a:cubicBezTo>
                  <a:pt x="29" y="55"/>
                  <a:pt x="29" y="55"/>
                  <a:pt x="29" y="55"/>
                </a:cubicBezTo>
                <a:cubicBezTo>
                  <a:pt x="44" y="55"/>
                  <a:pt x="57" y="43"/>
                  <a:pt x="57" y="28"/>
                </a:cubicBezTo>
                <a:cubicBezTo>
                  <a:pt x="57" y="12"/>
                  <a:pt x="44" y="0"/>
                  <a:pt x="2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38" name="Rectangle 33"/>
          <p:cNvSpPr>
            <a:spLocks noChangeArrowheads="1"/>
          </p:cNvSpPr>
          <p:nvPr/>
        </p:nvSpPr>
        <p:spPr bwMode="auto">
          <a:xfrm>
            <a:off x="788988" y="3894881"/>
            <a:ext cx="15113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800" b="1">
                <a:solidFill>
                  <a:schemeClr val="tx1">
                    <a:lumMod val="85000"/>
                    <a:lumOff val="15000"/>
                  </a:schemeClr>
                </a:solidFill>
                <a:latin typeface="微软雅黑" panose="020b0503020204020204" pitchFamily="34" charset="-122"/>
                <a:ea typeface="微软雅黑" panose="020b0503020204020204" pitchFamily="34" charset="-122"/>
              </a:rPr>
              <a:t>YOUR TEXT HERE</a:t>
            </a:r>
            <a:endParaRPr lang="zh-CN" altLang="en-US" sz="800" b="1">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en-US" altLang="zh-CN" sz="800">
                <a:solidFill>
                  <a:schemeClr val="tx1">
                    <a:lumMod val="85000"/>
                    <a:lumOff val="15000"/>
                  </a:schemeClr>
                </a:solidFill>
                <a:latin typeface="微软雅黑" panose="020b0503020204020204" pitchFamily="34" charset="-122"/>
                <a:ea typeface="微软雅黑" panose="020b0503020204020204" pitchFamily="34" charset="-122"/>
              </a:rPr>
              <a:t>We have many PowerPoint </a:t>
            </a:r>
            <a:r>
              <a:rPr lang="zh-CN" altLang="en-US" sz="800">
                <a:solidFill>
                  <a:schemeClr val="tx1">
                    <a:lumMod val="85000"/>
                    <a:lumOff val="15000"/>
                  </a:schemeClr>
                </a:solidFill>
                <a:latin typeface="微软雅黑" panose="020b0503020204020204" pitchFamily="34" charset="-122"/>
                <a:ea typeface="微软雅黑" panose="020b0503020204020204" pitchFamily="34" charset="-122"/>
              </a:rPr>
              <a:t>templates</a:t>
            </a:r>
            <a:r>
              <a:rPr lang="en-US" altLang="zh-CN" sz="800">
                <a:solidFill>
                  <a:schemeClr val="tx1">
                    <a:lumMod val="85000"/>
                    <a:lumOff val="15000"/>
                  </a:schemeClr>
                </a:solidFill>
                <a:latin typeface="微软雅黑" panose="020b0503020204020204" pitchFamily="34" charset="-122"/>
                <a:ea typeface="微软雅黑" panose="020b0503020204020204" pitchFamily="34" charset="-122"/>
              </a:rPr>
              <a:t> that has been specifically designed</a:t>
            </a:r>
            <a:endParaRPr lang="zh-CN" altLang="en-US" sz="8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9" name="Rectangle 34"/>
          <p:cNvSpPr>
            <a:spLocks noChangeArrowheads="1"/>
          </p:cNvSpPr>
          <p:nvPr/>
        </p:nvSpPr>
        <p:spPr bwMode="auto">
          <a:xfrm>
            <a:off x="2305050" y="3894881"/>
            <a:ext cx="15113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800" b="1">
                <a:solidFill>
                  <a:schemeClr val="tx1">
                    <a:lumMod val="85000"/>
                    <a:lumOff val="15000"/>
                  </a:schemeClr>
                </a:solidFill>
                <a:latin typeface="微软雅黑" panose="020b0503020204020204" pitchFamily="34" charset="-122"/>
                <a:ea typeface="微软雅黑" panose="020b0503020204020204" pitchFamily="34" charset="-122"/>
              </a:rPr>
              <a:t>YOUR TEXT HERE</a:t>
            </a:r>
            <a:endParaRPr lang="zh-CN" altLang="en-US" sz="800" b="1">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en-US" altLang="zh-CN" sz="800">
                <a:solidFill>
                  <a:schemeClr val="tx1">
                    <a:lumMod val="85000"/>
                    <a:lumOff val="15000"/>
                  </a:schemeClr>
                </a:solidFill>
                <a:latin typeface="微软雅黑" panose="020b0503020204020204" pitchFamily="34" charset="-122"/>
                <a:ea typeface="微软雅黑" panose="020b0503020204020204" pitchFamily="34" charset="-122"/>
              </a:rPr>
              <a:t>We have many PowerPoint </a:t>
            </a:r>
            <a:r>
              <a:rPr lang="zh-CN" altLang="en-US" sz="800">
                <a:solidFill>
                  <a:schemeClr val="tx1">
                    <a:lumMod val="85000"/>
                    <a:lumOff val="15000"/>
                  </a:schemeClr>
                </a:solidFill>
                <a:latin typeface="微软雅黑" panose="020b0503020204020204" pitchFamily="34" charset="-122"/>
                <a:ea typeface="微软雅黑" panose="020b0503020204020204" pitchFamily="34" charset="-122"/>
              </a:rPr>
              <a:t>templates</a:t>
            </a:r>
            <a:r>
              <a:rPr lang="en-US" altLang="zh-CN" sz="800">
                <a:solidFill>
                  <a:schemeClr val="tx1">
                    <a:lumMod val="85000"/>
                    <a:lumOff val="15000"/>
                  </a:schemeClr>
                </a:solidFill>
                <a:latin typeface="微软雅黑" panose="020b0503020204020204" pitchFamily="34" charset="-122"/>
                <a:ea typeface="微软雅黑" panose="020b0503020204020204" pitchFamily="34" charset="-122"/>
              </a:rPr>
              <a:t> that has been specifically designed</a:t>
            </a:r>
            <a:endParaRPr lang="zh-CN" altLang="en-US" sz="8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0" name="Rectangle 35"/>
          <p:cNvSpPr>
            <a:spLocks noChangeArrowheads="1"/>
          </p:cNvSpPr>
          <p:nvPr/>
        </p:nvSpPr>
        <p:spPr bwMode="auto">
          <a:xfrm>
            <a:off x="3816350" y="3894881"/>
            <a:ext cx="15113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800" b="1">
                <a:solidFill>
                  <a:schemeClr val="tx1">
                    <a:lumMod val="85000"/>
                    <a:lumOff val="15000"/>
                  </a:schemeClr>
                </a:solidFill>
                <a:latin typeface="微软雅黑" panose="020b0503020204020204" pitchFamily="34" charset="-122"/>
                <a:ea typeface="微软雅黑" panose="020b0503020204020204" pitchFamily="34" charset="-122"/>
              </a:rPr>
              <a:t>YOUR TEXT HERE</a:t>
            </a:r>
            <a:endParaRPr lang="zh-CN" altLang="en-US" sz="800" b="1">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en-US" altLang="zh-CN" sz="800">
                <a:solidFill>
                  <a:schemeClr val="tx1">
                    <a:lumMod val="85000"/>
                    <a:lumOff val="15000"/>
                  </a:schemeClr>
                </a:solidFill>
                <a:latin typeface="微软雅黑" panose="020b0503020204020204" pitchFamily="34" charset="-122"/>
                <a:ea typeface="微软雅黑" panose="020b0503020204020204" pitchFamily="34" charset="-122"/>
              </a:rPr>
              <a:t>We have many PowerPoint </a:t>
            </a:r>
            <a:r>
              <a:rPr lang="zh-CN" altLang="en-US" sz="800">
                <a:solidFill>
                  <a:schemeClr val="tx1">
                    <a:lumMod val="85000"/>
                    <a:lumOff val="15000"/>
                  </a:schemeClr>
                </a:solidFill>
                <a:latin typeface="微软雅黑" panose="020b0503020204020204" pitchFamily="34" charset="-122"/>
                <a:ea typeface="微软雅黑" panose="020b0503020204020204" pitchFamily="34" charset="-122"/>
              </a:rPr>
              <a:t>templates</a:t>
            </a:r>
            <a:r>
              <a:rPr lang="en-US" altLang="zh-CN" sz="800">
                <a:solidFill>
                  <a:schemeClr val="tx1">
                    <a:lumMod val="85000"/>
                    <a:lumOff val="15000"/>
                  </a:schemeClr>
                </a:solidFill>
                <a:latin typeface="微软雅黑" panose="020b0503020204020204" pitchFamily="34" charset="-122"/>
                <a:ea typeface="微软雅黑" panose="020b0503020204020204" pitchFamily="34" charset="-122"/>
              </a:rPr>
              <a:t> that has been specifically designed</a:t>
            </a:r>
            <a:endParaRPr lang="zh-CN" altLang="en-US" sz="8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1" name="Rectangle 36"/>
          <p:cNvSpPr>
            <a:spLocks noChangeArrowheads="1"/>
          </p:cNvSpPr>
          <p:nvPr/>
        </p:nvSpPr>
        <p:spPr bwMode="auto">
          <a:xfrm>
            <a:off x="5340350" y="3894881"/>
            <a:ext cx="15113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800" b="1">
                <a:solidFill>
                  <a:schemeClr val="tx1">
                    <a:lumMod val="85000"/>
                    <a:lumOff val="15000"/>
                  </a:schemeClr>
                </a:solidFill>
                <a:latin typeface="微软雅黑" panose="020b0503020204020204" pitchFamily="34" charset="-122"/>
                <a:ea typeface="微软雅黑" panose="020b0503020204020204" pitchFamily="34" charset="-122"/>
              </a:rPr>
              <a:t>YOUR TEXT HERE</a:t>
            </a:r>
            <a:endParaRPr lang="zh-CN" altLang="en-US" sz="800" b="1">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en-US" altLang="zh-CN" sz="800">
                <a:solidFill>
                  <a:schemeClr val="tx1">
                    <a:lumMod val="85000"/>
                    <a:lumOff val="15000"/>
                  </a:schemeClr>
                </a:solidFill>
                <a:latin typeface="微软雅黑" panose="020b0503020204020204" pitchFamily="34" charset="-122"/>
                <a:ea typeface="微软雅黑" panose="020b0503020204020204" pitchFamily="34" charset="-122"/>
              </a:rPr>
              <a:t>We have many PowerPoint </a:t>
            </a:r>
            <a:r>
              <a:rPr lang="zh-CN" altLang="en-US" sz="800">
                <a:solidFill>
                  <a:schemeClr val="tx1">
                    <a:lumMod val="85000"/>
                    <a:lumOff val="15000"/>
                  </a:schemeClr>
                </a:solidFill>
                <a:latin typeface="微软雅黑" panose="020b0503020204020204" pitchFamily="34" charset="-122"/>
                <a:ea typeface="微软雅黑" panose="020b0503020204020204" pitchFamily="34" charset="-122"/>
              </a:rPr>
              <a:t>templates</a:t>
            </a:r>
            <a:r>
              <a:rPr lang="en-US" altLang="zh-CN" sz="800">
                <a:solidFill>
                  <a:schemeClr val="tx1">
                    <a:lumMod val="85000"/>
                    <a:lumOff val="15000"/>
                  </a:schemeClr>
                </a:solidFill>
                <a:latin typeface="微软雅黑" panose="020b0503020204020204" pitchFamily="34" charset="-122"/>
                <a:ea typeface="微软雅黑" panose="020b0503020204020204" pitchFamily="34" charset="-122"/>
              </a:rPr>
              <a:t> that has been specifically designed</a:t>
            </a:r>
            <a:endParaRPr lang="zh-CN" altLang="en-US" sz="8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2" name="Rectangle 37"/>
          <p:cNvSpPr>
            <a:spLocks noChangeArrowheads="1"/>
          </p:cNvSpPr>
          <p:nvPr/>
        </p:nvSpPr>
        <p:spPr bwMode="auto">
          <a:xfrm>
            <a:off x="6856413" y="3894881"/>
            <a:ext cx="15113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800" b="1">
                <a:solidFill>
                  <a:schemeClr val="tx1">
                    <a:lumMod val="85000"/>
                    <a:lumOff val="15000"/>
                  </a:schemeClr>
                </a:solidFill>
                <a:latin typeface="微软雅黑" panose="020b0503020204020204" pitchFamily="34" charset="-122"/>
                <a:ea typeface="微软雅黑" panose="020b0503020204020204" pitchFamily="34" charset="-122"/>
              </a:rPr>
              <a:t>YOUR TEXT HERE</a:t>
            </a:r>
            <a:endParaRPr lang="zh-CN" altLang="en-US" sz="800" b="1">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en-US" altLang="zh-CN" sz="800">
                <a:solidFill>
                  <a:schemeClr val="tx1">
                    <a:lumMod val="85000"/>
                    <a:lumOff val="15000"/>
                  </a:schemeClr>
                </a:solidFill>
                <a:latin typeface="微软雅黑" panose="020b0503020204020204" pitchFamily="34" charset="-122"/>
                <a:ea typeface="微软雅黑" panose="020b0503020204020204" pitchFamily="34" charset="-122"/>
              </a:rPr>
              <a:t>We have many PowerPoint </a:t>
            </a:r>
            <a:r>
              <a:rPr lang="zh-CN" altLang="en-US" sz="800">
                <a:solidFill>
                  <a:schemeClr val="tx1">
                    <a:lumMod val="85000"/>
                    <a:lumOff val="15000"/>
                  </a:schemeClr>
                </a:solidFill>
                <a:latin typeface="微软雅黑" panose="020b0503020204020204" pitchFamily="34" charset="-122"/>
                <a:ea typeface="微软雅黑" panose="020b0503020204020204" pitchFamily="34" charset="-122"/>
              </a:rPr>
              <a:t>templates</a:t>
            </a:r>
            <a:r>
              <a:rPr lang="en-US" altLang="zh-CN" sz="800">
                <a:solidFill>
                  <a:schemeClr val="tx1">
                    <a:lumMod val="85000"/>
                    <a:lumOff val="15000"/>
                  </a:schemeClr>
                </a:solidFill>
                <a:latin typeface="微软雅黑" panose="020b0503020204020204" pitchFamily="34" charset="-122"/>
                <a:ea typeface="微软雅黑" panose="020b0503020204020204" pitchFamily="34" charset="-122"/>
              </a:rPr>
              <a:t> that has been specifically designed</a:t>
            </a:r>
            <a:endParaRPr lang="zh-CN" altLang="en-US" sz="8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3" name="Line 38"/>
          <p:cNvSpPr>
            <a:spLocks noChangeShapeType="1"/>
          </p:cNvSpPr>
          <p:nvPr/>
        </p:nvSpPr>
        <p:spPr bwMode="auto">
          <a:xfrm flipH="1">
            <a:off x="1544638" y="3442444"/>
            <a:ext cx="0" cy="360362"/>
          </a:xfrm>
          <a:prstGeom prst="line">
            <a:avLst/>
          </a:prstGeom>
          <a:noFill/>
          <a:ln w="6350">
            <a:solidFill>
              <a:srgbClr val="489018"/>
            </a:solidFill>
            <a:prstDash val="dash"/>
            <a:rou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solidFill>
            </a:endParaRPr>
          </a:p>
        </p:txBody>
      </p:sp>
      <p:sp>
        <p:nvSpPr>
          <p:cNvPr id="44" name="Line 39"/>
          <p:cNvSpPr>
            <a:spLocks noChangeShapeType="1"/>
          </p:cNvSpPr>
          <p:nvPr/>
        </p:nvSpPr>
        <p:spPr bwMode="auto">
          <a:xfrm flipH="1">
            <a:off x="3060700" y="3442444"/>
            <a:ext cx="0" cy="360362"/>
          </a:xfrm>
          <a:prstGeom prst="line">
            <a:avLst/>
          </a:prstGeom>
          <a:noFill/>
          <a:ln w="6350">
            <a:solidFill>
              <a:srgbClr val="489018"/>
            </a:solidFill>
            <a:prstDash val="dash"/>
            <a:rou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solidFill>
            </a:endParaRPr>
          </a:p>
        </p:txBody>
      </p:sp>
      <p:sp>
        <p:nvSpPr>
          <p:cNvPr id="45" name="Line 40"/>
          <p:cNvSpPr>
            <a:spLocks noChangeShapeType="1"/>
          </p:cNvSpPr>
          <p:nvPr/>
        </p:nvSpPr>
        <p:spPr bwMode="auto">
          <a:xfrm flipH="1">
            <a:off x="4572000" y="3442444"/>
            <a:ext cx="0" cy="360362"/>
          </a:xfrm>
          <a:prstGeom prst="line">
            <a:avLst/>
          </a:prstGeom>
          <a:noFill/>
          <a:ln w="6350">
            <a:solidFill>
              <a:srgbClr val="489018"/>
            </a:solidFill>
            <a:prstDash val="dash"/>
            <a:rou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solidFill>
            </a:endParaRPr>
          </a:p>
        </p:txBody>
      </p:sp>
      <p:sp>
        <p:nvSpPr>
          <p:cNvPr id="46" name="Line 41"/>
          <p:cNvSpPr>
            <a:spLocks noChangeShapeType="1"/>
          </p:cNvSpPr>
          <p:nvPr/>
        </p:nvSpPr>
        <p:spPr bwMode="auto">
          <a:xfrm flipH="1">
            <a:off x="6096000" y="3442444"/>
            <a:ext cx="0" cy="360362"/>
          </a:xfrm>
          <a:prstGeom prst="line">
            <a:avLst/>
          </a:prstGeom>
          <a:noFill/>
          <a:ln w="6350">
            <a:solidFill>
              <a:srgbClr val="489018"/>
            </a:solidFill>
            <a:prstDash val="dash"/>
            <a:rou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solidFill>
            </a:endParaRPr>
          </a:p>
        </p:txBody>
      </p:sp>
      <p:sp>
        <p:nvSpPr>
          <p:cNvPr id="47" name="Line 42"/>
          <p:cNvSpPr>
            <a:spLocks noChangeShapeType="1"/>
          </p:cNvSpPr>
          <p:nvPr/>
        </p:nvSpPr>
        <p:spPr bwMode="auto">
          <a:xfrm flipH="1">
            <a:off x="7612063" y="3442444"/>
            <a:ext cx="0" cy="360362"/>
          </a:xfrm>
          <a:prstGeom prst="line">
            <a:avLst/>
          </a:prstGeom>
          <a:noFill/>
          <a:ln w="6350">
            <a:solidFill>
              <a:srgbClr val="489018"/>
            </a:solidFill>
            <a:prstDash val="dash"/>
            <a:rou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solidFill>
            </a:endParaRPr>
          </a:p>
        </p:txBody>
      </p:sp>
      <p:cxnSp>
        <p:nvCxnSpPr>
          <p:cNvPr id="48" name="直接连接符 47"/>
          <p:cNvCxnSpPr/>
          <p:nvPr/>
        </p:nvCxnSpPr>
        <p:spPr>
          <a:xfrm>
            <a:off x="0" y="5092030"/>
            <a:ext cx="9144000" cy="0"/>
          </a:xfrm>
          <a:prstGeom prst="line">
            <a:avLst/>
          </a:prstGeom>
          <a:ln w="101600">
            <a:solidFill>
              <a:srgbClr val="489018"/>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nodeType="afterGroup">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nodeType="afterGroup">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heel(1)">
                                      <p:cBhvr>
                                        <p:cTn id="24" dur="2000"/>
                                        <p:tgtEl>
                                          <p:spTgt spid="6"/>
                                        </p:tgtEl>
                                      </p:cBhvr>
                                    </p:animEffect>
                                  </p:childTnLst>
                                </p:cTn>
                              </p:par>
                            </p:childTnLst>
                          </p:cTn>
                        </p:par>
                        <p:par>
                          <p:cTn id="25" fill="hold" nodeType="afterGroup">
                            <p:stCondLst>
                              <p:cond delay="4000"/>
                            </p:stCondLst>
                            <p:childTnLst>
                              <p:par>
                                <p:cTn id="26" presetID="22" presetClass="entr" presetSubtype="1"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up)">
                                      <p:cBhvr>
                                        <p:cTn id="28" dur="500"/>
                                        <p:tgtEl>
                                          <p:spTgt spid="43"/>
                                        </p:tgtEl>
                                      </p:cBhvr>
                                    </p:animEffect>
                                  </p:childTnLst>
                                </p:cTn>
                              </p:par>
                            </p:childTnLst>
                          </p:cTn>
                        </p:par>
                        <p:par>
                          <p:cTn id="29" fill="hold" nodeType="afterGroup">
                            <p:stCondLst>
                              <p:cond delay="4500"/>
                            </p:stCondLst>
                            <p:childTnLst>
                              <p:par>
                                <p:cTn id="30" presetID="14" presetClass="entr" presetSubtype="10" fill="hold" grpId="0" nodeType="after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randombar(horizontal)">
                                      <p:cBhvr>
                                        <p:cTn id="32" dur="500"/>
                                        <p:tgtEl>
                                          <p:spTgt spid="38"/>
                                        </p:tgtEl>
                                      </p:cBhvr>
                                    </p:animEffect>
                                  </p:childTnLst>
                                </p:cTn>
                              </p:par>
                            </p:childTnLst>
                          </p:cTn>
                        </p:par>
                        <p:par>
                          <p:cTn id="33" fill="hold" nodeType="afterGroup">
                            <p:stCondLst>
                              <p:cond delay="5000"/>
                            </p:stCondLst>
                            <p:childTnLst>
                              <p:par>
                                <p:cTn id="34" presetID="22" presetClass="entr" presetSubtype="8"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par>
                          <p:cTn id="40" fill="hold" nodeType="afterGroup">
                            <p:stCondLst>
                              <p:cond delay="5500"/>
                            </p:stCondLst>
                            <p:childTnLst>
                              <p:par>
                                <p:cTn id="41" presetID="21" presetClass="entr" presetSubtype="1"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heel(1)">
                                      <p:cBhvr>
                                        <p:cTn id="43" dur="2000"/>
                                        <p:tgtEl>
                                          <p:spTgt spid="31"/>
                                        </p:tgtEl>
                                      </p:cBhvr>
                                    </p:animEffect>
                                  </p:childTnLst>
                                </p:cTn>
                              </p:par>
                            </p:childTnLst>
                          </p:cTn>
                        </p:par>
                        <p:par>
                          <p:cTn id="44" fill="hold" nodeType="afterGroup">
                            <p:stCondLst>
                              <p:cond delay="7500"/>
                            </p:stCondLst>
                            <p:childTnLst>
                              <p:par>
                                <p:cTn id="45" presetID="22" presetClass="entr" presetSubtype="1"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up)">
                                      <p:cBhvr>
                                        <p:cTn id="47" dur="500"/>
                                        <p:tgtEl>
                                          <p:spTgt spid="44"/>
                                        </p:tgtEl>
                                      </p:cBhvr>
                                    </p:animEffect>
                                  </p:childTnLst>
                                </p:cTn>
                              </p:par>
                            </p:childTnLst>
                          </p:cTn>
                        </p:par>
                        <p:par>
                          <p:cTn id="48" fill="hold" nodeType="afterGroup">
                            <p:stCondLst>
                              <p:cond delay="8000"/>
                            </p:stCondLst>
                            <p:childTnLst>
                              <p:par>
                                <p:cTn id="49" presetID="14" presetClass="entr" presetSubtype="1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randombar(horizontal)">
                                      <p:cBhvr>
                                        <p:cTn id="51" dur="500"/>
                                        <p:tgtEl>
                                          <p:spTgt spid="39"/>
                                        </p:tgtEl>
                                      </p:cBhvr>
                                    </p:animEffect>
                                  </p:childTnLst>
                                </p:cTn>
                              </p:par>
                            </p:childTnLst>
                          </p:cTn>
                        </p:par>
                        <p:par>
                          <p:cTn id="52" fill="hold" nodeType="afterGroup">
                            <p:stCondLst>
                              <p:cond delay="8500"/>
                            </p:stCondLst>
                            <p:childTnLst>
                              <p:par>
                                <p:cTn id="53" presetID="22" presetClass="entr" presetSubtype="8"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left)">
                                      <p:cBhvr>
                                        <p:cTn id="58" dur="500"/>
                                        <p:tgtEl>
                                          <p:spTgt spid="10"/>
                                        </p:tgtEl>
                                      </p:cBhvr>
                                    </p:animEffect>
                                  </p:childTnLst>
                                </p:cTn>
                              </p:par>
                            </p:childTnLst>
                          </p:cTn>
                        </p:par>
                        <p:par>
                          <p:cTn id="59" fill="hold" nodeType="afterGroup">
                            <p:stCondLst>
                              <p:cond delay="9000"/>
                            </p:stCondLst>
                            <p:childTnLst>
                              <p:par>
                                <p:cTn id="60" presetID="21" presetClass="entr" presetSubtype="1" fill="hold" nodeType="after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heel(1)">
                                      <p:cBhvr>
                                        <p:cTn id="62" dur="2000"/>
                                        <p:tgtEl>
                                          <p:spTgt spid="26"/>
                                        </p:tgtEl>
                                      </p:cBhvr>
                                    </p:animEffect>
                                  </p:childTnLst>
                                </p:cTn>
                              </p:par>
                            </p:childTnLst>
                          </p:cTn>
                        </p:par>
                        <p:par>
                          <p:cTn id="63" fill="hold" nodeType="afterGroup">
                            <p:stCondLst>
                              <p:cond delay="11000"/>
                            </p:stCondLst>
                            <p:childTnLst>
                              <p:par>
                                <p:cTn id="64" presetID="22" presetClass="entr" presetSubtype="1"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up)">
                                      <p:cBhvr>
                                        <p:cTn id="66" dur="500"/>
                                        <p:tgtEl>
                                          <p:spTgt spid="45"/>
                                        </p:tgtEl>
                                      </p:cBhvr>
                                    </p:animEffect>
                                  </p:childTnLst>
                                </p:cTn>
                              </p:par>
                            </p:childTnLst>
                          </p:cTn>
                        </p:par>
                        <p:par>
                          <p:cTn id="67" fill="hold" nodeType="afterGroup">
                            <p:stCondLst>
                              <p:cond delay="11500"/>
                            </p:stCondLst>
                            <p:childTnLst>
                              <p:par>
                                <p:cTn id="68" presetID="42"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nodeType="afterGroup">
                            <p:stCondLst>
                              <p:cond delay="12500"/>
                            </p:stCondLst>
                            <p:childTnLst>
                              <p:par>
                                <p:cTn id="74" presetID="22" presetClass="entr" presetSubtype="8" fill="hold" grpId="0" nodeType="after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wipe(left)">
                                      <p:cBhvr>
                                        <p:cTn id="76" dur="500"/>
                                        <p:tgtEl>
                                          <p:spTgt spid="1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nodeType="afterGroup">
                            <p:stCondLst>
                              <p:cond delay="13000"/>
                            </p:stCondLst>
                            <p:childTnLst>
                              <p:par>
                                <p:cTn id="81" presetID="21" presetClass="entr" presetSubtype="1" fill="hold"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wheel(1)">
                                      <p:cBhvr>
                                        <p:cTn id="83" dur="2000"/>
                                        <p:tgtEl>
                                          <p:spTgt spid="23"/>
                                        </p:tgtEl>
                                      </p:cBhvr>
                                    </p:animEffect>
                                  </p:childTnLst>
                                </p:cTn>
                              </p:par>
                            </p:childTnLst>
                          </p:cTn>
                        </p:par>
                        <p:par>
                          <p:cTn id="84" fill="hold" nodeType="afterGroup">
                            <p:stCondLst>
                              <p:cond delay="15000"/>
                            </p:stCondLst>
                            <p:childTnLst>
                              <p:par>
                                <p:cTn id="85" presetID="22" presetClass="entr" presetSubtype="1"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Effect transition="in" filter="wipe(up)">
                                      <p:cBhvr>
                                        <p:cTn id="87" dur="500"/>
                                        <p:tgtEl>
                                          <p:spTgt spid="46"/>
                                        </p:tgtEl>
                                      </p:cBhvr>
                                    </p:animEffect>
                                  </p:childTnLst>
                                </p:cTn>
                              </p:par>
                            </p:childTnLst>
                          </p:cTn>
                        </p:par>
                        <p:par>
                          <p:cTn id="88" fill="hold" nodeType="afterGroup">
                            <p:stCondLst>
                              <p:cond delay="15500"/>
                            </p:stCondLst>
                            <p:childTnLst>
                              <p:par>
                                <p:cTn id="89" presetID="14" presetClass="entr" presetSubtype="10"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randombar(horizontal)">
                                      <p:cBhvr>
                                        <p:cTn id="91" dur="500"/>
                                        <p:tgtEl>
                                          <p:spTgt spid="41"/>
                                        </p:tgtEl>
                                      </p:cBhvr>
                                    </p:animEffect>
                                  </p:childTnLst>
                                </p:cTn>
                              </p:par>
                            </p:childTnLst>
                          </p:cTn>
                        </p:par>
                        <p:par>
                          <p:cTn id="92" fill="hold" nodeType="afterGroup">
                            <p:stCondLst>
                              <p:cond delay="16000"/>
                            </p:stCondLst>
                            <p:childTnLst>
                              <p:par>
                                <p:cTn id="93" presetID="22" presetClass="entr" presetSubtype="8" fill="hold" grpId="0" nodeType="after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wipe(left)">
                                      <p:cBhvr>
                                        <p:cTn id="95" dur="500"/>
                                        <p:tgtEl>
                                          <p:spTgt spid="17"/>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2"/>
                                        </p:tgtEl>
                                        <p:attrNameLst>
                                          <p:attrName>style.visibility</p:attrName>
                                        </p:attrNameLst>
                                      </p:cBhvr>
                                      <p:to>
                                        <p:strVal val="visible"/>
                                      </p:to>
                                    </p:set>
                                    <p:animEffect transition="in" filter="wipe(left)">
                                      <p:cBhvr>
                                        <p:cTn id="98" dur="500"/>
                                        <p:tgtEl>
                                          <p:spTgt spid="12"/>
                                        </p:tgtEl>
                                      </p:cBhvr>
                                    </p:animEffect>
                                  </p:childTnLst>
                                </p:cTn>
                              </p:par>
                            </p:childTnLst>
                          </p:cTn>
                        </p:par>
                        <p:par>
                          <p:cTn id="99" fill="hold" nodeType="afterGroup">
                            <p:stCondLst>
                              <p:cond delay="16500"/>
                            </p:stCondLst>
                            <p:childTnLst>
                              <p:par>
                                <p:cTn id="100" presetID="21" presetClass="entr" presetSubtype="1" fill="hold" nodeType="after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wheel(1)">
                                      <p:cBhvr>
                                        <p:cTn id="102" dur="2000"/>
                                        <p:tgtEl>
                                          <p:spTgt spid="18"/>
                                        </p:tgtEl>
                                      </p:cBhvr>
                                    </p:animEffect>
                                  </p:childTnLst>
                                </p:cTn>
                              </p:par>
                            </p:childTnLst>
                          </p:cTn>
                        </p:par>
                        <p:par>
                          <p:cTn id="103" fill="hold" nodeType="afterGroup">
                            <p:stCondLst>
                              <p:cond delay="18500"/>
                            </p:stCondLst>
                            <p:childTnLst>
                              <p:par>
                                <p:cTn id="104" presetID="22" presetClass="entr" presetSubtype="1" fill="hold" grpId="0" nodeType="afterEffect">
                                  <p:stCondLst>
                                    <p:cond delay="0"/>
                                  </p:stCondLst>
                                  <p:childTnLst>
                                    <p:set>
                                      <p:cBhvr>
                                        <p:cTn id="105" dur="1" fill="hold">
                                          <p:stCondLst>
                                            <p:cond delay="0"/>
                                          </p:stCondLst>
                                        </p:cTn>
                                        <p:tgtEl>
                                          <p:spTgt spid="47"/>
                                        </p:tgtEl>
                                        <p:attrNameLst>
                                          <p:attrName>style.visibility</p:attrName>
                                        </p:attrNameLst>
                                      </p:cBhvr>
                                      <p:to>
                                        <p:strVal val="visible"/>
                                      </p:to>
                                    </p:set>
                                    <p:animEffect transition="in" filter="wipe(up)">
                                      <p:cBhvr>
                                        <p:cTn id="106" dur="500"/>
                                        <p:tgtEl>
                                          <p:spTgt spid="47"/>
                                        </p:tgtEl>
                                      </p:cBhvr>
                                    </p:animEffect>
                                  </p:childTnLst>
                                </p:cTn>
                              </p:par>
                            </p:childTnLst>
                          </p:cTn>
                        </p:par>
                        <p:par>
                          <p:cTn id="107" fill="hold" nodeType="afterGroup">
                            <p:stCondLst>
                              <p:cond delay="19000"/>
                            </p:stCondLst>
                            <p:childTnLst>
                              <p:par>
                                <p:cTn id="108" presetID="42" presetClass="entr" presetSubtype="0" fill="hold" grpId="0" nodeType="afterEffect">
                                  <p:stCondLst>
                                    <p:cond delay="0"/>
                                  </p:stCondLst>
                                  <p:childTnLst>
                                    <p:set>
                                      <p:cBhvr>
                                        <p:cTn id="109" dur="1" fill="hold">
                                          <p:stCondLst>
                                            <p:cond delay="0"/>
                                          </p:stCondLst>
                                        </p:cTn>
                                        <p:tgtEl>
                                          <p:spTgt spid="42"/>
                                        </p:tgtEl>
                                        <p:attrNameLst>
                                          <p:attrName>style.visibility</p:attrName>
                                        </p:attrNameLst>
                                      </p:cBhvr>
                                      <p:to>
                                        <p:strVal val="visible"/>
                                      </p:to>
                                    </p:set>
                                    <p:animEffect transition="in" filter="fade">
                                      <p:cBhvr>
                                        <p:cTn id="110" dur="1000"/>
                                        <p:tgtEl>
                                          <p:spTgt spid="42"/>
                                        </p:tgtEl>
                                      </p:cBhvr>
                                    </p:animEffect>
                                    <p:anim calcmode="lin" valueType="num">
                                      <p:cBhvr>
                                        <p:cTn id="111" dur="1000" fill="hold"/>
                                        <p:tgtEl>
                                          <p:spTgt spid="42"/>
                                        </p:tgtEl>
                                        <p:attrNameLst>
                                          <p:attrName>ppt_x</p:attrName>
                                        </p:attrNameLst>
                                      </p:cBhvr>
                                      <p:tavLst>
                                        <p:tav tm="0">
                                          <p:val>
                                            <p:strVal val="#ppt_x"/>
                                          </p:val>
                                        </p:tav>
                                        <p:tav tm="100000">
                                          <p:val>
                                            <p:strVal val="#ppt_x"/>
                                          </p:val>
                                        </p:tav>
                                      </p:tavLst>
                                    </p:anim>
                                    <p:anim calcmode="lin" valueType="num">
                                      <p:cBhvr>
                                        <p:cTn id="112"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38" grpId="0"/>
      <p:bldP spid="39" grpId="0"/>
      <p:bldP spid="40" grpId="0"/>
      <p:bldP spid="41" grpId="0"/>
      <p:bldP spid="42" grpId="0"/>
      <p:bldP spid="43" grpId="0" animBg="1"/>
      <p:bldP spid="44" grpId="0" animBg="1"/>
      <p:bldP spid="45" grpId="0" animBg="1"/>
      <p:bldP spid="46" grpId="0" animBg="1"/>
      <p:bldP spid="47" grpId="0" animBg="1"/>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组合 6"/>
          <p:cNvGrpSpPr/>
          <p:nvPr/>
        </p:nvGrpSpPr>
        <p:grpSpPr>
          <a:xfrm>
            <a:off x="251521" y="1"/>
            <a:ext cx="288031" cy="555526"/>
            <a:chOff x="251521" y="1"/>
            <a:chExt cx="288031" cy="555526"/>
          </a:xfrm>
        </p:grpSpPr>
        <p:sp>
          <p:nvSpPr>
            <p:cNvPr id="3" name="矩形 2"/>
            <p:cNvSpPr/>
            <p:nvPr/>
          </p:nvSpPr>
          <p:spPr>
            <a:xfrm>
              <a:off x="251521" y="1"/>
              <a:ext cx="288031" cy="555526"/>
            </a:xfrm>
            <a:prstGeom prst="rect">
              <a:avLst/>
            </a:prstGeom>
            <a:solidFill>
              <a:srgbClr val="489018"/>
            </a:solidFill>
            <a:ln w="88900" cmpd="dbl">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23528" y="483518"/>
              <a:ext cx="144016" cy="72008"/>
            </a:xfrm>
            <a:prstGeom prst="rect">
              <a:avLst/>
            </a:prstGeom>
            <a:solidFill>
              <a:schemeClr val="bg1"/>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extBox 4"/>
          <p:cNvSpPr txBox="1"/>
          <p:nvPr/>
        </p:nvSpPr>
        <p:spPr>
          <a:xfrm>
            <a:off x="539552" y="144964"/>
            <a:ext cx="1826141" cy="338554"/>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r>
              <a:rPr lang="zh-CN" altLang="en-US" sz="1600">
                <a:solidFill>
                  <a:schemeClr val="tx1">
                    <a:lumMod val="85000"/>
                    <a:lumOff val="15000"/>
                  </a:schemeClr>
                </a:solidFill>
              </a:rPr>
              <a:t>目前市场情况分析</a:t>
            </a:r>
            <a:endParaRPr lang="zh-CN" altLang="en-US" sz="1600">
              <a:solidFill>
                <a:schemeClr val="tx1">
                  <a:lumMod val="85000"/>
                  <a:lumOff val="15000"/>
                </a:schemeClr>
              </a:solidFill>
            </a:endParaRPr>
          </a:p>
        </p:txBody>
      </p:sp>
      <p:sp>
        <p:nvSpPr>
          <p:cNvPr id="6" name="椭圆 5"/>
          <p:cNvSpPr/>
          <p:nvPr/>
        </p:nvSpPr>
        <p:spPr>
          <a:xfrm>
            <a:off x="1403648" y="-609344"/>
            <a:ext cx="6205430" cy="6205430"/>
          </a:xfrm>
          <a:prstGeom prst="ellipse">
            <a:avLst/>
          </a:prstGeom>
          <a:noFill/>
          <a:ln>
            <a:solidFill>
              <a:srgbClr val="489018">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034146" y="974832"/>
            <a:ext cx="3075709" cy="3075709"/>
          </a:xfrm>
          <a:prstGeom prst="ellipse">
            <a:avLst/>
          </a:prstGeom>
          <a:solidFill>
            <a:srgbClr val="489018">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936670" y="1870884"/>
            <a:ext cx="1270660" cy="1270660"/>
          </a:xfrm>
          <a:prstGeom prst="ellipse">
            <a:avLst/>
          </a:pr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6948264" y="1870884"/>
            <a:ext cx="1270660" cy="1270660"/>
          </a:xfrm>
          <a:prstGeom prst="ellipse">
            <a:avLst/>
          </a:pr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899592" y="1864412"/>
            <a:ext cx="1270660" cy="1270660"/>
          </a:xfrm>
          <a:prstGeom prst="ellipse">
            <a:avLst/>
          </a:pr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32439"/>
              </a:solidFill>
            </a:endParaRPr>
          </a:p>
        </p:txBody>
      </p:sp>
      <p:sp>
        <p:nvSpPr>
          <p:cNvPr id="12" name="矩形 11"/>
          <p:cNvSpPr/>
          <p:nvPr/>
        </p:nvSpPr>
        <p:spPr bwMode="auto">
          <a:xfrm>
            <a:off x="4139950" y="2328020"/>
            <a:ext cx="936106" cy="369332"/>
          </a:xfrm>
          <a:prstGeom prst="rect">
            <a:avLst/>
          </a:prstGeom>
        </p:spPr>
        <p:txBody>
          <a:bodyPr wrap="square">
            <a:spAutoFit/>
          </a:bodyPr>
          <a:lstStyle/>
          <a:p>
            <a:pPr>
              <a:defRPr/>
            </a:pPr>
            <a:r>
              <a:rPr lang="zh-CN" altLang="en-US" b="1">
                <a:solidFill>
                  <a:schemeClr val="bg1"/>
                </a:solidFill>
              </a:rPr>
              <a:t>关键词</a:t>
            </a:r>
            <a:endParaRPr lang="zh-CN" altLang="en-US" b="1">
              <a:solidFill>
                <a:schemeClr val="bg1"/>
              </a:solidFill>
            </a:endParaRPr>
          </a:p>
        </p:txBody>
      </p:sp>
      <p:sp>
        <p:nvSpPr>
          <p:cNvPr id="13" name="矩形 12"/>
          <p:cNvSpPr/>
          <p:nvPr/>
        </p:nvSpPr>
        <p:spPr bwMode="auto">
          <a:xfrm>
            <a:off x="1066869" y="2295754"/>
            <a:ext cx="936106" cy="369332"/>
          </a:xfrm>
          <a:prstGeom prst="rect">
            <a:avLst/>
          </a:prstGeom>
        </p:spPr>
        <p:txBody>
          <a:bodyPr wrap="square">
            <a:spAutoFit/>
          </a:bodyPr>
          <a:lstStyle/>
          <a:p>
            <a:pPr>
              <a:defRPr/>
            </a:pPr>
            <a:r>
              <a:rPr lang="zh-CN" altLang="en-US" b="1">
                <a:solidFill>
                  <a:schemeClr val="bg1"/>
                </a:solidFill>
              </a:rPr>
              <a:t>关键词</a:t>
            </a:r>
            <a:endParaRPr lang="zh-CN" altLang="en-US" b="1">
              <a:solidFill>
                <a:schemeClr val="bg1"/>
              </a:solidFill>
            </a:endParaRPr>
          </a:p>
        </p:txBody>
      </p:sp>
      <p:sp>
        <p:nvSpPr>
          <p:cNvPr id="14" name="矩形 13"/>
          <p:cNvSpPr/>
          <p:nvPr/>
        </p:nvSpPr>
        <p:spPr bwMode="auto">
          <a:xfrm>
            <a:off x="7141025" y="2315076"/>
            <a:ext cx="936106" cy="369332"/>
          </a:xfrm>
          <a:prstGeom prst="rect">
            <a:avLst/>
          </a:prstGeom>
        </p:spPr>
        <p:txBody>
          <a:bodyPr wrap="square">
            <a:spAutoFit/>
          </a:bodyPr>
          <a:lstStyle/>
          <a:p>
            <a:pPr>
              <a:defRPr/>
            </a:pPr>
            <a:r>
              <a:rPr lang="zh-CN" altLang="en-US" b="1">
                <a:solidFill>
                  <a:schemeClr val="bg1"/>
                </a:solidFill>
              </a:rPr>
              <a:t>关键词</a:t>
            </a:r>
            <a:endParaRPr lang="zh-CN" altLang="en-US" b="1">
              <a:solidFill>
                <a:schemeClr val="bg1"/>
              </a:solidFill>
            </a:endParaRPr>
          </a:p>
        </p:txBody>
      </p:sp>
      <p:sp>
        <p:nvSpPr>
          <p:cNvPr id="15" name="TextBox 14"/>
          <p:cNvSpPr txBox="1"/>
          <p:nvPr/>
        </p:nvSpPr>
        <p:spPr>
          <a:xfrm>
            <a:off x="375615" y="3495112"/>
            <a:ext cx="2263602" cy="1200329"/>
          </a:xfrm>
          <a:prstGeom prst="rect">
            <a:avLst/>
          </a:prstGeom>
          <a:noFill/>
        </p:spPr>
        <p:txBody>
          <a:bodyPr wrap="square" rtlCol="0">
            <a:spAutoFit/>
          </a:bodyPr>
          <a:lstStyle/>
          <a:p>
            <a:pPr>
              <a:lnSpc>
                <a:spcPct val="150000"/>
              </a:lnSpc>
            </a:pPr>
            <a:r>
              <a:rPr lang="zh-CN" altLang="en-US" sz="1200">
                <a:solidFill>
                  <a:schemeClr val="tx1">
                    <a:lumMod val="85000"/>
                    <a:lumOff val="15000"/>
                  </a:schemeClr>
                </a:solidFill>
              </a:rPr>
              <a:t>这里输入简单的文字概述这里输入简单文字概述这里输入简单的文字概述这里入简单的文字概述这里输入述简单</a:t>
            </a:r>
            <a:endParaRPr lang="zh-CN" altLang="en-US" sz="1200">
              <a:solidFill>
                <a:schemeClr val="tx1">
                  <a:lumMod val="85000"/>
                  <a:lumOff val="15000"/>
                </a:schemeClr>
              </a:solidFill>
            </a:endParaRPr>
          </a:p>
        </p:txBody>
      </p:sp>
      <p:sp>
        <p:nvSpPr>
          <p:cNvPr id="16" name="TextBox 15"/>
          <p:cNvSpPr txBox="1"/>
          <p:nvPr/>
        </p:nvSpPr>
        <p:spPr>
          <a:xfrm>
            <a:off x="3440199" y="3495112"/>
            <a:ext cx="2263602" cy="1200329"/>
          </a:xfrm>
          <a:prstGeom prst="rect">
            <a:avLst/>
          </a:prstGeom>
          <a:noFill/>
        </p:spPr>
        <p:txBody>
          <a:bodyPr wrap="square" rtlCol="0">
            <a:spAutoFit/>
          </a:bodyPr>
          <a:lstStyle/>
          <a:p>
            <a:pPr>
              <a:lnSpc>
                <a:spcPct val="150000"/>
              </a:lnSpc>
            </a:pPr>
            <a:r>
              <a:rPr lang="zh-CN" altLang="en-US" sz="1200">
                <a:solidFill>
                  <a:schemeClr val="tx1">
                    <a:lumMod val="85000"/>
                    <a:lumOff val="15000"/>
                  </a:schemeClr>
                </a:solidFill>
              </a:rPr>
              <a:t>这里输入简单的文字概述这里输入简单文字概述这里输入简单的文字概述这里入简单的文字概述这里输入述简单</a:t>
            </a:r>
            <a:endParaRPr lang="zh-CN" altLang="en-US" sz="1200">
              <a:solidFill>
                <a:schemeClr val="tx1">
                  <a:lumMod val="85000"/>
                  <a:lumOff val="15000"/>
                </a:schemeClr>
              </a:solidFill>
            </a:endParaRPr>
          </a:p>
        </p:txBody>
      </p:sp>
      <p:sp>
        <p:nvSpPr>
          <p:cNvPr id="17" name="TextBox 16"/>
          <p:cNvSpPr txBox="1"/>
          <p:nvPr/>
        </p:nvSpPr>
        <p:spPr>
          <a:xfrm>
            <a:off x="6477277" y="3495112"/>
            <a:ext cx="2263602" cy="1200329"/>
          </a:xfrm>
          <a:prstGeom prst="rect">
            <a:avLst/>
          </a:prstGeom>
          <a:noFill/>
        </p:spPr>
        <p:txBody>
          <a:bodyPr wrap="square" rtlCol="0">
            <a:spAutoFit/>
          </a:bodyPr>
          <a:lstStyle/>
          <a:p>
            <a:pPr>
              <a:lnSpc>
                <a:spcPct val="150000"/>
              </a:lnSpc>
            </a:pPr>
            <a:r>
              <a:rPr lang="zh-CN" altLang="en-US" sz="1200">
                <a:solidFill>
                  <a:schemeClr val="tx1">
                    <a:lumMod val="85000"/>
                    <a:lumOff val="15000"/>
                  </a:schemeClr>
                </a:solidFill>
              </a:rPr>
              <a:t>这里输入简单的文字概述这里输入简单文字概述这里输入简单的文字概述这里入简单的文字概述这里输入述简单</a:t>
            </a:r>
            <a:endParaRPr lang="zh-CN" altLang="en-US" sz="1200">
              <a:solidFill>
                <a:schemeClr val="tx1">
                  <a:lumMod val="85000"/>
                  <a:lumOff val="15000"/>
                </a:schemeClr>
              </a:solidFill>
            </a:endParaRPr>
          </a:p>
        </p:txBody>
      </p:sp>
      <p:cxnSp>
        <p:nvCxnSpPr>
          <p:cNvPr id="18" name="直接连接符 17"/>
          <p:cNvCxnSpPr/>
          <p:nvPr/>
        </p:nvCxnSpPr>
        <p:spPr>
          <a:xfrm>
            <a:off x="0" y="5092030"/>
            <a:ext cx="9144000" cy="0"/>
          </a:xfrm>
          <a:prstGeom prst="line">
            <a:avLst/>
          </a:prstGeom>
          <a:ln w="101600">
            <a:solidFill>
              <a:srgbClr val="489018"/>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nodeType="afterGroup">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nodeType="afterGroup">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nodeType="afterGroup">
                            <p:stCondLst>
                              <p:cond delay="2500"/>
                            </p:stCondLst>
                            <p:childTnLst>
                              <p:par>
                                <p:cTn id="27" presetID="21" presetClass="entr" presetSubtype="1"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heel(1)">
                                      <p:cBhvr>
                                        <p:cTn id="29" dur="2000"/>
                                        <p:tgtEl>
                                          <p:spTgt spid="6"/>
                                        </p:tgtEl>
                                      </p:cBhvr>
                                    </p:animEffect>
                                  </p:childTnLst>
                                </p:cTn>
                              </p:par>
                            </p:childTnLst>
                          </p:cTn>
                        </p:par>
                        <p:par>
                          <p:cTn id="30" fill="hold" nodeType="afterGroup">
                            <p:stCondLst>
                              <p:cond delay="4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childTnLst>
                          </p:cTn>
                        </p:par>
                        <p:par>
                          <p:cTn id="41" fill="hold" nodeType="afterGroup">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1000" fill="hold"/>
                                        <p:tgtEl>
                                          <p:spTgt spid="14"/>
                                        </p:tgtEl>
                                        <p:attrNameLst>
                                          <p:attrName>ppt_y</p:attrName>
                                        </p:attrNameLst>
                                      </p:cBhvr>
                                      <p:tavLst>
                                        <p:tav tm="0">
                                          <p:val>
                                            <p:strVal val="#ppt_y+.1"/>
                                          </p:val>
                                        </p:tav>
                                        <p:tav tm="100000">
                                          <p:val>
                                            <p:strVal val="#ppt_y"/>
                                          </p:val>
                                        </p:tav>
                                      </p:tavLst>
                                    </p:anim>
                                  </p:childTnLst>
                                </p:cTn>
                              </p:par>
                            </p:childTnLst>
                          </p:cTn>
                        </p:par>
                        <p:par>
                          <p:cTn id="57" fill="hold" nodeType="afterGroup">
                            <p:stCondLst>
                              <p:cond delay="6000"/>
                            </p:stCondLst>
                            <p:childTnLst>
                              <p:par>
                                <p:cTn id="58" presetID="2" presetClass="entr" presetSubtype="4"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ppt_x"/>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additive="base">
                                        <p:cTn id="64" dur="500" fill="hold"/>
                                        <p:tgtEl>
                                          <p:spTgt spid="16"/>
                                        </p:tgtEl>
                                        <p:attrNameLst>
                                          <p:attrName>ppt_x</p:attrName>
                                        </p:attrNameLst>
                                      </p:cBhvr>
                                      <p:tavLst>
                                        <p:tav tm="0">
                                          <p:val>
                                            <p:strVal val="#ppt_x"/>
                                          </p:val>
                                        </p:tav>
                                        <p:tav tm="100000">
                                          <p:val>
                                            <p:strVal val="#ppt_x"/>
                                          </p:val>
                                        </p:tav>
                                      </p:tavLst>
                                    </p:anim>
                                    <p:anim calcmode="lin" valueType="num">
                                      <p:cBhvr additive="base">
                                        <p:cTn id="65" dur="500" fill="hold"/>
                                        <p:tgtEl>
                                          <p:spTgt spid="16"/>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additive="base">
                                        <p:cTn id="68" dur="500" fill="hold"/>
                                        <p:tgtEl>
                                          <p:spTgt spid="17"/>
                                        </p:tgtEl>
                                        <p:attrNameLst>
                                          <p:attrName>ppt_x</p:attrName>
                                        </p:attrNameLst>
                                      </p:cBhvr>
                                      <p:tavLst>
                                        <p:tav tm="0">
                                          <p:val>
                                            <p:strVal val="#ppt_x"/>
                                          </p:val>
                                        </p:tav>
                                        <p:tav tm="100000">
                                          <p:val>
                                            <p:strVal val="#ppt_x"/>
                                          </p:val>
                                        </p:tav>
                                      </p:tavLst>
                                    </p:anim>
                                    <p:anim calcmode="lin" valueType="num">
                                      <p:cBhvr additive="base">
                                        <p:cTn id="6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9" grpId="0" animBg="1"/>
      <p:bldP spid="10" grpId="0" animBg="1"/>
      <p:bldP spid="11" grpId="0" animBg="1"/>
      <p:bldP spid="12" grpId="0"/>
      <p:bldP spid="13" grpId="0"/>
      <p:bldP spid="14" grpId="0"/>
      <p:bldP spid="15" grpId="0"/>
      <p:bldP spid="16" grpId="0"/>
      <p:bldP spid="17" grpId="0"/>
    </p:bld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7" name="组合 46"/>
          <p:cNvGrpSpPr/>
          <p:nvPr/>
        </p:nvGrpSpPr>
        <p:grpSpPr>
          <a:xfrm>
            <a:off x="251521" y="1"/>
            <a:ext cx="288031" cy="555526"/>
            <a:chOff x="251521" y="1"/>
            <a:chExt cx="288031" cy="555526"/>
          </a:xfrm>
        </p:grpSpPr>
        <p:sp>
          <p:nvSpPr>
            <p:cNvPr id="3" name="矩形 2"/>
            <p:cNvSpPr/>
            <p:nvPr/>
          </p:nvSpPr>
          <p:spPr>
            <a:xfrm>
              <a:off x="251521" y="1"/>
              <a:ext cx="288031" cy="555526"/>
            </a:xfrm>
            <a:prstGeom prst="rect">
              <a:avLst/>
            </a:prstGeom>
            <a:solidFill>
              <a:srgbClr val="489018"/>
            </a:solidFill>
            <a:ln w="88900" cmpd="dbl">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23528" y="483518"/>
              <a:ext cx="144016" cy="72008"/>
            </a:xfrm>
            <a:prstGeom prst="rect">
              <a:avLst/>
            </a:prstGeom>
            <a:solidFill>
              <a:schemeClr val="bg1"/>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extBox 4"/>
          <p:cNvSpPr txBox="1"/>
          <p:nvPr/>
        </p:nvSpPr>
        <p:spPr>
          <a:xfrm>
            <a:off x="539552" y="123478"/>
            <a:ext cx="800219" cy="338554"/>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r>
              <a:rPr lang="zh-CN" altLang="en-US" sz="1600">
                <a:solidFill>
                  <a:schemeClr val="tx1">
                    <a:lumMod val="85000"/>
                    <a:lumOff val="15000"/>
                  </a:schemeClr>
                </a:solidFill>
              </a:rPr>
              <a:t>目录页</a:t>
            </a:r>
            <a:endParaRPr lang="zh-CN" altLang="en-US" sz="1600">
              <a:solidFill>
                <a:schemeClr val="tx1">
                  <a:lumMod val="85000"/>
                  <a:lumOff val="15000"/>
                </a:schemeClr>
              </a:solidFill>
            </a:endParaRPr>
          </a:p>
        </p:txBody>
      </p:sp>
      <p:sp>
        <p:nvSpPr>
          <p:cNvPr id="6" name="TextBox 5"/>
          <p:cNvSpPr txBox="1"/>
          <p:nvPr/>
        </p:nvSpPr>
        <p:spPr>
          <a:xfrm rot="21560070">
            <a:off x="540992" y="323133"/>
            <a:ext cx="1220592"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lgn="l"/>
            <a:r>
              <a:rPr lang="en-US" altLang="zh-CN" sz="1000">
                <a:solidFill>
                  <a:srgbClr val="489018"/>
                </a:solidFill>
              </a:rPr>
              <a:t>CONTENTS   PAGE </a:t>
            </a:r>
            <a:endParaRPr lang="en-US" altLang="zh-CN" sz="1000">
              <a:solidFill>
                <a:srgbClr val="489018"/>
              </a:solidFill>
            </a:endParaRPr>
          </a:p>
        </p:txBody>
      </p:sp>
      <p:sp>
        <p:nvSpPr>
          <p:cNvPr id="42" name="矩形 41"/>
          <p:cNvSpPr/>
          <p:nvPr/>
        </p:nvSpPr>
        <p:spPr>
          <a:xfrm>
            <a:off x="899592" y="1710936"/>
            <a:ext cx="1944216" cy="452954"/>
          </a:xfrm>
          <a:prstGeom prst="rect">
            <a:avLst/>
          </a:pr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42"/>
          <p:cNvSpPr txBox="1"/>
          <p:nvPr/>
        </p:nvSpPr>
        <p:spPr>
          <a:xfrm>
            <a:off x="966506" y="1742874"/>
            <a:ext cx="1748427" cy="400110"/>
          </a:xfrm>
          <a:prstGeom prst="rect">
            <a:avLst/>
          </a:prstGeom>
          <a:noFill/>
        </p:spPr>
        <p:txBody>
          <a:bodyPr wrap="none" rtlCol="0">
            <a:spAutoFit/>
          </a:bodyPr>
          <a:lstStyle/>
          <a:p>
            <a:r>
              <a:rPr lang="en-US" altLang="zh-CN" sz="2000" b="1">
                <a:solidFill>
                  <a:schemeClr val="bg1"/>
                </a:solidFill>
              </a:rPr>
              <a:t>CHAPTER  FIVE</a:t>
            </a:r>
            <a:endParaRPr lang="zh-CN" altLang="en-US" sz="2000" b="1">
              <a:solidFill>
                <a:schemeClr val="bg1"/>
              </a:solidFill>
            </a:endParaRPr>
          </a:p>
        </p:txBody>
      </p:sp>
      <p:sp>
        <p:nvSpPr>
          <p:cNvPr id="44" name="TextBox 43"/>
          <p:cNvSpPr txBox="1"/>
          <p:nvPr/>
        </p:nvSpPr>
        <p:spPr>
          <a:xfrm>
            <a:off x="755576" y="2287000"/>
            <a:ext cx="3877985" cy="646331"/>
          </a:xfrm>
          <a:prstGeom prst="rect">
            <a:avLst/>
          </a:prstGeom>
          <a:noFill/>
        </p:spPr>
        <p:txBody>
          <a:bodyPr wrap="none" rtlCol="0">
            <a:spAutoFit/>
          </a:bodyPr>
          <a:lstStyle/>
          <a:p>
            <a:r>
              <a:rPr lang="zh-CN" altLang="en-US" sz="3600" b="1">
                <a:solidFill>
                  <a:schemeClr val="tx1">
                    <a:lumMod val="85000"/>
                    <a:lumOff val="15000"/>
                  </a:schemeClr>
                </a:solidFill>
                <a:latin typeface="微软雅黑" panose="020b0503020204020204" pitchFamily="34" charset="-122"/>
                <a:ea typeface="微软雅黑" panose="020b0503020204020204" pitchFamily="34" charset="-122"/>
              </a:rPr>
              <a:t>下一年度工作计划</a:t>
            </a:r>
            <a:endParaRPr lang="zh-CN" altLang="en-US" sz="3600" b="1">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45" name="直接连接符 44"/>
          <p:cNvCxnSpPr/>
          <p:nvPr/>
        </p:nvCxnSpPr>
        <p:spPr>
          <a:xfrm>
            <a:off x="827584" y="3007080"/>
            <a:ext cx="7776864" cy="0"/>
          </a:xfrm>
          <a:prstGeom prst="line">
            <a:avLst/>
          </a:prstGeom>
          <a:ln w="38100">
            <a:solidFill>
              <a:srgbClr val="489018"/>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827584" y="3151096"/>
            <a:ext cx="7776864" cy="701795"/>
          </a:xfrm>
          <a:prstGeom prst="rect">
            <a:avLst/>
          </a:prstGeom>
          <a:noFill/>
        </p:spPr>
        <p:txBody>
          <a:bodyPr wrap="square" rtlCol="0">
            <a:spAutoFit/>
          </a:bodyPr>
          <a:lstStyle/>
          <a:p>
            <a:pPr>
              <a:lnSpc>
                <a:spcPct val="150000"/>
              </a:lnSpc>
            </a:pPr>
            <a:r>
              <a:rPr lang="zh-CN" altLang="en-US" sz="1400">
                <a:solidFill>
                  <a:schemeClr val="tx1">
                    <a:lumMod val="85000"/>
                    <a:lumOff val="15000"/>
                  </a:schemeClr>
                </a:solidFill>
              </a:rPr>
              <a:t>这里输入简单的文字概述这里输入简单文字概述这里输入简单的文字概述这里入简单的文字概述这里输入述简单的文字概述</a:t>
            </a:r>
            <a:endParaRPr lang="zh-CN" altLang="en-US" sz="1400">
              <a:solidFill>
                <a:schemeClr val="tx1">
                  <a:lumMod val="85000"/>
                  <a:lumOff val="15000"/>
                </a:schemeClr>
              </a:solidFill>
            </a:endParaRPr>
          </a:p>
        </p:txBody>
      </p:sp>
      <p:cxnSp>
        <p:nvCxnSpPr>
          <p:cNvPr id="12" name="直接连接符 11"/>
          <p:cNvCxnSpPr/>
          <p:nvPr/>
        </p:nvCxnSpPr>
        <p:spPr>
          <a:xfrm>
            <a:off x="0" y="5092030"/>
            <a:ext cx="9144000" cy="0"/>
          </a:xfrm>
          <a:prstGeom prst="line">
            <a:avLst/>
          </a:prstGeom>
          <a:ln w="101600">
            <a:solidFill>
              <a:srgbClr val="489018"/>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1"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par>
                          <p:cTn id="15" fill="hold" nodeType="afterGroup">
                            <p:stCondLst>
                              <p:cond delay="1500"/>
                            </p:stCondLst>
                            <p:childTnLst>
                              <p:par>
                                <p:cTn id="16" presetID="2" presetClass="entr" presetSubtype="9" fill="hold" grpId="0" nodeType="after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0-#ppt_h/2"/>
                                          </p:val>
                                        </p:tav>
                                        <p:tav tm="100000">
                                          <p:val>
                                            <p:strVal val="#ppt_y"/>
                                          </p:val>
                                        </p:tav>
                                      </p:tavLst>
                                    </p:anim>
                                  </p:childTnLst>
                                </p:cTn>
                              </p:par>
                            </p:childTnLst>
                          </p:cTn>
                        </p:par>
                        <p:par>
                          <p:cTn id="20" fill="hold" nodeType="afterGroup">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animEffect transition="in" filter="fade">
                                      <p:cBhvr>
                                        <p:cTn id="25" dur="500"/>
                                        <p:tgtEl>
                                          <p:spTgt spid="42"/>
                                        </p:tgtEl>
                                      </p:cBhvr>
                                    </p:animEffect>
                                  </p:childTnLst>
                                </p:cTn>
                              </p:par>
                            </p:childTnLst>
                          </p:cTn>
                        </p:par>
                        <p:par>
                          <p:cTn id="26" fill="hold" nodeType="afterGroup">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1000"/>
                                        <p:tgtEl>
                                          <p:spTgt spid="43"/>
                                        </p:tgtEl>
                                      </p:cBhvr>
                                    </p:animEffect>
                                    <p:anim calcmode="lin" valueType="num">
                                      <p:cBhvr>
                                        <p:cTn id="30" dur="1000" fill="hold"/>
                                        <p:tgtEl>
                                          <p:spTgt spid="43"/>
                                        </p:tgtEl>
                                        <p:attrNameLst>
                                          <p:attrName>ppt_x</p:attrName>
                                        </p:attrNameLst>
                                      </p:cBhvr>
                                      <p:tavLst>
                                        <p:tav tm="0">
                                          <p:val>
                                            <p:strVal val="#ppt_x"/>
                                          </p:val>
                                        </p:tav>
                                        <p:tav tm="100000">
                                          <p:val>
                                            <p:strVal val="#ppt_x"/>
                                          </p:val>
                                        </p:tav>
                                      </p:tavLst>
                                    </p:anim>
                                    <p:anim calcmode="lin" valueType="num">
                                      <p:cBhvr>
                                        <p:cTn id="31" dur="1000" fill="hold"/>
                                        <p:tgtEl>
                                          <p:spTgt spid="43"/>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3500"/>
                            </p:stCondLst>
                            <p:childTnLst>
                              <p:par>
                                <p:cTn id="33" presetID="56" presetClass="entr" presetSubtype="0" fill="hold" grpId="0" nodeType="afterEffect">
                                  <p:stCondLst>
                                    <p:cond delay="0"/>
                                  </p:stCondLst>
                                  <p:iterate type="lt">
                                    <p:tmPct val="10000"/>
                                  </p:iterate>
                                  <p:childTnLst>
                                    <p:set>
                                      <p:cBhvr>
                                        <p:cTn id="34" dur="1" fill="hold">
                                          <p:stCondLst>
                                            <p:cond delay="0"/>
                                          </p:stCondLst>
                                        </p:cTn>
                                        <p:tgtEl>
                                          <p:spTgt spid="44"/>
                                        </p:tgtEl>
                                        <p:attrNameLst>
                                          <p:attrName>style.visibility</p:attrName>
                                        </p:attrNameLst>
                                      </p:cBhvr>
                                      <p:to>
                                        <p:strVal val="visible"/>
                                      </p:to>
                                    </p:set>
                                    <p:anim by="(-#ppt_w*2)" calcmode="lin" valueType="num">
                                      <p:cBhvr rctx="PPT">
                                        <p:cTn id="35" dur="500" autoRev="1" fill="hold">
                                          <p:stCondLst>
                                            <p:cond delay="0"/>
                                          </p:stCondLst>
                                        </p:cTn>
                                        <p:tgtEl>
                                          <p:spTgt spid="44"/>
                                        </p:tgtEl>
                                        <p:attrNameLst>
                                          <p:attrName>ppt_w</p:attrName>
                                        </p:attrNameLst>
                                      </p:cBhvr>
                                    </p:anim>
                                    <p:anim by="(#ppt_w*0.50)" calcmode="lin" valueType="num">
                                      <p:cBhvr>
                                        <p:cTn id="36" dur="500" decel="50000" autoRev="1" fill="hold">
                                          <p:stCondLst>
                                            <p:cond delay="0"/>
                                          </p:stCondLst>
                                        </p:cTn>
                                        <p:tgtEl>
                                          <p:spTgt spid="44"/>
                                        </p:tgtEl>
                                        <p:attrNameLst>
                                          <p:attrName>ppt_x</p:attrName>
                                        </p:attrNameLst>
                                      </p:cBhvr>
                                    </p:anim>
                                    <p:anim from="(-#ppt_h/2)" to="(#ppt_y)" calcmode="lin" valueType="num">
                                      <p:cBhvr>
                                        <p:cTn id="37" dur="1000" fill="hold">
                                          <p:stCondLst>
                                            <p:cond delay="0"/>
                                          </p:stCondLst>
                                        </p:cTn>
                                        <p:tgtEl>
                                          <p:spTgt spid="44"/>
                                        </p:tgtEl>
                                        <p:attrNameLst>
                                          <p:attrName>ppt_y</p:attrName>
                                        </p:attrNameLst>
                                      </p:cBhvr>
                                    </p:anim>
                                    <p:animRot by="21600000">
                                      <p:cBhvr>
                                        <p:cTn id="38" dur="1000" fill="hold">
                                          <p:stCondLst>
                                            <p:cond delay="0"/>
                                          </p:stCondLst>
                                        </p:cTn>
                                        <p:tgtEl>
                                          <p:spTgt spid="44"/>
                                        </p:tgtEl>
                                        <p:attrNameLst>
                                          <p:attrName>r</p:attrName>
                                        </p:attrNameLst>
                                      </p:cBhvr>
                                    </p:animRot>
                                  </p:childTnLst>
                                </p:cTn>
                              </p:par>
                            </p:childTnLst>
                          </p:cTn>
                        </p:par>
                        <p:par>
                          <p:cTn id="39" fill="hold" nodeType="afterGroup">
                            <p:stCondLst>
                              <p:cond delay="4500"/>
                            </p:stCondLst>
                            <p:childTnLst>
                              <p:par>
                                <p:cTn id="40" presetID="22" presetClass="entr" presetSubtype="8" fill="hold"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500"/>
                                        <p:tgtEl>
                                          <p:spTgt spid="45"/>
                                        </p:tgtEl>
                                      </p:cBhvr>
                                    </p:animEffect>
                                  </p:childTnLst>
                                </p:cTn>
                              </p:par>
                            </p:childTnLst>
                          </p:cTn>
                        </p:par>
                        <p:par>
                          <p:cTn id="43" fill="hold" nodeType="afterGroup">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additive="base">
                                        <p:cTn id="46" dur="500" fill="hold"/>
                                        <p:tgtEl>
                                          <p:spTgt spid="46"/>
                                        </p:tgtEl>
                                        <p:attrNameLst>
                                          <p:attrName>ppt_x</p:attrName>
                                        </p:attrNameLst>
                                      </p:cBhvr>
                                      <p:tavLst>
                                        <p:tav tm="0">
                                          <p:val>
                                            <p:strVal val="#ppt_x"/>
                                          </p:val>
                                        </p:tav>
                                        <p:tav tm="100000">
                                          <p:val>
                                            <p:strVal val="#ppt_x"/>
                                          </p:val>
                                        </p:tav>
                                      </p:tavLst>
                                    </p:anim>
                                    <p:anim calcmode="lin" valueType="num">
                                      <p:cBhvr additive="base">
                                        <p:cTn id="47"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42" grpId="0" animBg="1"/>
      <p:bldP spid="43" grpId="0"/>
      <p:bldP spid="44" grpId="0"/>
      <p:bldP spid="46" grpId="0"/>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组合 6"/>
          <p:cNvGrpSpPr/>
          <p:nvPr/>
        </p:nvGrpSpPr>
        <p:grpSpPr>
          <a:xfrm>
            <a:off x="251521" y="1"/>
            <a:ext cx="288031" cy="555526"/>
            <a:chOff x="251521" y="1"/>
            <a:chExt cx="288031" cy="555526"/>
          </a:xfrm>
        </p:grpSpPr>
        <p:sp>
          <p:nvSpPr>
            <p:cNvPr id="3" name="矩形 2"/>
            <p:cNvSpPr/>
            <p:nvPr/>
          </p:nvSpPr>
          <p:spPr>
            <a:xfrm>
              <a:off x="251521" y="1"/>
              <a:ext cx="288031" cy="555526"/>
            </a:xfrm>
            <a:prstGeom prst="rect">
              <a:avLst/>
            </a:prstGeom>
            <a:solidFill>
              <a:srgbClr val="489018"/>
            </a:solidFill>
            <a:ln w="88900" cmpd="dbl">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23528" y="483518"/>
              <a:ext cx="144016" cy="72008"/>
            </a:xfrm>
            <a:prstGeom prst="rect">
              <a:avLst/>
            </a:prstGeom>
            <a:solidFill>
              <a:schemeClr val="bg1"/>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extBox 4"/>
          <p:cNvSpPr txBox="1"/>
          <p:nvPr/>
        </p:nvSpPr>
        <p:spPr>
          <a:xfrm>
            <a:off x="539552" y="144964"/>
            <a:ext cx="1826141" cy="338554"/>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r>
              <a:rPr lang="zh-CN" altLang="en-US" sz="1600">
                <a:solidFill>
                  <a:schemeClr val="tx1">
                    <a:lumMod val="85000"/>
                    <a:lumOff val="15000"/>
                  </a:schemeClr>
                </a:solidFill>
              </a:rPr>
              <a:t>下一年度工作计划</a:t>
            </a:r>
            <a:endParaRPr lang="zh-CN" altLang="en-US" sz="1600">
              <a:solidFill>
                <a:schemeClr val="tx1">
                  <a:lumMod val="85000"/>
                  <a:lumOff val="15000"/>
                </a:schemeClr>
              </a:solidFill>
            </a:endParaRPr>
          </a:p>
        </p:txBody>
      </p:sp>
      <p:sp>
        <p:nvSpPr>
          <p:cNvPr id="6" name="Rectangle 6"/>
          <p:cNvSpPr>
            <a:spLocks noChangeArrowheads="1"/>
          </p:cNvSpPr>
          <p:nvPr/>
        </p:nvSpPr>
        <p:spPr bwMode="auto">
          <a:xfrm>
            <a:off x="0" y="1482725"/>
            <a:ext cx="9144000" cy="2654300"/>
          </a:xfrm>
          <a:prstGeom prst="rect">
            <a:avLst/>
          </a:prstGeom>
          <a:blipFill dpi="0" rotWithShape="1">
            <a:blip r:embed="rId3"/>
            <a:stretch>
              <a:fillRect b="-68481"/>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8" name="Rectangle 7"/>
          <p:cNvSpPr>
            <a:spLocks noChangeArrowheads="1"/>
          </p:cNvSpPr>
          <p:nvPr/>
        </p:nvSpPr>
        <p:spPr bwMode="auto">
          <a:xfrm>
            <a:off x="0" y="1485900"/>
            <a:ext cx="9144000" cy="2646363"/>
          </a:xfrm>
          <a:prstGeom prst="rect">
            <a:avLst/>
          </a:prstGeom>
          <a:solidFill>
            <a:srgbClr val="489018">
              <a:alpha val="89803"/>
            </a:srgbClr>
          </a:solidFill>
          <a:ln>
            <a:noFill/>
          </a:ln>
          <a:effectLst/>
        </p:spPr>
        <p:txBody>
          <a:bodyPr wrap="none" anchor="ctr"/>
          <a:lstStyle/>
          <a:p>
            <a:endParaRPr lang="zh-CN" altLang="en-US"/>
          </a:p>
        </p:txBody>
      </p:sp>
      <p:sp>
        <p:nvSpPr>
          <p:cNvPr id="9" name="Text Box 8"/>
          <p:cNvSpPr txBox="1">
            <a:spLocks noChangeArrowheads="1"/>
          </p:cNvSpPr>
          <p:nvPr/>
        </p:nvSpPr>
        <p:spPr bwMode="auto">
          <a:xfrm>
            <a:off x="971550" y="2211388"/>
            <a:ext cx="2879725"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200">
                <a:solidFill>
                  <a:schemeClr val="bg1"/>
                </a:solidFill>
                <a:latin typeface="微软雅黑" panose="020b0503020204020204" pitchFamily="34" charset="-122"/>
                <a:ea typeface="微软雅黑" panose="020b0503020204020204" pitchFamily="34" charset="-122"/>
              </a:rPr>
              <a:t>YOUR TITLE HERE</a:t>
            </a:r>
            <a:endParaRPr lang="zh-CN" altLang="en-US" sz="1200">
              <a:solidFill>
                <a:schemeClr val="bg1"/>
              </a:solidFill>
              <a:latin typeface="微软雅黑" panose="020b0503020204020204" pitchFamily="34" charset="-122"/>
              <a:ea typeface="微软雅黑" panose="020b0503020204020204" pitchFamily="34" charset="-122"/>
            </a:endParaRPr>
          </a:p>
          <a:p>
            <a:pPr eaLnBrk="1" hangingPunct="1">
              <a:lnSpc>
                <a:spcPct val="120000"/>
              </a:lnSpc>
            </a:pPr>
            <a:r>
              <a:rPr lang="zh-CN" altLang="en-US" sz="1200">
                <a:solidFill>
                  <a:schemeClr val="bg1"/>
                </a:solidFill>
                <a:latin typeface="微软雅黑" panose="020b0503020204020204" pitchFamily="34" charset="-122"/>
                <a:ea typeface="微软雅黑" panose="020b0503020204020204" pitchFamily="34" charset="-122"/>
              </a:rPr>
              <a:t>WHAT MAKES US</a:t>
            </a:r>
            <a:r>
              <a:rPr lang="zh-CN" altLang="en-US" sz="1400">
                <a:solidFill>
                  <a:schemeClr val="bg1"/>
                </a:solidFill>
                <a:latin typeface="微软雅黑" panose="020b0503020204020204" pitchFamily="34" charset="-122"/>
                <a:ea typeface="微软雅黑" panose="020b0503020204020204" pitchFamily="34" charset="-122"/>
              </a:rPr>
              <a:t> </a:t>
            </a:r>
            <a:r>
              <a:rPr lang="zh-CN" altLang="en-US" sz="1600" b="1">
                <a:solidFill>
                  <a:schemeClr val="bg1"/>
                </a:solidFill>
                <a:latin typeface="微软雅黑" panose="020b0503020204020204" pitchFamily="34" charset="-122"/>
                <a:ea typeface="微软雅黑" panose="020b0503020204020204" pitchFamily="34" charset="-122"/>
              </a:rPr>
              <a:t>DIFFERENT</a:t>
            </a:r>
            <a:r>
              <a:rPr lang="zh-CN" altLang="en-US" sz="1400">
                <a:solidFill>
                  <a:schemeClr val="bg1"/>
                </a:solidFill>
                <a:latin typeface="微软雅黑" panose="020b0503020204020204" pitchFamily="34" charset="-122"/>
                <a:ea typeface="微软雅黑" panose="020b0503020204020204" pitchFamily="34" charset="-122"/>
              </a:rPr>
              <a:t>？</a:t>
            </a:r>
            <a:endParaRPr lang="zh-CN" altLang="en-US" sz="1400">
              <a:solidFill>
                <a:schemeClr val="bg1"/>
              </a:solidFill>
              <a:latin typeface="微软雅黑" panose="020b0503020204020204" pitchFamily="34" charset="-122"/>
              <a:ea typeface="微软雅黑" panose="020b0503020204020204" pitchFamily="34" charset="-122"/>
            </a:endParaRPr>
          </a:p>
          <a:p>
            <a:pPr algn="just" eaLnBrk="1" hangingPunct="1">
              <a:lnSpc>
                <a:spcPct val="120000"/>
              </a:lnSpc>
            </a:pPr>
            <a:endParaRPr lang="zh-CN" altLang="en-US" sz="800">
              <a:solidFill>
                <a:schemeClr val="bg1"/>
              </a:solidFill>
              <a:latin typeface="微软雅黑" panose="020b0503020204020204" pitchFamily="34" charset="-122"/>
              <a:ea typeface="微软雅黑" panose="020b0503020204020204" pitchFamily="34" charset="-122"/>
            </a:endParaRPr>
          </a:p>
          <a:p>
            <a:pPr algn="just" eaLnBrk="1" hangingPunct="1">
              <a:lnSpc>
                <a:spcPct val="120000"/>
              </a:lnSpc>
            </a:pPr>
            <a:r>
              <a:rPr lang="en-US" altLang="zh-CN" sz="800">
                <a:solidFill>
                  <a:schemeClr val="bg1"/>
                </a:solidFill>
                <a:latin typeface="微软雅黑" panose="020b0503020204020204" pitchFamily="34" charset="-122"/>
                <a:ea typeface="微软雅黑" panose="020b0503020204020204" pitchFamily="34" charset="-122"/>
              </a:rPr>
              <a:t>We have many PowerPoint </a:t>
            </a:r>
            <a:r>
              <a:rPr lang="zh-CN" altLang="en-US" sz="800">
                <a:solidFill>
                  <a:schemeClr val="bg1"/>
                </a:solidFill>
                <a:latin typeface="微软雅黑" panose="020b0503020204020204" pitchFamily="34" charset="-122"/>
                <a:ea typeface="微软雅黑" panose="020b0503020204020204" pitchFamily="34" charset="-122"/>
              </a:rPr>
              <a:t>templates</a:t>
            </a:r>
            <a:r>
              <a:rPr lang="en-US" altLang="zh-CN" sz="800">
                <a:solidFill>
                  <a:schemeClr val="bg1"/>
                </a:solidFill>
                <a:latin typeface="微软雅黑" panose="020b0503020204020204" pitchFamily="34" charset="-122"/>
                <a:ea typeface="微软雅黑" panose="020b0503020204020204" pitchFamily="34" charset="-122"/>
              </a:rPr>
              <a:t> that has been specifically designed to help anyone that is stepping into the world of PowerPoint for the very first time.</a:t>
            </a:r>
            <a:endParaRPr lang="en-US" altLang="zh-CN" sz="800">
              <a:solidFill>
                <a:schemeClr val="bg1"/>
              </a:solidFill>
              <a:latin typeface="微软雅黑" panose="020b0503020204020204" pitchFamily="34" charset="-122"/>
              <a:ea typeface="微软雅黑" panose="020b0503020204020204" pitchFamily="34" charset="-122"/>
            </a:endParaRPr>
          </a:p>
        </p:txBody>
      </p:sp>
      <p:sp>
        <p:nvSpPr>
          <p:cNvPr id="10" name="Oval 9"/>
          <p:cNvSpPr>
            <a:spLocks noChangeArrowheads="1"/>
          </p:cNvSpPr>
          <p:nvPr/>
        </p:nvSpPr>
        <p:spPr bwMode="auto">
          <a:xfrm>
            <a:off x="5715000" y="2038350"/>
            <a:ext cx="1616075" cy="1616075"/>
          </a:xfrm>
          <a:prstGeom prst="ellipse">
            <a:avLst/>
          </a:prstGeom>
          <a:solidFill>
            <a:srgbClr val="96C430"/>
          </a:solidFill>
          <a:ln>
            <a:noFill/>
          </a:ln>
          <a:effectLst/>
        </p:spPr>
        <p:txBody>
          <a:bodyPr wrap="none" anchor="ctr"/>
          <a:lstStyle/>
          <a:p>
            <a:endParaRPr lang="zh-CN" altLang="en-US"/>
          </a:p>
        </p:txBody>
      </p:sp>
      <p:grpSp>
        <p:nvGrpSpPr>
          <p:cNvPr id="11" name="Group 10"/>
          <p:cNvGrpSpPr/>
          <p:nvPr/>
        </p:nvGrpSpPr>
        <p:grpSpPr>
          <a:xfrm>
            <a:off x="6049963" y="2393950"/>
            <a:ext cx="898525" cy="869950"/>
            <a:chExt cx="484" cy="468"/>
          </a:xfrm>
        </p:grpSpPr>
        <p:sp>
          <p:nvSpPr>
            <p:cNvPr id="12" name="Freeform 11"/>
            <p:cNvSpPr/>
            <p:nvPr/>
          </p:nvSpPr>
          <p:spPr bwMode="auto">
            <a:xfrm>
              <a:off x="156" y="71"/>
              <a:ext cx="215" cy="180"/>
            </a:xfrm>
            <a:custGeom>
              <a:gdLst>
                <a:gd name="T0" fmla="*/ 24 w 91"/>
                <a:gd name="T1" fmla="*/ 78 h 76"/>
                <a:gd name="T2" fmla="*/ 14 w 91"/>
                <a:gd name="T3" fmla="*/ 76 h 76"/>
                <a:gd name="T4" fmla="*/ 0 w 91"/>
                <a:gd name="T5" fmla="*/ 92 h 76"/>
                <a:gd name="T6" fmla="*/ 14 w 91"/>
                <a:gd name="T7" fmla="*/ 109 h 76"/>
                <a:gd name="T8" fmla="*/ 28 w 91"/>
                <a:gd name="T9" fmla="*/ 104 h 76"/>
                <a:gd name="T10" fmla="*/ 104 w 91"/>
                <a:gd name="T11" fmla="*/ 156 h 76"/>
                <a:gd name="T12" fmla="*/ 104 w 91"/>
                <a:gd name="T13" fmla="*/ 163 h 76"/>
                <a:gd name="T14" fmla="*/ 120 w 91"/>
                <a:gd name="T15" fmla="*/ 180 h 76"/>
                <a:gd name="T16" fmla="*/ 139 w 91"/>
                <a:gd name="T17" fmla="*/ 163 h 76"/>
                <a:gd name="T18" fmla="*/ 120 w 91"/>
                <a:gd name="T19" fmla="*/ 147 h 76"/>
                <a:gd name="T20" fmla="*/ 109 w 91"/>
                <a:gd name="T21" fmla="*/ 152 h 76"/>
                <a:gd name="T22" fmla="*/ 31 w 91"/>
                <a:gd name="T23" fmla="*/ 97 h 76"/>
                <a:gd name="T24" fmla="*/ 31 w 91"/>
                <a:gd name="T25" fmla="*/ 92 h 76"/>
                <a:gd name="T26" fmla="*/ 28 w 91"/>
                <a:gd name="T27" fmla="*/ 83 h 76"/>
                <a:gd name="T28" fmla="*/ 71 w 91"/>
                <a:gd name="T29" fmla="*/ 43 h 76"/>
                <a:gd name="T30" fmla="*/ 80 w 91"/>
                <a:gd name="T31" fmla="*/ 45 h 76"/>
                <a:gd name="T32" fmla="*/ 87 w 91"/>
                <a:gd name="T33" fmla="*/ 43 h 76"/>
                <a:gd name="T34" fmla="*/ 120 w 91"/>
                <a:gd name="T35" fmla="*/ 81 h 76"/>
                <a:gd name="T36" fmla="*/ 120 w 91"/>
                <a:gd name="T37" fmla="*/ 88 h 76"/>
                <a:gd name="T38" fmla="*/ 135 w 91"/>
                <a:gd name="T39" fmla="*/ 104 h 76"/>
                <a:gd name="T40" fmla="*/ 151 w 91"/>
                <a:gd name="T41" fmla="*/ 88 h 76"/>
                <a:gd name="T42" fmla="*/ 146 w 91"/>
                <a:gd name="T43" fmla="*/ 78 h 76"/>
                <a:gd name="T44" fmla="*/ 194 w 91"/>
                <a:gd name="T45" fmla="*/ 33 h 76"/>
                <a:gd name="T46" fmla="*/ 198 w 91"/>
                <a:gd name="T47" fmla="*/ 33 h 76"/>
                <a:gd name="T48" fmla="*/ 215 w 91"/>
                <a:gd name="T49" fmla="*/ 17 h 76"/>
                <a:gd name="T50" fmla="*/ 198 w 91"/>
                <a:gd name="T51" fmla="*/ 0 h 76"/>
                <a:gd name="T52" fmla="*/ 182 w 91"/>
                <a:gd name="T53" fmla="*/ 17 h 76"/>
                <a:gd name="T54" fmla="*/ 187 w 91"/>
                <a:gd name="T55" fmla="*/ 28 h 76"/>
                <a:gd name="T56" fmla="*/ 142 w 91"/>
                <a:gd name="T57" fmla="*/ 73 h 76"/>
                <a:gd name="T58" fmla="*/ 135 w 91"/>
                <a:gd name="T59" fmla="*/ 73 h 76"/>
                <a:gd name="T60" fmla="*/ 128 w 91"/>
                <a:gd name="T61" fmla="*/ 76 h 76"/>
                <a:gd name="T62" fmla="*/ 92 w 91"/>
                <a:gd name="T63" fmla="*/ 36 h 76"/>
                <a:gd name="T64" fmla="*/ 95 w 91"/>
                <a:gd name="T65" fmla="*/ 28 h 76"/>
                <a:gd name="T66" fmla="*/ 80 w 91"/>
                <a:gd name="T67" fmla="*/ 12 h 76"/>
                <a:gd name="T68" fmla="*/ 64 w 91"/>
                <a:gd name="T69" fmla="*/ 28 h 76"/>
                <a:gd name="T70" fmla="*/ 66 w 91"/>
                <a:gd name="T71" fmla="*/ 36 h 76"/>
                <a:gd name="T72" fmla="*/ 24 w 91"/>
                <a:gd name="T73" fmla="*/ 78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1" h="76">
                  <a:moveTo>
                    <a:pt x="10" y="33"/>
                  </a:moveTo>
                  <a:cubicBezTo>
                    <a:pt x="9" y="33"/>
                    <a:pt x="8" y="32"/>
                    <a:pt x="6" y="32"/>
                  </a:cubicBezTo>
                  <a:cubicBezTo>
                    <a:pt x="3" y="32"/>
                    <a:pt x="0" y="36"/>
                    <a:pt x="0" y="39"/>
                  </a:cubicBezTo>
                  <a:cubicBezTo>
                    <a:pt x="0" y="43"/>
                    <a:pt x="3" y="46"/>
                    <a:pt x="6" y="46"/>
                  </a:cubicBezTo>
                  <a:cubicBezTo>
                    <a:pt x="9" y="46"/>
                    <a:pt x="11" y="45"/>
                    <a:pt x="12" y="44"/>
                  </a:cubicBezTo>
                  <a:cubicBezTo>
                    <a:pt x="44" y="66"/>
                    <a:pt x="44" y="66"/>
                    <a:pt x="44" y="66"/>
                  </a:cubicBezTo>
                  <a:cubicBezTo>
                    <a:pt x="44" y="67"/>
                    <a:pt x="44" y="68"/>
                    <a:pt x="44" y="69"/>
                  </a:cubicBezTo>
                  <a:cubicBezTo>
                    <a:pt x="44" y="73"/>
                    <a:pt x="47" y="76"/>
                    <a:pt x="51" y="76"/>
                  </a:cubicBezTo>
                  <a:cubicBezTo>
                    <a:pt x="55" y="76"/>
                    <a:pt x="59" y="73"/>
                    <a:pt x="59" y="69"/>
                  </a:cubicBezTo>
                  <a:cubicBezTo>
                    <a:pt x="59" y="65"/>
                    <a:pt x="55" y="62"/>
                    <a:pt x="51" y="62"/>
                  </a:cubicBezTo>
                  <a:cubicBezTo>
                    <a:pt x="49" y="62"/>
                    <a:pt x="47" y="63"/>
                    <a:pt x="46" y="64"/>
                  </a:cubicBezTo>
                  <a:cubicBezTo>
                    <a:pt x="13" y="41"/>
                    <a:pt x="13" y="41"/>
                    <a:pt x="13" y="41"/>
                  </a:cubicBezTo>
                  <a:cubicBezTo>
                    <a:pt x="13" y="41"/>
                    <a:pt x="13" y="40"/>
                    <a:pt x="13" y="39"/>
                  </a:cubicBezTo>
                  <a:cubicBezTo>
                    <a:pt x="13" y="38"/>
                    <a:pt x="13" y="36"/>
                    <a:pt x="12" y="35"/>
                  </a:cubicBezTo>
                  <a:cubicBezTo>
                    <a:pt x="30" y="18"/>
                    <a:pt x="30" y="18"/>
                    <a:pt x="30" y="18"/>
                  </a:cubicBezTo>
                  <a:cubicBezTo>
                    <a:pt x="31" y="18"/>
                    <a:pt x="32" y="19"/>
                    <a:pt x="34" y="19"/>
                  </a:cubicBezTo>
                  <a:cubicBezTo>
                    <a:pt x="35" y="19"/>
                    <a:pt x="36" y="18"/>
                    <a:pt x="37" y="18"/>
                  </a:cubicBezTo>
                  <a:cubicBezTo>
                    <a:pt x="51" y="34"/>
                    <a:pt x="51" y="34"/>
                    <a:pt x="51" y="34"/>
                  </a:cubicBezTo>
                  <a:cubicBezTo>
                    <a:pt x="51" y="35"/>
                    <a:pt x="51" y="36"/>
                    <a:pt x="51" y="37"/>
                  </a:cubicBezTo>
                  <a:cubicBezTo>
                    <a:pt x="51" y="41"/>
                    <a:pt x="54" y="44"/>
                    <a:pt x="57" y="44"/>
                  </a:cubicBezTo>
                  <a:cubicBezTo>
                    <a:pt x="61" y="44"/>
                    <a:pt x="64" y="41"/>
                    <a:pt x="64" y="37"/>
                  </a:cubicBezTo>
                  <a:cubicBezTo>
                    <a:pt x="64" y="36"/>
                    <a:pt x="64" y="34"/>
                    <a:pt x="62" y="33"/>
                  </a:cubicBezTo>
                  <a:cubicBezTo>
                    <a:pt x="82" y="14"/>
                    <a:pt x="82" y="14"/>
                    <a:pt x="82" y="14"/>
                  </a:cubicBezTo>
                  <a:cubicBezTo>
                    <a:pt x="82" y="14"/>
                    <a:pt x="83" y="14"/>
                    <a:pt x="84" y="14"/>
                  </a:cubicBezTo>
                  <a:cubicBezTo>
                    <a:pt x="88" y="14"/>
                    <a:pt x="91" y="11"/>
                    <a:pt x="91" y="7"/>
                  </a:cubicBezTo>
                  <a:cubicBezTo>
                    <a:pt x="91" y="3"/>
                    <a:pt x="88" y="0"/>
                    <a:pt x="84" y="0"/>
                  </a:cubicBezTo>
                  <a:cubicBezTo>
                    <a:pt x="80" y="0"/>
                    <a:pt x="77" y="3"/>
                    <a:pt x="77" y="7"/>
                  </a:cubicBezTo>
                  <a:cubicBezTo>
                    <a:pt x="77" y="9"/>
                    <a:pt x="78" y="11"/>
                    <a:pt x="79" y="12"/>
                  </a:cubicBezTo>
                  <a:cubicBezTo>
                    <a:pt x="60" y="31"/>
                    <a:pt x="60" y="31"/>
                    <a:pt x="60" y="31"/>
                  </a:cubicBezTo>
                  <a:cubicBezTo>
                    <a:pt x="59" y="31"/>
                    <a:pt x="58" y="31"/>
                    <a:pt x="57" y="31"/>
                  </a:cubicBezTo>
                  <a:cubicBezTo>
                    <a:pt x="56" y="31"/>
                    <a:pt x="55" y="31"/>
                    <a:pt x="54" y="32"/>
                  </a:cubicBezTo>
                  <a:cubicBezTo>
                    <a:pt x="39" y="15"/>
                    <a:pt x="39" y="15"/>
                    <a:pt x="39" y="15"/>
                  </a:cubicBezTo>
                  <a:cubicBezTo>
                    <a:pt x="40" y="14"/>
                    <a:pt x="40" y="13"/>
                    <a:pt x="40" y="12"/>
                  </a:cubicBezTo>
                  <a:cubicBezTo>
                    <a:pt x="40" y="8"/>
                    <a:pt x="37" y="5"/>
                    <a:pt x="34" y="5"/>
                  </a:cubicBezTo>
                  <a:cubicBezTo>
                    <a:pt x="30" y="5"/>
                    <a:pt x="27" y="8"/>
                    <a:pt x="27" y="12"/>
                  </a:cubicBezTo>
                  <a:cubicBezTo>
                    <a:pt x="27" y="13"/>
                    <a:pt x="27" y="14"/>
                    <a:pt x="28" y="15"/>
                  </a:cubicBezTo>
                  <a:lnTo>
                    <a:pt x="10" y="3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12"/>
            <p:cNvSpPr/>
            <p:nvPr/>
          </p:nvSpPr>
          <p:spPr bwMode="auto">
            <a:xfrm>
              <a:off x="0" y="189"/>
              <a:ext cx="217" cy="161"/>
            </a:xfrm>
            <a:custGeom>
              <a:gdLst>
                <a:gd name="T0" fmla="*/ 167 w 92"/>
                <a:gd name="T1" fmla="*/ 0 h 68"/>
                <a:gd name="T2" fmla="*/ 120 w 92"/>
                <a:gd name="T3" fmla="*/ 78 h 68"/>
                <a:gd name="T4" fmla="*/ 116 w 92"/>
                <a:gd name="T5" fmla="*/ 43 h 68"/>
                <a:gd name="T6" fmla="*/ 123 w 92"/>
                <a:gd name="T7" fmla="*/ 31 h 68"/>
                <a:gd name="T8" fmla="*/ 109 w 92"/>
                <a:gd name="T9" fmla="*/ 17 h 68"/>
                <a:gd name="T10" fmla="*/ 94 w 92"/>
                <a:gd name="T11" fmla="*/ 31 h 68"/>
                <a:gd name="T12" fmla="*/ 101 w 92"/>
                <a:gd name="T13" fmla="*/ 43 h 68"/>
                <a:gd name="T14" fmla="*/ 97 w 92"/>
                <a:gd name="T15" fmla="*/ 78 h 68"/>
                <a:gd name="T16" fmla="*/ 50 w 92"/>
                <a:gd name="T17" fmla="*/ 0 h 68"/>
                <a:gd name="T18" fmla="*/ 2 w 92"/>
                <a:gd name="T19" fmla="*/ 50 h 68"/>
                <a:gd name="T20" fmla="*/ 0 w 92"/>
                <a:gd name="T21" fmla="*/ 149 h 68"/>
                <a:gd name="T22" fmla="*/ 109 w 92"/>
                <a:gd name="T23" fmla="*/ 161 h 68"/>
                <a:gd name="T24" fmla="*/ 217 w 92"/>
                <a:gd name="T25" fmla="*/ 149 h 68"/>
                <a:gd name="T26" fmla="*/ 217 w 92"/>
                <a:gd name="T27" fmla="*/ 50 h 68"/>
                <a:gd name="T28" fmla="*/ 167 w 92"/>
                <a:gd name="T29" fmla="*/ 0 h 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2" h="68">
                  <a:moveTo>
                    <a:pt x="71" y="0"/>
                  </a:moveTo>
                  <a:cubicBezTo>
                    <a:pt x="51" y="33"/>
                    <a:pt x="51" y="33"/>
                    <a:pt x="51" y="33"/>
                  </a:cubicBezTo>
                  <a:cubicBezTo>
                    <a:pt x="49" y="18"/>
                    <a:pt x="49" y="18"/>
                    <a:pt x="49" y="18"/>
                  </a:cubicBezTo>
                  <a:cubicBezTo>
                    <a:pt x="51" y="17"/>
                    <a:pt x="52" y="15"/>
                    <a:pt x="52" y="13"/>
                  </a:cubicBezTo>
                  <a:cubicBezTo>
                    <a:pt x="52" y="10"/>
                    <a:pt x="49" y="7"/>
                    <a:pt x="46" y="7"/>
                  </a:cubicBezTo>
                  <a:cubicBezTo>
                    <a:pt x="43" y="7"/>
                    <a:pt x="40" y="10"/>
                    <a:pt x="40" y="13"/>
                  </a:cubicBezTo>
                  <a:cubicBezTo>
                    <a:pt x="40" y="15"/>
                    <a:pt x="41" y="17"/>
                    <a:pt x="43" y="18"/>
                  </a:cubicBezTo>
                  <a:cubicBezTo>
                    <a:pt x="41" y="33"/>
                    <a:pt x="41" y="33"/>
                    <a:pt x="41" y="33"/>
                  </a:cubicBezTo>
                  <a:cubicBezTo>
                    <a:pt x="21" y="0"/>
                    <a:pt x="21" y="0"/>
                    <a:pt x="21" y="0"/>
                  </a:cubicBezTo>
                  <a:cubicBezTo>
                    <a:pt x="10" y="4"/>
                    <a:pt x="2" y="12"/>
                    <a:pt x="1" y="21"/>
                  </a:cubicBezTo>
                  <a:cubicBezTo>
                    <a:pt x="0" y="63"/>
                    <a:pt x="0" y="63"/>
                    <a:pt x="0" y="63"/>
                  </a:cubicBezTo>
                  <a:cubicBezTo>
                    <a:pt x="0" y="63"/>
                    <a:pt x="24" y="68"/>
                    <a:pt x="46" y="68"/>
                  </a:cubicBezTo>
                  <a:cubicBezTo>
                    <a:pt x="68" y="68"/>
                    <a:pt x="92" y="63"/>
                    <a:pt x="92" y="63"/>
                  </a:cubicBezTo>
                  <a:cubicBezTo>
                    <a:pt x="92" y="21"/>
                    <a:pt x="92" y="21"/>
                    <a:pt x="92" y="21"/>
                  </a:cubicBezTo>
                  <a:cubicBezTo>
                    <a:pt x="90" y="12"/>
                    <a:pt x="82" y="4"/>
                    <a:pt x="7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13"/>
            <p:cNvSpPr/>
            <p:nvPr/>
          </p:nvSpPr>
          <p:spPr bwMode="auto">
            <a:xfrm>
              <a:off x="31" y="29"/>
              <a:ext cx="156" cy="163"/>
            </a:xfrm>
            <a:custGeom>
              <a:gdLst>
                <a:gd name="T0" fmla="*/ 21 w 66"/>
                <a:gd name="T1" fmla="*/ 102 h 69"/>
                <a:gd name="T2" fmla="*/ 21 w 66"/>
                <a:gd name="T3" fmla="*/ 102 h 69"/>
                <a:gd name="T4" fmla="*/ 78 w 66"/>
                <a:gd name="T5" fmla="*/ 163 h 69"/>
                <a:gd name="T6" fmla="*/ 135 w 66"/>
                <a:gd name="T7" fmla="*/ 102 h 69"/>
                <a:gd name="T8" fmla="*/ 135 w 66"/>
                <a:gd name="T9" fmla="*/ 102 h 69"/>
                <a:gd name="T10" fmla="*/ 154 w 66"/>
                <a:gd name="T11" fmla="*/ 85 h 69"/>
                <a:gd name="T12" fmla="*/ 144 w 66"/>
                <a:gd name="T13" fmla="*/ 61 h 69"/>
                <a:gd name="T14" fmla="*/ 142 w 66"/>
                <a:gd name="T15" fmla="*/ 61 h 69"/>
                <a:gd name="T16" fmla="*/ 142 w 66"/>
                <a:gd name="T17" fmla="*/ 59 h 69"/>
                <a:gd name="T18" fmla="*/ 78 w 66"/>
                <a:gd name="T19" fmla="*/ 0 h 69"/>
                <a:gd name="T20" fmla="*/ 17 w 66"/>
                <a:gd name="T21" fmla="*/ 59 h 69"/>
                <a:gd name="T22" fmla="*/ 17 w 66"/>
                <a:gd name="T23" fmla="*/ 61 h 69"/>
                <a:gd name="T24" fmla="*/ 12 w 66"/>
                <a:gd name="T25" fmla="*/ 61 h 69"/>
                <a:gd name="T26" fmla="*/ 2 w 66"/>
                <a:gd name="T27" fmla="*/ 85 h 69"/>
                <a:gd name="T28" fmla="*/ 21 w 66"/>
                <a:gd name="T29" fmla="*/ 102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6" h="69">
                  <a:moveTo>
                    <a:pt x="9" y="43"/>
                  </a:moveTo>
                  <a:cubicBezTo>
                    <a:pt x="9" y="43"/>
                    <a:pt x="9" y="43"/>
                    <a:pt x="9" y="43"/>
                  </a:cubicBezTo>
                  <a:cubicBezTo>
                    <a:pt x="12" y="57"/>
                    <a:pt x="22" y="69"/>
                    <a:pt x="33" y="69"/>
                  </a:cubicBezTo>
                  <a:cubicBezTo>
                    <a:pt x="45" y="69"/>
                    <a:pt x="54" y="57"/>
                    <a:pt x="57" y="43"/>
                  </a:cubicBezTo>
                  <a:cubicBezTo>
                    <a:pt x="57" y="43"/>
                    <a:pt x="57" y="43"/>
                    <a:pt x="57" y="43"/>
                  </a:cubicBezTo>
                  <a:cubicBezTo>
                    <a:pt x="61" y="44"/>
                    <a:pt x="64" y="40"/>
                    <a:pt x="65" y="36"/>
                  </a:cubicBezTo>
                  <a:cubicBezTo>
                    <a:pt x="66" y="31"/>
                    <a:pt x="65" y="26"/>
                    <a:pt x="61" y="26"/>
                  </a:cubicBezTo>
                  <a:cubicBezTo>
                    <a:pt x="61" y="26"/>
                    <a:pt x="60" y="26"/>
                    <a:pt x="60" y="26"/>
                  </a:cubicBezTo>
                  <a:cubicBezTo>
                    <a:pt x="60" y="25"/>
                    <a:pt x="60" y="25"/>
                    <a:pt x="60" y="25"/>
                  </a:cubicBezTo>
                  <a:cubicBezTo>
                    <a:pt x="60" y="11"/>
                    <a:pt x="48" y="0"/>
                    <a:pt x="33" y="0"/>
                  </a:cubicBezTo>
                  <a:cubicBezTo>
                    <a:pt x="19" y="0"/>
                    <a:pt x="7" y="11"/>
                    <a:pt x="7" y="25"/>
                  </a:cubicBezTo>
                  <a:cubicBezTo>
                    <a:pt x="7" y="25"/>
                    <a:pt x="7" y="25"/>
                    <a:pt x="7" y="26"/>
                  </a:cubicBezTo>
                  <a:cubicBezTo>
                    <a:pt x="6" y="26"/>
                    <a:pt x="6" y="26"/>
                    <a:pt x="5" y="26"/>
                  </a:cubicBezTo>
                  <a:cubicBezTo>
                    <a:pt x="2" y="26"/>
                    <a:pt x="0" y="31"/>
                    <a:pt x="1" y="36"/>
                  </a:cubicBezTo>
                  <a:cubicBezTo>
                    <a:pt x="2" y="40"/>
                    <a:pt x="5" y="44"/>
                    <a:pt x="9" y="4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14"/>
            <p:cNvSpPr/>
            <p:nvPr/>
          </p:nvSpPr>
          <p:spPr bwMode="auto">
            <a:xfrm>
              <a:off x="340" y="109"/>
              <a:ext cx="144" cy="106"/>
            </a:xfrm>
            <a:custGeom>
              <a:gdLst>
                <a:gd name="T0" fmla="*/ 142 w 61"/>
                <a:gd name="T1" fmla="*/ 35 h 45"/>
                <a:gd name="T2" fmla="*/ 111 w 61"/>
                <a:gd name="T3" fmla="*/ 0 h 45"/>
                <a:gd name="T4" fmla="*/ 80 w 61"/>
                <a:gd name="T5" fmla="*/ 52 h 45"/>
                <a:gd name="T6" fmla="*/ 76 w 61"/>
                <a:gd name="T7" fmla="*/ 28 h 45"/>
                <a:gd name="T8" fmla="*/ 80 w 61"/>
                <a:gd name="T9" fmla="*/ 21 h 45"/>
                <a:gd name="T10" fmla="*/ 71 w 61"/>
                <a:gd name="T11" fmla="*/ 12 h 45"/>
                <a:gd name="T12" fmla="*/ 64 w 61"/>
                <a:gd name="T13" fmla="*/ 21 h 45"/>
                <a:gd name="T14" fmla="*/ 66 w 61"/>
                <a:gd name="T15" fmla="*/ 28 h 45"/>
                <a:gd name="T16" fmla="*/ 64 w 61"/>
                <a:gd name="T17" fmla="*/ 52 h 45"/>
                <a:gd name="T18" fmla="*/ 33 w 61"/>
                <a:gd name="T19" fmla="*/ 0 h 45"/>
                <a:gd name="T20" fmla="*/ 0 w 61"/>
                <a:gd name="T21" fmla="*/ 35 h 45"/>
                <a:gd name="T22" fmla="*/ 0 w 61"/>
                <a:gd name="T23" fmla="*/ 99 h 45"/>
                <a:gd name="T24" fmla="*/ 71 w 61"/>
                <a:gd name="T25" fmla="*/ 106 h 45"/>
                <a:gd name="T26" fmla="*/ 144 w 61"/>
                <a:gd name="T27" fmla="*/ 99 h 45"/>
                <a:gd name="T28" fmla="*/ 142 w 61"/>
                <a:gd name="T29" fmla="*/ 35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1" h="45">
                  <a:moveTo>
                    <a:pt x="60" y="15"/>
                  </a:moveTo>
                  <a:cubicBezTo>
                    <a:pt x="59" y="9"/>
                    <a:pt x="54" y="3"/>
                    <a:pt x="47" y="0"/>
                  </a:cubicBezTo>
                  <a:cubicBezTo>
                    <a:pt x="34" y="22"/>
                    <a:pt x="34" y="22"/>
                    <a:pt x="34" y="22"/>
                  </a:cubicBezTo>
                  <a:cubicBezTo>
                    <a:pt x="32" y="12"/>
                    <a:pt x="32" y="12"/>
                    <a:pt x="32" y="12"/>
                  </a:cubicBezTo>
                  <a:cubicBezTo>
                    <a:pt x="33" y="12"/>
                    <a:pt x="34" y="10"/>
                    <a:pt x="34" y="9"/>
                  </a:cubicBezTo>
                  <a:cubicBezTo>
                    <a:pt x="34" y="7"/>
                    <a:pt x="32" y="5"/>
                    <a:pt x="30" y="5"/>
                  </a:cubicBezTo>
                  <a:cubicBezTo>
                    <a:pt x="28" y="5"/>
                    <a:pt x="27" y="7"/>
                    <a:pt x="27" y="9"/>
                  </a:cubicBezTo>
                  <a:cubicBezTo>
                    <a:pt x="27" y="10"/>
                    <a:pt x="27" y="12"/>
                    <a:pt x="28" y="12"/>
                  </a:cubicBezTo>
                  <a:cubicBezTo>
                    <a:pt x="27" y="22"/>
                    <a:pt x="27" y="22"/>
                    <a:pt x="27" y="22"/>
                  </a:cubicBezTo>
                  <a:cubicBezTo>
                    <a:pt x="14" y="0"/>
                    <a:pt x="14" y="0"/>
                    <a:pt x="14" y="0"/>
                  </a:cubicBezTo>
                  <a:cubicBezTo>
                    <a:pt x="7" y="3"/>
                    <a:pt x="2" y="9"/>
                    <a:pt x="0" y="15"/>
                  </a:cubicBezTo>
                  <a:cubicBezTo>
                    <a:pt x="0" y="42"/>
                    <a:pt x="0" y="42"/>
                    <a:pt x="0" y="42"/>
                  </a:cubicBezTo>
                  <a:cubicBezTo>
                    <a:pt x="0" y="42"/>
                    <a:pt x="16" y="45"/>
                    <a:pt x="30" y="45"/>
                  </a:cubicBezTo>
                  <a:cubicBezTo>
                    <a:pt x="45" y="45"/>
                    <a:pt x="61" y="42"/>
                    <a:pt x="61" y="42"/>
                  </a:cubicBezTo>
                  <a:lnTo>
                    <a:pt x="60"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Freeform 15"/>
            <p:cNvSpPr/>
            <p:nvPr/>
          </p:nvSpPr>
          <p:spPr bwMode="auto">
            <a:xfrm>
              <a:off x="359" y="0"/>
              <a:ext cx="104" cy="107"/>
            </a:xfrm>
            <a:custGeom>
              <a:gdLst>
                <a:gd name="T0" fmla="*/ 14 w 44"/>
                <a:gd name="T1" fmla="*/ 69 h 45"/>
                <a:gd name="T2" fmla="*/ 17 w 44"/>
                <a:gd name="T3" fmla="*/ 69 h 45"/>
                <a:gd name="T4" fmla="*/ 52 w 44"/>
                <a:gd name="T5" fmla="*/ 107 h 45"/>
                <a:gd name="T6" fmla="*/ 90 w 44"/>
                <a:gd name="T7" fmla="*/ 69 h 45"/>
                <a:gd name="T8" fmla="*/ 90 w 44"/>
                <a:gd name="T9" fmla="*/ 69 h 45"/>
                <a:gd name="T10" fmla="*/ 104 w 44"/>
                <a:gd name="T11" fmla="*/ 57 h 45"/>
                <a:gd name="T12" fmla="*/ 97 w 44"/>
                <a:gd name="T13" fmla="*/ 40 h 45"/>
                <a:gd name="T14" fmla="*/ 95 w 44"/>
                <a:gd name="T15" fmla="*/ 40 h 45"/>
                <a:gd name="T16" fmla="*/ 95 w 44"/>
                <a:gd name="T17" fmla="*/ 40 h 45"/>
                <a:gd name="T18" fmla="*/ 52 w 44"/>
                <a:gd name="T19" fmla="*/ 0 h 45"/>
                <a:gd name="T20" fmla="*/ 12 w 44"/>
                <a:gd name="T21" fmla="*/ 40 h 45"/>
                <a:gd name="T22" fmla="*/ 12 w 44"/>
                <a:gd name="T23" fmla="*/ 40 h 45"/>
                <a:gd name="T24" fmla="*/ 9 w 44"/>
                <a:gd name="T25" fmla="*/ 40 h 45"/>
                <a:gd name="T26" fmla="*/ 2 w 44"/>
                <a:gd name="T27" fmla="*/ 57 h 45"/>
                <a:gd name="T28" fmla="*/ 14 w 44"/>
                <a:gd name="T29" fmla="*/ 69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 h="45">
                  <a:moveTo>
                    <a:pt x="6" y="29"/>
                  </a:moveTo>
                  <a:cubicBezTo>
                    <a:pt x="6" y="29"/>
                    <a:pt x="7" y="29"/>
                    <a:pt x="7" y="29"/>
                  </a:cubicBezTo>
                  <a:cubicBezTo>
                    <a:pt x="9" y="38"/>
                    <a:pt x="15" y="45"/>
                    <a:pt x="22" y="45"/>
                  </a:cubicBezTo>
                  <a:cubicBezTo>
                    <a:pt x="30" y="45"/>
                    <a:pt x="36" y="38"/>
                    <a:pt x="38" y="29"/>
                  </a:cubicBezTo>
                  <a:cubicBezTo>
                    <a:pt x="38" y="29"/>
                    <a:pt x="38" y="29"/>
                    <a:pt x="38" y="29"/>
                  </a:cubicBezTo>
                  <a:cubicBezTo>
                    <a:pt x="41" y="29"/>
                    <a:pt x="43" y="27"/>
                    <a:pt x="44" y="24"/>
                  </a:cubicBezTo>
                  <a:cubicBezTo>
                    <a:pt x="44" y="21"/>
                    <a:pt x="43" y="18"/>
                    <a:pt x="41" y="17"/>
                  </a:cubicBezTo>
                  <a:cubicBezTo>
                    <a:pt x="41" y="17"/>
                    <a:pt x="40" y="17"/>
                    <a:pt x="40" y="17"/>
                  </a:cubicBezTo>
                  <a:cubicBezTo>
                    <a:pt x="40" y="17"/>
                    <a:pt x="40" y="17"/>
                    <a:pt x="40" y="17"/>
                  </a:cubicBezTo>
                  <a:cubicBezTo>
                    <a:pt x="40" y="7"/>
                    <a:pt x="32" y="0"/>
                    <a:pt x="22" y="0"/>
                  </a:cubicBezTo>
                  <a:cubicBezTo>
                    <a:pt x="13" y="0"/>
                    <a:pt x="5" y="7"/>
                    <a:pt x="5" y="17"/>
                  </a:cubicBezTo>
                  <a:cubicBezTo>
                    <a:pt x="5" y="17"/>
                    <a:pt x="5" y="17"/>
                    <a:pt x="5" y="17"/>
                  </a:cubicBezTo>
                  <a:cubicBezTo>
                    <a:pt x="5" y="17"/>
                    <a:pt x="4" y="17"/>
                    <a:pt x="4" y="17"/>
                  </a:cubicBezTo>
                  <a:cubicBezTo>
                    <a:pt x="2" y="18"/>
                    <a:pt x="0" y="21"/>
                    <a:pt x="1" y="24"/>
                  </a:cubicBezTo>
                  <a:cubicBezTo>
                    <a:pt x="2" y="27"/>
                    <a:pt x="4" y="29"/>
                    <a:pt x="6"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16"/>
            <p:cNvSpPr/>
            <p:nvPr/>
          </p:nvSpPr>
          <p:spPr bwMode="auto">
            <a:xfrm>
              <a:off x="243" y="355"/>
              <a:ext cx="154" cy="113"/>
            </a:xfrm>
            <a:custGeom>
              <a:gdLst>
                <a:gd name="T0" fmla="*/ 118 w 65"/>
                <a:gd name="T1" fmla="*/ 0 h 48"/>
                <a:gd name="T2" fmla="*/ 85 w 65"/>
                <a:gd name="T3" fmla="*/ 54 h 48"/>
                <a:gd name="T4" fmla="*/ 83 w 65"/>
                <a:gd name="T5" fmla="*/ 31 h 48"/>
                <a:gd name="T6" fmla="*/ 85 w 65"/>
                <a:gd name="T7" fmla="*/ 21 h 48"/>
                <a:gd name="T8" fmla="*/ 76 w 65"/>
                <a:gd name="T9" fmla="*/ 14 h 48"/>
                <a:gd name="T10" fmla="*/ 66 w 65"/>
                <a:gd name="T11" fmla="*/ 21 h 48"/>
                <a:gd name="T12" fmla="*/ 71 w 65"/>
                <a:gd name="T13" fmla="*/ 31 h 48"/>
                <a:gd name="T14" fmla="*/ 69 w 65"/>
                <a:gd name="T15" fmla="*/ 54 h 48"/>
                <a:gd name="T16" fmla="*/ 36 w 65"/>
                <a:gd name="T17" fmla="*/ 0 h 48"/>
                <a:gd name="T18" fmla="*/ 2 w 65"/>
                <a:gd name="T19" fmla="*/ 35 h 48"/>
                <a:gd name="T20" fmla="*/ 0 w 65"/>
                <a:gd name="T21" fmla="*/ 104 h 48"/>
                <a:gd name="T22" fmla="*/ 76 w 65"/>
                <a:gd name="T23" fmla="*/ 113 h 48"/>
                <a:gd name="T24" fmla="*/ 154 w 65"/>
                <a:gd name="T25" fmla="*/ 104 h 48"/>
                <a:gd name="T26" fmla="*/ 152 w 65"/>
                <a:gd name="T27" fmla="*/ 35 h 48"/>
                <a:gd name="T28" fmla="*/ 118 w 65"/>
                <a:gd name="T29" fmla="*/ 0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5" h="48">
                  <a:moveTo>
                    <a:pt x="50" y="0"/>
                  </a:moveTo>
                  <a:cubicBezTo>
                    <a:pt x="36" y="23"/>
                    <a:pt x="36" y="23"/>
                    <a:pt x="36" y="23"/>
                  </a:cubicBezTo>
                  <a:cubicBezTo>
                    <a:pt x="35" y="13"/>
                    <a:pt x="35" y="13"/>
                    <a:pt x="35" y="13"/>
                  </a:cubicBezTo>
                  <a:cubicBezTo>
                    <a:pt x="36" y="12"/>
                    <a:pt x="36" y="11"/>
                    <a:pt x="36" y="9"/>
                  </a:cubicBezTo>
                  <a:cubicBezTo>
                    <a:pt x="36" y="7"/>
                    <a:pt x="35" y="6"/>
                    <a:pt x="32" y="6"/>
                  </a:cubicBezTo>
                  <a:cubicBezTo>
                    <a:pt x="30" y="6"/>
                    <a:pt x="28" y="7"/>
                    <a:pt x="28" y="9"/>
                  </a:cubicBezTo>
                  <a:cubicBezTo>
                    <a:pt x="28" y="11"/>
                    <a:pt x="29" y="12"/>
                    <a:pt x="30" y="13"/>
                  </a:cubicBezTo>
                  <a:cubicBezTo>
                    <a:pt x="29" y="23"/>
                    <a:pt x="29" y="23"/>
                    <a:pt x="29" y="23"/>
                  </a:cubicBezTo>
                  <a:cubicBezTo>
                    <a:pt x="15" y="0"/>
                    <a:pt x="15" y="0"/>
                    <a:pt x="15" y="0"/>
                  </a:cubicBezTo>
                  <a:cubicBezTo>
                    <a:pt x="7" y="3"/>
                    <a:pt x="2" y="9"/>
                    <a:pt x="1" y="15"/>
                  </a:cubicBezTo>
                  <a:cubicBezTo>
                    <a:pt x="0" y="44"/>
                    <a:pt x="0" y="44"/>
                    <a:pt x="0" y="44"/>
                  </a:cubicBezTo>
                  <a:cubicBezTo>
                    <a:pt x="0" y="44"/>
                    <a:pt x="17" y="48"/>
                    <a:pt x="32" y="48"/>
                  </a:cubicBezTo>
                  <a:cubicBezTo>
                    <a:pt x="48" y="48"/>
                    <a:pt x="65" y="44"/>
                    <a:pt x="65" y="44"/>
                  </a:cubicBezTo>
                  <a:cubicBezTo>
                    <a:pt x="64" y="15"/>
                    <a:pt x="64" y="15"/>
                    <a:pt x="64" y="15"/>
                  </a:cubicBezTo>
                  <a:cubicBezTo>
                    <a:pt x="63" y="9"/>
                    <a:pt x="58" y="3"/>
                    <a:pt x="5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17"/>
            <p:cNvSpPr/>
            <p:nvPr/>
          </p:nvSpPr>
          <p:spPr bwMode="auto">
            <a:xfrm>
              <a:off x="264" y="239"/>
              <a:ext cx="112" cy="114"/>
            </a:xfrm>
            <a:custGeom>
              <a:gdLst>
                <a:gd name="T0" fmla="*/ 57 w 47"/>
                <a:gd name="T1" fmla="*/ 0 h 48"/>
                <a:gd name="T2" fmla="*/ 12 w 47"/>
                <a:gd name="T3" fmla="*/ 43 h 48"/>
                <a:gd name="T4" fmla="*/ 12 w 47"/>
                <a:gd name="T5" fmla="*/ 43 h 48"/>
                <a:gd name="T6" fmla="*/ 10 w 47"/>
                <a:gd name="T7" fmla="*/ 43 h 48"/>
                <a:gd name="T8" fmla="*/ 2 w 47"/>
                <a:gd name="T9" fmla="*/ 59 h 48"/>
                <a:gd name="T10" fmla="*/ 14 w 47"/>
                <a:gd name="T11" fmla="*/ 71 h 48"/>
                <a:gd name="T12" fmla="*/ 17 w 47"/>
                <a:gd name="T13" fmla="*/ 71 h 48"/>
                <a:gd name="T14" fmla="*/ 57 w 47"/>
                <a:gd name="T15" fmla="*/ 114 h 48"/>
                <a:gd name="T16" fmla="*/ 95 w 47"/>
                <a:gd name="T17" fmla="*/ 71 h 48"/>
                <a:gd name="T18" fmla="*/ 95 w 47"/>
                <a:gd name="T19" fmla="*/ 71 h 48"/>
                <a:gd name="T20" fmla="*/ 110 w 47"/>
                <a:gd name="T21" fmla="*/ 59 h 48"/>
                <a:gd name="T22" fmla="*/ 102 w 47"/>
                <a:gd name="T23" fmla="*/ 43 h 48"/>
                <a:gd name="T24" fmla="*/ 100 w 47"/>
                <a:gd name="T25" fmla="*/ 43 h 48"/>
                <a:gd name="T26" fmla="*/ 100 w 47"/>
                <a:gd name="T27" fmla="*/ 43 h 48"/>
                <a:gd name="T28" fmla="*/ 57 w 47"/>
                <a:gd name="T29" fmla="*/ 0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48">
                  <a:moveTo>
                    <a:pt x="24" y="0"/>
                  </a:moveTo>
                  <a:cubicBezTo>
                    <a:pt x="13" y="0"/>
                    <a:pt x="5" y="8"/>
                    <a:pt x="5" y="18"/>
                  </a:cubicBezTo>
                  <a:cubicBezTo>
                    <a:pt x="5" y="18"/>
                    <a:pt x="5" y="18"/>
                    <a:pt x="5" y="18"/>
                  </a:cubicBezTo>
                  <a:cubicBezTo>
                    <a:pt x="5" y="18"/>
                    <a:pt x="4" y="18"/>
                    <a:pt x="4" y="18"/>
                  </a:cubicBezTo>
                  <a:cubicBezTo>
                    <a:pt x="1" y="19"/>
                    <a:pt x="0" y="22"/>
                    <a:pt x="1" y="25"/>
                  </a:cubicBezTo>
                  <a:cubicBezTo>
                    <a:pt x="2" y="29"/>
                    <a:pt x="4" y="31"/>
                    <a:pt x="6" y="30"/>
                  </a:cubicBezTo>
                  <a:cubicBezTo>
                    <a:pt x="7" y="30"/>
                    <a:pt x="7" y="30"/>
                    <a:pt x="7" y="30"/>
                  </a:cubicBezTo>
                  <a:cubicBezTo>
                    <a:pt x="9" y="40"/>
                    <a:pt x="16" y="48"/>
                    <a:pt x="24" y="48"/>
                  </a:cubicBezTo>
                  <a:cubicBezTo>
                    <a:pt x="31" y="48"/>
                    <a:pt x="38" y="40"/>
                    <a:pt x="40" y="30"/>
                  </a:cubicBezTo>
                  <a:cubicBezTo>
                    <a:pt x="40" y="30"/>
                    <a:pt x="40" y="30"/>
                    <a:pt x="40" y="30"/>
                  </a:cubicBezTo>
                  <a:cubicBezTo>
                    <a:pt x="43" y="31"/>
                    <a:pt x="45" y="29"/>
                    <a:pt x="46" y="25"/>
                  </a:cubicBezTo>
                  <a:cubicBezTo>
                    <a:pt x="47" y="22"/>
                    <a:pt x="45" y="19"/>
                    <a:pt x="43" y="18"/>
                  </a:cubicBezTo>
                  <a:cubicBezTo>
                    <a:pt x="43" y="18"/>
                    <a:pt x="42" y="18"/>
                    <a:pt x="42" y="18"/>
                  </a:cubicBezTo>
                  <a:cubicBezTo>
                    <a:pt x="42" y="18"/>
                    <a:pt x="42" y="18"/>
                    <a:pt x="42" y="18"/>
                  </a:cubicBezTo>
                  <a:cubicBezTo>
                    <a:pt x="42" y="8"/>
                    <a:pt x="34" y="0"/>
                    <a:pt x="2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9" name="Freeform 18"/>
          <p:cNvSpPr/>
          <p:nvPr/>
        </p:nvSpPr>
        <p:spPr bwMode="auto">
          <a:xfrm>
            <a:off x="7019925" y="2019300"/>
            <a:ext cx="719138" cy="608013"/>
          </a:xfrm>
          <a:custGeom>
            <a:gdLst>
              <a:gd name="T0" fmla="*/ 685690 w 258"/>
              <a:gd name="T1" fmla="*/ 0 h 218"/>
              <a:gd name="T2" fmla="*/ 33448 w 258"/>
              <a:gd name="T3" fmla="*/ 0 h 218"/>
              <a:gd name="T4" fmla="*/ 0 w 258"/>
              <a:gd name="T5" fmla="*/ 33469 h 218"/>
              <a:gd name="T6" fmla="*/ 0 w 258"/>
              <a:gd name="T7" fmla="*/ 437881 h 218"/>
              <a:gd name="T8" fmla="*/ 33448 w 258"/>
              <a:gd name="T9" fmla="*/ 468560 h 218"/>
              <a:gd name="T10" fmla="*/ 103132 w 258"/>
              <a:gd name="T11" fmla="*/ 468560 h 218"/>
              <a:gd name="T12" fmla="*/ 103132 w 258"/>
              <a:gd name="T13" fmla="*/ 608013 h 218"/>
              <a:gd name="T14" fmla="*/ 264799 w 258"/>
              <a:gd name="T15" fmla="*/ 468560 h 218"/>
              <a:gd name="T16" fmla="*/ 685690 w 258"/>
              <a:gd name="T17" fmla="*/ 468560 h 218"/>
              <a:gd name="T18" fmla="*/ 719138 w 258"/>
              <a:gd name="T19" fmla="*/ 437881 h 218"/>
              <a:gd name="T20" fmla="*/ 719138 w 258"/>
              <a:gd name="T21" fmla="*/ 33469 h 218"/>
              <a:gd name="T22" fmla="*/ 685690 w 258"/>
              <a:gd name="T23" fmla="*/ 0 h 2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8" h="218">
                <a:moveTo>
                  <a:pt x="246" y="0"/>
                </a:moveTo>
                <a:cubicBezTo>
                  <a:pt x="12" y="0"/>
                  <a:pt x="12" y="0"/>
                  <a:pt x="12" y="0"/>
                </a:cubicBezTo>
                <a:cubicBezTo>
                  <a:pt x="5" y="0"/>
                  <a:pt x="0" y="5"/>
                  <a:pt x="0" y="12"/>
                </a:cubicBezTo>
                <a:cubicBezTo>
                  <a:pt x="0" y="157"/>
                  <a:pt x="0" y="157"/>
                  <a:pt x="0" y="157"/>
                </a:cubicBezTo>
                <a:cubicBezTo>
                  <a:pt x="0" y="163"/>
                  <a:pt x="5" y="168"/>
                  <a:pt x="12" y="168"/>
                </a:cubicBezTo>
                <a:cubicBezTo>
                  <a:pt x="37" y="168"/>
                  <a:pt x="37" y="168"/>
                  <a:pt x="37" y="168"/>
                </a:cubicBezTo>
                <a:cubicBezTo>
                  <a:pt x="37" y="218"/>
                  <a:pt x="37" y="218"/>
                  <a:pt x="37" y="218"/>
                </a:cubicBezTo>
                <a:cubicBezTo>
                  <a:pt x="95" y="168"/>
                  <a:pt x="95" y="168"/>
                  <a:pt x="95" y="168"/>
                </a:cubicBezTo>
                <a:cubicBezTo>
                  <a:pt x="246" y="168"/>
                  <a:pt x="246" y="168"/>
                  <a:pt x="246" y="168"/>
                </a:cubicBezTo>
                <a:cubicBezTo>
                  <a:pt x="253" y="168"/>
                  <a:pt x="258" y="163"/>
                  <a:pt x="258" y="157"/>
                </a:cubicBezTo>
                <a:cubicBezTo>
                  <a:pt x="258" y="12"/>
                  <a:pt x="258" y="12"/>
                  <a:pt x="258" y="12"/>
                </a:cubicBezTo>
                <a:cubicBezTo>
                  <a:pt x="258" y="5"/>
                  <a:pt x="253" y="0"/>
                  <a:pt x="246" y="0"/>
                </a:cubicBezTo>
                <a:close/>
              </a:path>
            </a:pathLst>
          </a:custGeom>
          <a:solidFill>
            <a:srgbClr val="00B050"/>
          </a:solidFill>
          <a:ln w="12700" cmpd="sng">
            <a:solidFill>
              <a:srgbClr val="FFFFFF"/>
            </a:solidFill>
            <a:round/>
          </a:ln>
        </p:spPr>
        <p:txBody>
          <a:bodyPr/>
          <a:lstStyle/>
          <a:p>
            <a:endParaRPr lang="zh-CN" altLang="en-US"/>
          </a:p>
        </p:txBody>
      </p:sp>
      <p:sp>
        <p:nvSpPr>
          <p:cNvPr id="20" name="Rectangle 19"/>
          <p:cNvSpPr>
            <a:spLocks noChangeArrowheads="1"/>
          </p:cNvSpPr>
          <p:nvPr/>
        </p:nvSpPr>
        <p:spPr bwMode="auto">
          <a:xfrm>
            <a:off x="7099300" y="2106613"/>
            <a:ext cx="568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1400" b="1">
                <a:solidFill>
                  <a:schemeClr val="bg1"/>
                </a:solidFill>
                <a:latin typeface="微软雅黑" panose="020b0503020204020204" pitchFamily="34" charset="-122"/>
                <a:ea typeface="微软雅黑" panose="020b0503020204020204" pitchFamily="34" charset="-122"/>
              </a:rPr>
              <a:t>30%</a:t>
            </a:r>
            <a:endParaRPr lang="zh-CN" altLang="zh-CN" sz="1400" b="1">
              <a:solidFill>
                <a:schemeClr val="bg1"/>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0" y="5092030"/>
            <a:ext cx="9144000" cy="0"/>
          </a:xfrm>
          <a:prstGeom prst="line">
            <a:avLst/>
          </a:prstGeom>
          <a:ln w="101600">
            <a:solidFill>
              <a:srgbClr val="489018"/>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nodeType="afterGroup">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nodeType="afterGroup">
                            <p:stCondLst>
                              <p:cond delay="2000"/>
                            </p:stCondLst>
                            <p:childTnLst>
                              <p:par>
                                <p:cTn id="22" presetID="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par>
                          <p:cTn id="32" fill="hold" nodeType="afterGroup">
                            <p:stCondLst>
                              <p:cond delay="3000"/>
                            </p:stCondLst>
                            <p:childTnLst>
                              <p:par>
                                <p:cTn id="33" presetID="47"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nodeType="afterGroup">
                            <p:stCondLst>
                              <p:cond delay="4500"/>
                            </p:stCondLst>
                            <p:childTnLst>
                              <p:par>
                                <p:cTn id="45" presetID="14" presetClass="entr" presetSubtype="1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randombar(horizontal)">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9" grpId="0"/>
      <p:bldP spid="10" grpId="0" animBg="1"/>
      <p:bldP spid="19" grpId="0" animBg="1"/>
      <p:bldP spid="20" grpId="0"/>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组合 6"/>
          <p:cNvGrpSpPr/>
          <p:nvPr/>
        </p:nvGrpSpPr>
        <p:grpSpPr>
          <a:xfrm>
            <a:off x="251521" y="1"/>
            <a:ext cx="288031" cy="555526"/>
            <a:chOff x="251521" y="1"/>
            <a:chExt cx="288031" cy="555526"/>
          </a:xfrm>
        </p:grpSpPr>
        <p:sp>
          <p:nvSpPr>
            <p:cNvPr id="3" name="矩形 2"/>
            <p:cNvSpPr/>
            <p:nvPr/>
          </p:nvSpPr>
          <p:spPr>
            <a:xfrm>
              <a:off x="251521" y="1"/>
              <a:ext cx="288031" cy="555526"/>
            </a:xfrm>
            <a:prstGeom prst="rect">
              <a:avLst/>
            </a:prstGeom>
            <a:solidFill>
              <a:srgbClr val="489018"/>
            </a:solidFill>
            <a:ln w="88900" cmpd="dbl">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23528" y="483518"/>
              <a:ext cx="144016" cy="72008"/>
            </a:xfrm>
            <a:prstGeom prst="rect">
              <a:avLst/>
            </a:prstGeom>
            <a:solidFill>
              <a:schemeClr val="bg1"/>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extBox 4"/>
          <p:cNvSpPr txBox="1"/>
          <p:nvPr/>
        </p:nvSpPr>
        <p:spPr>
          <a:xfrm>
            <a:off x="539552" y="144964"/>
            <a:ext cx="1826141" cy="338554"/>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r>
              <a:rPr lang="zh-CN" altLang="en-US" sz="1600">
                <a:solidFill>
                  <a:schemeClr val="tx1">
                    <a:lumMod val="85000"/>
                    <a:lumOff val="15000"/>
                  </a:schemeClr>
                </a:solidFill>
              </a:rPr>
              <a:t>下一年度工作计划</a:t>
            </a:r>
            <a:endParaRPr lang="zh-CN" altLang="en-US" sz="1600">
              <a:solidFill>
                <a:schemeClr val="tx1">
                  <a:lumMod val="85000"/>
                  <a:lumOff val="15000"/>
                </a:schemeClr>
              </a:solidFill>
            </a:endParaRPr>
          </a:p>
        </p:txBody>
      </p:sp>
      <p:cxnSp>
        <p:nvCxnSpPr>
          <p:cNvPr id="6" name="直接连接符 5"/>
          <p:cNvCxnSpPr/>
          <p:nvPr/>
        </p:nvCxnSpPr>
        <p:spPr>
          <a:xfrm flipH="1">
            <a:off x="4517993" y="1524099"/>
            <a:ext cx="0" cy="2880321"/>
          </a:xfrm>
          <a:prstGeom prst="line">
            <a:avLst/>
          </a:prstGeom>
          <a:ln>
            <a:solidFill>
              <a:srgbClr val="489018"/>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4211959" y="1167594"/>
            <a:ext cx="612068" cy="612068"/>
            <a:chOff x="3714631" y="870654"/>
            <a:chExt cx="612068" cy="612068"/>
          </a:xfrm>
        </p:grpSpPr>
        <p:sp>
          <p:nvSpPr>
            <p:cNvPr id="9" name="椭圆 8"/>
            <p:cNvSpPr/>
            <p:nvPr/>
          </p:nvSpPr>
          <p:spPr>
            <a:xfrm>
              <a:off x="3714631" y="870654"/>
              <a:ext cx="612068" cy="612068"/>
            </a:xfrm>
            <a:prstGeom prst="ellipse">
              <a:avLst/>
            </a:pr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TextBox 9"/>
            <p:cNvSpPr txBox="1"/>
            <p:nvPr/>
          </p:nvSpPr>
          <p:spPr>
            <a:xfrm>
              <a:off x="3745589" y="1022799"/>
              <a:ext cx="550151" cy="307777"/>
            </a:xfrm>
            <a:prstGeom prst="rect">
              <a:avLst/>
            </a:prstGeom>
            <a:noFill/>
          </p:spPr>
          <p:txBody>
            <a:bodyPr wrap="none" rtlCol="0">
              <a:spAutoFit/>
            </a:bodyPr>
            <a:lstStyle/>
            <a:p>
              <a:pPr algn="ctr"/>
              <a:r>
                <a:rPr lang="en-US" altLang="zh-CN" sz="1400">
                  <a:solidFill>
                    <a:schemeClr val="bg1"/>
                  </a:solidFill>
                </a:rPr>
                <a:t>2012</a:t>
              </a:r>
              <a:endParaRPr lang="zh-CN" altLang="en-US" sz="1400">
                <a:solidFill>
                  <a:schemeClr val="bg1"/>
                </a:solidFill>
              </a:endParaRPr>
            </a:p>
          </p:txBody>
        </p:sp>
      </p:grpSp>
      <p:grpSp>
        <p:nvGrpSpPr>
          <p:cNvPr id="11" name="组合 10"/>
          <p:cNvGrpSpPr/>
          <p:nvPr/>
        </p:nvGrpSpPr>
        <p:grpSpPr>
          <a:xfrm>
            <a:off x="4211959" y="2127701"/>
            <a:ext cx="612068" cy="612068"/>
            <a:chOff x="3707904" y="1851670"/>
            <a:chExt cx="612068" cy="612068"/>
          </a:xfrm>
        </p:grpSpPr>
        <p:sp>
          <p:nvSpPr>
            <p:cNvPr id="12" name="椭圆 11"/>
            <p:cNvSpPr/>
            <p:nvPr/>
          </p:nvSpPr>
          <p:spPr>
            <a:xfrm>
              <a:off x="3707904" y="1851670"/>
              <a:ext cx="612068" cy="612068"/>
            </a:xfrm>
            <a:prstGeom prst="ellipse">
              <a:avLst/>
            </a:pr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 name="TextBox 12"/>
            <p:cNvSpPr txBox="1"/>
            <p:nvPr/>
          </p:nvSpPr>
          <p:spPr>
            <a:xfrm>
              <a:off x="3738862" y="2003815"/>
              <a:ext cx="550151" cy="307777"/>
            </a:xfrm>
            <a:prstGeom prst="rect">
              <a:avLst/>
            </a:prstGeom>
            <a:noFill/>
          </p:spPr>
          <p:txBody>
            <a:bodyPr wrap="none" rtlCol="0">
              <a:spAutoFit/>
            </a:bodyPr>
            <a:lstStyle/>
            <a:p>
              <a:pPr algn="ctr"/>
              <a:r>
                <a:rPr lang="en-US" altLang="zh-CN" sz="1400">
                  <a:solidFill>
                    <a:schemeClr val="bg1"/>
                  </a:solidFill>
                </a:rPr>
                <a:t>2013</a:t>
              </a:r>
              <a:endParaRPr lang="zh-CN" altLang="en-US" sz="1400">
                <a:solidFill>
                  <a:schemeClr val="bg1"/>
                </a:solidFill>
              </a:endParaRPr>
            </a:p>
          </p:txBody>
        </p:sp>
      </p:grpSp>
      <p:grpSp>
        <p:nvGrpSpPr>
          <p:cNvPr id="14" name="组合 13"/>
          <p:cNvGrpSpPr/>
          <p:nvPr/>
        </p:nvGrpSpPr>
        <p:grpSpPr>
          <a:xfrm>
            <a:off x="4211959" y="3087808"/>
            <a:ext cx="612068" cy="612068"/>
            <a:chOff x="3701177" y="2832686"/>
            <a:chExt cx="612068" cy="612068"/>
          </a:xfrm>
        </p:grpSpPr>
        <p:sp>
          <p:nvSpPr>
            <p:cNvPr id="15" name="椭圆 14"/>
            <p:cNvSpPr/>
            <p:nvPr/>
          </p:nvSpPr>
          <p:spPr>
            <a:xfrm>
              <a:off x="3701177" y="2832686"/>
              <a:ext cx="612068" cy="612068"/>
            </a:xfrm>
            <a:prstGeom prst="ellipse">
              <a:avLst/>
            </a:pr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6" name="TextBox 15"/>
            <p:cNvSpPr txBox="1"/>
            <p:nvPr/>
          </p:nvSpPr>
          <p:spPr>
            <a:xfrm>
              <a:off x="3732135" y="2984831"/>
              <a:ext cx="550151" cy="307777"/>
            </a:xfrm>
            <a:prstGeom prst="rect">
              <a:avLst/>
            </a:prstGeom>
            <a:noFill/>
          </p:spPr>
          <p:txBody>
            <a:bodyPr wrap="none" rtlCol="0">
              <a:spAutoFit/>
            </a:bodyPr>
            <a:lstStyle/>
            <a:p>
              <a:pPr algn="ctr"/>
              <a:r>
                <a:rPr lang="en-US" altLang="zh-CN" sz="1400">
                  <a:solidFill>
                    <a:schemeClr val="bg1"/>
                  </a:solidFill>
                </a:rPr>
                <a:t>2014</a:t>
              </a:r>
              <a:endParaRPr lang="zh-CN" altLang="en-US" sz="1400">
                <a:solidFill>
                  <a:schemeClr val="bg1"/>
                </a:solidFill>
              </a:endParaRPr>
            </a:p>
          </p:txBody>
        </p:sp>
      </p:grpSp>
      <p:grpSp>
        <p:nvGrpSpPr>
          <p:cNvPr id="17" name="组合 16"/>
          <p:cNvGrpSpPr/>
          <p:nvPr/>
        </p:nvGrpSpPr>
        <p:grpSpPr>
          <a:xfrm>
            <a:off x="4211959" y="4047914"/>
            <a:ext cx="612068" cy="612068"/>
            <a:chOff x="3694450" y="3813702"/>
            <a:chExt cx="612068" cy="612068"/>
          </a:xfrm>
        </p:grpSpPr>
        <p:sp>
          <p:nvSpPr>
            <p:cNvPr id="18" name="椭圆 17"/>
            <p:cNvSpPr/>
            <p:nvPr/>
          </p:nvSpPr>
          <p:spPr>
            <a:xfrm>
              <a:off x="3694450" y="3813702"/>
              <a:ext cx="612068" cy="612068"/>
            </a:xfrm>
            <a:prstGeom prst="ellipse">
              <a:avLst/>
            </a:pr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TextBox 18"/>
            <p:cNvSpPr txBox="1"/>
            <p:nvPr/>
          </p:nvSpPr>
          <p:spPr>
            <a:xfrm>
              <a:off x="3725408" y="3965847"/>
              <a:ext cx="550151" cy="307777"/>
            </a:xfrm>
            <a:prstGeom prst="rect">
              <a:avLst/>
            </a:prstGeom>
            <a:noFill/>
          </p:spPr>
          <p:txBody>
            <a:bodyPr wrap="none" rtlCol="0">
              <a:spAutoFit/>
            </a:bodyPr>
            <a:lstStyle/>
            <a:p>
              <a:pPr algn="ctr"/>
              <a:r>
                <a:rPr lang="en-US" altLang="zh-CN" sz="1400">
                  <a:solidFill>
                    <a:schemeClr val="bg1"/>
                  </a:solidFill>
                </a:rPr>
                <a:t>2015</a:t>
              </a:r>
              <a:endParaRPr lang="zh-CN" altLang="en-US" sz="1400">
                <a:solidFill>
                  <a:schemeClr val="bg1"/>
                </a:solidFill>
              </a:endParaRPr>
            </a:p>
          </p:txBody>
        </p:sp>
      </p:grpSp>
      <p:sp>
        <p:nvSpPr>
          <p:cNvPr id="20" name="矩形 19"/>
          <p:cNvSpPr/>
          <p:nvPr/>
        </p:nvSpPr>
        <p:spPr>
          <a:xfrm>
            <a:off x="4968043" y="1059582"/>
            <a:ext cx="2916325" cy="307777"/>
          </a:xfrm>
          <a:prstGeom prst="rect">
            <a:avLst/>
          </a:prstGeom>
        </p:spPr>
        <p:txBody>
          <a:bodyPr wrap="square">
            <a:spAutoFit/>
          </a:bodyPr>
          <a:lstStyle/>
          <a:p>
            <a:r>
              <a:rPr lang="en-US" altLang="zh-CN" sz="1400" b="1">
                <a:solidFill>
                  <a:schemeClr val="tx1">
                    <a:lumMod val="85000"/>
                    <a:lumOff val="15000"/>
                  </a:schemeClr>
                </a:solidFill>
              </a:rPr>
              <a:t>Lorem Ipsum Dolor Sit</a:t>
            </a:r>
            <a:endParaRPr lang="en-US" altLang="zh-CN" sz="1400" b="1">
              <a:solidFill>
                <a:schemeClr val="tx1">
                  <a:lumMod val="85000"/>
                  <a:lumOff val="15000"/>
                </a:schemeClr>
              </a:solidFill>
              <a:latin typeface="+mj-ea"/>
              <a:ea typeface="+mj-ea"/>
            </a:endParaRPr>
          </a:p>
        </p:txBody>
      </p:sp>
      <p:sp>
        <p:nvSpPr>
          <p:cNvPr id="21" name="TextBox 20"/>
          <p:cNvSpPr txBox="1"/>
          <p:nvPr/>
        </p:nvSpPr>
        <p:spPr>
          <a:xfrm>
            <a:off x="4968042" y="1381875"/>
            <a:ext cx="3780421" cy="572464"/>
          </a:xfrm>
          <a:prstGeom prst="rect">
            <a:avLst/>
          </a:prstGeom>
          <a:noFill/>
        </p:spPr>
        <p:txBody>
          <a:bodyPr wrap="square" rtlCol="0">
            <a:spAutoFit/>
          </a:bodyPr>
          <a:lstStyle/>
          <a:p>
            <a:pPr>
              <a:lnSpc>
                <a:spcPct val="130000"/>
              </a:lnSpc>
              <a:spcBef>
                <a:spcPts val="600"/>
              </a:spcBef>
            </a:pPr>
            <a:r>
              <a:rPr lang="en-US" altLang="zh-CN" sz="1200">
                <a:solidFill>
                  <a:schemeClr val="tx1">
                    <a:lumMod val="85000"/>
                    <a:lumOff val="15000"/>
                  </a:schemeClr>
                </a:solidFill>
              </a:rPr>
              <a:t>Lorem Ipsum Dolor Sit Er Elit Lamet, Consectetaur Cillium Adipisicing Pecu.</a:t>
            </a:r>
            <a:endParaRPr lang="zh-CN" altLang="en-US" sz="1200">
              <a:solidFill>
                <a:schemeClr val="tx1">
                  <a:lumMod val="85000"/>
                  <a:lumOff val="15000"/>
                </a:schemeClr>
              </a:solidFill>
            </a:endParaRPr>
          </a:p>
        </p:txBody>
      </p:sp>
      <p:sp>
        <p:nvSpPr>
          <p:cNvPr id="22" name="矩形 21"/>
          <p:cNvSpPr/>
          <p:nvPr/>
        </p:nvSpPr>
        <p:spPr>
          <a:xfrm>
            <a:off x="4968043" y="2962451"/>
            <a:ext cx="2916325" cy="307777"/>
          </a:xfrm>
          <a:prstGeom prst="rect">
            <a:avLst/>
          </a:prstGeom>
        </p:spPr>
        <p:txBody>
          <a:bodyPr wrap="square">
            <a:spAutoFit/>
          </a:bodyPr>
          <a:lstStyle/>
          <a:p>
            <a:r>
              <a:rPr lang="en-US" altLang="zh-CN" sz="1400" b="1">
                <a:solidFill>
                  <a:schemeClr val="tx1">
                    <a:lumMod val="85000"/>
                    <a:lumOff val="15000"/>
                  </a:schemeClr>
                </a:solidFill>
              </a:rPr>
              <a:t>Lorem Ipsum Dolor Sit</a:t>
            </a:r>
            <a:endParaRPr lang="en-US" altLang="zh-CN" sz="1400" b="1">
              <a:solidFill>
                <a:schemeClr val="tx1">
                  <a:lumMod val="85000"/>
                  <a:lumOff val="15000"/>
                </a:schemeClr>
              </a:solidFill>
              <a:latin typeface="+mj-ea"/>
              <a:ea typeface="+mj-ea"/>
            </a:endParaRPr>
          </a:p>
        </p:txBody>
      </p:sp>
      <p:sp>
        <p:nvSpPr>
          <p:cNvPr id="23" name="TextBox 22"/>
          <p:cNvSpPr txBox="1"/>
          <p:nvPr/>
        </p:nvSpPr>
        <p:spPr>
          <a:xfrm>
            <a:off x="4968042" y="3284744"/>
            <a:ext cx="3780421" cy="572464"/>
          </a:xfrm>
          <a:prstGeom prst="rect">
            <a:avLst/>
          </a:prstGeom>
          <a:noFill/>
        </p:spPr>
        <p:txBody>
          <a:bodyPr wrap="square" rtlCol="0">
            <a:spAutoFit/>
          </a:bodyPr>
          <a:lstStyle/>
          <a:p>
            <a:pPr>
              <a:lnSpc>
                <a:spcPct val="130000"/>
              </a:lnSpc>
              <a:spcBef>
                <a:spcPts val="600"/>
              </a:spcBef>
            </a:pPr>
            <a:r>
              <a:rPr lang="en-US" altLang="zh-CN" sz="1200">
                <a:solidFill>
                  <a:schemeClr val="tx1">
                    <a:lumMod val="85000"/>
                    <a:lumOff val="15000"/>
                  </a:schemeClr>
                </a:solidFill>
              </a:rPr>
              <a:t>Lorem Ipsum Dolor Sit Er Elit Lamet, Consectetaur Cillium Adipisicing Pecu.</a:t>
            </a:r>
            <a:endParaRPr lang="zh-CN" altLang="en-US" sz="1200">
              <a:solidFill>
                <a:schemeClr val="tx1">
                  <a:lumMod val="85000"/>
                  <a:lumOff val="15000"/>
                </a:schemeClr>
              </a:solidFill>
            </a:endParaRPr>
          </a:p>
        </p:txBody>
      </p:sp>
      <p:sp>
        <p:nvSpPr>
          <p:cNvPr id="24" name="矩形 23"/>
          <p:cNvSpPr/>
          <p:nvPr/>
        </p:nvSpPr>
        <p:spPr>
          <a:xfrm>
            <a:off x="1115615" y="2067318"/>
            <a:ext cx="2916325" cy="307777"/>
          </a:xfrm>
          <a:prstGeom prst="rect">
            <a:avLst/>
          </a:prstGeom>
        </p:spPr>
        <p:txBody>
          <a:bodyPr wrap="square">
            <a:spAutoFit/>
          </a:bodyPr>
          <a:lstStyle/>
          <a:p>
            <a:pPr algn="r"/>
            <a:r>
              <a:rPr lang="en-US" altLang="zh-CN" sz="1400" b="1">
                <a:solidFill>
                  <a:schemeClr val="tx1">
                    <a:lumMod val="85000"/>
                    <a:lumOff val="15000"/>
                  </a:schemeClr>
                </a:solidFill>
              </a:rPr>
              <a:t>Lorem Ipsum Dolor Sit</a:t>
            </a:r>
            <a:endParaRPr lang="en-US" altLang="zh-CN" sz="1400" b="1">
              <a:solidFill>
                <a:schemeClr val="tx1">
                  <a:lumMod val="85000"/>
                  <a:lumOff val="15000"/>
                </a:schemeClr>
              </a:solidFill>
              <a:latin typeface="+mj-ea"/>
              <a:ea typeface="+mj-ea"/>
            </a:endParaRPr>
          </a:p>
        </p:txBody>
      </p:sp>
      <p:sp>
        <p:nvSpPr>
          <p:cNvPr id="25" name="TextBox 24"/>
          <p:cNvSpPr txBox="1"/>
          <p:nvPr/>
        </p:nvSpPr>
        <p:spPr>
          <a:xfrm>
            <a:off x="323528" y="2389611"/>
            <a:ext cx="3708411" cy="572464"/>
          </a:xfrm>
          <a:prstGeom prst="rect">
            <a:avLst/>
          </a:prstGeom>
          <a:noFill/>
        </p:spPr>
        <p:txBody>
          <a:bodyPr wrap="square" rtlCol="0">
            <a:spAutoFit/>
          </a:bodyPr>
          <a:lstStyle/>
          <a:p>
            <a:pPr algn="r">
              <a:lnSpc>
                <a:spcPct val="130000"/>
              </a:lnSpc>
              <a:spcBef>
                <a:spcPts val="600"/>
              </a:spcBef>
            </a:pPr>
            <a:r>
              <a:rPr lang="en-US" altLang="zh-CN" sz="1200">
                <a:solidFill>
                  <a:schemeClr val="tx1">
                    <a:lumMod val="85000"/>
                    <a:lumOff val="15000"/>
                  </a:schemeClr>
                </a:solidFill>
              </a:rPr>
              <a:t>Lorem Ipsum Dolor Sit Er Elit Lamet, Consectetaur Cillium Adipisicing Pecu.</a:t>
            </a:r>
            <a:endParaRPr lang="zh-CN" altLang="en-US" sz="1200">
              <a:solidFill>
                <a:schemeClr val="tx1">
                  <a:lumMod val="85000"/>
                  <a:lumOff val="15000"/>
                </a:schemeClr>
              </a:solidFill>
            </a:endParaRPr>
          </a:p>
        </p:txBody>
      </p:sp>
      <p:sp>
        <p:nvSpPr>
          <p:cNvPr id="26" name="矩形 25"/>
          <p:cNvSpPr/>
          <p:nvPr/>
        </p:nvSpPr>
        <p:spPr>
          <a:xfrm>
            <a:off x="1115615" y="3970187"/>
            <a:ext cx="2916325" cy="307777"/>
          </a:xfrm>
          <a:prstGeom prst="rect">
            <a:avLst/>
          </a:prstGeom>
        </p:spPr>
        <p:txBody>
          <a:bodyPr wrap="square">
            <a:spAutoFit/>
          </a:bodyPr>
          <a:lstStyle/>
          <a:p>
            <a:pPr algn="r"/>
            <a:r>
              <a:rPr lang="en-US" altLang="zh-CN" sz="1400" b="1">
                <a:solidFill>
                  <a:schemeClr val="tx1">
                    <a:lumMod val="85000"/>
                    <a:lumOff val="15000"/>
                  </a:schemeClr>
                </a:solidFill>
              </a:rPr>
              <a:t>Lorem Ipsum Dolor Sit</a:t>
            </a:r>
            <a:endParaRPr lang="en-US" altLang="zh-CN" sz="1400" b="1">
              <a:solidFill>
                <a:schemeClr val="tx1">
                  <a:lumMod val="85000"/>
                  <a:lumOff val="15000"/>
                </a:schemeClr>
              </a:solidFill>
              <a:latin typeface="+mj-ea"/>
              <a:ea typeface="+mj-ea"/>
            </a:endParaRPr>
          </a:p>
        </p:txBody>
      </p:sp>
      <p:sp>
        <p:nvSpPr>
          <p:cNvPr id="27" name="TextBox 26"/>
          <p:cNvSpPr txBox="1"/>
          <p:nvPr/>
        </p:nvSpPr>
        <p:spPr>
          <a:xfrm>
            <a:off x="404287" y="4292480"/>
            <a:ext cx="3627652" cy="572464"/>
          </a:xfrm>
          <a:prstGeom prst="rect">
            <a:avLst/>
          </a:prstGeom>
          <a:noFill/>
        </p:spPr>
        <p:txBody>
          <a:bodyPr wrap="square" rtlCol="0">
            <a:spAutoFit/>
          </a:bodyPr>
          <a:lstStyle/>
          <a:p>
            <a:pPr algn="r">
              <a:lnSpc>
                <a:spcPct val="130000"/>
              </a:lnSpc>
              <a:spcBef>
                <a:spcPts val="600"/>
              </a:spcBef>
            </a:pPr>
            <a:r>
              <a:rPr lang="en-US" altLang="zh-CN" sz="1200">
                <a:solidFill>
                  <a:schemeClr val="tx1">
                    <a:lumMod val="85000"/>
                    <a:lumOff val="15000"/>
                  </a:schemeClr>
                </a:solidFill>
              </a:rPr>
              <a:t>Lorem Ipsum Dolor Sit Er Elit Lamet, Consectetaur Cillium Adipisicing Pecu.</a:t>
            </a:r>
            <a:endParaRPr lang="zh-CN" altLang="en-US" sz="1200">
              <a:solidFill>
                <a:schemeClr val="tx1">
                  <a:lumMod val="85000"/>
                  <a:lumOff val="15000"/>
                </a:schemeClr>
              </a:solidFill>
            </a:endParaRPr>
          </a:p>
        </p:txBody>
      </p:sp>
      <p:cxnSp>
        <p:nvCxnSpPr>
          <p:cNvPr id="28" name="直接连接符 27"/>
          <p:cNvCxnSpPr/>
          <p:nvPr/>
        </p:nvCxnSpPr>
        <p:spPr>
          <a:xfrm>
            <a:off x="0" y="5092030"/>
            <a:ext cx="9144000" cy="0"/>
          </a:xfrm>
          <a:prstGeom prst="line">
            <a:avLst/>
          </a:prstGeom>
          <a:ln w="101600">
            <a:solidFill>
              <a:srgbClr val="489018"/>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nodeType="afterGroup">
                            <p:stCondLst>
                              <p:cond delay="1500"/>
                            </p:stCondLst>
                            <p:childTnLst>
                              <p:par>
                                <p:cTn id="15" presetID="22" presetClass="entr" presetSubtype="1"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par>
                          <p:cTn id="18" fill="hold" nodeType="afterGroup">
                            <p:stCondLst>
                              <p:cond delay="2000"/>
                            </p:stCondLst>
                            <p:childTnLst>
                              <p:par>
                                <p:cTn id="19" presetID="15"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25" fill="hold" nodeType="afterGroup">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anim calcmode="lin" valueType="num">
                                      <p:cBhvr>
                                        <p:cTn id="34" dur="1000" fill="hold"/>
                                        <p:tgtEl>
                                          <p:spTgt spid="21"/>
                                        </p:tgtEl>
                                        <p:attrNameLst>
                                          <p:attrName>ppt_x</p:attrName>
                                        </p:attrNameLst>
                                      </p:cBhvr>
                                      <p:tavLst>
                                        <p:tav tm="0">
                                          <p:val>
                                            <p:strVal val="#ppt_x"/>
                                          </p:val>
                                        </p:tav>
                                        <p:tav tm="100000">
                                          <p:val>
                                            <p:strVal val="#ppt_x"/>
                                          </p:val>
                                        </p:tav>
                                      </p:tavLst>
                                    </p:anim>
                                    <p:anim calcmode="lin" valueType="num">
                                      <p:cBhvr>
                                        <p:cTn id="35" dur="1000" fill="hold"/>
                                        <p:tgtEl>
                                          <p:spTgt spid="21"/>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4000"/>
                            </p:stCondLst>
                            <p:childTnLst>
                              <p:par>
                                <p:cTn id="37" presetID="15" presetClass="entr" presetSubtype="0"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43" fill="hold" nodeType="afterGroup">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nodeType="afterGroup">
                            <p:stCondLst>
                              <p:cond delay="6000"/>
                            </p:stCondLst>
                            <p:childTnLst>
                              <p:par>
                                <p:cTn id="55" presetID="15" presetClass="entr" presetSubtype="0" fill="hold"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1000" fill="hold"/>
                                        <p:tgtEl>
                                          <p:spTgt spid="14"/>
                                        </p:tgtEl>
                                        <p:attrNameLst>
                                          <p:attrName>ppt_w</p:attrName>
                                        </p:attrNameLst>
                                      </p:cBhvr>
                                      <p:tavLst>
                                        <p:tav tm="0">
                                          <p:val>
                                            <p:fltVal val="0"/>
                                          </p:val>
                                        </p:tav>
                                        <p:tav tm="100000">
                                          <p:val>
                                            <p:strVal val="#ppt_w"/>
                                          </p:val>
                                        </p:tav>
                                      </p:tavLst>
                                    </p:anim>
                                    <p:anim calcmode="lin" valueType="num">
                                      <p:cBhvr>
                                        <p:cTn id="58" dur="1000" fill="hold"/>
                                        <p:tgtEl>
                                          <p:spTgt spid="14"/>
                                        </p:tgtEl>
                                        <p:attrNameLst>
                                          <p:attrName>ppt_h</p:attrName>
                                        </p:attrNameLst>
                                      </p:cBhvr>
                                      <p:tavLst>
                                        <p:tav tm="0">
                                          <p:val>
                                            <p:fltVal val="0"/>
                                          </p:val>
                                        </p:tav>
                                        <p:tav tm="100000">
                                          <p:val>
                                            <p:strVal val="#ppt_h"/>
                                          </p:val>
                                        </p:tav>
                                      </p:tavLst>
                                    </p:anim>
                                    <p:anim calcmode="lin" valueType="num">
                                      <p:cBhvr>
                                        <p:cTn id="5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61" fill="hold" nodeType="afterGroup">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1000"/>
                                        <p:tgtEl>
                                          <p:spTgt spid="23"/>
                                        </p:tgtEl>
                                      </p:cBhvr>
                                    </p:animEffect>
                                    <p:anim calcmode="lin" valueType="num">
                                      <p:cBhvr>
                                        <p:cTn id="70" dur="1000" fill="hold"/>
                                        <p:tgtEl>
                                          <p:spTgt spid="23"/>
                                        </p:tgtEl>
                                        <p:attrNameLst>
                                          <p:attrName>ppt_x</p:attrName>
                                        </p:attrNameLst>
                                      </p:cBhvr>
                                      <p:tavLst>
                                        <p:tav tm="0">
                                          <p:val>
                                            <p:strVal val="#ppt_x"/>
                                          </p:val>
                                        </p:tav>
                                        <p:tav tm="100000">
                                          <p:val>
                                            <p:strVal val="#ppt_x"/>
                                          </p:val>
                                        </p:tav>
                                      </p:tavLst>
                                    </p:anim>
                                    <p:anim calcmode="lin" valueType="num">
                                      <p:cBhvr>
                                        <p:cTn id="71" dur="1000" fill="hold"/>
                                        <p:tgtEl>
                                          <p:spTgt spid="23"/>
                                        </p:tgtEl>
                                        <p:attrNameLst>
                                          <p:attrName>ppt_y</p:attrName>
                                        </p:attrNameLst>
                                      </p:cBhvr>
                                      <p:tavLst>
                                        <p:tav tm="0">
                                          <p:val>
                                            <p:strVal val="#ppt_y+.1"/>
                                          </p:val>
                                        </p:tav>
                                        <p:tav tm="100000">
                                          <p:val>
                                            <p:strVal val="#ppt_y"/>
                                          </p:val>
                                        </p:tav>
                                      </p:tavLst>
                                    </p:anim>
                                  </p:childTnLst>
                                </p:cTn>
                              </p:par>
                            </p:childTnLst>
                          </p:cTn>
                        </p:par>
                        <p:par>
                          <p:cTn id="72" fill="hold" nodeType="afterGroup">
                            <p:stCondLst>
                              <p:cond delay="8000"/>
                            </p:stCondLst>
                            <p:childTnLst>
                              <p:par>
                                <p:cTn id="73" presetID="1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1000" fill="hold"/>
                                        <p:tgtEl>
                                          <p:spTgt spid="17"/>
                                        </p:tgtEl>
                                        <p:attrNameLst>
                                          <p:attrName>ppt_w</p:attrName>
                                        </p:attrNameLst>
                                      </p:cBhvr>
                                      <p:tavLst>
                                        <p:tav tm="0">
                                          <p:val>
                                            <p:fltVal val="0"/>
                                          </p:val>
                                        </p:tav>
                                        <p:tav tm="100000">
                                          <p:val>
                                            <p:strVal val="#ppt_w"/>
                                          </p:val>
                                        </p:tav>
                                      </p:tavLst>
                                    </p:anim>
                                    <p:anim calcmode="lin" valueType="num">
                                      <p:cBhvr>
                                        <p:cTn id="76" dur="1000" fill="hold"/>
                                        <p:tgtEl>
                                          <p:spTgt spid="17"/>
                                        </p:tgtEl>
                                        <p:attrNameLst>
                                          <p:attrName>ppt_h</p:attrName>
                                        </p:attrNameLst>
                                      </p:cBhvr>
                                      <p:tavLst>
                                        <p:tav tm="0">
                                          <p:val>
                                            <p:fltVal val="0"/>
                                          </p:val>
                                        </p:tav>
                                        <p:tav tm="100000">
                                          <p:val>
                                            <p:strVal val="#ppt_h"/>
                                          </p:val>
                                        </p:tav>
                                      </p:tavLst>
                                    </p:anim>
                                    <p:anim calcmode="lin" valueType="num">
                                      <p:cBhvr>
                                        <p:cTn id="77"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78"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par>
                          <p:cTn id="79" fill="hold" nodeType="afterGroup">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1000"/>
                                        <p:tgtEl>
                                          <p:spTgt spid="26"/>
                                        </p:tgtEl>
                                      </p:cBhvr>
                                    </p:animEffect>
                                    <p:anim calcmode="lin" valueType="num">
                                      <p:cBhvr>
                                        <p:cTn id="83" dur="1000" fill="hold"/>
                                        <p:tgtEl>
                                          <p:spTgt spid="26"/>
                                        </p:tgtEl>
                                        <p:attrNameLst>
                                          <p:attrName>ppt_x</p:attrName>
                                        </p:attrNameLst>
                                      </p:cBhvr>
                                      <p:tavLst>
                                        <p:tav tm="0">
                                          <p:val>
                                            <p:strVal val="#ppt_x"/>
                                          </p:val>
                                        </p:tav>
                                        <p:tav tm="100000">
                                          <p:val>
                                            <p:strVal val="#ppt_x"/>
                                          </p:val>
                                        </p:tav>
                                      </p:tavLst>
                                    </p:anim>
                                    <p:anim calcmode="lin" valueType="num">
                                      <p:cBhvr>
                                        <p:cTn id="84" dur="1000" fill="hold"/>
                                        <p:tgtEl>
                                          <p:spTgt spid="26"/>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1000"/>
                                        <p:tgtEl>
                                          <p:spTgt spid="27"/>
                                        </p:tgtEl>
                                      </p:cBhvr>
                                    </p:animEffect>
                                    <p:anim calcmode="lin" valueType="num">
                                      <p:cBhvr>
                                        <p:cTn id="88" dur="1000" fill="hold"/>
                                        <p:tgtEl>
                                          <p:spTgt spid="27"/>
                                        </p:tgtEl>
                                        <p:attrNameLst>
                                          <p:attrName>ppt_x</p:attrName>
                                        </p:attrNameLst>
                                      </p:cBhvr>
                                      <p:tavLst>
                                        <p:tav tm="0">
                                          <p:val>
                                            <p:strVal val="#ppt_x"/>
                                          </p:val>
                                        </p:tav>
                                        <p:tav tm="100000">
                                          <p:val>
                                            <p:strVal val="#ppt_x"/>
                                          </p:val>
                                        </p:tav>
                                      </p:tavLst>
                                    </p:anim>
                                    <p:anim calcmode="lin" valueType="num">
                                      <p:cBhvr>
                                        <p:cTn id="8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P spid="21" grpId="0"/>
      <p:bldP spid="22" grpId="0"/>
      <p:bldP spid="23" grpId="0"/>
      <p:bldP spid="24" grpId="0"/>
      <p:bldP spid="25" grpId="0"/>
      <p:bldP spid="26" grpId="0"/>
      <p:bldP spid="27" grpId="0"/>
    </p:bld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组合 6"/>
          <p:cNvGrpSpPr/>
          <p:nvPr/>
        </p:nvGrpSpPr>
        <p:grpSpPr>
          <a:xfrm>
            <a:off x="251521" y="1"/>
            <a:ext cx="288031" cy="555526"/>
            <a:chOff x="251521" y="1"/>
            <a:chExt cx="288031" cy="555526"/>
          </a:xfrm>
        </p:grpSpPr>
        <p:sp>
          <p:nvSpPr>
            <p:cNvPr id="3" name="矩形 2"/>
            <p:cNvSpPr/>
            <p:nvPr/>
          </p:nvSpPr>
          <p:spPr>
            <a:xfrm>
              <a:off x="251521" y="1"/>
              <a:ext cx="288031" cy="555526"/>
            </a:xfrm>
            <a:prstGeom prst="rect">
              <a:avLst/>
            </a:prstGeom>
            <a:solidFill>
              <a:srgbClr val="489018"/>
            </a:solidFill>
            <a:ln w="88900" cmpd="dbl">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23528" y="483518"/>
              <a:ext cx="144016" cy="72008"/>
            </a:xfrm>
            <a:prstGeom prst="rect">
              <a:avLst/>
            </a:prstGeom>
            <a:solidFill>
              <a:schemeClr val="bg1"/>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extBox 4"/>
          <p:cNvSpPr txBox="1"/>
          <p:nvPr/>
        </p:nvSpPr>
        <p:spPr>
          <a:xfrm>
            <a:off x="539552" y="144964"/>
            <a:ext cx="1826141" cy="338554"/>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r>
              <a:rPr lang="zh-CN" altLang="en-US" sz="1600">
                <a:solidFill>
                  <a:schemeClr val="tx1">
                    <a:lumMod val="85000"/>
                    <a:lumOff val="15000"/>
                  </a:schemeClr>
                </a:solidFill>
              </a:rPr>
              <a:t>下一年度工作计划</a:t>
            </a:r>
            <a:endParaRPr lang="zh-CN" altLang="en-US" sz="1600">
              <a:solidFill>
                <a:schemeClr val="tx1">
                  <a:lumMod val="85000"/>
                  <a:lumOff val="15000"/>
                </a:schemeClr>
              </a:solidFill>
            </a:endParaRPr>
          </a:p>
        </p:txBody>
      </p:sp>
      <p:sp>
        <p:nvSpPr>
          <p:cNvPr id="6" name="圆角矩形 5"/>
          <p:cNvSpPr/>
          <p:nvPr/>
        </p:nvSpPr>
        <p:spPr>
          <a:xfrm rot="20640000">
            <a:off x="3208756" y="2595573"/>
            <a:ext cx="1537327" cy="72000"/>
          </a:xfrm>
          <a:prstGeom prst="roundRect">
            <a:avLst>
              <a:gd name="adj" fmla="val 50000"/>
            </a:avLst>
          </a:prstGeom>
          <a:solidFill>
            <a:srgbClr val="489018"/>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ct val="0"/>
              </a:spcBef>
              <a:spcAft>
                <a:spcPct val="0"/>
              </a:spcAft>
              <a:buClr>
                <a:srgbClr val="FF0000"/>
              </a:buClr>
              <a:buSzPct val="70000"/>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8" name="圆角矩形 7"/>
          <p:cNvSpPr/>
          <p:nvPr/>
        </p:nvSpPr>
        <p:spPr>
          <a:xfrm rot="900000">
            <a:off x="3202507" y="3001241"/>
            <a:ext cx="1517846" cy="72000"/>
          </a:xfrm>
          <a:prstGeom prst="roundRect">
            <a:avLst>
              <a:gd name="adj" fmla="val 50000"/>
            </a:avLst>
          </a:prstGeom>
          <a:solidFill>
            <a:srgbClr val="489018"/>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ct val="0"/>
              </a:spcBef>
              <a:spcAft>
                <a:spcPct val="0"/>
              </a:spcAft>
              <a:buClr>
                <a:srgbClr val="FF0000"/>
              </a:buClr>
              <a:buSzPct val="70000"/>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9" name="圆角矩形 8"/>
          <p:cNvSpPr/>
          <p:nvPr/>
        </p:nvSpPr>
        <p:spPr>
          <a:xfrm rot="19320000">
            <a:off x="3077989" y="2054645"/>
            <a:ext cx="1764000" cy="72000"/>
          </a:xfrm>
          <a:prstGeom prst="roundRect">
            <a:avLst>
              <a:gd name="adj" fmla="val 50000"/>
            </a:avLst>
          </a:prstGeom>
          <a:solidFill>
            <a:srgbClr val="489018"/>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ct val="0"/>
              </a:spcBef>
              <a:spcAft>
                <a:spcPct val="0"/>
              </a:spcAft>
              <a:buClr>
                <a:srgbClr val="FF0000"/>
              </a:buClr>
              <a:buSzPct val="70000"/>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10" name="圆角矩形 9"/>
          <p:cNvSpPr/>
          <p:nvPr/>
        </p:nvSpPr>
        <p:spPr>
          <a:xfrm rot="2400000">
            <a:off x="3059591" y="3436568"/>
            <a:ext cx="1764000" cy="72000"/>
          </a:xfrm>
          <a:prstGeom prst="roundRect">
            <a:avLst>
              <a:gd name="adj" fmla="val 50000"/>
            </a:avLst>
          </a:prstGeom>
          <a:solidFill>
            <a:srgbClr val="489018"/>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ct val="0"/>
              </a:spcBef>
              <a:spcAft>
                <a:spcPct val="0"/>
              </a:spcAft>
              <a:buClr>
                <a:srgbClr val="FF0000"/>
              </a:buClr>
              <a:buSzPct val="70000"/>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grpSp>
        <p:nvGrpSpPr>
          <p:cNvPr id="11" name="组合 56"/>
          <p:cNvGrpSpPr/>
          <p:nvPr/>
        </p:nvGrpSpPr>
        <p:grpSpPr>
          <a:xfrm>
            <a:off x="2688688" y="2092295"/>
            <a:ext cx="1450975" cy="1398588"/>
            <a:chOff x="3440653" y="2680764"/>
            <a:chExt cx="2329340" cy="2245772"/>
          </a:xfrm>
          <a:solidFill>
            <a:srgbClr val="0BA5BF"/>
          </a:solidFill>
        </p:grpSpPr>
        <p:sp>
          <p:nvSpPr>
            <p:cNvPr id="12" name="Oval 2"/>
            <p:cNvSpPr>
              <a:spLocks noChangeAspect="1" noChangeArrowheads="1"/>
            </p:cNvSpPr>
            <p:nvPr/>
          </p:nvSpPr>
          <p:spPr bwMode="auto">
            <a:xfrm>
              <a:off x="3440653" y="2680764"/>
              <a:ext cx="2245771" cy="2245772"/>
            </a:xfrm>
            <a:prstGeom prst="ellipse">
              <a:avLst/>
            </a:prstGeom>
            <a:solidFill>
              <a:srgbClr val="489018"/>
            </a:solidFill>
            <a:ln w="25400">
              <a:solidFill>
                <a:srgbClr val="489018"/>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ct val="0"/>
                </a:spcBef>
                <a:spcAft>
                  <a:spcPct val="0"/>
                </a:spcAft>
                <a:buClr>
                  <a:srgbClr val="FF0000"/>
                </a:buClr>
                <a:buSzPct val="70000"/>
                <a:defRPr/>
              </a:pPr>
              <a:endParaRPr lang="fr-FR" altLang="zh-CN" sz="1600" b="1">
                <a:solidFill>
                  <a:schemeClr val="bg1"/>
                </a:solidFill>
                <a:latin typeface="微软雅黑" panose="020b0503020204020204" pitchFamily="34" charset="-122"/>
                <a:ea typeface="微软雅黑" panose="020b0503020204020204" pitchFamily="34" charset="-122"/>
              </a:endParaRPr>
            </a:p>
          </p:txBody>
        </p:sp>
        <p:sp>
          <p:nvSpPr>
            <p:cNvPr id="13" name="Text Box 29"/>
            <p:cNvSpPr txBox="1">
              <a:spLocks noChangeArrowheads="1"/>
            </p:cNvSpPr>
            <p:nvPr/>
          </p:nvSpPr>
          <p:spPr bwMode="gray">
            <a:xfrm>
              <a:off x="3464942" y="3492525"/>
              <a:ext cx="2305051" cy="543807"/>
            </a:xfrm>
            <a:prstGeom prst="rect">
              <a:avLst/>
            </a:prstGeom>
            <a:noFill/>
            <a:ln w="9525">
              <a:noFill/>
              <a:miter lim="800000"/>
            </a:ln>
          </p:spPr>
          <p:txBody>
            <a:bodyPr anchor="ctr">
              <a:spAutoFit/>
            </a:bodyPr>
            <a:lstStyle/>
            <a:p>
              <a:pPr algn="ctr" fontAlgn="auto">
                <a:spcBef>
                  <a:spcPct val="0"/>
                </a:spcBef>
                <a:spcAft>
                  <a:spcPct val="0"/>
                </a:spcAft>
                <a:defRPr/>
              </a:pPr>
              <a:r>
                <a:rPr kumimoji="1" lang="zh-CN" altLang="en-US" sz="1600">
                  <a:solidFill>
                    <a:schemeClr val="bg1"/>
                  </a:solidFill>
                  <a:effectLst>
                    <a:reflection blurRad="6350" stA="50000" endA="300" endPos="50000" dist="29997" dir="5400000" sy="-100000" algn="bl" rotWithShape="0"/>
                  </a:effectLst>
                  <a:latin typeface="微软雅黑" panose="020b0503020204020204" pitchFamily="34" charset="-122"/>
                  <a:ea typeface="微软雅黑" panose="020b0503020204020204" pitchFamily="34" charset="-122"/>
                </a:rPr>
                <a:t>进一步目标</a:t>
              </a:r>
              <a:endParaRPr kumimoji="1" lang="zh-CN" altLang="en-US" sz="1600">
                <a:solidFill>
                  <a:schemeClr val="bg1"/>
                </a:solidFill>
                <a:effectLst>
                  <a:reflection blurRad="6350" stA="50000" endA="300" endPos="50000" dist="29997" dir="5400000" sy="-100000" algn="bl" rotWithShape="0"/>
                </a:effectLst>
                <a:latin typeface="微软雅黑" panose="020b0503020204020204" pitchFamily="34" charset="-122"/>
                <a:ea typeface="微软雅黑" panose="020b0503020204020204" pitchFamily="34" charset="-122"/>
              </a:endParaRPr>
            </a:p>
          </p:txBody>
        </p:sp>
      </p:grpSp>
      <p:sp>
        <p:nvSpPr>
          <p:cNvPr id="14" name="圆角矩形 13"/>
          <p:cNvSpPr/>
          <p:nvPr/>
        </p:nvSpPr>
        <p:spPr bwMode="auto">
          <a:xfrm>
            <a:off x="4702019" y="2943214"/>
            <a:ext cx="3686405" cy="539690"/>
          </a:xfrm>
          <a:prstGeom prst="roundRect">
            <a:avLst>
              <a:gd name="adj" fmla="val 7848"/>
            </a:avLst>
          </a:prstGeom>
          <a:noFill/>
          <a:ln w="38100">
            <a:solidFill>
              <a:srgbClr val="489018"/>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ct val="0"/>
              </a:spcBef>
              <a:spcAft>
                <a:spcPct val="0"/>
              </a:spcAft>
              <a:buClr>
                <a:srgbClr val="FF0000"/>
              </a:buClr>
              <a:buSzPct val="70000"/>
              <a:buFont typeface="Wingdings" panose="05000000000000000000" pitchFamily="2" charset="2"/>
              <a:buChar char="n"/>
              <a:tabLst>
                <a:tab pos="136525"/>
              </a:tabLst>
              <a:defRPr/>
            </a:pP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矩形 87"/>
          <p:cNvSpPr>
            <a:spLocks noChangeArrowheads="1"/>
          </p:cNvSpPr>
          <p:nvPr/>
        </p:nvSpPr>
        <p:spPr bwMode="auto">
          <a:xfrm>
            <a:off x="4838620" y="3046026"/>
            <a:ext cx="3208337" cy="307975"/>
          </a:xfrm>
          <a:prstGeom prst="rect">
            <a:avLst/>
          </a:prstGeom>
          <a:noFill/>
          <a:ln w="9525">
            <a:noFill/>
            <a:miter lim="800000"/>
          </a:ln>
        </p:spPr>
        <p:txBody>
          <a:bodyPr>
            <a:spAutoFit/>
          </a:bodyPr>
          <a:lstStyle/>
          <a:p>
            <a:pPr eaLnBrk="0" fontAlgn="ctr" hangingPunct="0">
              <a:buClr>
                <a:srgbClr val="FF0000"/>
              </a:buClr>
              <a:buSzPct val="70000"/>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点击添加文本 点击添加文本</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圆角矩形 15"/>
          <p:cNvSpPr/>
          <p:nvPr/>
        </p:nvSpPr>
        <p:spPr bwMode="auto">
          <a:xfrm>
            <a:off x="4702019" y="3756808"/>
            <a:ext cx="3686405" cy="529183"/>
          </a:xfrm>
          <a:prstGeom prst="roundRect">
            <a:avLst>
              <a:gd name="adj" fmla="val 7848"/>
            </a:avLst>
          </a:prstGeom>
          <a:noFill/>
          <a:ln w="38100">
            <a:solidFill>
              <a:srgbClr val="489018"/>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ct val="0"/>
              </a:spcBef>
              <a:spcAft>
                <a:spcPct val="0"/>
              </a:spcAft>
              <a:buClr>
                <a:srgbClr val="FF0000"/>
              </a:buClr>
              <a:buSzPct val="70000"/>
              <a:buFont typeface="Wingdings" panose="05000000000000000000" pitchFamily="2" charset="2"/>
              <a:buChar char="n"/>
              <a:tabLst>
                <a:tab pos="136525"/>
              </a:tabLst>
              <a:defRPr/>
            </a:pP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矩形 87"/>
          <p:cNvSpPr>
            <a:spLocks noChangeArrowheads="1"/>
          </p:cNvSpPr>
          <p:nvPr/>
        </p:nvSpPr>
        <p:spPr bwMode="auto">
          <a:xfrm>
            <a:off x="4762420" y="3875878"/>
            <a:ext cx="3362325" cy="307975"/>
          </a:xfrm>
          <a:prstGeom prst="rect">
            <a:avLst/>
          </a:prstGeom>
          <a:noFill/>
          <a:ln w="9525">
            <a:noFill/>
            <a:miter lim="800000"/>
          </a:ln>
        </p:spPr>
        <p:txBody>
          <a:bodyPr>
            <a:spAutoFit/>
          </a:bodyPr>
          <a:lstStyle/>
          <a:p>
            <a:pPr eaLnBrk="0" fontAlgn="ctr" hangingPunct="0">
              <a:buClr>
                <a:srgbClr val="FF0000"/>
              </a:buClr>
              <a:buSzPct val="70000"/>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点击添加文本 点击添加文本</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圆角矩形 17"/>
          <p:cNvSpPr/>
          <p:nvPr/>
        </p:nvSpPr>
        <p:spPr bwMode="auto">
          <a:xfrm>
            <a:off x="4702018" y="2094339"/>
            <a:ext cx="3686405" cy="562147"/>
          </a:xfrm>
          <a:prstGeom prst="roundRect">
            <a:avLst>
              <a:gd name="adj" fmla="val 7848"/>
            </a:avLst>
          </a:prstGeom>
          <a:noFill/>
          <a:ln w="38100">
            <a:solidFill>
              <a:srgbClr val="489018"/>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ct val="0"/>
              </a:spcBef>
              <a:spcAft>
                <a:spcPct val="0"/>
              </a:spcAft>
              <a:buClr>
                <a:srgbClr val="FF0000"/>
              </a:buClr>
              <a:buSzPct val="70000"/>
              <a:buFont typeface="Wingdings" panose="05000000000000000000" pitchFamily="2" charset="2"/>
              <a:buChar char="n"/>
              <a:tabLst>
                <a:tab pos="136525"/>
              </a:tabLst>
              <a:defRPr/>
            </a:pP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矩形 87"/>
          <p:cNvSpPr>
            <a:spLocks noChangeArrowheads="1"/>
          </p:cNvSpPr>
          <p:nvPr/>
        </p:nvSpPr>
        <p:spPr bwMode="auto">
          <a:xfrm>
            <a:off x="4891008" y="2253642"/>
            <a:ext cx="3148012" cy="307975"/>
          </a:xfrm>
          <a:prstGeom prst="rect">
            <a:avLst/>
          </a:prstGeom>
          <a:noFill/>
          <a:ln w="9525">
            <a:noFill/>
            <a:miter lim="800000"/>
          </a:ln>
        </p:spPr>
        <p:txBody>
          <a:bodyPr>
            <a:spAutoFit/>
          </a:bodyPr>
          <a:lstStyle/>
          <a:p>
            <a:pPr eaLnBrk="0" fontAlgn="ctr" hangingPunct="0">
              <a:buClr>
                <a:srgbClr val="FF0000"/>
              </a:buClr>
              <a:buSzPct val="70000"/>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点击添加文本 点击添加文本</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AutoShape 3"/>
          <p:cNvSpPr>
            <a:spLocks noChangeAspect="1" noChangeArrowheads="1"/>
          </p:cNvSpPr>
          <p:nvPr/>
        </p:nvSpPr>
        <p:spPr bwMode="auto">
          <a:xfrm>
            <a:off x="4531776" y="2258501"/>
            <a:ext cx="324000" cy="324000"/>
          </a:xfrm>
          <a:prstGeom prst="ellipse">
            <a:avLst/>
          </a:prstGeom>
          <a:solidFill>
            <a:srgbClr val="489018"/>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ct val="0"/>
              </a:spcBef>
              <a:spcAft>
                <a:spcPct val="0"/>
              </a:spcAft>
              <a:buClr>
                <a:srgbClr val="FF0000"/>
              </a:buClr>
              <a:buSzPct val="70000"/>
              <a:defRPr/>
            </a:pPr>
            <a:endParaRPr lang="zh-CN" altLang="zh-CN" sz="16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AutoShape 3"/>
          <p:cNvSpPr>
            <a:spLocks noChangeAspect="1" noChangeArrowheads="1"/>
          </p:cNvSpPr>
          <p:nvPr/>
        </p:nvSpPr>
        <p:spPr bwMode="auto">
          <a:xfrm>
            <a:off x="4531776" y="3038790"/>
            <a:ext cx="324000" cy="324000"/>
          </a:xfrm>
          <a:prstGeom prst="ellipse">
            <a:avLst/>
          </a:prstGeom>
          <a:solidFill>
            <a:srgbClr val="489018"/>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ct val="0"/>
              </a:spcBef>
              <a:spcAft>
                <a:spcPct val="0"/>
              </a:spcAft>
              <a:buClr>
                <a:srgbClr val="FF0000"/>
              </a:buClr>
              <a:buSzPct val="70000"/>
              <a:defRPr/>
            </a:pPr>
            <a:endParaRPr lang="zh-CN" altLang="zh-CN" sz="16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圆角矩形 21"/>
          <p:cNvSpPr/>
          <p:nvPr/>
        </p:nvSpPr>
        <p:spPr bwMode="auto">
          <a:xfrm>
            <a:off x="4702019" y="1275606"/>
            <a:ext cx="3686405" cy="544194"/>
          </a:xfrm>
          <a:prstGeom prst="roundRect">
            <a:avLst>
              <a:gd name="adj" fmla="val 7848"/>
            </a:avLst>
          </a:prstGeom>
          <a:noFill/>
          <a:ln w="38100">
            <a:solidFill>
              <a:srgbClr val="489018"/>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ct val="0"/>
              </a:spcBef>
              <a:spcAft>
                <a:spcPct val="0"/>
              </a:spcAft>
              <a:buClr>
                <a:srgbClr val="FF0000"/>
              </a:buClr>
              <a:buSzPct val="70000"/>
              <a:buFont typeface="Wingdings" panose="05000000000000000000" pitchFamily="2" charset="2"/>
              <a:buChar char="n"/>
              <a:tabLst>
                <a:tab pos="136525"/>
              </a:tabLst>
              <a:defRPr/>
            </a:pP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矩形 87"/>
          <p:cNvSpPr>
            <a:spLocks noChangeArrowheads="1"/>
          </p:cNvSpPr>
          <p:nvPr/>
        </p:nvSpPr>
        <p:spPr bwMode="auto">
          <a:xfrm>
            <a:off x="4895354" y="1417948"/>
            <a:ext cx="3421062" cy="307975"/>
          </a:xfrm>
          <a:prstGeom prst="rect">
            <a:avLst/>
          </a:prstGeom>
          <a:noFill/>
          <a:ln w="9525">
            <a:noFill/>
            <a:miter lim="800000"/>
          </a:ln>
        </p:spPr>
        <p:txBody>
          <a:bodyPr>
            <a:spAutoFit/>
          </a:bodyPr>
          <a:lstStyle/>
          <a:p>
            <a:pPr eaLnBrk="0" fontAlgn="ctr" hangingPunct="0">
              <a:buClr>
                <a:srgbClr val="FF0000"/>
              </a:buClr>
              <a:buSzPct val="70000"/>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点击添加文本 点击添加文本</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AutoShape 3"/>
          <p:cNvSpPr>
            <a:spLocks noChangeAspect="1" noChangeArrowheads="1"/>
          </p:cNvSpPr>
          <p:nvPr/>
        </p:nvSpPr>
        <p:spPr bwMode="auto">
          <a:xfrm>
            <a:off x="4531776" y="1399972"/>
            <a:ext cx="324000" cy="324000"/>
          </a:xfrm>
          <a:prstGeom prst="ellipse">
            <a:avLst/>
          </a:prstGeom>
          <a:solidFill>
            <a:srgbClr val="489018"/>
          </a:solidFill>
          <a:ln w="25400">
            <a:noFill/>
          </a:ln>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ct val="0"/>
              </a:spcBef>
              <a:spcAft>
                <a:spcPct val="0"/>
              </a:spcAft>
              <a:buClr>
                <a:srgbClr val="FF0000"/>
              </a:buClr>
              <a:buSzPct val="70000"/>
              <a:defRPr/>
            </a:pPr>
            <a:endParaRPr lang="zh-CN" altLang="zh-CN" sz="16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AutoShape 3"/>
          <p:cNvSpPr>
            <a:spLocks noChangeAspect="1" noChangeArrowheads="1"/>
          </p:cNvSpPr>
          <p:nvPr/>
        </p:nvSpPr>
        <p:spPr bwMode="auto">
          <a:xfrm>
            <a:off x="4531776" y="3856547"/>
            <a:ext cx="324000" cy="324000"/>
          </a:xfrm>
          <a:prstGeom prst="ellipse">
            <a:avLst/>
          </a:prstGeom>
          <a:solidFill>
            <a:srgbClr val="489018"/>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ct val="0"/>
              </a:spcBef>
              <a:spcAft>
                <a:spcPct val="0"/>
              </a:spcAft>
              <a:buClr>
                <a:srgbClr val="FF0000"/>
              </a:buClr>
              <a:buSzPct val="70000"/>
              <a:defRPr/>
            </a:pPr>
            <a:endParaRPr lang="zh-CN" altLang="zh-CN" sz="16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AutoShape 593"/>
          <p:cNvSpPr>
            <a:spLocks noChangeArrowheads="1"/>
          </p:cNvSpPr>
          <p:nvPr/>
        </p:nvSpPr>
        <p:spPr bwMode="auto">
          <a:xfrm rot="10800000" flipH="1" flipV="1">
            <a:off x="2159792" y="2590019"/>
            <a:ext cx="442025" cy="353620"/>
          </a:xfrm>
          <a:prstGeom prst="rightArrow">
            <a:avLst>
              <a:gd name="adj1" fmla="val 60857"/>
              <a:gd name="adj2" fmla="val 56907"/>
            </a:avLst>
          </a:prstGeom>
          <a:solidFill>
            <a:srgbClr val="489018"/>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ct val="0"/>
              </a:spcBef>
              <a:spcAft>
                <a:spcPct val="0"/>
              </a:spcAft>
              <a:buClr>
                <a:srgbClr val="FF0000"/>
              </a:buClr>
              <a:buSzPct val="70000"/>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grpSp>
        <p:nvGrpSpPr>
          <p:cNvPr id="27" name="组合 57"/>
          <p:cNvGrpSpPr/>
          <p:nvPr/>
        </p:nvGrpSpPr>
        <p:grpSpPr>
          <a:xfrm>
            <a:off x="723820" y="2222470"/>
            <a:ext cx="1417637" cy="1138238"/>
            <a:chOff x="995344" y="2329499"/>
            <a:chExt cx="1904726" cy="1529714"/>
          </a:xfrm>
          <a:solidFill>
            <a:srgbClr val="0BA5BF"/>
          </a:solidFill>
        </p:grpSpPr>
        <p:sp>
          <p:nvSpPr>
            <p:cNvPr id="28" name="Oval 2"/>
            <p:cNvSpPr>
              <a:spLocks noChangeAspect="1" noChangeArrowheads="1"/>
            </p:cNvSpPr>
            <p:nvPr/>
          </p:nvSpPr>
          <p:spPr bwMode="auto">
            <a:xfrm>
              <a:off x="1214411" y="2329499"/>
              <a:ext cx="1528794" cy="1529714"/>
            </a:xfrm>
            <a:prstGeom prst="ellipse">
              <a:avLst/>
            </a:prstGeom>
            <a:solidFill>
              <a:srgbClr val="489018"/>
            </a:solidFill>
            <a:ln w="25400">
              <a:solidFill>
                <a:srgbClr val="489018"/>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ct val="0"/>
                </a:spcBef>
                <a:spcAft>
                  <a:spcPct val="0"/>
                </a:spcAft>
                <a:buClr>
                  <a:srgbClr val="FF0000"/>
                </a:buClr>
                <a:buSzPct val="70000"/>
                <a:defRPr/>
              </a:pPr>
              <a:endParaRPr lang="fr-FR" altLang="zh-CN" sz="1600" b="1">
                <a:solidFill>
                  <a:schemeClr val="bg1"/>
                </a:solidFill>
                <a:latin typeface="微软雅黑" panose="020b0503020204020204" pitchFamily="34" charset="-122"/>
                <a:ea typeface="微软雅黑" panose="020b0503020204020204" pitchFamily="34" charset="-122"/>
              </a:endParaRPr>
            </a:p>
          </p:txBody>
        </p:sp>
        <p:sp>
          <p:nvSpPr>
            <p:cNvPr id="29" name="TextBox 147"/>
            <p:cNvSpPr txBox="1">
              <a:spLocks noChangeArrowheads="1"/>
            </p:cNvSpPr>
            <p:nvPr/>
          </p:nvSpPr>
          <p:spPr bwMode="auto">
            <a:xfrm>
              <a:off x="995344" y="2834940"/>
              <a:ext cx="1904726" cy="454994"/>
            </a:xfrm>
            <a:prstGeom prst="rect">
              <a:avLst/>
            </a:prstGeom>
            <a:noFill/>
            <a:ln w="9525">
              <a:noFill/>
              <a:miter lim="800000"/>
            </a:ln>
          </p:spPr>
          <p:txBody>
            <a:bodyPr anchor="ctr">
              <a:spAutoFit/>
            </a:bodyPr>
            <a:lstStyle/>
            <a:p>
              <a:pPr algn="ctr" fontAlgn="ctr">
                <a:spcBef>
                  <a:spcPct val="0"/>
                </a:spcBef>
                <a:spcAft>
                  <a:spcPct val="0"/>
                </a:spcAft>
                <a:buClr>
                  <a:srgbClr val="FF0000"/>
                </a:buClr>
                <a:buSzPct val="70000"/>
                <a:defRPr/>
              </a:pPr>
              <a:r>
                <a:rPr kumimoji="1" lang="zh-CN" altLang="en-US" sz="1600">
                  <a:solidFill>
                    <a:schemeClr val="bg1"/>
                  </a:solidFill>
                  <a:effectLst>
                    <a:reflection blurRad="6350" stA="50000" endA="300" endPos="50000" dist="29997" dir="5400000" sy="-100000" algn="bl" rotWithShape="0"/>
                  </a:effectLst>
                  <a:latin typeface="微软雅黑" panose="020b0503020204020204" pitchFamily="34" charset="-122"/>
                  <a:ea typeface="微软雅黑" panose="020b0503020204020204" pitchFamily="34" charset="-122"/>
                </a:rPr>
                <a:t>初步目标</a:t>
              </a:r>
              <a:endParaRPr kumimoji="1" lang="zh-CN" altLang="en-US" sz="1600">
                <a:solidFill>
                  <a:schemeClr val="bg1"/>
                </a:solidFill>
                <a:effectLst>
                  <a:reflection blurRad="6350" stA="50000" endA="300" endPos="50000" dist="29997" dir="5400000" sy="-100000" algn="bl" rotWithShape="0"/>
                </a:effectLst>
                <a:latin typeface="微软雅黑" panose="020b0503020204020204" pitchFamily="34" charset="-122"/>
                <a:ea typeface="微软雅黑" panose="020b0503020204020204" pitchFamily="34" charset="-122"/>
              </a:endParaRPr>
            </a:p>
          </p:txBody>
        </p:sp>
      </p:grpSp>
      <p:cxnSp>
        <p:nvCxnSpPr>
          <p:cNvPr id="30" name="直接连接符 29"/>
          <p:cNvCxnSpPr/>
          <p:nvPr/>
        </p:nvCxnSpPr>
        <p:spPr>
          <a:xfrm>
            <a:off x="0" y="5092030"/>
            <a:ext cx="9144000" cy="0"/>
          </a:xfrm>
          <a:prstGeom prst="line">
            <a:avLst/>
          </a:prstGeom>
          <a:ln w="101600">
            <a:solidFill>
              <a:srgbClr val="489018"/>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nodeType="afterGroup">
                            <p:stCondLst>
                              <p:cond delay="1500"/>
                            </p:stCondLst>
                            <p:childTnLst>
                              <p:par>
                                <p:cTn id="15" presetID="2" presetClass="entr" presetSubtype="8"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0-#ppt_w/2"/>
                                          </p:val>
                                        </p:tav>
                                        <p:tav tm="100000">
                                          <p:val>
                                            <p:strVal val="#ppt_x"/>
                                          </p:val>
                                        </p:tav>
                                      </p:tavLst>
                                    </p:anim>
                                    <p:anim calcmode="lin" valueType="num">
                                      <p:cBhvr additive="base">
                                        <p:cTn id="18" dur="500" fill="hold"/>
                                        <p:tgtEl>
                                          <p:spTgt spid="27"/>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500"/>
                            </p:stCondLst>
                            <p:childTnLst>
                              <p:par>
                                <p:cTn id="25" presetID="2" presetClass="entr" presetSubtype="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par>
                          <p:cTn id="33" fill="hold" nodeType="afterGroup">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par>
                          <p:cTn id="37" fill="hold" nodeType="afterGroup">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par>
                          <p:cTn id="41" fill="hold" nodeType="afterGroup">
                            <p:stCondLst>
                              <p:cond delay="4500"/>
                            </p:stCondLst>
                            <p:childTnLst>
                              <p:par>
                                <p:cTn id="42" presetID="10"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par>
                          <p:cTn id="45" fill="hold" nodeType="afterGroup">
                            <p:stCondLst>
                              <p:cond delay="5000"/>
                            </p:stCondLst>
                            <p:childTnLst>
                              <p:par>
                                <p:cTn id="46" presetID="2" presetClass="entr" presetSubtype="2"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1+#ppt_w/2"/>
                                          </p:val>
                                        </p:tav>
                                        <p:tav tm="100000">
                                          <p:val>
                                            <p:strVal val="#ppt_x"/>
                                          </p:val>
                                        </p:tav>
                                      </p:tavLst>
                                    </p:anim>
                                    <p:anim calcmode="lin" valueType="num">
                                      <p:cBhvr additive="base">
                                        <p:cTn id="49" dur="500" fill="hold"/>
                                        <p:tgtEl>
                                          <p:spTgt spid="24"/>
                                        </p:tgtEl>
                                        <p:attrNameLst>
                                          <p:attrName>ppt_y</p:attrName>
                                        </p:attrNameLst>
                                      </p:cBhvr>
                                      <p:tavLst>
                                        <p:tav tm="0">
                                          <p:val>
                                            <p:strVal val="#ppt_y"/>
                                          </p:val>
                                        </p:tav>
                                        <p:tav tm="100000">
                                          <p:val>
                                            <p:strVal val="#ppt_y"/>
                                          </p:val>
                                        </p:tav>
                                      </p:tavLst>
                                    </p:anim>
                                  </p:childTnLst>
                                </p:cTn>
                              </p:par>
                            </p:childTnLst>
                          </p:cTn>
                        </p:par>
                        <p:par>
                          <p:cTn id="50" fill="hold" nodeType="afterGroup">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1+#ppt_w/2"/>
                                          </p:val>
                                        </p:tav>
                                        <p:tav tm="100000">
                                          <p:val>
                                            <p:strVal val="#ppt_x"/>
                                          </p:val>
                                        </p:tav>
                                      </p:tavLst>
                                    </p:anim>
                                    <p:anim calcmode="lin" valueType="num">
                                      <p:cBhvr additive="base">
                                        <p:cTn id="54" dur="500" fill="hold"/>
                                        <p:tgtEl>
                                          <p:spTgt spid="22"/>
                                        </p:tgtEl>
                                        <p:attrNameLst>
                                          <p:attrName>ppt_y</p:attrName>
                                        </p:attrNameLst>
                                      </p:cBhvr>
                                      <p:tavLst>
                                        <p:tav tm="0">
                                          <p:val>
                                            <p:strVal val="#ppt_y"/>
                                          </p:val>
                                        </p:tav>
                                        <p:tav tm="100000">
                                          <p:val>
                                            <p:strVal val="#ppt_y"/>
                                          </p:val>
                                        </p:tav>
                                      </p:tavLst>
                                    </p:anim>
                                  </p:childTnLst>
                                </p:cTn>
                              </p:par>
                            </p:childTnLst>
                          </p:cTn>
                        </p:par>
                        <p:par>
                          <p:cTn id="55" fill="hold" nodeType="afterGroup">
                            <p:stCondLst>
                              <p:cond delay="6000"/>
                            </p:stCondLst>
                            <p:childTnLst>
                              <p:par>
                                <p:cTn id="56" presetID="12" presetClass="entr" presetSubtype="4"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slide(fromBottom)">
                                      <p:cBhvr>
                                        <p:cTn id="58" dur="500"/>
                                        <p:tgtEl>
                                          <p:spTgt spid="23"/>
                                        </p:tgtEl>
                                      </p:cBhvr>
                                    </p:animEffect>
                                  </p:childTnLst>
                                </p:cTn>
                              </p:par>
                            </p:childTnLst>
                          </p:cTn>
                        </p:par>
                        <p:par>
                          <p:cTn id="59" fill="hold" nodeType="afterGroup">
                            <p:stCondLst>
                              <p:cond delay="6500"/>
                            </p:stCondLst>
                            <p:childTnLst>
                              <p:par>
                                <p:cTn id="60" presetID="2" presetClass="entr" presetSubtype="2"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500" fill="hold"/>
                                        <p:tgtEl>
                                          <p:spTgt spid="20"/>
                                        </p:tgtEl>
                                        <p:attrNameLst>
                                          <p:attrName>ppt_x</p:attrName>
                                        </p:attrNameLst>
                                      </p:cBhvr>
                                      <p:tavLst>
                                        <p:tav tm="0">
                                          <p:val>
                                            <p:strVal val="1+#ppt_w/2"/>
                                          </p:val>
                                        </p:tav>
                                        <p:tav tm="100000">
                                          <p:val>
                                            <p:strVal val="#ppt_x"/>
                                          </p:val>
                                        </p:tav>
                                      </p:tavLst>
                                    </p:anim>
                                    <p:anim calcmode="lin" valueType="num">
                                      <p:cBhvr additive="base">
                                        <p:cTn id="63" dur="500" fill="hold"/>
                                        <p:tgtEl>
                                          <p:spTgt spid="20"/>
                                        </p:tgtEl>
                                        <p:attrNameLst>
                                          <p:attrName>ppt_y</p:attrName>
                                        </p:attrNameLst>
                                      </p:cBhvr>
                                      <p:tavLst>
                                        <p:tav tm="0">
                                          <p:val>
                                            <p:strVal val="#ppt_y"/>
                                          </p:val>
                                        </p:tav>
                                        <p:tav tm="100000">
                                          <p:val>
                                            <p:strVal val="#ppt_y"/>
                                          </p:val>
                                        </p:tav>
                                      </p:tavLst>
                                    </p:anim>
                                  </p:childTnLst>
                                </p:cTn>
                              </p:par>
                            </p:childTnLst>
                          </p:cTn>
                        </p:par>
                        <p:par>
                          <p:cTn id="64" fill="hold" nodeType="afterGroup">
                            <p:stCondLst>
                              <p:cond delay="7000"/>
                            </p:stCondLst>
                            <p:childTnLst>
                              <p:par>
                                <p:cTn id="65" presetID="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1+#ppt_w/2"/>
                                          </p:val>
                                        </p:tav>
                                        <p:tav tm="100000">
                                          <p:val>
                                            <p:strVal val="#ppt_x"/>
                                          </p:val>
                                        </p:tav>
                                      </p:tavLst>
                                    </p:anim>
                                    <p:anim calcmode="lin" valueType="num">
                                      <p:cBhvr additive="base">
                                        <p:cTn id="68" dur="500" fill="hold"/>
                                        <p:tgtEl>
                                          <p:spTgt spid="18"/>
                                        </p:tgtEl>
                                        <p:attrNameLst>
                                          <p:attrName>ppt_y</p:attrName>
                                        </p:attrNameLst>
                                      </p:cBhvr>
                                      <p:tavLst>
                                        <p:tav tm="0">
                                          <p:val>
                                            <p:strVal val="#ppt_y"/>
                                          </p:val>
                                        </p:tav>
                                        <p:tav tm="100000">
                                          <p:val>
                                            <p:strVal val="#ppt_y"/>
                                          </p:val>
                                        </p:tav>
                                      </p:tavLst>
                                    </p:anim>
                                  </p:childTnLst>
                                </p:cTn>
                              </p:par>
                            </p:childTnLst>
                          </p:cTn>
                        </p:par>
                        <p:par>
                          <p:cTn id="69" fill="hold" nodeType="afterGroup">
                            <p:stCondLst>
                              <p:cond delay="7500"/>
                            </p:stCondLst>
                            <p:childTnLst>
                              <p:par>
                                <p:cTn id="70" presetID="12" presetClass="entr" presetSubtype="4"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slide(fromBottom)">
                                      <p:cBhvr>
                                        <p:cTn id="72" dur="500"/>
                                        <p:tgtEl>
                                          <p:spTgt spid="19"/>
                                        </p:tgtEl>
                                      </p:cBhvr>
                                    </p:animEffect>
                                  </p:childTnLst>
                                </p:cTn>
                              </p:par>
                            </p:childTnLst>
                          </p:cTn>
                        </p:par>
                        <p:par>
                          <p:cTn id="73" fill="hold" nodeType="afterGroup">
                            <p:stCondLst>
                              <p:cond delay="8000"/>
                            </p:stCondLst>
                            <p:childTnLst>
                              <p:par>
                                <p:cTn id="74" presetID="2" presetClass="entr" presetSubtype="2"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500" fill="hold"/>
                                        <p:tgtEl>
                                          <p:spTgt spid="21"/>
                                        </p:tgtEl>
                                        <p:attrNameLst>
                                          <p:attrName>ppt_x</p:attrName>
                                        </p:attrNameLst>
                                      </p:cBhvr>
                                      <p:tavLst>
                                        <p:tav tm="0">
                                          <p:val>
                                            <p:strVal val="1+#ppt_w/2"/>
                                          </p:val>
                                        </p:tav>
                                        <p:tav tm="100000">
                                          <p:val>
                                            <p:strVal val="#ppt_x"/>
                                          </p:val>
                                        </p:tav>
                                      </p:tavLst>
                                    </p:anim>
                                    <p:anim calcmode="lin" valueType="num">
                                      <p:cBhvr additive="base">
                                        <p:cTn id="77" dur="500" fill="hold"/>
                                        <p:tgtEl>
                                          <p:spTgt spid="21"/>
                                        </p:tgtEl>
                                        <p:attrNameLst>
                                          <p:attrName>ppt_y</p:attrName>
                                        </p:attrNameLst>
                                      </p:cBhvr>
                                      <p:tavLst>
                                        <p:tav tm="0">
                                          <p:val>
                                            <p:strVal val="#ppt_y"/>
                                          </p:val>
                                        </p:tav>
                                        <p:tav tm="100000">
                                          <p:val>
                                            <p:strVal val="#ppt_y"/>
                                          </p:val>
                                        </p:tav>
                                      </p:tavLst>
                                    </p:anim>
                                  </p:childTnLst>
                                </p:cTn>
                              </p:par>
                            </p:childTnLst>
                          </p:cTn>
                        </p:par>
                        <p:par>
                          <p:cTn id="78" fill="hold" nodeType="afterGroup">
                            <p:stCondLst>
                              <p:cond delay="8500"/>
                            </p:stCondLst>
                            <p:childTnLst>
                              <p:par>
                                <p:cTn id="79" presetID="2" presetClass="entr" presetSubtype="2" fill="hold" grpId="0" nodeType="afterEffect">
                                  <p:stCondLst>
                                    <p:cond delay="0"/>
                                  </p:stCondLst>
                                  <p:childTnLst>
                                    <p:set>
                                      <p:cBhvr>
                                        <p:cTn id="80" dur="1" fill="hold">
                                          <p:stCondLst>
                                            <p:cond delay="0"/>
                                          </p:stCondLst>
                                        </p:cTn>
                                        <p:tgtEl>
                                          <p:spTgt spid="14"/>
                                        </p:tgtEl>
                                        <p:attrNameLst>
                                          <p:attrName>style.visibility</p:attrName>
                                        </p:attrNameLst>
                                      </p:cBhvr>
                                      <p:to>
                                        <p:strVal val="visible"/>
                                      </p:to>
                                    </p:set>
                                    <p:anim calcmode="lin" valueType="num">
                                      <p:cBhvr additive="base">
                                        <p:cTn id="81" dur="500" fill="hold"/>
                                        <p:tgtEl>
                                          <p:spTgt spid="14"/>
                                        </p:tgtEl>
                                        <p:attrNameLst>
                                          <p:attrName>ppt_x</p:attrName>
                                        </p:attrNameLst>
                                      </p:cBhvr>
                                      <p:tavLst>
                                        <p:tav tm="0">
                                          <p:val>
                                            <p:strVal val="1+#ppt_w/2"/>
                                          </p:val>
                                        </p:tav>
                                        <p:tav tm="100000">
                                          <p:val>
                                            <p:strVal val="#ppt_x"/>
                                          </p:val>
                                        </p:tav>
                                      </p:tavLst>
                                    </p:anim>
                                    <p:anim calcmode="lin" valueType="num">
                                      <p:cBhvr additive="base">
                                        <p:cTn id="82" dur="500" fill="hold"/>
                                        <p:tgtEl>
                                          <p:spTgt spid="14"/>
                                        </p:tgtEl>
                                        <p:attrNameLst>
                                          <p:attrName>ppt_y</p:attrName>
                                        </p:attrNameLst>
                                      </p:cBhvr>
                                      <p:tavLst>
                                        <p:tav tm="0">
                                          <p:val>
                                            <p:strVal val="#ppt_y"/>
                                          </p:val>
                                        </p:tav>
                                        <p:tav tm="100000">
                                          <p:val>
                                            <p:strVal val="#ppt_y"/>
                                          </p:val>
                                        </p:tav>
                                      </p:tavLst>
                                    </p:anim>
                                  </p:childTnLst>
                                </p:cTn>
                              </p:par>
                            </p:childTnLst>
                          </p:cTn>
                        </p:par>
                        <p:par>
                          <p:cTn id="83" fill="hold" nodeType="afterGroup">
                            <p:stCondLst>
                              <p:cond delay="9000"/>
                            </p:stCondLst>
                            <p:childTnLst>
                              <p:par>
                                <p:cTn id="84" presetID="12" presetClass="entr" presetSubtype="4"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slide(fromBottom)">
                                      <p:cBhvr>
                                        <p:cTn id="86" dur="500"/>
                                        <p:tgtEl>
                                          <p:spTgt spid="15"/>
                                        </p:tgtEl>
                                      </p:cBhvr>
                                    </p:animEffect>
                                  </p:childTnLst>
                                </p:cTn>
                              </p:par>
                            </p:childTnLst>
                          </p:cTn>
                        </p:par>
                        <p:par>
                          <p:cTn id="87" fill="hold" nodeType="afterGroup">
                            <p:stCondLst>
                              <p:cond delay="9500"/>
                            </p:stCondLst>
                            <p:childTnLst>
                              <p:par>
                                <p:cTn id="88" presetID="2" presetClass="entr" presetSubtype="2"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 calcmode="lin" valueType="num">
                                      <p:cBhvr additive="base">
                                        <p:cTn id="90" dur="500" fill="hold"/>
                                        <p:tgtEl>
                                          <p:spTgt spid="25"/>
                                        </p:tgtEl>
                                        <p:attrNameLst>
                                          <p:attrName>ppt_x</p:attrName>
                                        </p:attrNameLst>
                                      </p:cBhvr>
                                      <p:tavLst>
                                        <p:tav tm="0">
                                          <p:val>
                                            <p:strVal val="1+#ppt_w/2"/>
                                          </p:val>
                                        </p:tav>
                                        <p:tav tm="100000">
                                          <p:val>
                                            <p:strVal val="#ppt_x"/>
                                          </p:val>
                                        </p:tav>
                                      </p:tavLst>
                                    </p:anim>
                                    <p:anim calcmode="lin" valueType="num">
                                      <p:cBhvr additive="base">
                                        <p:cTn id="91" dur="500" fill="hold"/>
                                        <p:tgtEl>
                                          <p:spTgt spid="25"/>
                                        </p:tgtEl>
                                        <p:attrNameLst>
                                          <p:attrName>ppt_y</p:attrName>
                                        </p:attrNameLst>
                                      </p:cBhvr>
                                      <p:tavLst>
                                        <p:tav tm="0">
                                          <p:val>
                                            <p:strVal val="#ppt_y"/>
                                          </p:val>
                                        </p:tav>
                                        <p:tav tm="100000">
                                          <p:val>
                                            <p:strVal val="#ppt_y"/>
                                          </p:val>
                                        </p:tav>
                                      </p:tavLst>
                                    </p:anim>
                                  </p:childTnLst>
                                </p:cTn>
                              </p:par>
                            </p:childTnLst>
                          </p:cTn>
                        </p:par>
                        <p:par>
                          <p:cTn id="92" fill="hold" nodeType="afterGroup">
                            <p:stCondLst>
                              <p:cond delay="10000"/>
                            </p:stCondLst>
                            <p:childTnLst>
                              <p:par>
                                <p:cTn id="93" presetID="2" presetClass="entr" presetSubtype="2"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additive="base">
                                        <p:cTn id="95" dur="500" fill="hold"/>
                                        <p:tgtEl>
                                          <p:spTgt spid="16"/>
                                        </p:tgtEl>
                                        <p:attrNameLst>
                                          <p:attrName>ppt_x</p:attrName>
                                        </p:attrNameLst>
                                      </p:cBhvr>
                                      <p:tavLst>
                                        <p:tav tm="0">
                                          <p:val>
                                            <p:strVal val="1+#ppt_w/2"/>
                                          </p:val>
                                        </p:tav>
                                        <p:tav tm="100000">
                                          <p:val>
                                            <p:strVal val="#ppt_x"/>
                                          </p:val>
                                        </p:tav>
                                      </p:tavLst>
                                    </p:anim>
                                    <p:anim calcmode="lin" valueType="num">
                                      <p:cBhvr additive="base">
                                        <p:cTn id="96" dur="500" fill="hold"/>
                                        <p:tgtEl>
                                          <p:spTgt spid="16"/>
                                        </p:tgtEl>
                                        <p:attrNameLst>
                                          <p:attrName>ppt_y</p:attrName>
                                        </p:attrNameLst>
                                      </p:cBhvr>
                                      <p:tavLst>
                                        <p:tav tm="0">
                                          <p:val>
                                            <p:strVal val="#ppt_y"/>
                                          </p:val>
                                        </p:tav>
                                        <p:tav tm="100000">
                                          <p:val>
                                            <p:strVal val="#ppt_y"/>
                                          </p:val>
                                        </p:tav>
                                      </p:tavLst>
                                    </p:anim>
                                  </p:childTnLst>
                                </p:cTn>
                              </p:par>
                            </p:childTnLst>
                          </p:cTn>
                        </p:par>
                        <p:par>
                          <p:cTn id="97" fill="hold" nodeType="afterGroup">
                            <p:stCondLst>
                              <p:cond delay="10500"/>
                            </p:stCondLst>
                            <p:childTnLst>
                              <p:par>
                                <p:cTn id="98" presetID="12" presetClass="entr" presetSubtype="4" fill="hold" grpId="0" nodeType="afterEffect">
                                  <p:stCondLst>
                                    <p:cond delay="0"/>
                                  </p:stCondLst>
                                  <p:childTnLst>
                                    <p:set>
                                      <p:cBhvr>
                                        <p:cTn id="99" dur="1" fill="hold">
                                          <p:stCondLst>
                                            <p:cond delay="0"/>
                                          </p:stCondLst>
                                        </p:cTn>
                                        <p:tgtEl>
                                          <p:spTgt spid="17"/>
                                        </p:tgtEl>
                                        <p:attrNameLst>
                                          <p:attrName>style.visibility</p:attrName>
                                        </p:attrNameLst>
                                      </p:cBhvr>
                                      <p:to>
                                        <p:strVal val="visible"/>
                                      </p:to>
                                    </p:set>
                                    <p:animEffect transition="in" filter="slide(fromBottom)">
                                      <p:cBhvr>
                                        <p:cTn id="10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9" grpId="0" animBg="1"/>
      <p:bldP spid="10" grpId="0" animBg="1"/>
      <p:bldP spid="14" grpId="0" animBg="1"/>
      <p:bldP spid="15" grpId="0"/>
      <p:bldP spid="16" grpId="0" animBg="1"/>
      <p:bldP spid="17" grpId="0"/>
      <p:bldP spid="18" grpId="0" animBg="1"/>
      <p:bldP spid="19" grpId="0"/>
      <p:bldP spid="20" grpId="0" animBg="1"/>
      <p:bldP spid="21" grpId="0" animBg="1"/>
      <p:bldP spid="22" grpId="0" animBg="1"/>
      <p:bldP spid="23" grpId="0"/>
      <p:bldP spid="24" grpId="0" animBg="1"/>
      <p:bldP spid="25" grpId="0" animBg="1"/>
      <p:bldP spid="26" grpId="0" animBg="1"/>
    </p:bld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组合 6"/>
          <p:cNvGrpSpPr/>
          <p:nvPr/>
        </p:nvGrpSpPr>
        <p:grpSpPr>
          <a:xfrm>
            <a:off x="251521" y="1"/>
            <a:ext cx="288031" cy="555526"/>
            <a:chOff x="251521" y="1"/>
            <a:chExt cx="288031" cy="555526"/>
          </a:xfrm>
        </p:grpSpPr>
        <p:sp>
          <p:nvSpPr>
            <p:cNvPr id="3" name="矩形 2"/>
            <p:cNvSpPr/>
            <p:nvPr/>
          </p:nvSpPr>
          <p:spPr>
            <a:xfrm>
              <a:off x="251521" y="1"/>
              <a:ext cx="288031" cy="555526"/>
            </a:xfrm>
            <a:prstGeom prst="rect">
              <a:avLst/>
            </a:prstGeom>
            <a:solidFill>
              <a:srgbClr val="489018"/>
            </a:solidFill>
            <a:ln w="88900" cmpd="dbl">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4" name="矩形 3"/>
            <p:cNvSpPr/>
            <p:nvPr/>
          </p:nvSpPr>
          <p:spPr>
            <a:xfrm>
              <a:off x="323528" y="483518"/>
              <a:ext cx="144016" cy="72008"/>
            </a:xfrm>
            <a:prstGeom prst="rect">
              <a:avLst/>
            </a:prstGeom>
            <a:solidFill>
              <a:schemeClr val="bg1"/>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sp>
        <p:nvSpPr>
          <p:cNvPr id="5" name="TextBox 4"/>
          <p:cNvSpPr txBox="1"/>
          <p:nvPr/>
        </p:nvSpPr>
        <p:spPr>
          <a:xfrm>
            <a:off x="539552" y="144964"/>
            <a:ext cx="1826141" cy="338554"/>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r>
              <a:rPr lang="zh-CN" altLang="en-US" sz="1600">
                <a:solidFill>
                  <a:schemeClr val="tx1">
                    <a:lumMod val="85000"/>
                    <a:lumOff val="15000"/>
                  </a:schemeClr>
                </a:solidFill>
              </a:rPr>
              <a:t>下一年度工作计划</a:t>
            </a:r>
            <a:endParaRPr lang="zh-CN" altLang="en-US" sz="1600">
              <a:solidFill>
                <a:schemeClr val="tx1">
                  <a:lumMod val="85000"/>
                  <a:lumOff val="15000"/>
                </a:schemeClr>
              </a:solidFill>
            </a:endParaRPr>
          </a:p>
        </p:txBody>
      </p:sp>
      <p:sp>
        <p:nvSpPr>
          <p:cNvPr id="6" name="Freeform 6"/>
          <p:cNvSpPr>
            <a:spLocks noEditPoints="1"/>
          </p:cNvSpPr>
          <p:nvPr/>
        </p:nvSpPr>
        <p:spPr bwMode="auto">
          <a:xfrm>
            <a:off x="5648325" y="555526"/>
            <a:ext cx="3495675" cy="1927225"/>
          </a:xfrm>
          <a:custGeom>
            <a:gdLst>
              <a:gd name="T0" fmla="*/ 2828538 w 1158"/>
              <a:gd name="T1" fmla="*/ 0 h 637"/>
              <a:gd name="T2" fmla="*/ 2342525 w 1158"/>
              <a:gd name="T3" fmla="*/ 1830410 h 637"/>
              <a:gd name="T4" fmla="*/ 787885 w 1158"/>
              <a:gd name="T5" fmla="*/ 1830410 h 637"/>
              <a:gd name="T6" fmla="*/ 555444 w 1158"/>
              <a:gd name="T7" fmla="*/ 1830410 h 637"/>
              <a:gd name="T8" fmla="*/ 326022 w 1158"/>
              <a:gd name="T9" fmla="*/ 1600474 h 637"/>
              <a:gd name="T10" fmla="*/ 323003 w 1158"/>
              <a:gd name="T11" fmla="*/ 1600474 h 637"/>
              <a:gd name="T12" fmla="*/ 323003 w 1158"/>
              <a:gd name="T13" fmla="*/ 1370538 h 637"/>
              <a:gd name="T14" fmla="*/ 323003 w 1158"/>
              <a:gd name="T15" fmla="*/ 901590 h 637"/>
              <a:gd name="T16" fmla="*/ 552425 w 1158"/>
              <a:gd name="T17" fmla="*/ 629298 h 637"/>
              <a:gd name="T18" fmla="*/ 277722 w 1158"/>
              <a:gd name="T19" fmla="*/ 350955 h 637"/>
              <a:gd name="T20" fmla="*/ 0 w 1158"/>
              <a:gd name="T21" fmla="*/ 629298 h 637"/>
              <a:gd name="T22" fmla="*/ 229423 w 1158"/>
              <a:gd name="T23" fmla="*/ 901590 h 637"/>
              <a:gd name="T24" fmla="*/ 229423 w 1158"/>
              <a:gd name="T25" fmla="*/ 1600474 h 637"/>
              <a:gd name="T26" fmla="*/ 229423 w 1158"/>
              <a:gd name="T27" fmla="*/ 1600474 h 637"/>
              <a:gd name="T28" fmla="*/ 555444 w 1158"/>
              <a:gd name="T29" fmla="*/ 1927225 h 637"/>
              <a:gd name="T30" fmla="*/ 579594 w 1158"/>
              <a:gd name="T31" fmla="*/ 1924200 h 637"/>
              <a:gd name="T32" fmla="*/ 2342525 w 1158"/>
              <a:gd name="T33" fmla="*/ 1924200 h 637"/>
              <a:gd name="T34" fmla="*/ 2828538 w 1158"/>
              <a:gd name="T35" fmla="*/ 562738 h 637"/>
              <a:gd name="T36" fmla="*/ 3495675 w 1158"/>
              <a:gd name="T37" fmla="*/ 562738 h 637"/>
              <a:gd name="T38" fmla="*/ 3495675 w 1158"/>
              <a:gd name="T39" fmla="*/ 0 h 637"/>
              <a:gd name="T40" fmla="*/ 2828538 w 1158"/>
              <a:gd name="T41" fmla="*/ 0 h 637"/>
              <a:gd name="T42" fmla="*/ 96599 w 1158"/>
              <a:gd name="T43" fmla="*/ 629298 h 637"/>
              <a:gd name="T44" fmla="*/ 277722 w 1158"/>
              <a:gd name="T45" fmla="*/ 447770 h 637"/>
              <a:gd name="T46" fmla="*/ 458845 w 1158"/>
              <a:gd name="T47" fmla="*/ 629298 h 637"/>
              <a:gd name="T48" fmla="*/ 277722 w 1158"/>
              <a:gd name="T49" fmla="*/ 810826 h 637"/>
              <a:gd name="T50" fmla="*/ 96599 w 1158"/>
              <a:gd name="T51" fmla="*/ 629298 h 6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58" h="637">
                <a:moveTo>
                  <a:pt x="937" y="0"/>
                </a:moveTo>
                <a:cubicBezTo>
                  <a:pt x="776" y="605"/>
                  <a:pt x="776" y="605"/>
                  <a:pt x="776" y="605"/>
                </a:cubicBezTo>
                <a:cubicBezTo>
                  <a:pt x="261" y="605"/>
                  <a:pt x="261" y="605"/>
                  <a:pt x="261" y="605"/>
                </a:cubicBezTo>
                <a:cubicBezTo>
                  <a:pt x="184" y="605"/>
                  <a:pt x="184" y="605"/>
                  <a:pt x="184" y="605"/>
                </a:cubicBezTo>
                <a:cubicBezTo>
                  <a:pt x="142" y="605"/>
                  <a:pt x="108" y="571"/>
                  <a:pt x="108" y="529"/>
                </a:cubicBezTo>
                <a:cubicBezTo>
                  <a:pt x="107" y="529"/>
                  <a:pt x="107" y="529"/>
                  <a:pt x="107" y="529"/>
                </a:cubicBezTo>
                <a:cubicBezTo>
                  <a:pt x="107" y="453"/>
                  <a:pt x="107" y="453"/>
                  <a:pt x="107" y="453"/>
                </a:cubicBezTo>
                <a:cubicBezTo>
                  <a:pt x="107" y="298"/>
                  <a:pt x="107" y="298"/>
                  <a:pt x="107" y="298"/>
                </a:cubicBezTo>
                <a:cubicBezTo>
                  <a:pt x="150" y="290"/>
                  <a:pt x="183" y="253"/>
                  <a:pt x="183" y="208"/>
                </a:cubicBezTo>
                <a:cubicBezTo>
                  <a:pt x="183" y="157"/>
                  <a:pt x="142" y="116"/>
                  <a:pt x="92" y="116"/>
                </a:cubicBezTo>
                <a:cubicBezTo>
                  <a:pt x="41" y="116"/>
                  <a:pt x="0" y="157"/>
                  <a:pt x="0" y="208"/>
                </a:cubicBezTo>
                <a:cubicBezTo>
                  <a:pt x="0" y="253"/>
                  <a:pt x="33" y="290"/>
                  <a:pt x="76" y="298"/>
                </a:cubicBezTo>
                <a:cubicBezTo>
                  <a:pt x="76" y="529"/>
                  <a:pt x="76" y="529"/>
                  <a:pt x="76" y="529"/>
                </a:cubicBezTo>
                <a:cubicBezTo>
                  <a:pt x="76" y="529"/>
                  <a:pt x="76" y="529"/>
                  <a:pt x="76" y="529"/>
                </a:cubicBezTo>
                <a:cubicBezTo>
                  <a:pt x="76" y="588"/>
                  <a:pt x="125" y="637"/>
                  <a:pt x="184" y="637"/>
                </a:cubicBezTo>
                <a:cubicBezTo>
                  <a:pt x="187" y="637"/>
                  <a:pt x="190" y="637"/>
                  <a:pt x="192" y="636"/>
                </a:cubicBezTo>
                <a:cubicBezTo>
                  <a:pt x="776" y="636"/>
                  <a:pt x="776" y="636"/>
                  <a:pt x="776" y="636"/>
                </a:cubicBezTo>
                <a:cubicBezTo>
                  <a:pt x="937" y="186"/>
                  <a:pt x="937" y="186"/>
                  <a:pt x="937" y="186"/>
                </a:cubicBezTo>
                <a:cubicBezTo>
                  <a:pt x="1158" y="186"/>
                  <a:pt x="1158" y="186"/>
                  <a:pt x="1158" y="186"/>
                </a:cubicBezTo>
                <a:cubicBezTo>
                  <a:pt x="1158" y="0"/>
                  <a:pt x="1158" y="0"/>
                  <a:pt x="1158" y="0"/>
                </a:cubicBezTo>
                <a:lnTo>
                  <a:pt x="937" y="0"/>
                </a:lnTo>
                <a:close/>
                <a:moveTo>
                  <a:pt x="32" y="208"/>
                </a:moveTo>
                <a:cubicBezTo>
                  <a:pt x="32" y="175"/>
                  <a:pt x="59" y="148"/>
                  <a:pt x="92" y="148"/>
                </a:cubicBezTo>
                <a:cubicBezTo>
                  <a:pt x="125" y="148"/>
                  <a:pt x="152" y="175"/>
                  <a:pt x="152" y="208"/>
                </a:cubicBezTo>
                <a:cubicBezTo>
                  <a:pt x="152" y="241"/>
                  <a:pt x="125" y="268"/>
                  <a:pt x="92" y="268"/>
                </a:cubicBezTo>
                <a:cubicBezTo>
                  <a:pt x="59" y="268"/>
                  <a:pt x="32" y="241"/>
                  <a:pt x="32" y="208"/>
                </a:cubicBezTo>
                <a:close/>
              </a:path>
            </a:pathLst>
          </a:custGeom>
          <a:solidFill>
            <a:srgbClr val="489018"/>
          </a:solidFill>
          <a:ln>
            <a:noFill/>
          </a:ln>
        </p:spPr>
        <p:txBody>
          <a:bodyPr/>
          <a:lstStyle/>
          <a:p>
            <a:endParaRPr lang="zh-CN" altLang="en-US">
              <a:solidFill>
                <a:schemeClr val="tx1">
                  <a:lumMod val="85000"/>
                  <a:lumOff val="15000"/>
                </a:schemeClr>
              </a:solidFill>
            </a:endParaRPr>
          </a:p>
        </p:txBody>
      </p:sp>
      <p:sp>
        <p:nvSpPr>
          <p:cNvPr id="8" name="Freeform 7"/>
          <p:cNvSpPr>
            <a:spLocks noEditPoints="1"/>
          </p:cNvSpPr>
          <p:nvPr/>
        </p:nvSpPr>
        <p:spPr bwMode="auto">
          <a:xfrm>
            <a:off x="3413125" y="1076226"/>
            <a:ext cx="5730875" cy="1573212"/>
          </a:xfrm>
          <a:custGeom>
            <a:gdLst>
              <a:gd name="T0" fmla="*/ 5063933 w 1899"/>
              <a:gd name="T1" fmla="*/ 447760 h 520"/>
              <a:gd name="T2" fmla="*/ 4578061 w 1899"/>
              <a:gd name="T3" fmla="*/ 1479424 h 520"/>
              <a:gd name="T4" fmla="*/ 784638 w 1899"/>
              <a:gd name="T5" fmla="*/ 1479424 h 520"/>
              <a:gd name="T6" fmla="*/ 787656 w 1899"/>
              <a:gd name="T7" fmla="*/ 1479424 h 520"/>
              <a:gd name="T8" fmla="*/ 555282 w 1899"/>
              <a:gd name="T9" fmla="*/ 1479424 h 520"/>
              <a:gd name="T10" fmla="*/ 325927 w 1899"/>
              <a:gd name="T11" fmla="*/ 1246468 h 520"/>
              <a:gd name="T12" fmla="*/ 322909 w 1899"/>
              <a:gd name="T13" fmla="*/ 1246468 h 520"/>
              <a:gd name="T14" fmla="*/ 322909 w 1899"/>
              <a:gd name="T15" fmla="*/ 1016537 h 520"/>
              <a:gd name="T16" fmla="*/ 322909 w 1899"/>
              <a:gd name="T17" fmla="*/ 1016537 h 520"/>
              <a:gd name="T18" fmla="*/ 322909 w 1899"/>
              <a:gd name="T19" fmla="*/ 547599 h 520"/>
              <a:gd name="T20" fmla="*/ 552264 w 1899"/>
              <a:gd name="T21" fmla="*/ 275312 h 520"/>
              <a:gd name="T22" fmla="*/ 277641 w 1899"/>
              <a:gd name="T23" fmla="*/ 0 h 520"/>
              <a:gd name="T24" fmla="*/ 0 w 1899"/>
              <a:gd name="T25" fmla="*/ 275312 h 520"/>
              <a:gd name="T26" fmla="*/ 229356 w 1899"/>
              <a:gd name="T27" fmla="*/ 547599 h 520"/>
              <a:gd name="T28" fmla="*/ 229356 w 1899"/>
              <a:gd name="T29" fmla="*/ 1246468 h 520"/>
              <a:gd name="T30" fmla="*/ 229356 w 1899"/>
              <a:gd name="T31" fmla="*/ 1246468 h 520"/>
              <a:gd name="T32" fmla="*/ 555282 w 1899"/>
              <a:gd name="T33" fmla="*/ 1573212 h 520"/>
              <a:gd name="T34" fmla="*/ 4578061 w 1899"/>
              <a:gd name="T35" fmla="*/ 1573212 h 520"/>
              <a:gd name="T36" fmla="*/ 5063933 w 1899"/>
              <a:gd name="T37" fmla="*/ 1010486 h 520"/>
              <a:gd name="T38" fmla="*/ 5730875 w 1899"/>
              <a:gd name="T39" fmla="*/ 1010486 h 520"/>
              <a:gd name="T40" fmla="*/ 5730875 w 1899"/>
              <a:gd name="T41" fmla="*/ 447760 h 520"/>
              <a:gd name="T42" fmla="*/ 5063933 w 1899"/>
              <a:gd name="T43" fmla="*/ 447760 h 520"/>
              <a:gd name="T44" fmla="*/ 96571 w 1899"/>
              <a:gd name="T45" fmla="*/ 275312 h 520"/>
              <a:gd name="T46" fmla="*/ 277641 w 1899"/>
              <a:gd name="T47" fmla="*/ 93788 h 520"/>
              <a:gd name="T48" fmla="*/ 458711 w 1899"/>
              <a:gd name="T49" fmla="*/ 275312 h 520"/>
              <a:gd name="T50" fmla="*/ 277641 w 1899"/>
              <a:gd name="T51" fmla="*/ 456837 h 520"/>
              <a:gd name="T52" fmla="*/ 96571 w 1899"/>
              <a:gd name="T53" fmla="*/ 275312 h 5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899" h="520">
                <a:moveTo>
                  <a:pt x="1678" y="148"/>
                </a:moveTo>
                <a:cubicBezTo>
                  <a:pt x="1517" y="489"/>
                  <a:pt x="1517" y="489"/>
                  <a:pt x="1517" y="489"/>
                </a:cubicBezTo>
                <a:cubicBezTo>
                  <a:pt x="260" y="489"/>
                  <a:pt x="260" y="489"/>
                  <a:pt x="260" y="489"/>
                </a:cubicBezTo>
                <a:cubicBezTo>
                  <a:pt x="260" y="489"/>
                  <a:pt x="261" y="489"/>
                  <a:pt x="261" y="489"/>
                </a:cubicBezTo>
                <a:cubicBezTo>
                  <a:pt x="184" y="489"/>
                  <a:pt x="184" y="489"/>
                  <a:pt x="184" y="489"/>
                </a:cubicBezTo>
                <a:cubicBezTo>
                  <a:pt x="142" y="489"/>
                  <a:pt x="108" y="455"/>
                  <a:pt x="108" y="412"/>
                </a:cubicBezTo>
                <a:cubicBezTo>
                  <a:pt x="107" y="412"/>
                  <a:pt x="107" y="412"/>
                  <a:pt x="107" y="412"/>
                </a:cubicBezTo>
                <a:cubicBezTo>
                  <a:pt x="107" y="336"/>
                  <a:pt x="107" y="336"/>
                  <a:pt x="107" y="336"/>
                </a:cubicBezTo>
                <a:cubicBezTo>
                  <a:pt x="107" y="336"/>
                  <a:pt x="107" y="336"/>
                  <a:pt x="107" y="336"/>
                </a:cubicBezTo>
                <a:cubicBezTo>
                  <a:pt x="107" y="181"/>
                  <a:pt x="107" y="181"/>
                  <a:pt x="107" y="181"/>
                </a:cubicBezTo>
                <a:cubicBezTo>
                  <a:pt x="150" y="174"/>
                  <a:pt x="183" y="136"/>
                  <a:pt x="183" y="91"/>
                </a:cubicBezTo>
                <a:cubicBezTo>
                  <a:pt x="183" y="41"/>
                  <a:pt x="142" y="0"/>
                  <a:pt x="92" y="0"/>
                </a:cubicBezTo>
                <a:cubicBezTo>
                  <a:pt x="41" y="0"/>
                  <a:pt x="0" y="41"/>
                  <a:pt x="0" y="91"/>
                </a:cubicBezTo>
                <a:cubicBezTo>
                  <a:pt x="0" y="136"/>
                  <a:pt x="33" y="174"/>
                  <a:pt x="76" y="181"/>
                </a:cubicBezTo>
                <a:cubicBezTo>
                  <a:pt x="76" y="412"/>
                  <a:pt x="76" y="412"/>
                  <a:pt x="76" y="412"/>
                </a:cubicBezTo>
                <a:cubicBezTo>
                  <a:pt x="76" y="412"/>
                  <a:pt x="76" y="412"/>
                  <a:pt x="76" y="412"/>
                </a:cubicBezTo>
                <a:cubicBezTo>
                  <a:pt x="76" y="472"/>
                  <a:pt x="125" y="520"/>
                  <a:pt x="184" y="520"/>
                </a:cubicBezTo>
                <a:cubicBezTo>
                  <a:pt x="1517" y="520"/>
                  <a:pt x="1517" y="520"/>
                  <a:pt x="1517" y="520"/>
                </a:cubicBezTo>
                <a:cubicBezTo>
                  <a:pt x="1678" y="334"/>
                  <a:pt x="1678" y="334"/>
                  <a:pt x="1678" y="334"/>
                </a:cubicBezTo>
                <a:cubicBezTo>
                  <a:pt x="1899" y="334"/>
                  <a:pt x="1899" y="334"/>
                  <a:pt x="1899" y="334"/>
                </a:cubicBezTo>
                <a:cubicBezTo>
                  <a:pt x="1899" y="148"/>
                  <a:pt x="1899" y="148"/>
                  <a:pt x="1899" y="148"/>
                </a:cubicBezTo>
                <a:lnTo>
                  <a:pt x="1678" y="148"/>
                </a:lnTo>
                <a:close/>
                <a:moveTo>
                  <a:pt x="32" y="91"/>
                </a:moveTo>
                <a:cubicBezTo>
                  <a:pt x="32" y="58"/>
                  <a:pt x="59" y="31"/>
                  <a:pt x="92" y="31"/>
                </a:cubicBezTo>
                <a:cubicBezTo>
                  <a:pt x="125" y="31"/>
                  <a:pt x="152" y="58"/>
                  <a:pt x="152" y="91"/>
                </a:cubicBezTo>
                <a:cubicBezTo>
                  <a:pt x="152" y="125"/>
                  <a:pt x="125" y="151"/>
                  <a:pt x="92" y="151"/>
                </a:cubicBezTo>
                <a:cubicBezTo>
                  <a:pt x="59" y="151"/>
                  <a:pt x="32" y="125"/>
                  <a:pt x="32" y="91"/>
                </a:cubicBezTo>
                <a:close/>
              </a:path>
            </a:pathLst>
          </a:custGeom>
          <a:solidFill>
            <a:srgbClr val="96C430"/>
          </a:solidFill>
          <a:ln>
            <a:noFill/>
          </a:ln>
        </p:spPr>
        <p:txBody>
          <a:bodyPr/>
          <a:lstStyle/>
          <a:p>
            <a:endParaRPr lang="zh-CN" altLang="en-US">
              <a:solidFill>
                <a:schemeClr val="tx1">
                  <a:lumMod val="85000"/>
                  <a:lumOff val="15000"/>
                </a:schemeClr>
              </a:solidFill>
            </a:endParaRPr>
          </a:p>
        </p:txBody>
      </p:sp>
      <p:sp>
        <p:nvSpPr>
          <p:cNvPr id="9" name="Freeform 8"/>
          <p:cNvSpPr>
            <a:spLocks noEditPoints="1"/>
          </p:cNvSpPr>
          <p:nvPr/>
        </p:nvSpPr>
        <p:spPr bwMode="auto">
          <a:xfrm>
            <a:off x="2305050" y="2492276"/>
            <a:ext cx="6838950" cy="561975"/>
          </a:xfrm>
          <a:custGeom>
            <a:gdLst>
              <a:gd name="T0" fmla="*/ 6171956 w 2266"/>
              <a:gd name="T1" fmla="*/ 0 h 186"/>
              <a:gd name="T2" fmla="*/ 5686047 w 2266"/>
              <a:gd name="T3" fmla="*/ 232646 h 186"/>
              <a:gd name="T4" fmla="*/ 546271 w 2266"/>
              <a:gd name="T5" fmla="*/ 232646 h 186"/>
              <a:gd name="T6" fmla="*/ 274645 w 2266"/>
              <a:gd name="T7" fmla="*/ 6043 h 186"/>
              <a:gd name="T8" fmla="*/ 0 w 2266"/>
              <a:gd name="T9" fmla="*/ 280988 h 186"/>
              <a:gd name="T10" fmla="*/ 274645 w 2266"/>
              <a:gd name="T11" fmla="*/ 555932 h 186"/>
              <a:gd name="T12" fmla="*/ 546271 w 2266"/>
              <a:gd name="T13" fmla="*/ 326308 h 186"/>
              <a:gd name="T14" fmla="*/ 5686047 w 2266"/>
              <a:gd name="T15" fmla="*/ 326308 h 186"/>
              <a:gd name="T16" fmla="*/ 6171956 w 2266"/>
              <a:gd name="T17" fmla="*/ 561975 h 186"/>
              <a:gd name="T18" fmla="*/ 6838950 w 2266"/>
              <a:gd name="T19" fmla="*/ 561975 h 186"/>
              <a:gd name="T20" fmla="*/ 6838950 w 2266"/>
              <a:gd name="T21" fmla="*/ 0 h 186"/>
              <a:gd name="T22" fmla="*/ 6171956 w 2266"/>
              <a:gd name="T23" fmla="*/ 0 h 186"/>
              <a:gd name="T24" fmla="*/ 274645 w 2266"/>
              <a:gd name="T25" fmla="*/ 462270 h 186"/>
              <a:gd name="T26" fmla="*/ 93560 w 2266"/>
              <a:gd name="T27" fmla="*/ 280988 h 186"/>
              <a:gd name="T28" fmla="*/ 274645 w 2266"/>
              <a:gd name="T29" fmla="*/ 99705 h 186"/>
              <a:gd name="T30" fmla="*/ 455729 w 2266"/>
              <a:gd name="T31" fmla="*/ 280988 h 186"/>
              <a:gd name="T32" fmla="*/ 274645 w 2266"/>
              <a:gd name="T33" fmla="*/ 462270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66" h="186">
                <a:moveTo>
                  <a:pt x="2045" y="0"/>
                </a:moveTo>
                <a:cubicBezTo>
                  <a:pt x="1884" y="77"/>
                  <a:pt x="1884" y="77"/>
                  <a:pt x="1884" y="77"/>
                </a:cubicBezTo>
                <a:cubicBezTo>
                  <a:pt x="181" y="77"/>
                  <a:pt x="181" y="77"/>
                  <a:pt x="181" y="77"/>
                </a:cubicBezTo>
                <a:cubicBezTo>
                  <a:pt x="174" y="34"/>
                  <a:pt x="136" y="2"/>
                  <a:pt x="91" y="2"/>
                </a:cubicBezTo>
                <a:cubicBezTo>
                  <a:pt x="41" y="2"/>
                  <a:pt x="0" y="43"/>
                  <a:pt x="0" y="93"/>
                </a:cubicBezTo>
                <a:cubicBezTo>
                  <a:pt x="0" y="143"/>
                  <a:pt x="41" y="184"/>
                  <a:pt x="91" y="184"/>
                </a:cubicBezTo>
                <a:cubicBezTo>
                  <a:pt x="136" y="184"/>
                  <a:pt x="174" y="152"/>
                  <a:pt x="181" y="108"/>
                </a:cubicBezTo>
                <a:cubicBezTo>
                  <a:pt x="1884" y="108"/>
                  <a:pt x="1884" y="108"/>
                  <a:pt x="1884" y="108"/>
                </a:cubicBezTo>
                <a:cubicBezTo>
                  <a:pt x="2045" y="186"/>
                  <a:pt x="2045" y="186"/>
                  <a:pt x="2045" y="186"/>
                </a:cubicBezTo>
                <a:cubicBezTo>
                  <a:pt x="2266" y="186"/>
                  <a:pt x="2266" y="186"/>
                  <a:pt x="2266" y="186"/>
                </a:cubicBezTo>
                <a:cubicBezTo>
                  <a:pt x="2266" y="0"/>
                  <a:pt x="2266" y="0"/>
                  <a:pt x="2266" y="0"/>
                </a:cubicBezTo>
                <a:lnTo>
                  <a:pt x="2045" y="0"/>
                </a:lnTo>
                <a:close/>
                <a:moveTo>
                  <a:pt x="91" y="153"/>
                </a:moveTo>
                <a:cubicBezTo>
                  <a:pt x="58" y="153"/>
                  <a:pt x="31" y="126"/>
                  <a:pt x="31" y="93"/>
                </a:cubicBezTo>
                <a:cubicBezTo>
                  <a:pt x="31" y="60"/>
                  <a:pt x="58" y="33"/>
                  <a:pt x="91" y="33"/>
                </a:cubicBezTo>
                <a:cubicBezTo>
                  <a:pt x="124" y="33"/>
                  <a:pt x="151" y="60"/>
                  <a:pt x="151" y="93"/>
                </a:cubicBezTo>
                <a:cubicBezTo>
                  <a:pt x="151" y="126"/>
                  <a:pt x="124" y="153"/>
                  <a:pt x="91" y="153"/>
                </a:cubicBezTo>
                <a:close/>
              </a:path>
            </a:pathLst>
          </a:custGeom>
          <a:solidFill>
            <a:srgbClr val="489018"/>
          </a:solidFill>
          <a:ln>
            <a:noFill/>
          </a:ln>
        </p:spPr>
        <p:txBody>
          <a:bodyPr/>
          <a:lstStyle/>
          <a:p>
            <a:endParaRPr lang="zh-CN" altLang="en-US">
              <a:solidFill>
                <a:schemeClr val="tx1">
                  <a:lumMod val="85000"/>
                  <a:lumOff val="15000"/>
                </a:schemeClr>
              </a:solidFill>
            </a:endParaRPr>
          </a:p>
        </p:txBody>
      </p:sp>
      <p:sp>
        <p:nvSpPr>
          <p:cNvPr id="10" name="Freeform 9"/>
          <p:cNvSpPr>
            <a:spLocks noEditPoints="1"/>
          </p:cNvSpPr>
          <p:nvPr/>
        </p:nvSpPr>
        <p:spPr bwMode="auto">
          <a:xfrm>
            <a:off x="3413125" y="2893913"/>
            <a:ext cx="5730875" cy="1573213"/>
          </a:xfrm>
          <a:custGeom>
            <a:gdLst>
              <a:gd name="T0" fmla="*/ 5063933 w 1899"/>
              <a:gd name="T1" fmla="*/ 565752 h 520"/>
              <a:gd name="T2" fmla="*/ 4578061 w 1899"/>
              <a:gd name="T3" fmla="*/ 0 h 520"/>
              <a:gd name="T4" fmla="*/ 555282 w 1899"/>
              <a:gd name="T5" fmla="*/ 0 h 520"/>
              <a:gd name="T6" fmla="*/ 229356 w 1899"/>
              <a:gd name="T7" fmla="*/ 326744 h 520"/>
              <a:gd name="T8" fmla="*/ 229356 w 1899"/>
              <a:gd name="T9" fmla="*/ 326744 h 520"/>
              <a:gd name="T10" fmla="*/ 229356 w 1899"/>
              <a:gd name="T11" fmla="*/ 1025614 h 520"/>
              <a:gd name="T12" fmla="*/ 0 w 1899"/>
              <a:gd name="T13" fmla="*/ 1297901 h 520"/>
              <a:gd name="T14" fmla="*/ 277641 w 1899"/>
              <a:gd name="T15" fmla="*/ 1573213 h 520"/>
              <a:gd name="T16" fmla="*/ 552264 w 1899"/>
              <a:gd name="T17" fmla="*/ 1297901 h 520"/>
              <a:gd name="T18" fmla="*/ 322909 w 1899"/>
              <a:gd name="T19" fmla="*/ 1025614 h 520"/>
              <a:gd name="T20" fmla="*/ 322909 w 1899"/>
              <a:gd name="T21" fmla="*/ 556675 h 520"/>
              <a:gd name="T22" fmla="*/ 322909 w 1899"/>
              <a:gd name="T23" fmla="*/ 556675 h 520"/>
              <a:gd name="T24" fmla="*/ 322909 w 1899"/>
              <a:gd name="T25" fmla="*/ 326744 h 520"/>
              <a:gd name="T26" fmla="*/ 325927 w 1899"/>
              <a:gd name="T27" fmla="*/ 326744 h 520"/>
              <a:gd name="T28" fmla="*/ 555282 w 1899"/>
              <a:gd name="T29" fmla="*/ 96813 h 520"/>
              <a:gd name="T30" fmla="*/ 787656 w 1899"/>
              <a:gd name="T31" fmla="*/ 96813 h 520"/>
              <a:gd name="T32" fmla="*/ 784638 w 1899"/>
              <a:gd name="T33" fmla="*/ 93788 h 520"/>
              <a:gd name="T34" fmla="*/ 4578061 w 1899"/>
              <a:gd name="T35" fmla="*/ 93788 h 520"/>
              <a:gd name="T36" fmla="*/ 5063933 w 1899"/>
              <a:gd name="T37" fmla="*/ 1128478 h 520"/>
              <a:gd name="T38" fmla="*/ 5730875 w 1899"/>
              <a:gd name="T39" fmla="*/ 1128478 h 520"/>
              <a:gd name="T40" fmla="*/ 5730875 w 1899"/>
              <a:gd name="T41" fmla="*/ 565752 h 520"/>
              <a:gd name="T42" fmla="*/ 5063933 w 1899"/>
              <a:gd name="T43" fmla="*/ 565752 h 520"/>
              <a:gd name="T44" fmla="*/ 458711 w 1899"/>
              <a:gd name="T45" fmla="*/ 1297901 h 520"/>
              <a:gd name="T46" fmla="*/ 277641 w 1899"/>
              <a:gd name="T47" fmla="*/ 1479425 h 520"/>
              <a:gd name="T48" fmla="*/ 96571 w 1899"/>
              <a:gd name="T49" fmla="*/ 1297901 h 520"/>
              <a:gd name="T50" fmla="*/ 277641 w 1899"/>
              <a:gd name="T51" fmla="*/ 1116376 h 520"/>
              <a:gd name="T52" fmla="*/ 458711 w 1899"/>
              <a:gd name="T53" fmla="*/ 1297901 h 5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899" h="520">
                <a:moveTo>
                  <a:pt x="1678" y="187"/>
                </a:moveTo>
                <a:cubicBezTo>
                  <a:pt x="1517" y="0"/>
                  <a:pt x="1517" y="0"/>
                  <a:pt x="1517" y="0"/>
                </a:cubicBezTo>
                <a:cubicBezTo>
                  <a:pt x="184" y="0"/>
                  <a:pt x="184" y="0"/>
                  <a:pt x="184" y="0"/>
                </a:cubicBezTo>
                <a:cubicBezTo>
                  <a:pt x="125" y="0"/>
                  <a:pt x="76" y="48"/>
                  <a:pt x="76" y="108"/>
                </a:cubicBezTo>
                <a:cubicBezTo>
                  <a:pt x="76" y="108"/>
                  <a:pt x="76" y="108"/>
                  <a:pt x="76" y="108"/>
                </a:cubicBezTo>
                <a:cubicBezTo>
                  <a:pt x="76" y="339"/>
                  <a:pt x="76" y="339"/>
                  <a:pt x="76" y="339"/>
                </a:cubicBezTo>
                <a:cubicBezTo>
                  <a:pt x="33" y="347"/>
                  <a:pt x="0" y="384"/>
                  <a:pt x="0" y="429"/>
                </a:cubicBezTo>
                <a:cubicBezTo>
                  <a:pt x="0" y="479"/>
                  <a:pt x="41" y="520"/>
                  <a:pt x="92" y="520"/>
                </a:cubicBezTo>
                <a:cubicBezTo>
                  <a:pt x="142" y="520"/>
                  <a:pt x="183" y="479"/>
                  <a:pt x="183" y="429"/>
                </a:cubicBezTo>
                <a:cubicBezTo>
                  <a:pt x="183" y="384"/>
                  <a:pt x="150" y="347"/>
                  <a:pt x="107" y="339"/>
                </a:cubicBezTo>
                <a:cubicBezTo>
                  <a:pt x="107" y="184"/>
                  <a:pt x="107" y="184"/>
                  <a:pt x="107" y="184"/>
                </a:cubicBezTo>
                <a:cubicBezTo>
                  <a:pt x="107" y="184"/>
                  <a:pt x="107" y="184"/>
                  <a:pt x="107" y="184"/>
                </a:cubicBezTo>
                <a:cubicBezTo>
                  <a:pt x="107" y="108"/>
                  <a:pt x="107" y="108"/>
                  <a:pt x="107" y="108"/>
                </a:cubicBezTo>
                <a:cubicBezTo>
                  <a:pt x="108" y="108"/>
                  <a:pt x="108" y="108"/>
                  <a:pt x="108" y="108"/>
                </a:cubicBezTo>
                <a:cubicBezTo>
                  <a:pt x="108" y="66"/>
                  <a:pt x="142" y="32"/>
                  <a:pt x="184" y="32"/>
                </a:cubicBezTo>
                <a:cubicBezTo>
                  <a:pt x="261" y="32"/>
                  <a:pt x="261" y="32"/>
                  <a:pt x="261" y="32"/>
                </a:cubicBezTo>
                <a:cubicBezTo>
                  <a:pt x="261" y="32"/>
                  <a:pt x="260" y="32"/>
                  <a:pt x="260" y="31"/>
                </a:cubicBezTo>
                <a:cubicBezTo>
                  <a:pt x="1517" y="31"/>
                  <a:pt x="1517" y="31"/>
                  <a:pt x="1517" y="31"/>
                </a:cubicBezTo>
                <a:cubicBezTo>
                  <a:pt x="1678" y="373"/>
                  <a:pt x="1678" y="373"/>
                  <a:pt x="1678" y="373"/>
                </a:cubicBezTo>
                <a:cubicBezTo>
                  <a:pt x="1899" y="373"/>
                  <a:pt x="1899" y="373"/>
                  <a:pt x="1899" y="373"/>
                </a:cubicBezTo>
                <a:cubicBezTo>
                  <a:pt x="1899" y="187"/>
                  <a:pt x="1899" y="187"/>
                  <a:pt x="1899" y="187"/>
                </a:cubicBezTo>
                <a:lnTo>
                  <a:pt x="1678" y="187"/>
                </a:lnTo>
                <a:close/>
                <a:moveTo>
                  <a:pt x="152" y="429"/>
                </a:moveTo>
                <a:cubicBezTo>
                  <a:pt x="152" y="462"/>
                  <a:pt x="125" y="489"/>
                  <a:pt x="92" y="489"/>
                </a:cubicBezTo>
                <a:cubicBezTo>
                  <a:pt x="59" y="489"/>
                  <a:pt x="32" y="462"/>
                  <a:pt x="32" y="429"/>
                </a:cubicBezTo>
                <a:cubicBezTo>
                  <a:pt x="32" y="396"/>
                  <a:pt x="59" y="369"/>
                  <a:pt x="92" y="369"/>
                </a:cubicBezTo>
                <a:cubicBezTo>
                  <a:pt x="125" y="369"/>
                  <a:pt x="152" y="396"/>
                  <a:pt x="152" y="429"/>
                </a:cubicBezTo>
                <a:close/>
              </a:path>
            </a:pathLst>
          </a:custGeom>
          <a:solidFill>
            <a:srgbClr val="96C430"/>
          </a:solidFill>
          <a:ln>
            <a:noFill/>
          </a:ln>
        </p:spPr>
        <p:txBody>
          <a:bodyPr/>
          <a:lstStyle/>
          <a:p>
            <a:endParaRPr lang="zh-CN" altLang="en-US">
              <a:solidFill>
                <a:schemeClr val="tx1">
                  <a:lumMod val="85000"/>
                  <a:lumOff val="15000"/>
                </a:schemeClr>
              </a:solidFill>
            </a:endParaRPr>
          </a:p>
        </p:txBody>
      </p:sp>
      <p:sp>
        <p:nvSpPr>
          <p:cNvPr id="11" name="Freeform 10"/>
          <p:cNvSpPr>
            <a:spLocks noEditPoints="1"/>
          </p:cNvSpPr>
          <p:nvPr/>
        </p:nvSpPr>
        <p:spPr bwMode="auto">
          <a:xfrm>
            <a:off x="5648325" y="3063776"/>
            <a:ext cx="3495675" cy="1927225"/>
          </a:xfrm>
          <a:custGeom>
            <a:gdLst>
              <a:gd name="T0" fmla="*/ 2828538 w 1158"/>
              <a:gd name="T1" fmla="*/ 1364487 h 637"/>
              <a:gd name="T2" fmla="*/ 2342525 w 1158"/>
              <a:gd name="T3" fmla="*/ 0 h 637"/>
              <a:gd name="T4" fmla="*/ 555444 w 1158"/>
              <a:gd name="T5" fmla="*/ 0 h 637"/>
              <a:gd name="T6" fmla="*/ 229423 w 1158"/>
              <a:gd name="T7" fmla="*/ 326751 h 637"/>
              <a:gd name="T8" fmla="*/ 229423 w 1158"/>
              <a:gd name="T9" fmla="*/ 326751 h 637"/>
              <a:gd name="T10" fmla="*/ 229423 w 1158"/>
              <a:gd name="T11" fmla="*/ 1025635 h 637"/>
              <a:gd name="T12" fmla="*/ 0 w 1158"/>
              <a:gd name="T13" fmla="*/ 1297927 h 637"/>
              <a:gd name="T14" fmla="*/ 277722 w 1158"/>
              <a:gd name="T15" fmla="*/ 1573245 h 637"/>
              <a:gd name="T16" fmla="*/ 552425 w 1158"/>
              <a:gd name="T17" fmla="*/ 1297927 h 637"/>
              <a:gd name="T18" fmla="*/ 323003 w 1158"/>
              <a:gd name="T19" fmla="*/ 1025635 h 637"/>
              <a:gd name="T20" fmla="*/ 323003 w 1158"/>
              <a:gd name="T21" fmla="*/ 556687 h 637"/>
              <a:gd name="T22" fmla="*/ 323003 w 1158"/>
              <a:gd name="T23" fmla="*/ 326751 h 637"/>
              <a:gd name="T24" fmla="*/ 326022 w 1158"/>
              <a:gd name="T25" fmla="*/ 326751 h 637"/>
              <a:gd name="T26" fmla="*/ 555444 w 1158"/>
              <a:gd name="T27" fmla="*/ 96815 h 637"/>
              <a:gd name="T28" fmla="*/ 787885 w 1158"/>
              <a:gd name="T29" fmla="*/ 96815 h 637"/>
              <a:gd name="T30" fmla="*/ 784867 w 1158"/>
              <a:gd name="T31" fmla="*/ 93790 h 637"/>
              <a:gd name="T32" fmla="*/ 2342525 w 1158"/>
              <a:gd name="T33" fmla="*/ 93790 h 637"/>
              <a:gd name="T34" fmla="*/ 2828538 w 1158"/>
              <a:gd name="T35" fmla="*/ 1927225 h 637"/>
              <a:gd name="T36" fmla="*/ 3495675 w 1158"/>
              <a:gd name="T37" fmla="*/ 1927225 h 637"/>
              <a:gd name="T38" fmla="*/ 3495675 w 1158"/>
              <a:gd name="T39" fmla="*/ 1364487 h 637"/>
              <a:gd name="T40" fmla="*/ 2828538 w 1158"/>
              <a:gd name="T41" fmla="*/ 1364487 h 637"/>
              <a:gd name="T42" fmla="*/ 458845 w 1158"/>
              <a:gd name="T43" fmla="*/ 1297927 h 637"/>
              <a:gd name="T44" fmla="*/ 277722 w 1158"/>
              <a:gd name="T45" fmla="*/ 1479455 h 637"/>
              <a:gd name="T46" fmla="*/ 96599 w 1158"/>
              <a:gd name="T47" fmla="*/ 1297927 h 637"/>
              <a:gd name="T48" fmla="*/ 277722 w 1158"/>
              <a:gd name="T49" fmla="*/ 1116399 h 637"/>
              <a:gd name="T50" fmla="*/ 458845 w 1158"/>
              <a:gd name="T51" fmla="*/ 1297927 h 6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58" h="637">
                <a:moveTo>
                  <a:pt x="937" y="451"/>
                </a:moveTo>
                <a:cubicBezTo>
                  <a:pt x="776" y="0"/>
                  <a:pt x="776" y="0"/>
                  <a:pt x="776" y="0"/>
                </a:cubicBezTo>
                <a:cubicBezTo>
                  <a:pt x="184" y="0"/>
                  <a:pt x="184" y="0"/>
                  <a:pt x="184" y="0"/>
                </a:cubicBezTo>
                <a:cubicBezTo>
                  <a:pt x="125" y="0"/>
                  <a:pt x="76" y="48"/>
                  <a:pt x="76" y="108"/>
                </a:cubicBezTo>
                <a:cubicBezTo>
                  <a:pt x="76" y="108"/>
                  <a:pt x="76" y="108"/>
                  <a:pt x="76" y="108"/>
                </a:cubicBezTo>
                <a:cubicBezTo>
                  <a:pt x="76" y="339"/>
                  <a:pt x="76" y="339"/>
                  <a:pt x="76" y="339"/>
                </a:cubicBezTo>
                <a:cubicBezTo>
                  <a:pt x="33" y="347"/>
                  <a:pt x="0" y="384"/>
                  <a:pt x="0" y="429"/>
                </a:cubicBezTo>
                <a:cubicBezTo>
                  <a:pt x="0" y="479"/>
                  <a:pt x="41" y="520"/>
                  <a:pt x="92" y="520"/>
                </a:cubicBezTo>
                <a:cubicBezTo>
                  <a:pt x="142" y="520"/>
                  <a:pt x="183" y="479"/>
                  <a:pt x="183" y="429"/>
                </a:cubicBezTo>
                <a:cubicBezTo>
                  <a:pt x="183" y="384"/>
                  <a:pt x="150" y="347"/>
                  <a:pt x="107" y="339"/>
                </a:cubicBezTo>
                <a:cubicBezTo>
                  <a:pt x="107" y="184"/>
                  <a:pt x="107" y="184"/>
                  <a:pt x="107" y="184"/>
                </a:cubicBezTo>
                <a:cubicBezTo>
                  <a:pt x="107" y="108"/>
                  <a:pt x="107" y="108"/>
                  <a:pt x="107" y="108"/>
                </a:cubicBezTo>
                <a:cubicBezTo>
                  <a:pt x="108" y="108"/>
                  <a:pt x="108" y="108"/>
                  <a:pt x="108" y="108"/>
                </a:cubicBezTo>
                <a:cubicBezTo>
                  <a:pt x="108" y="66"/>
                  <a:pt x="142" y="32"/>
                  <a:pt x="184" y="32"/>
                </a:cubicBezTo>
                <a:cubicBezTo>
                  <a:pt x="261" y="32"/>
                  <a:pt x="261" y="32"/>
                  <a:pt x="261" y="32"/>
                </a:cubicBezTo>
                <a:cubicBezTo>
                  <a:pt x="261" y="32"/>
                  <a:pt x="260" y="32"/>
                  <a:pt x="260" y="31"/>
                </a:cubicBezTo>
                <a:cubicBezTo>
                  <a:pt x="776" y="31"/>
                  <a:pt x="776" y="31"/>
                  <a:pt x="776" y="31"/>
                </a:cubicBezTo>
                <a:cubicBezTo>
                  <a:pt x="937" y="637"/>
                  <a:pt x="937" y="637"/>
                  <a:pt x="937" y="637"/>
                </a:cubicBezTo>
                <a:cubicBezTo>
                  <a:pt x="1158" y="637"/>
                  <a:pt x="1158" y="637"/>
                  <a:pt x="1158" y="637"/>
                </a:cubicBezTo>
                <a:cubicBezTo>
                  <a:pt x="1158" y="451"/>
                  <a:pt x="1158" y="451"/>
                  <a:pt x="1158" y="451"/>
                </a:cubicBezTo>
                <a:lnTo>
                  <a:pt x="937" y="451"/>
                </a:lnTo>
                <a:close/>
                <a:moveTo>
                  <a:pt x="152" y="429"/>
                </a:moveTo>
                <a:cubicBezTo>
                  <a:pt x="152" y="462"/>
                  <a:pt x="125" y="489"/>
                  <a:pt x="92" y="489"/>
                </a:cubicBezTo>
                <a:cubicBezTo>
                  <a:pt x="59" y="489"/>
                  <a:pt x="32" y="462"/>
                  <a:pt x="32" y="429"/>
                </a:cubicBezTo>
                <a:cubicBezTo>
                  <a:pt x="32" y="396"/>
                  <a:pt x="59" y="369"/>
                  <a:pt x="92" y="369"/>
                </a:cubicBezTo>
                <a:cubicBezTo>
                  <a:pt x="125" y="369"/>
                  <a:pt x="152" y="396"/>
                  <a:pt x="152" y="429"/>
                </a:cubicBezTo>
                <a:close/>
              </a:path>
            </a:pathLst>
          </a:custGeom>
          <a:solidFill>
            <a:srgbClr val="489018"/>
          </a:solidFill>
          <a:ln>
            <a:noFill/>
          </a:ln>
        </p:spPr>
        <p:txBody>
          <a:bodyPr/>
          <a:lstStyle/>
          <a:p>
            <a:endParaRPr lang="zh-CN" altLang="en-US">
              <a:solidFill>
                <a:schemeClr val="tx1">
                  <a:lumMod val="85000"/>
                  <a:lumOff val="15000"/>
                </a:schemeClr>
              </a:solidFill>
            </a:endParaRPr>
          </a:p>
        </p:txBody>
      </p:sp>
      <p:sp>
        <p:nvSpPr>
          <p:cNvPr id="12" name="Rectangle 11"/>
          <p:cNvSpPr>
            <a:spLocks noChangeArrowheads="1"/>
          </p:cNvSpPr>
          <p:nvPr/>
        </p:nvSpPr>
        <p:spPr bwMode="auto">
          <a:xfrm>
            <a:off x="6372225" y="1054001"/>
            <a:ext cx="1295400"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800" b="1">
                <a:solidFill>
                  <a:schemeClr val="tx1">
                    <a:lumMod val="85000"/>
                    <a:lumOff val="15000"/>
                  </a:schemeClr>
                </a:solidFill>
              </a:rPr>
              <a:t>TOPIC HEADER</a:t>
            </a:r>
            <a:endParaRPr lang="zh-CN" altLang="en-US" sz="800" b="1">
              <a:solidFill>
                <a:schemeClr val="tx1">
                  <a:lumMod val="85000"/>
                  <a:lumOff val="15000"/>
                </a:schemeClr>
              </a:solidFill>
            </a:endParaRPr>
          </a:p>
          <a:p>
            <a:pPr>
              <a:lnSpc>
                <a:spcPct val="120000"/>
              </a:lnSpc>
            </a:pPr>
            <a:r>
              <a:rPr lang="en-US" altLang="zh-CN" sz="800">
                <a:solidFill>
                  <a:schemeClr val="tx1">
                    <a:lumMod val="85000"/>
                    <a:lumOff val="15000"/>
                  </a:schemeClr>
                </a:solidFill>
              </a:rPr>
              <a:t>We have many PowerPoint </a:t>
            </a:r>
            <a:r>
              <a:rPr lang="zh-CN" altLang="en-US" sz="800">
                <a:solidFill>
                  <a:schemeClr val="tx1">
                    <a:lumMod val="85000"/>
                    <a:lumOff val="15000"/>
                  </a:schemeClr>
                </a:solidFill>
              </a:rPr>
              <a:t>templates</a:t>
            </a:r>
            <a:r>
              <a:rPr lang="en-US" altLang="zh-CN" sz="800">
                <a:solidFill>
                  <a:schemeClr val="tx1">
                    <a:lumMod val="85000"/>
                    <a:lumOff val="15000"/>
                  </a:schemeClr>
                </a:solidFill>
              </a:rPr>
              <a:t> that has been specifically designed to help anyone that is stepping into the world of PowerPoint for the very first time. </a:t>
            </a:r>
            <a:endParaRPr lang="zh-CN" altLang="en-US" sz="800">
              <a:solidFill>
                <a:schemeClr val="tx1">
                  <a:lumMod val="85000"/>
                  <a:lumOff val="15000"/>
                </a:schemeClr>
              </a:solidFill>
            </a:endParaRPr>
          </a:p>
        </p:txBody>
      </p:sp>
      <p:sp>
        <p:nvSpPr>
          <p:cNvPr id="13" name="Rectangle 12"/>
          <p:cNvSpPr>
            <a:spLocks noChangeArrowheads="1"/>
          </p:cNvSpPr>
          <p:nvPr/>
        </p:nvSpPr>
        <p:spPr bwMode="auto">
          <a:xfrm>
            <a:off x="6372225" y="3619401"/>
            <a:ext cx="1295400"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800" b="1">
                <a:solidFill>
                  <a:schemeClr val="tx1">
                    <a:lumMod val="85000"/>
                    <a:lumOff val="15000"/>
                  </a:schemeClr>
                </a:solidFill>
              </a:rPr>
              <a:t>TOPIC HEADER</a:t>
            </a:r>
            <a:endParaRPr lang="zh-CN" altLang="en-US" sz="800" b="1">
              <a:solidFill>
                <a:schemeClr val="tx1">
                  <a:lumMod val="85000"/>
                  <a:lumOff val="15000"/>
                </a:schemeClr>
              </a:solidFill>
            </a:endParaRPr>
          </a:p>
          <a:p>
            <a:pPr>
              <a:lnSpc>
                <a:spcPct val="120000"/>
              </a:lnSpc>
            </a:pPr>
            <a:r>
              <a:rPr lang="en-US" altLang="zh-CN" sz="800">
                <a:solidFill>
                  <a:schemeClr val="tx1">
                    <a:lumMod val="85000"/>
                    <a:lumOff val="15000"/>
                  </a:schemeClr>
                </a:solidFill>
              </a:rPr>
              <a:t>We have many PowerPoint </a:t>
            </a:r>
            <a:r>
              <a:rPr lang="zh-CN" altLang="en-US" sz="800">
                <a:solidFill>
                  <a:schemeClr val="tx1">
                    <a:lumMod val="85000"/>
                    <a:lumOff val="15000"/>
                  </a:schemeClr>
                </a:solidFill>
              </a:rPr>
              <a:t>templates</a:t>
            </a:r>
            <a:r>
              <a:rPr lang="en-US" altLang="zh-CN" sz="800">
                <a:solidFill>
                  <a:schemeClr val="tx1">
                    <a:lumMod val="85000"/>
                    <a:lumOff val="15000"/>
                  </a:schemeClr>
                </a:solidFill>
              </a:rPr>
              <a:t> that has been specifically designed to help anyone that is stepping into the world of PowerPoint for the very first time. </a:t>
            </a:r>
            <a:endParaRPr lang="zh-CN" altLang="en-US" sz="800">
              <a:solidFill>
                <a:schemeClr val="tx1">
                  <a:lumMod val="85000"/>
                  <a:lumOff val="15000"/>
                </a:schemeClr>
              </a:solidFill>
            </a:endParaRPr>
          </a:p>
        </p:txBody>
      </p:sp>
      <p:sp>
        <p:nvSpPr>
          <p:cNvPr id="14" name="Rectangle 13"/>
          <p:cNvSpPr>
            <a:spLocks noChangeArrowheads="1"/>
          </p:cNvSpPr>
          <p:nvPr/>
        </p:nvSpPr>
        <p:spPr bwMode="auto">
          <a:xfrm>
            <a:off x="4140200" y="1127026"/>
            <a:ext cx="1295400"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800" b="1">
                <a:solidFill>
                  <a:schemeClr val="tx1">
                    <a:lumMod val="85000"/>
                    <a:lumOff val="15000"/>
                  </a:schemeClr>
                </a:solidFill>
              </a:rPr>
              <a:t>TOPIC HEADER</a:t>
            </a:r>
            <a:endParaRPr lang="zh-CN" altLang="en-US" sz="800" b="1">
              <a:solidFill>
                <a:schemeClr val="tx1">
                  <a:lumMod val="85000"/>
                  <a:lumOff val="15000"/>
                </a:schemeClr>
              </a:solidFill>
            </a:endParaRPr>
          </a:p>
          <a:p>
            <a:pPr>
              <a:lnSpc>
                <a:spcPct val="120000"/>
              </a:lnSpc>
            </a:pPr>
            <a:r>
              <a:rPr lang="en-US" altLang="zh-CN" sz="800">
                <a:solidFill>
                  <a:schemeClr val="tx1">
                    <a:lumMod val="85000"/>
                    <a:lumOff val="15000"/>
                  </a:schemeClr>
                </a:solidFill>
              </a:rPr>
              <a:t>We have many PowerPoint </a:t>
            </a:r>
            <a:r>
              <a:rPr lang="zh-CN" altLang="en-US" sz="800">
                <a:solidFill>
                  <a:schemeClr val="tx1">
                    <a:lumMod val="85000"/>
                    <a:lumOff val="15000"/>
                  </a:schemeClr>
                </a:solidFill>
              </a:rPr>
              <a:t>templates</a:t>
            </a:r>
            <a:r>
              <a:rPr lang="en-US" altLang="zh-CN" sz="800">
                <a:solidFill>
                  <a:schemeClr val="tx1">
                    <a:lumMod val="85000"/>
                    <a:lumOff val="15000"/>
                  </a:schemeClr>
                </a:solidFill>
              </a:rPr>
              <a:t> that has been specifically designed to help anyone that is stepping into the world of PowerPoint for the very first time. </a:t>
            </a:r>
            <a:endParaRPr lang="zh-CN" altLang="en-US" sz="800">
              <a:solidFill>
                <a:schemeClr val="tx1">
                  <a:lumMod val="85000"/>
                  <a:lumOff val="15000"/>
                </a:schemeClr>
              </a:solidFill>
            </a:endParaRPr>
          </a:p>
        </p:txBody>
      </p:sp>
      <p:sp>
        <p:nvSpPr>
          <p:cNvPr id="15" name="Rectangle 14"/>
          <p:cNvSpPr>
            <a:spLocks noChangeArrowheads="1"/>
          </p:cNvSpPr>
          <p:nvPr/>
        </p:nvSpPr>
        <p:spPr bwMode="auto">
          <a:xfrm>
            <a:off x="4140200" y="3503513"/>
            <a:ext cx="1295400"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800" b="1">
                <a:solidFill>
                  <a:schemeClr val="tx1">
                    <a:lumMod val="85000"/>
                    <a:lumOff val="15000"/>
                  </a:schemeClr>
                </a:solidFill>
              </a:rPr>
              <a:t>TOPIC HEADER</a:t>
            </a:r>
            <a:endParaRPr lang="zh-CN" altLang="en-US" sz="800" b="1">
              <a:solidFill>
                <a:schemeClr val="tx1">
                  <a:lumMod val="85000"/>
                  <a:lumOff val="15000"/>
                </a:schemeClr>
              </a:solidFill>
            </a:endParaRPr>
          </a:p>
          <a:p>
            <a:pPr>
              <a:lnSpc>
                <a:spcPct val="120000"/>
              </a:lnSpc>
            </a:pPr>
            <a:r>
              <a:rPr lang="en-US" altLang="zh-CN" sz="800">
                <a:solidFill>
                  <a:schemeClr val="tx1">
                    <a:lumMod val="85000"/>
                    <a:lumOff val="15000"/>
                  </a:schemeClr>
                </a:solidFill>
              </a:rPr>
              <a:t>We have many PowerPoint </a:t>
            </a:r>
            <a:r>
              <a:rPr lang="zh-CN" altLang="en-US" sz="800">
                <a:solidFill>
                  <a:schemeClr val="tx1">
                    <a:lumMod val="85000"/>
                    <a:lumOff val="15000"/>
                  </a:schemeClr>
                </a:solidFill>
              </a:rPr>
              <a:t>templates</a:t>
            </a:r>
            <a:r>
              <a:rPr lang="en-US" altLang="zh-CN" sz="800">
                <a:solidFill>
                  <a:schemeClr val="tx1">
                    <a:lumMod val="85000"/>
                    <a:lumOff val="15000"/>
                  </a:schemeClr>
                </a:solidFill>
              </a:rPr>
              <a:t> that has been specifically designed to help anyone that is stepping into the world of PowerPoint for the very first time. </a:t>
            </a:r>
            <a:endParaRPr lang="zh-CN" altLang="en-US" sz="800">
              <a:solidFill>
                <a:schemeClr val="tx1">
                  <a:lumMod val="85000"/>
                  <a:lumOff val="15000"/>
                </a:schemeClr>
              </a:solidFill>
            </a:endParaRPr>
          </a:p>
        </p:txBody>
      </p:sp>
      <p:sp>
        <p:nvSpPr>
          <p:cNvPr id="16" name="Rectangle 15"/>
          <p:cNvSpPr>
            <a:spLocks noChangeArrowheads="1"/>
          </p:cNvSpPr>
          <p:nvPr/>
        </p:nvSpPr>
        <p:spPr bwMode="auto">
          <a:xfrm>
            <a:off x="827088" y="2258913"/>
            <a:ext cx="1295400"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800" b="1">
                <a:solidFill>
                  <a:schemeClr val="tx1">
                    <a:lumMod val="85000"/>
                    <a:lumOff val="15000"/>
                  </a:schemeClr>
                </a:solidFill>
              </a:rPr>
              <a:t>TOPIC HEADER</a:t>
            </a:r>
            <a:endParaRPr lang="zh-CN" altLang="en-US" sz="800" b="1">
              <a:solidFill>
                <a:schemeClr val="tx1">
                  <a:lumMod val="85000"/>
                  <a:lumOff val="15000"/>
                </a:schemeClr>
              </a:solidFill>
            </a:endParaRPr>
          </a:p>
          <a:p>
            <a:pPr>
              <a:lnSpc>
                <a:spcPct val="120000"/>
              </a:lnSpc>
            </a:pPr>
            <a:r>
              <a:rPr lang="en-US" altLang="zh-CN" sz="800">
                <a:solidFill>
                  <a:schemeClr val="tx1">
                    <a:lumMod val="85000"/>
                    <a:lumOff val="15000"/>
                  </a:schemeClr>
                </a:solidFill>
              </a:rPr>
              <a:t>We have many PowerPoint </a:t>
            </a:r>
            <a:r>
              <a:rPr lang="zh-CN" altLang="en-US" sz="800">
                <a:solidFill>
                  <a:schemeClr val="tx1">
                    <a:lumMod val="85000"/>
                    <a:lumOff val="15000"/>
                  </a:schemeClr>
                </a:solidFill>
              </a:rPr>
              <a:t>templates</a:t>
            </a:r>
            <a:r>
              <a:rPr lang="en-US" altLang="zh-CN" sz="800">
                <a:solidFill>
                  <a:schemeClr val="tx1">
                    <a:lumMod val="85000"/>
                    <a:lumOff val="15000"/>
                  </a:schemeClr>
                </a:solidFill>
              </a:rPr>
              <a:t> that has been specifically designed to help anyone that is stepping into the world of PowerPoint for the very first time. </a:t>
            </a:r>
            <a:endParaRPr lang="zh-CN" altLang="en-US" sz="800">
              <a:solidFill>
                <a:schemeClr val="tx1">
                  <a:lumMod val="85000"/>
                  <a:lumOff val="15000"/>
                </a:schemeClr>
              </a:solidFill>
            </a:endParaRPr>
          </a:p>
        </p:txBody>
      </p:sp>
      <p:sp>
        <p:nvSpPr>
          <p:cNvPr id="17" name="Text Box 16"/>
          <p:cNvSpPr txBox="1">
            <a:spLocks noChangeArrowheads="1"/>
          </p:cNvSpPr>
          <p:nvPr/>
        </p:nvSpPr>
        <p:spPr bwMode="auto">
          <a:xfrm>
            <a:off x="3530600" y="1165126"/>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b="1">
                <a:solidFill>
                  <a:schemeClr val="tx1">
                    <a:lumMod val="85000"/>
                    <a:lumOff val="15000"/>
                  </a:schemeClr>
                </a:solidFill>
              </a:rPr>
              <a:t>2</a:t>
            </a:r>
            <a:endParaRPr lang="zh-CN" altLang="zh-CN" b="1">
              <a:solidFill>
                <a:schemeClr val="tx1">
                  <a:lumMod val="85000"/>
                  <a:lumOff val="15000"/>
                </a:schemeClr>
              </a:solidFill>
            </a:endParaRPr>
          </a:p>
        </p:txBody>
      </p:sp>
      <p:sp>
        <p:nvSpPr>
          <p:cNvPr id="18" name="Text Box 17"/>
          <p:cNvSpPr txBox="1">
            <a:spLocks noChangeArrowheads="1"/>
          </p:cNvSpPr>
          <p:nvPr/>
        </p:nvSpPr>
        <p:spPr bwMode="auto">
          <a:xfrm>
            <a:off x="3530600" y="4003576"/>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b="1">
                <a:solidFill>
                  <a:schemeClr val="tx1">
                    <a:lumMod val="85000"/>
                    <a:lumOff val="15000"/>
                  </a:schemeClr>
                </a:solidFill>
              </a:rPr>
              <a:t>4</a:t>
            </a:r>
            <a:endParaRPr lang="zh-CN" altLang="zh-CN" b="1">
              <a:solidFill>
                <a:schemeClr val="tx1">
                  <a:lumMod val="85000"/>
                  <a:lumOff val="15000"/>
                </a:schemeClr>
              </a:solidFill>
            </a:endParaRPr>
          </a:p>
        </p:txBody>
      </p:sp>
      <p:sp>
        <p:nvSpPr>
          <p:cNvPr id="19" name="Text Box 18"/>
          <p:cNvSpPr txBox="1">
            <a:spLocks noChangeArrowheads="1"/>
          </p:cNvSpPr>
          <p:nvPr/>
        </p:nvSpPr>
        <p:spPr bwMode="auto">
          <a:xfrm>
            <a:off x="5772150" y="1001613"/>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b="1">
                <a:solidFill>
                  <a:schemeClr val="tx1">
                    <a:lumMod val="85000"/>
                    <a:lumOff val="15000"/>
                  </a:schemeClr>
                </a:solidFill>
              </a:rPr>
              <a:t>1</a:t>
            </a:r>
            <a:endParaRPr lang="zh-CN" altLang="zh-CN" b="1">
              <a:solidFill>
                <a:schemeClr val="tx1">
                  <a:lumMod val="85000"/>
                  <a:lumOff val="15000"/>
                </a:schemeClr>
              </a:solidFill>
            </a:endParaRPr>
          </a:p>
        </p:txBody>
      </p:sp>
      <p:sp>
        <p:nvSpPr>
          <p:cNvPr id="20" name="Text Box 19"/>
          <p:cNvSpPr txBox="1">
            <a:spLocks noChangeArrowheads="1"/>
          </p:cNvSpPr>
          <p:nvPr/>
        </p:nvSpPr>
        <p:spPr bwMode="auto">
          <a:xfrm>
            <a:off x="5772150" y="4181376"/>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b="1">
                <a:solidFill>
                  <a:schemeClr val="tx1">
                    <a:lumMod val="85000"/>
                    <a:lumOff val="15000"/>
                  </a:schemeClr>
                </a:solidFill>
              </a:rPr>
              <a:t>5</a:t>
            </a:r>
            <a:endParaRPr lang="zh-CN" altLang="zh-CN" b="1">
              <a:solidFill>
                <a:schemeClr val="tx1">
                  <a:lumMod val="85000"/>
                  <a:lumOff val="15000"/>
                </a:schemeClr>
              </a:solidFill>
            </a:endParaRPr>
          </a:p>
        </p:txBody>
      </p:sp>
      <p:sp>
        <p:nvSpPr>
          <p:cNvPr id="21" name="Text Box 20"/>
          <p:cNvSpPr txBox="1">
            <a:spLocks noChangeArrowheads="1"/>
          </p:cNvSpPr>
          <p:nvPr/>
        </p:nvSpPr>
        <p:spPr bwMode="auto">
          <a:xfrm>
            <a:off x="2419350" y="2589113"/>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b="1">
                <a:solidFill>
                  <a:schemeClr val="tx1">
                    <a:lumMod val="85000"/>
                    <a:lumOff val="15000"/>
                  </a:schemeClr>
                </a:solidFill>
              </a:rPr>
              <a:t>3</a:t>
            </a:r>
            <a:endParaRPr lang="zh-CN" altLang="zh-CN" b="1">
              <a:solidFill>
                <a:schemeClr val="tx1">
                  <a:lumMod val="85000"/>
                  <a:lumOff val="15000"/>
                </a:schemeClr>
              </a:solidFill>
            </a:endParaRPr>
          </a:p>
        </p:txBody>
      </p:sp>
      <p:cxnSp>
        <p:nvCxnSpPr>
          <p:cNvPr id="22" name="直接连接符 21"/>
          <p:cNvCxnSpPr/>
          <p:nvPr/>
        </p:nvCxnSpPr>
        <p:spPr>
          <a:xfrm>
            <a:off x="0" y="5092030"/>
            <a:ext cx="9144000" cy="0"/>
          </a:xfrm>
          <a:prstGeom prst="line">
            <a:avLst/>
          </a:prstGeom>
          <a:ln w="101600">
            <a:solidFill>
              <a:srgbClr val="489018"/>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nodeType="afterGroup">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childTnLst>
                          </p:cTn>
                        </p:par>
                        <p:par>
                          <p:cTn id="18" fill="hold" nodeType="afterGroup">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par>
                          <p:cTn id="24" fill="hold" nodeType="afterGroup">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par>
                          <p:cTn id="34" fill="hold" nodeType="afterGroup">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nodeType="afterGroup">
                            <p:stCondLst>
                              <p:cond delay="4500"/>
                            </p:stCondLst>
                            <p:childTnLst>
                              <p:par>
                                <p:cTn id="41" presetID="42"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5500"/>
                            </p:stCondLst>
                            <p:childTnLst>
                              <p:par>
                                <p:cTn id="47" presetID="22" presetClass="entr" presetSubtype="2"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right)">
                                      <p:cBhvr>
                                        <p:cTn id="49" dur="500"/>
                                        <p:tgtEl>
                                          <p:spTgt spid="9"/>
                                        </p:tgtEl>
                                      </p:cBhvr>
                                    </p:animEffect>
                                  </p:childTnLst>
                                </p:cTn>
                              </p:par>
                            </p:childTnLst>
                          </p:cTn>
                        </p:par>
                        <p:par>
                          <p:cTn id="50" fill="hold" nodeType="afterGroup">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animEffect transition="in" filter="fade">
                                      <p:cBhvr>
                                        <p:cTn id="55" dur="500"/>
                                        <p:tgtEl>
                                          <p:spTgt spid="21"/>
                                        </p:tgtEl>
                                      </p:cBhvr>
                                    </p:animEffect>
                                  </p:childTnLst>
                                </p:cTn>
                              </p:par>
                            </p:childTnLst>
                          </p:cTn>
                        </p:par>
                        <p:par>
                          <p:cTn id="56" fill="hold" nodeType="afterGroup">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1000" fill="hold"/>
                                        <p:tgtEl>
                                          <p:spTgt spid="16"/>
                                        </p:tgtEl>
                                        <p:attrNameLst>
                                          <p:attrName>ppt_y</p:attrName>
                                        </p:attrNameLst>
                                      </p:cBhvr>
                                      <p:tavLst>
                                        <p:tav tm="0">
                                          <p:val>
                                            <p:strVal val="#ppt_y+.1"/>
                                          </p:val>
                                        </p:tav>
                                        <p:tav tm="100000">
                                          <p:val>
                                            <p:strVal val="#ppt_y"/>
                                          </p:val>
                                        </p:tav>
                                      </p:tavLst>
                                    </p:anim>
                                  </p:childTnLst>
                                </p:cTn>
                              </p:par>
                            </p:childTnLst>
                          </p:cTn>
                        </p:par>
                        <p:par>
                          <p:cTn id="62" fill="hold" nodeType="afterGroup">
                            <p:stCondLst>
                              <p:cond delay="7500"/>
                            </p:stCondLst>
                            <p:childTnLst>
                              <p:par>
                                <p:cTn id="63" presetID="22" presetClass="entr" presetSubtype="2"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right)">
                                      <p:cBhvr>
                                        <p:cTn id="65" dur="500"/>
                                        <p:tgtEl>
                                          <p:spTgt spid="10"/>
                                        </p:tgtEl>
                                      </p:cBhvr>
                                    </p:animEffect>
                                  </p:childTnLst>
                                </p:cTn>
                              </p:par>
                            </p:childTnLst>
                          </p:cTn>
                        </p:par>
                        <p:par>
                          <p:cTn id="66" fill="hold" nodeType="afterGroup">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p:cTn id="69" dur="500" fill="hold"/>
                                        <p:tgtEl>
                                          <p:spTgt spid="18"/>
                                        </p:tgtEl>
                                        <p:attrNameLst>
                                          <p:attrName>ppt_w</p:attrName>
                                        </p:attrNameLst>
                                      </p:cBhvr>
                                      <p:tavLst>
                                        <p:tav tm="0">
                                          <p:val>
                                            <p:fltVal val="0"/>
                                          </p:val>
                                        </p:tav>
                                        <p:tav tm="100000">
                                          <p:val>
                                            <p:strVal val="#ppt_w"/>
                                          </p:val>
                                        </p:tav>
                                      </p:tavLst>
                                    </p:anim>
                                    <p:anim calcmode="lin" valueType="num">
                                      <p:cBhvr>
                                        <p:cTn id="70" dur="500" fill="hold"/>
                                        <p:tgtEl>
                                          <p:spTgt spid="18"/>
                                        </p:tgtEl>
                                        <p:attrNameLst>
                                          <p:attrName>ppt_h</p:attrName>
                                        </p:attrNameLst>
                                      </p:cBhvr>
                                      <p:tavLst>
                                        <p:tav tm="0">
                                          <p:val>
                                            <p:fltVal val="0"/>
                                          </p:val>
                                        </p:tav>
                                        <p:tav tm="100000">
                                          <p:val>
                                            <p:strVal val="#ppt_h"/>
                                          </p:val>
                                        </p:tav>
                                      </p:tavLst>
                                    </p:anim>
                                    <p:animEffect transition="in" filter="fade">
                                      <p:cBhvr>
                                        <p:cTn id="71" dur="500"/>
                                        <p:tgtEl>
                                          <p:spTgt spid="18"/>
                                        </p:tgtEl>
                                      </p:cBhvr>
                                    </p:animEffect>
                                  </p:childTnLst>
                                </p:cTn>
                              </p:par>
                            </p:childTnLst>
                          </p:cTn>
                        </p:par>
                        <p:par>
                          <p:cTn id="72" fill="hold" nodeType="afterGroup">
                            <p:stCondLst>
                              <p:cond delay="8500"/>
                            </p:stCondLst>
                            <p:childTnLst>
                              <p:par>
                                <p:cTn id="73" presetID="42" presetClass="entr" presetSubtype="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1000"/>
                                        <p:tgtEl>
                                          <p:spTgt spid="15"/>
                                        </p:tgtEl>
                                      </p:cBhvr>
                                    </p:animEffect>
                                    <p:anim calcmode="lin" valueType="num">
                                      <p:cBhvr>
                                        <p:cTn id="76" dur="1000" fill="hold"/>
                                        <p:tgtEl>
                                          <p:spTgt spid="15"/>
                                        </p:tgtEl>
                                        <p:attrNameLst>
                                          <p:attrName>ppt_x</p:attrName>
                                        </p:attrNameLst>
                                      </p:cBhvr>
                                      <p:tavLst>
                                        <p:tav tm="0">
                                          <p:val>
                                            <p:strVal val="#ppt_x"/>
                                          </p:val>
                                        </p:tav>
                                        <p:tav tm="100000">
                                          <p:val>
                                            <p:strVal val="#ppt_x"/>
                                          </p:val>
                                        </p:tav>
                                      </p:tavLst>
                                    </p:anim>
                                    <p:anim calcmode="lin" valueType="num">
                                      <p:cBhvr>
                                        <p:cTn id="77" dur="1000" fill="hold"/>
                                        <p:tgtEl>
                                          <p:spTgt spid="15"/>
                                        </p:tgtEl>
                                        <p:attrNameLst>
                                          <p:attrName>ppt_y</p:attrName>
                                        </p:attrNameLst>
                                      </p:cBhvr>
                                      <p:tavLst>
                                        <p:tav tm="0">
                                          <p:val>
                                            <p:strVal val="#ppt_y+.1"/>
                                          </p:val>
                                        </p:tav>
                                        <p:tav tm="100000">
                                          <p:val>
                                            <p:strVal val="#ppt_y"/>
                                          </p:val>
                                        </p:tav>
                                      </p:tavLst>
                                    </p:anim>
                                  </p:childTnLst>
                                </p:cTn>
                              </p:par>
                            </p:childTnLst>
                          </p:cTn>
                        </p:par>
                        <p:par>
                          <p:cTn id="78" fill="hold" nodeType="afterGroup">
                            <p:stCondLst>
                              <p:cond delay="9500"/>
                            </p:stCondLst>
                            <p:childTnLst>
                              <p:par>
                                <p:cTn id="79" presetID="22" presetClass="entr" presetSubtype="2" fill="hold" grpId="0" nodeType="after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wipe(right)">
                                      <p:cBhvr>
                                        <p:cTn id="81" dur="500"/>
                                        <p:tgtEl>
                                          <p:spTgt spid="11"/>
                                        </p:tgtEl>
                                      </p:cBhvr>
                                    </p:animEffect>
                                  </p:childTnLst>
                                </p:cTn>
                              </p:par>
                            </p:childTnLst>
                          </p:cTn>
                        </p:par>
                        <p:par>
                          <p:cTn id="82" fill="hold" nodeType="afterGroup">
                            <p:stCondLst>
                              <p:cond delay="10000"/>
                            </p:stCondLst>
                            <p:childTnLst>
                              <p:par>
                                <p:cTn id="83" presetID="53" presetClass="entr" presetSubtype="16"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p:cTn id="85" dur="500" fill="hold"/>
                                        <p:tgtEl>
                                          <p:spTgt spid="20"/>
                                        </p:tgtEl>
                                        <p:attrNameLst>
                                          <p:attrName>ppt_w</p:attrName>
                                        </p:attrNameLst>
                                      </p:cBhvr>
                                      <p:tavLst>
                                        <p:tav tm="0">
                                          <p:val>
                                            <p:fltVal val="0"/>
                                          </p:val>
                                        </p:tav>
                                        <p:tav tm="100000">
                                          <p:val>
                                            <p:strVal val="#ppt_w"/>
                                          </p:val>
                                        </p:tav>
                                      </p:tavLst>
                                    </p:anim>
                                    <p:anim calcmode="lin" valueType="num">
                                      <p:cBhvr>
                                        <p:cTn id="86" dur="500" fill="hold"/>
                                        <p:tgtEl>
                                          <p:spTgt spid="20"/>
                                        </p:tgtEl>
                                        <p:attrNameLst>
                                          <p:attrName>ppt_h</p:attrName>
                                        </p:attrNameLst>
                                      </p:cBhvr>
                                      <p:tavLst>
                                        <p:tav tm="0">
                                          <p:val>
                                            <p:fltVal val="0"/>
                                          </p:val>
                                        </p:tav>
                                        <p:tav tm="100000">
                                          <p:val>
                                            <p:strVal val="#ppt_h"/>
                                          </p:val>
                                        </p:tav>
                                      </p:tavLst>
                                    </p:anim>
                                    <p:animEffect transition="in" filter="fade">
                                      <p:cBhvr>
                                        <p:cTn id="87" dur="500"/>
                                        <p:tgtEl>
                                          <p:spTgt spid="20"/>
                                        </p:tgtEl>
                                      </p:cBhvr>
                                    </p:animEffect>
                                  </p:childTnLst>
                                </p:cTn>
                              </p:par>
                            </p:childTnLst>
                          </p:cTn>
                        </p:par>
                        <p:par>
                          <p:cTn id="88" fill="hold" nodeType="afterGroup">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fade">
                                      <p:cBhvr>
                                        <p:cTn id="91" dur="1000"/>
                                        <p:tgtEl>
                                          <p:spTgt spid="13"/>
                                        </p:tgtEl>
                                      </p:cBhvr>
                                    </p:animEffect>
                                    <p:anim calcmode="lin" valueType="num">
                                      <p:cBhvr>
                                        <p:cTn id="92" dur="1000" fill="hold"/>
                                        <p:tgtEl>
                                          <p:spTgt spid="13"/>
                                        </p:tgtEl>
                                        <p:attrNameLst>
                                          <p:attrName>ppt_x</p:attrName>
                                        </p:attrNameLst>
                                      </p:cBhvr>
                                      <p:tavLst>
                                        <p:tav tm="0">
                                          <p:val>
                                            <p:strVal val="#ppt_x"/>
                                          </p:val>
                                        </p:tav>
                                        <p:tav tm="100000">
                                          <p:val>
                                            <p:strVal val="#ppt_x"/>
                                          </p:val>
                                        </p:tav>
                                      </p:tavLst>
                                    </p:anim>
                                    <p:anim calcmode="lin" valueType="num">
                                      <p:cBhvr>
                                        <p:cTn id="9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9" grpId="0" animBg="1"/>
      <p:bldP spid="10" grpId="0" animBg="1"/>
      <p:bldP spid="11" grpId="0" animBg="1"/>
      <p:bldP spid="12" grpId="0"/>
      <p:bldP spid="13" grpId="0"/>
      <p:bldP spid="14" grpId="0"/>
      <p:bldP spid="15" grpId="0"/>
      <p:bldP spid="16" grpId="0"/>
      <p:bldP spid="17" grpId="0"/>
      <p:bldP spid="18" grpId="0"/>
      <p:bldP spid="19" grpId="0"/>
      <p:bldP spid="20" grpId="0"/>
      <p:bldP spid="21" grpId="0"/>
    </p:bldLs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组合 6"/>
          <p:cNvGrpSpPr/>
          <p:nvPr/>
        </p:nvGrpSpPr>
        <p:grpSpPr>
          <a:xfrm>
            <a:off x="251521" y="1"/>
            <a:ext cx="288031" cy="555526"/>
            <a:chOff x="251521" y="1"/>
            <a:chExt cx="288031" cy="555526"/>
          </a:xfrm>
        </p:grpSpPr>
        <p:sp>
          <p:nvSpPr>
            <p:cNvPr id="3" name="矩形 2"/>
            <p:cNvSpPr/>
            <p:nvPr/>
          </p:nvSpPr>
          <p:spPr>
            <a:xfrm>
              <a:off x="251521" y="1"/>
              <a:ext cx="288031" cy="555526"/>
            </a:xfrm>
            <a:prstGeom prst="rect">
              <a:avLst/>
            </a:prstGeom>
            <a:solidFill>
              <a:srgbClr val="489018"/>
            </a:solidFill>
            <a:ln w="88900" cmpd="dbl">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4" name="矩形 3"/>
            <p:cNvSpPr/>
            <p:nvPr/>
          </p:nvSpPr>
          <p:spPr>
            <a:xfrm>
              <a:off x="323528" y="483518"/>
              <a:ext cx="144016" cy="72008"/>
            </a:xfrm>
            <a:prstGeom prst="rect">
              <a:avLst/>
            </a:prstGeom>
            <a:solidFill>
              <a:schemeClr val="bg1"/>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sp>
        <p:nvSpPr>
          <p:cNvPr id="5" name="TextBox 4"/>
          <p:cNvSpPr txBox="1"/>
          <p:nvPr/>
        </p:nvSpPr>
        <p:spPr>
          <a:xfrm>
            <a:off x="539552" y="144964"/>
            <a:ext cx="1826141" cy="338554"/>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r>
              <a:rPr lang="zh-CN" altLang="en-US" sz="1600">
                <a:solidFill>
                  <a:schemeClr val="tx1">
                    <a:lumMod val="85000"/>
                    <a:lumOff val="15000"/>
                  </a:schemeClr>
                </a:solidFill>
              </a:rPr>
              <a:t>下一年度工作计划</a:t>
            </a:r>
            <a:endParaRPr lang="zh-CN" altLang="en-US" sz="1600">
              <a:solidFill>
                <a:schemeClr val="tx1">
                  <a:lumMod val="85000"/>
                  <a:lumOff val="15000"/>
                </a:schemeClr>
              </a:solidFill>
            </a:endParaRPr>
          </a:p>
        </p:txBody>
      </p:sp>
      <p:grpSp>
        <p:nvGrpSpPr>
          <p:cNvPr id="6" name="组合 5"/>
          <p:cNvGrpSpPr/>
          <p:nvPr/>
        </p:nvGrpSpPr>
        <p:grpSpPr>
          <a:xfrm>
            <a:off x="654050" y="1620838"/>
            <a:ext cx="3889375" cy="2136061"/>
            <a:chOff x="654050" y="1620838"/>
            <a:chExt cx="3889375" cy="2136061"/>
          </a:xfrm>
        </p:grpSpPr>
        <p:sp>
          <p:nvSpPr>
            <p:cNvPr id="8" name="Freeform 5"/>
            <p:cNvSpPr/>
            <p:nvPr/>
          </p:nvSpPr>
          <p:spPr bwMode="auto">
            <a:xfrm>
              <a:off x="654050" y="1620838"/>
              <a:ext cx="446088" cy="128587"/>
            </a:xfrm>
            <a:custGeom>
              <a:gdLst>
                <a:gd name="T0" fmla="*/ 446088 w 199"/>
                <a:gd name="T1" fmla="*/ 101516 h 57"/>
                <a:gd name="T2" fmla="*/ 421430 w 199"/>
                <a:gd name="T3" fmla="*/ 128587 h 57"/>
                <a:gd name="T4" fmla="*/ 24658 w 199"/>
                <a:gd name="T5" fmla="*/ 128587 h 57"/>
                <a:gd name="T6" fmla="*/ 0 w 199"/>
                <a:gd name="T7" fmla="*/ 101516 h 57"/>
                <a:gd name="T8" fmla="*/ 0 w 199"/>
                <a:gd name="T9" fmla="*/ 24815 h 57"/>
                <a:gd name="T10" fmla="*/ 24658 w 199"/>
                <a:gd name="T11" fmla="*/ 0 h 57"/>
                <a:gd name="T12" fmla="*/ 421430 w 199"/>
                <a:gd name="T13" fmla="*/ 0 h 57"/>
                <a:gd name="T14" fmla="*/ 446088 w 199"/>
                <a:gd name="T15" fmla="*/ 24815 h 57"/>
                <a:gd name="T16" fmla="*/ 446088 w 199"/>
                <a:gd name="T17" fmla="*/ 101516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9" name="Freeform 6"/>
            <p:cNvSpPr/>
            <p:nvPr/>
          </p:nvSpPr>
          <p:spPr bwMode="auto">
            <a:xfrm>
              <a:off x="654050" y="1816100"/>
              <a:ext cx="446088" cy="128588"/>
            </a:xfrm>
            <a:custGeom>
              <a:gdLst>
                <a:gd name="T0" fmla="*/ 446088 w 199"/>
                <a:gd name="T1" fmla="*/ 101517 h 57"/>
                <a:gd name="T2" fmla="*/ 421430 w 199"/>
                <a:gd name="T3" fmla="*/ 128588 h 57"/>
                <a:gd name="T4" fmla="*/ 24658 w 199"/>
                <a:gd name="T5" fmla="*/ 128588 h 57"/>
                <a:gd name="T6" fmla="*/ 0 w 199"/>
                <a:gd name="T7" fmla="*/ 101517 h 57"/>
                <a:gd name="T8" fmla="*/ 0 w 199"/>
                <a:gd name="T9" fmla="*/ 24815 h 57"/>
                <a:gd name="T10" fmla="*/ 24658 w 199"/>
                <a:gd name="T11" fmla="*/ 0 h 57"/>
                <a:gd name="T12" fmla="*/ 421430 w 199"/>
                <a:gd name="T13" fmla="*/ 0 h 57"/>
                <a:gd name="T14" fmla="*/ 446088 w 199"/>
                <a:gd name="T15" fmla="*/ 24815 h 57"/>
                <a:gd name="T16" fmla="*/ 446088 w 199"/>
                <a:gd name="T17" fmla="*/ 101517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10" name="Freeform 7"/>
            <p:cNvSpPr/>
            <p:nvPr/>
          </p:nvSpPr>
          <p:spPr bwMode="auto">
            <a:xfrm>
              <a:off x="654050" y="2011363"/>
              <a:ext cx="446088" cy="128587"/>
            </a:xfrm>
            <a:custGeom>
              <a:gdLst>
                <a:gd name="T0" fmla="*/ 446088 w 199"/>
                <a:gd name="T1" fmla="*/ 103772 h 57"/>
                <a:gd name="T2" fmla="*/ 421430 w 199"/>
                <a:gd name="T3" fmla="*/ 128587 h 57"/>
                <a:gd name="T4" fmla="*/ 24658 w 199"/>
                <a:gd name="T5" fmla="*/ 128587 h 57"/>
                <a:gd name="T6" fmla="*/ 0 w 199"/>
                <a:gd name="T7" fmla="*/ 103772 h 57"/>
                <a:gd name="T8" fmla="*/ 0 w 199"/>
                <a:gd name="T9" fmla="*/ 24815 h 57"/>
                <a:gd name="T10" fmla="*/ 24658 w 199"/>
                <a:gd name="T11" fmla="*/ 0 h 57"/>
                <a:gd name="T12" fmla="*/ 421430 w 199"/>
                <a:gd name="T13" fmla="*/ 0 h 57"/>
                <a:gd name="T14" fmla="*/ 446088 w 199"/>
                <a:gd name="T15" fmla="*/ 24815 h 57"/>
                <a:gd name="T16" fmla="*/ 446088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11" name="Freeform 8"/>
            <p:cNvSpPr/>
            <p:nvPr/>
          </p:nvSpPr>
          <p:spPr bwMode="auto">
            <a:xfrm>
              <a:off x="654050" y="2206625"/>
              <a:ext cx="446088" cy="128588"/>
            </a:xfrm>
            <a:custGeom>
              <a:gdLst>
                <a:gd name="T0" fmla="*/ 446088 w 199"/>
                <a:gd name="T1" fmla="*/ 103773 h 57"/>
                <a:gd name="T2" fmla="*/ 421430 w 199"/>
                <a:gd name="T3" fmla="*/ 128588 h 57"/>
                <a:gd name="T4" fmla="*/ 24658 w 199"/>
                <a:gd name="T5" fmla="*/ 128588 h 57"/>
                <a:gd name="T6" fmla="*/ 0 w 199"/>
                <a:gd name="T7" fmla="*/ 103773 h 57"/>
                <a:gd name="T8" fmla="*/ 0 w 199"/>
                <a:gd name="T9" fmla="*/ 24815 h 57"/>
                <a:gd name="T10" fmla="*/ 24658 w 199"/>
                <a:gd name="T11" fmla="*/ 0 h 57"/>
                <a:gd name="T12" fmla="*/ 421430 w 199"/>
                <a:gd name="T13" fmla="*/ 0 h 57"/>
                <a:gd name="T14" fmla="*/ 446088 w 199"/>
                <a:gd name="T15" fmla="*/ 24815 h 57"/>
                <a:gd name="T16" fmla="*/ 446088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48901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12" name="Freeform 9"/>
            <p:cNvSpPr/>
            <p:nvPr/>
          </p:nvSpPr>
          <p:spPr bwMode="auto">
            <a:xfrm>
              <a:off x="654050" y="2401888"/>
              <a:ext cx="446088" cy="127000"/>
            </a:xfrm>
            <a:custGeom>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48901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13" name="Freeform 10"/>
            <p:cNvSpPr/>
            <p:nvPr/>
          </p:nvSpPr>
          <p:spPr bwMode="auto">
            <a:xfrm>
              <a:off x="654050" y="2597150"/>
              <a:ext cx="446088" cy="127000"/>
            </a:xfrm>
            <a:custGeom>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48901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14" name="Freeform 11"/>
            <p:cNvSpPr/>
            <p:nvPr/>
          </p:nvSpPr>
          <p:spPr bwMode="auto">
            <a:xfrm>
              <a:off x="654050" y="2792413"/>
              <a:ext cx="446088" cy="127000"/>
            </a:xfrm>
            <a:custGeom>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48901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15" name="Freeform 12"/>
            <p:cNvSpPr/>
            <p:nvPr/>
          </p:nvSpPr>
          <p:spPr bwMode="auto">
            <a:xfrm>
              <a:off x="654050" y="2987675"/>
              <a:ext cx="446088" cy="127000"/>
            </a:xfrm>
            <a:custGeom>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48901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16" name="Freeform 13"/>
            <p:cNvSpPr/>
            <p:nvPr/>
          </p:nvSpPr>
          <p:spPr bwMode="auto">
            <a:xfrm>
              <a:off x="654050" y="3181350"/>
              <a:ext cx="446088" cy="128588"/>
            </a:xfrm>
            <a:custGeom>
              <a:gdLst>
                <a:gd name="T0" fmla="*/ 446088 w 199"/>
                <a:gd name="T1" fmla="*/ 103773 h 57"/>
                <a:gd name="T2" fmla="*/ 421430 w 199"/>
                <a:gd name="T3" fmla="*/ 128588 h 57"/>
                <a:gd name="T4" fmla="*/ 24658 w 199"/>
                <a:gd name="T5" fmla="*/ 128588 h 57"/>
                <a:gd name="T6" fmla="*/ 0 w 199"/>
                <a:gd name="T7" fmla="*/ 103773 h 57"/>
                <a:gd name="T8" fmla="*/ 0 w 199"/>
                <a:gd name="T9" fmla="*/ 24815 h 57"/>
                <a:gd name="T10" fmla="*/ 24658 w 199"/>
                <a:gd name="T11" fmla="*/ 0 h 57"/>
                <a:gd name="T12" fmla="*/ 421430 w 199"/>
                <a:gd name="T13" fmla="*/ 0 h 57"/>
                <a:gd name="T14" fmla="*/ 446088 w 199"/>
                <a:gd name="T15" fmla="*/ 24815 h 57"/>
                <a:gd name="T16" fmla="*/ 446088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48901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17" name="Freeform 14"/>
            <p:cNvSpPr/>
            <p:nvPr/>
          </p:nvSpPr>
          <p:spPr bwMode="auto">
            <a:xfrm>
              <a:off x="654050" y="3376613"/>
              <a:ext cx="446088" cy="128587"/>
            </a:xfrm>
            <a:custGeom>
              <a:gdLst>
                <a:gd name="T0" fmla="*/ 446088 w 199"/>
                <a:gd name="T1" fmla="*/ 103772 h 57"/>
                <a:gd name="T2" fmla="*/ 421430 w 199"/>
                <a:gd name="T3" fmla="*/ 128587 h 57"/>
                <a:gd name="T4" fmla="*/ 24658 w 199"/>
                <a:gd name="T5" fmla="*/ 128587 h 57"/>
                <a:gd name="T6" fmla="*/ 0 w 199"/>
                <a:gd name="T7" fmla="*/ 103772 h 57"/>
                <a:gd name="T8" fmla="*/ 0 w 199"/>
                <a:gd name="T9" fmla="*/ 24815 h 57"/>
                <a:gd name="T10" fmla="*/ 24658 w 199"/>
                <a:gd name="T11" fmla="*/ 0 h 57"/>
                <a:gd name="T12" fmla="*/ 421430 w 199"/>
                <a:gd name="T13" fmla="*/ 0 h 57"/>
                <a:gd name="T14" fmla="*/ 446088 w 199"/>
                <a:gd name="T15" fmla="*/ 24815 h 57"/>
                <a:gd name="T16" fmla="*/ 446088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48901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18" name="Freeform 15"/>
            <p:cNvSpPr/>
            <p:nvPr/>
          </p:nvSpPr>
          <p:spPr bwMode="auto">
            <a:xfrm>
              <a:off x="1227138" y="1620838"/>
              <a:ext cx="446087" cy="128587"/>
            </a:xfrm>
            <a:custGeom>
              <a:gdLst>
                <a:gd name="T0" fmla="*/ 446087 w 199"/>
                <a:gd name="T1" fmla="*/ 101516 h 57"/>
                <a:gd name="T2" fmla="*/ 421429 w 199"/>
                <a:gd name="T3" fmla="*/ 128587 h 57"/>
                <a:gd name="T4" fmla="*/ 24658 w 199"/>
                <a:gd name="T5" fmla="*/ 128587 h 57"/>
                <a:gd name="T6" fmla="*/ 0 w 199"/>
                <a:gd name="T7" fmla="*/ 101516 h 57"/>
                <a:gd name="T8" fmla="*/ 0 w 199"/>
                <a:gd name="T9" fmla="*/ 24815 h 57"/>
                <a:gd name="T10" fmla="*/ 24658 w 199"/>
                <a:gd name="T11" fmla="*/ 0 h 57"/>
                <a:gd name="T12" fmla="*/ 421429 w 199"/>
                <a:gd name="T13" fmla="*/ 0 h 57"/>
                <a:gd name="T14" fmla="*/ 446087 w 199"/>
                <a:gd name="T15" fmla="*/ 24815 h 57"/>
                <a:gd name="T16" fmla="*/ 446087 w 199"/>
                <a:gd name="T17" fmla="*/ 101516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19" name="Freeform 16"/>
            <p:cNvSpPr/>
            <p:nvPr/>
          </p:nvSpPr>
          <p:spPr bwMode="auto">
            <a:xfrm>
              <a:off x="1227138" y="1816100"/>
              <a:ext cx="446087" cy="128588"/>
            </a:xfrm>
            <a:custGeom>
              <a:gdLst>
                <a:gd name="T0" fmla="*/ 446087 w 199"/>
                <a:gd name="T1" fmla="*/ 101517 h 57"/>
                <a:gd name="T2" fmla="*/ 421429 w 199"/>
                <a:gd name="T3" fmla="*/ 128588 h 57"/>
                <a:gd name="T4" fmla="*/ 24658 w 199"/>
                <a:gd name="T5" fmla="*/ 128588 h 57"/>
                <a:gd name="T6" fmla="*/ 0 w 199"/>
                <a:gd name="T7" fmla="*/ 101517 h 57"/>
                <a:gd name="T8" fmla="*/ 0 w 199"/>
                <a:gd name="T9" fmla="*/ 24815 h 57"/>
                <a:gd name="T10" fmla="*/ 24658 w 199"/>
                <a:gd name="T11" fmla="*/ 0 h 57"/>
                <a:gd name="T12" fmla="*/ 421429 w 199"/>
                <a:gd name="T13" fmla="*/ 0 h 57"/>
                <a:gd name="T14" fmla="*/ 446087 w 199"/>
                <a:gd name="T15" fmla="*/ 24815 h 57"/>
                <a:gd name="T16" fmla="*/ 446087 w 199"/>
                <a:gd name="T17" fmla="*/ 101517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96C43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20" name="Freeform 17"/>
            <p:cNvSpPr/>
            <p:nvPr/>
          </p:nvSpPr>
          <p:spPr bwMode="auto">
            <a:xfrm>
              <a:off x="1227138" y="2011363"/>
              <a:ext cx="446087" cy="128587"/>
            </a:xfrm>
            <a:custGeom>
              <a:gdLst>
                <a:gd name="T0" fmla="*/ 446087 w 199"/>
                <a:gd name="T1" fmla="*/ 103772 h 57"/>
                <a:gd name="T2" fmla="*/ 421429 w 199"/>
                <a:gd name="T3" fmla="*/ 128587 h 57"/>
                <a:gd name="T4" fmla="*/ 24658 w 199"/>
                <a:gd name="T5" fmla="*/ 128587 h 57"/>
                <a:gd name="T6" fmla="*/ 0 w 199"/>
                <a:gd name="T7" fmla="*/ 103772 h 57"/>
                <a:gd name="T8" fmla="*/ 0 w 199"/>
                <a:gd name="T9" fmla="*/ 24815 h 57"/>
                <a:gd name="T10" fmla="*/ 24658 w 199"/>
                <a:gd name="T11" fmla="*/ 0 h 57"/>
                <a:gd name="T12" fmla="*/ 421429 w 199"/>
                <a:gd name="T13" fmla="*/ 0 h 57"/>
                <a:gd name="T14" fmla="*/ 446087 w 199"/>
                <a:gd name="T15" fmla="*/ 24815 h 57"/>
                <a:gd name="T16" fmla="*/ 446087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96C43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21" name="Freeform 18"/>
            <p:cNvSpPr/>
            <p:nvPr/>
          </p:nvSpPr>
          <p:spPr bwMode="auto">
            <a:xfrm>
              <a:off x="1227138" y="2206625"/>
              <a:ext cx="446087" cy="128588"/>
            </a:xfrm>
            <a:custGeom>
              <a:gdLst>
                <a:gd name="T0" fmla="*/ 446087 w 199"/>
                <a:gd name="T1" fmla="*/ 103773 h 57"/>
                <a:gd name="T2" fmla="*/ 421429 w 199"/>
                <a:gd name="T3" fmla="*/ 128588 h 57"/>
                <a:gd name="T4" fmla="*/ 24658 w 199"/>
                <a:gd name="T5" fmla="*/ 128588 h 57"/>
                <a:gd name="T6" fmla="*/ 0 w 199"/>
                <a:gd name="T7" fmla="*/ 103773 h 57"/>
                <a:gd name="T8" fmla="*/ 0 w 199"/>
                <a:gd name="T9" fmla="*/ 24815 h 57"/>
                <a:gd name="T10" fmla="*/ 24658 w 199"/>
                <a:gd name="T11" fmla="*/ 0 h 57"/>
                <a:gd name="T12" fmla="*/ 421429 w 199"/>
                <a:gd name="T13" fmla="*/ 0 h 57"/>
                <a:gd name="T14" fmla="*/ 446087 w 199"/>
                <a:gd name="T15" fmla="*/ 24815 h 57"/>
                <a:gd name="T16" fmla="*/ 446087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96C43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22" name="Freeform 19"/>
            <p:cNvSpPr/>
            <p:nvPr/>
          </p:nvSpPr>
          <p:spPr bwMode="auto">
            <a:xfrm>
              <a:off x="1227138" y="2401888"/>
              <a:ext cx="446087" cy="127000"/>
            </a:xfrm>
            <a:custGeom>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96C43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23" name="Freeform 20"/>
            <p:cNvSpPr/>
            <p:nvPr/>
          </p:nvSpPr>
          <p:spPr bwMode="auto">
            <a:xfrm>
              <a:off x="1227138" y="2597150"/>
              <a:ext cx="446087" cy="127000"/>
            </a:xfrm>
            <a:custGeom>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96C43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24" name="Freeform 21"/>
            <p:cNvSpPr/>
            <p:nvPr/>
          </p:nvSpPr>
          <p:spPr bwMode="auto">
            <a:xfrm>
              <a:off x="1227138" y="2792413"/>
              <a:ext cx="446087" cy="127000"/>
            </a:xfrm>
            <a:custGeom>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96C43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25" name="Freeform 22"/>
            <p:cNvSpPr/>
            <p:nvPr/>
          </p:nvSpPr>
          <p:spPr bwMode="auto">
            <a:xfrm>
              <a:off x="1227138" y="2987675"/>
              <a:ext cx="446087" cy="127000"/>
            </a:xfrm>
            <a:custGeom>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96C43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26" name="Freeform 23"/>
            <p:cNvSpPr/>
            <p:nvPr/>
          </p:nvSpPr>
          <p:spPr bwMode="auto">
            <a:xfrm>
              <a:off x="1227138" y="3181350"/>
              <a:ext cx="446087" cy="128588"/>
            </a:xfrm>
            <a:custGeom>
              <a:gdLst>
                <a:gd name="T0" fmla="*/ 446087 w 199"/>
                <a:gd name="T1" fmla="*/ 103773 h 57"/>
                <a:gd name="T2" fmla="*/ 421429 w 199"/>
                <a:gd name="T3" fmla="*/ 128588 h 57"/>
                <a:gd name="T4" fmla="*/ 24658 w 199"/>
                <a:gd name="T5" fmla="*/ 128588 h 57"/>
                <a:gd name="T6" fmla="*/ 0 w 199"/>
                <a:gd name="T7" fmla="*/ 103773 h 57"/>
                <a:gd name="T8" fmla="*/ 0 w 199"/>
                <a:gd name="T9" fmla="*/ 24815 h 57"/>
                <a:gd name="T10" fmla="*/ 24658 w 199"/>
                <a:gd name="T11" fmla="*/ 0 h 57"/>
                <a:gd name="T12" fmla="*/ 421429 w 199"/>
                <a:gd name="T13" fmla="*/ 0 h 57"/>
                <a:gd name="T14" fmla="*/ 446087 w 199"/>
                <a:gd name="T15" fmla="*/ 24815 h 57"/>
                <a:gd name="T16" fmla="*/ 446087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96C43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27" name="Freeform 24"/>
            <p:cNvSpPr/>
            <p:nvPr/>
          </p:nvSpPr>
          <p:spPr bwMode="auto">
            <a:xfrm>
              <a:off x="1227138" y="3376613"/>
              <a:ext cx="446087" cy="128587"/>
            </a:xfrm>
            <a:custGeom>
              <a:gdLst>
                <a:gd name="T0" fmla="*/ 446087 w 199"/>
                <a:gd name="T1" fmla="*/ 103772 h 57"/>
                <a:gd name="T2" fmla="*/ 421429 w 199"/>
                <a:gd name="T3" fmla="*/ 128587 h 57"/>
                <a:gd name="T4" fmla="*/ 24658 w 199"/>
                <a:gd name="T5" fmla="*/ 128587 h 57"/>
                <a:gd name="T6" fmla="*/ 0 w 199"/>
                <a:gd name="T7" fmla="*/ 103772 h 57"/>
                <a:gd name="T8" fmla="*/ 0 w 199"/>
                <a:gd name="T9" fmla="*/ 24815 h 57"/>
                <a:gd name="T10" fmla="*/ 24658 w 199"/>
                <a:gd name="T11" fmla="*/ 0 h 57"/>
                <a:gd name="T12" fmla="*/ 421429 w 199"/>
                <a:gd name="T13" fmla="*/ 0 h 57"/>
                <a:gd name="T14" fmla="*/ 446087 w 199"/>
                <a:gd name="T15" fmla="*/ 24815 h 57"/>
                <a:gd name="T16" fmla="*/ 446087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96C43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28" name="Freeform 25"/>
            <p:cNvSpPr/>
            <p:nvPr/>
          </p:nvSpPr>
          <p:spPr bwMode="auto">
            <a:xfrm>
              <a:off x="1801813" y="1620838"/>
              <a:ext cx="446087" cy="128587"/>
            </a:xfrm>
            <a:custGeom>
              <a:gdLst>
                <a:gd name="T0" fmla="*/ 446087 w 199"/>
                <a:gd name="T1" fmla="*/ 101516 h 57"/>
                <a:gd name="T2" fmla="*/ 421429 w 199"/>
                <a:gd name="T3" fmla="*/ 128587 h 57"/>
                <a:gd name="T4" fmla="*/ 24658 w 199"/>
                <a:gd name="T5" fmla="*/ 128587 h 57"/>
                <a:gd name="T6" fmla="*/ 0 w 199"/>
                <a:gd name="T7" fmla="*/ 101516 h 57"/>
                <a:gd name="T8" fmla="*/ 0 w 199"/>
                <a:gd name="T9" fmla="*/ 24815 h 57"/>
                <a:gd name="T10" fmla="*/ 24658 w 199"/>
                <a:gd name="T11" fmla="*/ 0 h 57"/>
                <a:gd name="T12" fmla="*/ 421429 w 199"/>
                <a:gd name="T13" fmla="*/ 0 h 57"/>
                <a:gd name="T14" fmla="*/ 446087 w 199"/>
                <a:gd name="T15" fmla="*/ 24815 h 57"/>
                <a:gd name="T16" fmla="*/ 446087 w 199"/>
                <a:gd name="T17" fmla="*/ 101516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29" name="Freeform 26"/>
            <p:cNvSpPr/>
            <p:nvPr/>
          </p:nvSpPr>
          <p:spPr bwMode="auto">
            <a:xfrm>
              <a:off x="1801813" y="1816100"/>
              <a:ext cx="446087" cy="128588"/>
            </a:xfrm>
            <a:custGeom>
              <a:gdLst>
                <a:gd name="T0" fmla="*/ 446087 w 199"/>
                <a:gd name="T1" fmla="*/ 101517 h 57"/>
                <a:gd name="T2" fmla="*/ 421429 w 199"/>
                <a:gd name="T3" fmla="*/ 128588 h 57"/>
                <a:gd name="T4" fmla="*/ 24658 w 199"/>
                <a:gd name="T5" fmla="*/ 128588 h 57"/>
                <a:gd name="T6" fmla="*/ 0 w 199"/>
                <a:gd name="T7" fmla="*/ 101517 h 57"/>
                <a:gd name="T8" fmla="*/ 0 w 199"/>
                <a:gd name="T9" fmla="*/ 24815 h 57"/>
                <a:gd name="T10" fmla="*/ 24658 w 199"/>
                <a:gd name="T11" fmla="*/ 0 h 57"/>
                <a:gd name="T12" fmla="*/ 421429 w 199"/>
                <a:gd name="T13" fmla="*/ 0 h 57"/>
                <a:gd name="T14" fmla="*/ 446087 w 199"/>
                <a:gd name="T15" fmla="*/ 24815 h 57"/>
                <a:gd name="T16" fmla="*/ 446087 w 199"/>
                <a:gd name="T17" fmla="*/ 101517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30" name="Freeform 27"/>
            <p:cNvSpPr/>
            <p:nvPr/>
          </p:nvSpPr>
          <p:spPr bwMode="auto">
            <a:xfrm>
              <a:off x="1801813" y="2011363"/>
              <a:ext cx="446087" cy="128587"/>
            </a:xfrm>
            <a:custGeom>
              <a:gdLst>
                <a:gd name="T0" fmla="*/ 446087 w 199"/>
                <a:gd name="T1" fmla="*/ 103772 h 57"/>
                <a:gd name="T2" fmla="*/ 421429 w 199"/>
                <a:gd name="T3" fmla="*/ 128587 h 57"/>
                <a:gd name="T4" fmla="*/ 24658 w 199"/>
                <a:gd name="T5" fmla="*/ 128587 h 57"/>
                <a:gd name="T6" fmla="*/ 0 w 199"/>
                <a:gd name="T7" fmla="*/ 103772 h 57"/>
                <a:gd name="T8" fmla="*/ 0 w 199"/>
                <a:gd name="T9" fmla="*/ 24815 h 57"/>
                <a:gd name="T10" fmla="*/ 24658 w 199"/>
                <a:gd name="T11" fmla="*/ 0 h 57"/>
                <a:gd name="T12" fmla="*/ 421429 w 199"/>
                <a:gd name="T13" fmla="*/ 0 h 57"/>
                <a:gd name="T14" fmla="*/ 446087 w 199"/>
                <a:gd name="T15" fmla="*/ 24815 h 57"/>
                <a:gd name="T16" fmla="*/ 446087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31" name="Freeform 28"/>
            <p:cNvSpPr/>
            <p:nvPr/>
          </p:nvSpPr>
          <p:spPr bwMode="auto">
            <a:xfrm>
              <a:off x="1801813" y="2206625"/>
              <a:ext cx="446087" cy="128588"/>
            </a:xfrm>
            <a:custGeom>
              <a:gdLst>
                <a:gd name="T0" fmla="*/ 446087 w 199"/>
                <a:gd name="T1" fmla="*/ 103773 h 57"/>
                <a:gd name="T2" fmla="*/ 421429 w 199"/>
                <a:gd name="T3" fmla="*/ 128588 h 57"/>
                <a:gd name="T4" fmla="*/ 24658 w 199"/>
                <a:gd name="T5" fmla="*/ 128588 h 57"/>
                <a:gd name="T6" fmla="*/ 0 w 199"/>
                <a:gd name="T7" fmla="*/ 103773 h 57"/>
                <a:gd name="T8" fmla="*/ 0 w 199"/>
                <a:gd name="T9" fmla="*/ 24815 h 57"/>
                <a:gd name="T10" fmla="*/ 24658 w 199"/>
                <a:gd name="T11" fmla="*/ 0 h 57"/>
                <a:gd name="T12" fmla="*/ 421429 w 199"/>
                <a:gd name="T13" fmla="*/ 0 h 57"/>
                <a:gd name="T14" fmla="*/ 446087 w 199"/>
                <a:gd name="T15" fmla="*/ 24815 h 57"/>
                <a:gd name="T16" fmla="*/ 446087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32" name="Freeform 29"/>
            <p:cNvSpPr/>
            <p:nvPr/>
          </p:nvSpPr>
          <p:spPr bwMode="auto">
            <a:xfrm>
              <a:off x="1801813" y="2401888"/>
              <a:ext cx="446087" cy="127000"/>
            </a:xfrm>
            <a:custGeom>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33" name="Freeform 30"/>
            <p:cNvSpPr/>
            <p:nvPr/>
          </p:nvSpPr>
          <p:spPr bwMode="auto">
            <a:xfrm>
              <a:off x="1801813" y="2597150"/>
              <a:ext cx="446087" cy="127000"/>
            </a:xfrm>
            <a:custGeom>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48901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34" name="Freeform 31"/>
            <p:cNvSpPr/>
            <p:nvPr/>
          </p:nvSpPr>
          <p:spPr bwMode="auto">
            <a:xfrm>
              <a:off x="1801813" y="2792413"/>
              <a:ext cx="446087" cy="127000"/>
            </a:xfrm>
            <a:custGeom>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48901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35" name="Freeform 32"/>
            <p:cNvSpPr/>
            <p:nvPr/>
          </p:nvSpPr>
          <p:spPr bwMode="auto">
            <a:xfrm>
              <a:off x="1801813" y="2987675"/>
              <a:ext cx="446087" cy="127000"/>
            </a:xfrm>
            <a:custGeom>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48901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36" name="Freeform 33"/>
            <p:cNvSpPr/>
            <p:nvPr/>
          </p:nvSpPr>
          <p:spPr bwMode="auto">
            <a:xfrm>
              <a:off x="1801813" y="3181350"/>
              <a:ext cx="446087" cy="128588"/>
            </a:xfrm>
            <a:custGeom>
              <a:gdLst>
                <a:gd name="T0" fmla="*/ 446087 w 199"/>
                <a:gd name="T1" fmla="*/ 103773 h 57"/>
                <a:gd name="T2" fmla="*/ 421429 w 199"/>
                <a:gd name="T3" fmla="*/ 128588 h 57"/>
                <a:gd name="T4" fmla="*/ 24658 w 199"/>
                <a:gd name="T5" fmla="*/ 128588 h 57"/>
                <a:gd name="T6" fmla="*/ 0 w 199"/>
                <a:gd name="T7" fmla="*/ 103773 h 57"/>
                <a:gd name="T8" fmla="*/ 0 w 199"/>
                <a:gd name="T9" fmla="*/ 24815 h 57"/>
                <a:gd name="T10" fmla="*/ 24658 w 199"/>
                <a:gd name="T11" fmla="*/ 0 h 57"/>
                <a:gd name="T12" fmla="*/ 421429 w 199"/>
                <a:gd name="T13" fmla="*/ 0 h 57"/>
                <a:gd name="T14" fmla="*/ 446087 w 199"/>
                <a:gd name="T15" fmla="*/ 24815 h 57"/>
                <a:gd name="T16" fmla="*/ 446087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48901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37" name="Freeform 34"/>
            <p:cNvSpPr/>
            <p:nvPr/>
          </p:nvSpPr>
          <p:spPr bwMode="auto">
            <a:xfrm>
              <a:off x="1801813" y="3376613"/>
              <a:ext cx="446087" cy="128587"/>
            </a:xfrm>
            <a:custGeom>
              <a:gdLst>
                <a:gd name="T0" fmla="*/ 446087 w 199"/>
                <a:gd name="T1" fmla="*/ 103772 h 57"/>
                <a:gd name="T2" fmla="*/ 421429 w 199"/>
                <a:gd name="T3" fmla="*/ 128587 h 57"/>
                <a:gd name="T4" fmla="*/ 24658 w 199"/>
                <a:gd name="T5" fmla="*/ 128587 h 57"/>
                <a:gd name="T6" fmla="*/ 0 w 199"/>
                <a:gd name="T7" fmla="*/ 103772 h 57"/>
                <a:gd name="T8" fmla="*/ 0 w 199"/>
                <a:gd name="T9" fmla="*/ 24815 h 57"/>
                <a:gd name="T10" fmla="*/ 24658 w 199"/>
                <a:gd name="T11" fmla="*/ 0 h 57"/>
                <a:gd name="T12" fmla="*/ 421429 w 199"/>
                <a:gd name="T13" fmla="*/ 0 h 57"/>
                <a:gd name="T14" fmla="*/ 446087 w 199"/>
                <a:gd name="T15" fmla="*/ 24815 h 57"/>
                <a:gd name="T16" fmla="*/ 446087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48901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38" name="Freeform 35"/>
            <p:cNvSpPr/>
            <p:nvPr/>
          </p:nvSpPr>
          <p:spPr bwMode="auto">
            <a:xfrm>
              <a:off x="2374900" y="1620838"/>
              <a:ext cx="446088" cy="128587"/>
            </a:xfrm>
            <a:custGeom>
              <a:gdLst>
                <a:gd name="T0" fmla="*/ 446088 w 199"/>
                <a:gd name="T1" fmla="*/ 101516 h 57"/>
                <a:gd name="T2" fmla="*/ 421430 w 199"/>
                <a:gd name="T3" fmla="*/ 128587 h 57"/>
                <a:gd name="T4" fmla="*/ 24658 w 199"/>
                <a:gd name="T5" fmla="*/ 128587 h 57"/>
                <a:gd name="T6" fmla="*/ 0 w 199"/>
                <a:gd name="T7" fmla="*/ 101516 h 57"/>
                <a:gd name="T8" fmla="*/ 0 w 199"/>
                <a:gd name="T9" fmla="*/ 24815 h 57"/>
                <a:gd name="T10" fmla="*/ 24658 w 199"/>
                <a:gd name="T11" fmla="*/ 0 h 57"/>
                <a:gd name="T12" fmla="*/ 421430 w 199"/>
                <a:gd name="T13" fmla="*/ 0 h 57"/>
                <a:gd name="T14" fmla="*/ 446088 w 199"/>
                <a:gd name="T15" fmla="*/ 24815 h 57"/>
                <a:gd name="T16" fmla="*/ 446088 w 199"/>
                <a:gd name="T17" fmla="*/ 101516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39" name="Freeform 36"/>
            <p:cNvSpPr/>
            <p:nvPr/>
          </p:nvSpPr>
          <p:spPr bwMode="auto">
            <a:xfrm>
              <a:off x="2374900" y="1816100"/>
              <a:ext cx="446088" cy="128588"/>
            </a:xfrm>
            <a:custGeom>
              <a:gdLst>
                <a:gd name="T0" fmla="*/ 446088 w 199"/>
                <a:gd name="T1" fmla="*/ 101517 h 57"/>
                <a:gd name="T2" fmla="*/ 421430 w 199"/>
                <a:gd name="T3" fmla="*/ 128588 h 57"/>
                <a:gd name="T4" fmla="*/ 24658 w 199"/>
                <a:gd name="T5" fmla="*/ 128588 h 57"/>
                <a:gd name="T6" fmla="*/ 0 w 199"/>
                <a:gd name="T7" fmla="*/ 101517 h 57"/>
                <a:gd name="T8" fmla="*/ 0 w 199"/>
                <a:gd name="T9" fmla="*/ 24815 h 57"/>
                <a:gd name="T10" fmla="*/ 24658 w 199"/>
                <a:gd name="T11" fmla="*/ 0 h 57"/>
                <a:gd name="T12" fmla="*/ 421430 w 199"/>
                <a:gd name="T13" fmla="*/ 0 h 57"/>
                <a:gd name="T14" fmla="*/ 446088 w 199"/>
                <a:gd name="T15" fmla="*/ 24815 h 57"/>
                <a:gd name="T16" fmla="*/ 446088 w 199"/>
                <a:gd name="T17" fmla="*/ 101517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40" name="Freeform 37"/>
            <p:cNvSpPr/>
            <p:nvPr/>
          </p:nvSpPr>
          <p:spPr bwMode="auto">
            <a:xfrm>
              <a:off x="2374900" y="2011363"/>
              <a:ext cx="446088" cy="128587"/>
            </a:xfrm>
            <a:custGeom>
              <a:gdLst>
                <a:gd name="T0" fmla="*/ 446088 w 199"/>
                <a:gd name="T1" fmla="*/ 103772 h 57"/>
                <a:gd name="T2" fmla="*/ 421430 w 199"/>
                <a:gd name="T3" fmla="*/ 128587 h 57"/>
                <a:gd name="T4" fmla="*/ 24658 w 199"/>
                <a:gd name="T5" fmla="*/ 128587 h 57"/>
                <a:gd name="T6" fmla="*/ 0 w 199"/>
                <a:gd name="T7" fmla="*/ 103772 h 57"/>
                <a:gd name="T8" fmla="*/ 0 w 199"/>
                <a:gd name="T9" fmla="*/ 24815 h 57"/>
                <a:gd name="T10" fmla="*/ 24658 w 199"/>
                <a:gd name="T11" fmla="*/ 0 h 57"/>
                <a:gd name="T12" fmla="*/ 421430 w 199"/>
                <a:gd name="T13" fmla="*/ 0 h 57"/>
                <a:gd name="T14" fmla="*/ 446088 w 199"/>
                <a:gd name="T15" fmla="*/ 24815 h 57"/>
                <a:gd name="T16" fmla="*/ 446088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41" name="Freeform 38"/>
            <p:cNvSpPr/>
            <p:nvPr/>
          </p:nvSpPr>
          <p:spPr bwMode="auto">
            <a:xfrm>
              <a:off x="2374900" y="2206625"/>
              <a:ext cx="446088" cy="128588"/>
            </a:xfrm>
            <a:custGeom>
              <a:gdLst>
                <a:gd name="T0" fmla="*/ 446088 w 199"/>
                <a:gd name="T1" fmla="*/ 103773 h 57"/>
                <a:gd name="T2" fmla="*/ 421430 w 199"/>
                <a:gd name="T3" fmla="*/ 128588 h 57"/>
                <a:gd name="T4" fmla="*/ 24658 w 199"/>
                <a:gd name="T5" fmla="*/ 128588 h 57"/>
                <a:gd name="T6" fmla="*/ 0 w 199"/>
                <a:gd name="T7" fmla="*/ 103773 h 57"/>
                <a:gd name="T8" fmla="*/ 0 w 199"/>
                <a:gd name="T9" fmla="*/ 24815 h 57"/>
                <a:gd name="T10" fmla="*/ 24658 w 199"/>
                <a:gd name="T11" fmla="*/ 0 h 57"/>
                <a:gd name="T12" fmla="*/ 421430 w 199"/>
                <a:gd name="T13" fmla="*/ 0 h 57"/>
                <a:gd name="T14" fmla="*/ 446088 w 199"/>
                <a:gd name="T15" fmla="*/ 24815 h 57"/>
                <a:gd name="T16" fmla="*/ 446088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96C43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42" name="Freeform 39"/>
            <p:cNvSpPr/>
            <p:nvPr/>
          </p:nvSpPr>
          <p:spPr bwMode="auto">
            <a:xfrm>
              <a:off x="2374900" y="2401888"/>
              <a:ext cx="446088" cy="127000"/>
            </a:xfrm>
            <a:custGeom>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96C43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43" name="Freeform 40"/>
            <p:cNvSpPr/>
            <p:nvPr/>
          </p:nvSpPr>
          <p:spPr bwMode="auto">
            <a:xfrm>
              <a:off x="2374900" y="2597150"/>
              <a:ext cx="446088" cy="127000"/>
            </a:xfrm>
            <a:custGeom>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96C43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44" name="Freeform 41"/>
            <p:cNvSpPr/>
            <p:nvPr/>
          </p:nvSpPr>
          <p:spPr bwMode="auto">
            <a:xfrm>
              <a:off x="2374900" y="2792413"/>
              <a:ext cx="446088" cy="127000"/>
            </a:xfrm>
            <a:custGeom>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96C43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45" name="Freeform 42"/>
            <p:cNvSpPr/>
            <p:nvPr/>
          </p:nvSpPr>
          <p:spPr bwMode="auto">
            <a:xfrm>
              <a:off x="2374900" y="2987675"/>
              <a:ext cx="446088" cy="127000"/>
            </a:xfrm>
            <a:custGeom>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96C43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46" name="Freeform 43"/>
            <p:cNvSpPr/>
            <p:nvPr/>
          </p:nvSpPr>
          <p:spPr bwMode="auto">
            <a:xfrm>
              <a:off x="2374900" y="3181350"/>
              <a:ext cx="446088" cy="128588"/>
            </a:xfrm>
            <a:custGeom>
              <a:gdLst>
                <a:gd name="T0" fmla="*/ 446088 w 199"/>
                <a:gd name="T1" fmla="*/ 103773 h 57"/>
                <a:gd name="T2" fmla="*/ 421430 w 199"/>
                <a:gd name="T3" fmla="*/ 128588 h 57"/>
                <a:gd name="T4" fmla="*/ 24658 w 199"/>
                <a:gd name="T5" fmla="*/ 128588 h 57"/>
                <a:gd name="T6" fmla="*/ 0 w 199"/>
                <a:gd name="T7" fmla="*/ 103773 h 57"/>
                <a:gd name="T8" fmla="*/ 0 w 199"/>
                <a:gd name="T9" fmla="*/ 24815 h 57"/>
                <a:gd name="T10" fmla="*/ 24658 w 199"/>
                <a:gd name="T11" fmla="*/ 0 h 57"/>
                <a:gd name="T12" fmla="*/ 421430 w 199"/>
                <a:gd name="T13" fmla="*/ 0 h 57"/>
                <a:gd name="T14" fmla="*/ 446088 w 199"/>
                <a:gd name="T15" fmla="*/ 24815 h 57"/>
                <a:gd name="T16" fmla="*/ 446088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96C43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47" name="Freeform 44"/>
            <p:cNvSpPr/>
            <p:nvPr/>
          </p:nvSpPr>
          <p:spPr bwMode="auto">
            <a:xfrm>
              <a:off x="2374900" y="3376613"/>
              <a:ext cx="446088" cy="128587"/>
            </a:xfrm>
            <a:custGeom>
              <a:gdLst>
                <a:gd name="T0" fmla="*/ 446088 w 199"/>
                <a:gd name="T1" fmla="*/ 103772 h 57"/>
                <a:gd name="T2" fmla="*/ 421430 w 199"/>
                <a:gd name="T3" fmla="*/ 128587 h 57"/>
                <a:gd name="T4" fmla="*/ 24658 w 199"/>
                <a:gd name="T5" fmla="*/ 128587 h 57"/>
                <a:gd name="T6" fmla="*/ 0 w 199"/>
                <a:gd name="T7" fmla="*/ 103772 h 57"/>
                <a:gd name="T8" fmla="*/ 0 w 199"/>
                <a:gd name="T9" fmla="*/ 24815 h 57"/>
                <a:gd name="T10" fmla="*/ 24658 w 199"/>
                <a:gd name="T11" fmla="*/ 0 h 57"/>
                <a:gd name="T12" fmla="*/ 421430 w 199"/>
                <a:gd name="T13" fmla="*/ 0 h 57"/>
                <a:gd name="T14" fmla="*/ 446088 w 199"/>
                <a:gd name="T15" fmla="*/ 24815 h 57"/>
                <a:gd name="T16" fmla="*/ 446088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96C43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48" name="Freeform 45"/>
            <p:cNvSpPr/>
            <p:nvPr/>
          </p:nvSpPr>
          <p:spPr bwMode="auto">
            <a:xfrm>
              <a:off x="2949575" y="1620838"/>
              <a:ext cx="446088" cy="128587"/>
            </a:xfrm>
            <a:custGeom>
              <a:gdLst>
                <a:gd name="T0" fmla="*/ 446088 w 199"/>
                <a:gd name="T1" fmla="*/ 101516 h 57"/>
                <a:gd name="T2" fmla="*/ 421430 w 199"/>
                <a:gd name="T3" fmla="*/ 128587 h 57"/>
                <a:gd name="T4" fmla="*/ 24658 w 199"/>
                <a:gd name="T5" fmla="*/ 128587 h 57"/>
                <a:gd name="T6" fmla="*/ 0 w 199"/>
                <a:gd name="T7" fmla="*/ 101516 h 57"/>
                <a:gd name="T8" fmla="*/ 0 w 199"/>
                <a:gd name="T9" fmla="*/ 24815 h 57"/>
                <a:gd name="T10" fmla="*/ 24658 w 199"/>
                <a:gd name="T11" fmla="*/ 0 h 57"/>
                <a:gd name="T12" fmla="*/ 421430 w 199"/>
                <a:gd name="T13" fmla="*/ 0 h 57"/>
                <a:gd name="T14" fmla="*/ 446088 w 199"/>
                <a:gd name="T15" fmla="*/ 24815 h 57"/>
                <a:gd name="T16" fmla="*/ 446088 w 199"/>
                <a:gd name="T17" fmla="*/ 101516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49" name="Freeform 46"/>
            <p:cNvSpPr/>
            <p:nvPr/>
          </p:nvSpPr>
          <p:spPr bwMode="auto">
            <a:xfrm>
              <a:off x="2949575" y="1816100"/>
              <a:ext cx="446088" cy="128588"/>
            </a:xfrm>
            <a:custGeom>
              <a:gdLst>
                <a:gd name="T0" fmla="*/ 446088 w 199"/>
                <a:gd name="T1" fmla="*/ 101517 h 57"/>
                <a:gd name="T2" fmla="*/ 421430 w 199"/>
                <a:gd name="T3" fmla="*/ 128588 h 57"/>
                <a:gd name="T4" fmla="*/ 24658 w 199"/>
                <a:gd name="T5" fmla="*/ 128588 h 57"/>
                <a:gd name="T6" fmla="*/ 0 w 199"/>
                <a:gd name="T7" fmla="*/ 101517 h 57"/>
                <a:gd name="T8" fmla="*/ 0 w 199"/>
                <a:gd name="T9" fmla="*/ 24815 h 57"/>
                <a:gd name="T10" fmla="*/ 24658 w 199"/>
                <a:gd name="T11" fmla="*/ 0 h 57"/>
                <a:gd name="T12" fmla="*/ 421430 w 199"/>
                <a:gd name="T13" fmla="*/ 0 h 57"/>
                <a:gd name="T14" fmla="*/ 446088 w 199"/>
                <a:gd name="T15" fmla="*/ 24815 h 57"/>
                <a:gd name="T16" fmla="*/ 446088 w 199"/>
                <a:gd name="T17" fmla="*/ 101517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48901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50" name="Freeform 47"/>
            <p:cNvSpPr/>
            <p:nvPr/>
          </p:nvSpPr>
          <p:spPr bwMode="auto">
            <a:xfrm>
              <a:off x="2949575" y="2011363"/>
              <a:ext cx="446088" cy="128587"/>
            </a:xfrm>
            <a:custGeom>
              <a:gdLst>
                <a:gd name="T0" fmla="*/ 446088 w 199"/>
                <a:gd name="T1" fmla="*/ 103772 h 57"/>
                <a:gd name="T2" fmla="*/ 421430 w 199"/>
                <a:gd name="T3" fmla="*/ 128587 h 57"/>
                <a:gd name="T4" fmla="*/ 24658 w 199"/>
                <a:gd name="T5" fmla="*/ 128587 h 57"/>
                <a:gd name="T6" fmla="*/ 0 w 199"/>
                <a:gd name="T7" fmla="*/ 103772 h 57"/>
                <a:gd name="T8" fmla="*/ 0 w 199"/>
                <a:gd name="T9" fmla="*/ 24815 h 57"/>
                <a:gd name="T10" fmla="*/ 24658 w 199"/>
                <a:gd name="T11" fmla="*/ 0 h 57"/>
                <a:gd name="T12" fmla="*/ 421430 w 199"/>
                <a:gd name="T13" fmla="*/ 0 h 57"/>
                <a:gd name="T14" fmla="*/ 446088 w 199"/>
                <a:gd name="T15" fmla="*/ 24815 h 57"/>
                <a:gd name="T16" fmla="*/ 446088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48901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51" name="Freeform 48"/>
            <p:cNvSpPr/>
            <p:nvPr/>
          </p:nvSpPr>
          <p:spPr bwMode="auto">
            <a:xfrm>
              <a:off x="2949575" y="2206625"/>
              <a:ext cx="446088" cy="128588"/>
            </a:xfrm>
            <a:custGeom>
              <a:gdLst>
                <a:gd name="T0" fmla="*/ 446088 w 199"/>
                <a:gd name="T1" fmla="*/ 103773 h 57"/>
                <a:gd name="T2" fmla="*/ 421430 w 199"/>
                <a:gd name="T3" fmla="*/ 128588 h 57"/>
                <a:gd name="T4" fmla="*/ 24658 w 199"/>
                <a:gd name="T5" fmla="*/ 128588 h 57"/>
                <a:gd name="T6" fmla="*/ 0 w 199"/>
                <a:gd name="T7" fmla="*/ 103773 h 57"/>
                <a:gd name="T8" fmla="*/ 0 w 199"/>
                <a:gd name="T9" fmla="*/ 24815 h 57"/>
                <a:gd name="T10" fmla="*/ 24658 w 199"/>
                <a:gd name="T11" fmla="*/ 0 h 57"/>
                <a:gd name="T12" fmla="*/ 421430 w 199"/>
                <a:gd name="T13" fmla="*/ 0 h 57"/>
                <a:gd name="T14" fmla="*/ 446088 w 199"/>
                <a:gd name="T15" fmla="*/ 24815 h 57"/>
                <a:gd name="T16" fmla="*/ 446088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48901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52" name="Freeform 49"/>
            <p:cNvSpPr/>
            <p:nvPr/>
          </p:nvSpPr>
          <p:spPr bwMode="auto">
            <a:xfrm>
              <a:off x="2949575" y="2401888"/>
              <a:ext cx="446088" cy="127000"/>
            </a:xfrm>
            <a:custGeom>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48901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53" name="Freeform 50"/>
            <p:cNvSpPr/>
            <p:nvPr/>
          </p:nvSpPr>
          <p:spPr bwMode="auto">
            <a:xfrm>
              <a:off x="2949575" y="2597150"/>
              <a:ext cx="446088" cy="127000"/>
            </a:xfrm>
            <a:custGeom>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48901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54" name="Freeform 51"/>
            <p:cNvSpPr/>
            <p:nvPr/>
          </p:nvSpPr>
          <p:spPr bwMode="auto">
            <a:xfrm>
              <a:off x="2949575" y="2792413"/>
              <a:ext cx="446088" cy="127000"/>
            </a:xfrm>
            <a:custGeom>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48901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55" name="Freeform 52"/>
            <p:cNvSpPr/>
            <p:nvPr/>
          </p:nvSpPr>
          <p:spPr bwMode="auto">
            <a:xfrm>
              <a:off x="2949575" y="2987675"/>
              <a:ext cx="446088" cy="127000"/>
            </a:xfrm>
            <a:custGeom>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48901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56" name="Freeform 53"/>
            <p:cNvSpPr/>
            <p:nvPr/>
          </p:nvSpPr>
          <p:spPr bwMode="auto">
            <a:xfrm>
              <a:off x="2949575" y="3181350"/>
              <a:ext cx="446088" cy="128588"/>
            </a:xfrm>
            <a:custGeom>
              <a:gdLst>
                <a:gd name="T0" fmla="*/ 446088 w 199"/>
                <a:gd name="T1" fmla="*/ 103773 h 57"/>
                <a:gd name="T2" fmla="*/ 421430 w 199"/>
                <a:gd name="T3" fmla="*/ 128588 h 57"/>
                <a:gd name="T4" fmla="*/ 24658 w 199"/>
                <a:gd name="T5" fmla="*/ 128588 h 57"/>
                <a:gd name="T6" fmla="*/ 0 w 199"/>
                <a:gd name="T7" fmla="*/ 103773 h 57"/>
                <a:gd name="T8" fmla="*/ 0 w 199"/>
                <a:gd name="T9" fmla="*/ 24815 h 57"/>
                <a:gd name="T10" fmla="*/ 24658 w 199"/>
                <a:gd name="T11" fmla="*/ 0 h 57"/>
                <a:gd name="T12" fmla="*/ 421430 w 199"/>
                <a:gd name="T13" fmla="*/ 0 h 57"/>
                <a:gd name="T14" fmla="*/ 446088 w 199"/>
                <a:gd name="T15" fmla="*/ 24815 h 57"/>
                <a:gd name="T16" fmla="*/ 446088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48901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57" name="Freeform 54"/>
            <p:cNvSpPr/>
            <p:nvPr/>
          </p:nvSpPr>
          <p:spPr bwMode="auto">
            <a:xfrm>
              <a:off x="2949575" y="3376613"/>
              <a:ext cx="446088" cy="128587"/>
            </a:xfrm>
            <a:custGeom>
              <a:gdLst>
                <a:gd name="T0" fmla="*/ 446088 w 199"/>
                <a:gd name="T1" fmla="*/ 103772 h 57"/>
                <a:gd name="T2" fmla="*/ 421430 w 199"/>
                <a:gd name="T3" fmla="*/ 128587 h 57"/>
                <a:gd name="T4" fmla="*/ 24658 w 199"/>
                <a:gd name="T5" fmla="*/ 128587 h 57"/>
                <a:gd name="T6" fmla="*/ 0 w 199"/>
                <a:gd name="T7" fmla="*/ 103772 h 57"/>
                <a:gd name="T8" fmla="*/ 0 w 199"/>
                <a:gd name="T9" fmla="*/ 24815 h 57"/>
                <a:gd name="T10" fmla="*/ 24658 w 199"/>
                <a:gd name="T11" fmla="*/ 0 h 57"/>
                <a:gd name="T12" fmla="*/ 421430 w 199"/>
                <a:gd name="T13" fmla="*/ 0 h 57"/>
                <a:gd name="T14" fmla="*/ 446088 w 199"/>
                <a:gd name="T15" fmla="*/ 24815 h 57"/>
                <a:gd name="T16" fmla="*/ 446088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48901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58" name="Freeform 55"/>
            <p:cNvSpPr/>
            <p:nvPr/>
          </p:nvSpPr>
          <p:spPr bwMode="auto">
            <a:xfrm>
              <a:off x="3522663" y="1620838"/>
              <a:ext cx="446087" cy="128587"/>
            </a:xfrm>
            <a:custGeom>
              <a:gdLst>
                <a:gd name="T0" fmla="*/ 446087 w 199"/>
                <a:gd name="T1" fmla="*/ 101516 h 57"/>
                <a:gd name="T2" fmla="*/ 421429 w 199"/>
                <a:gd name="T3" fmla="*/ 128587 h 57"/>
                <a:gd name="T4" fmla="*/ 24658 w 199"/>
                <a:gd name="T5" fmla="*/ 128587 h 57"/>
                <a:gd name="T6" fmla="*/ 0 w 199"/>
                <a:gd name="T7" fmla="*/ 101516 h 57"/>
                <a:gd name="T8" fmla="*/ 0 w 199"/>
                <a:gd name="T9" fmla="*/ 24815 h 57"/>
                <a:gd name="T10" fmla="*/ 24658 w 199"/>
                <a:gd name="T11" fmla="*/ 0 h 57"/>
                <a:gd name="T12" fmla="*/ 421429 w 199"/>
                <a:gd name="T13" fmla="*/ 0 h 57"/>
                <a:gd name="T14" fmla="*/ 446087 w 199"/>
                <a:gd name="T15" fmla="*/ 24815 h 57"/>
                <a:gd name="T16" fmla="*/ 446087 w 199"/>
                <a:gd name="T17" fmla="*/ 101516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59" name="Freeform 56"/>
            <p:cNvSpPr/>
            <p:nvPr/>
          </p:nvSpPr>
          <p:spPr bwMode="auto">
            <a:xfrm>
              <a:off x="3522663" y="1816100"/>
              <a:ext cx="446087" cy="128588"/>
            </a:xfrm>
            <a:custGeom>
              <a:gdLst>
                <a:gd name="T0" fmla="*/ 446087 w 199"/>
                <a:gd name="T1" fmla="*/ 101517 h 57"/>
                <a:gd name="T2" fmla="*/ 421429 w 199"/>
                <a:gd name="T3" fmla="*/ 128588 h 57"/>
                <a:gd name="T4" fmla="*/ 24658 w 199"/>
                <a:gd name="T5" fmla="*/ 128588 h 57"/>
                <a:gd name="T6" fmla="*/ 0 w 199"/>
                <a:gd name="T7" fmla="*/ 101517 h 57"/>
                <a:gd name="T8" fmla="*/ 0 w 199"/>
                <a:gd name="T9" fmla="*/ 24815 h 57"/>
                <a:gd name="T10" fmla="*/ 24658 w 199"/>
                <a:gd name="T11" fmla="*/ 0 h 57"/>
                <a:gd name="T12" fmla="*/ 421429 w 199"/>
                <a:gd name="T13" fmla="*/ 0 h 57"/>
                <a:gd name="T14" fmla="*/ 446087 w 199"/>
                <a:gd name="T15" fmla="*/ 24815 h 57"/>
                <a:gd name="T16" fmla="*/ 446087 w 199"/>
                <a:gd name="T17" fmla="*/ 101517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60" name="Freeform 57"/>
            <p:cNvSpPr/>
            <p:nvPr/>
          </p:nvSpPr>
          <p:spPr bwMode="auto">
            <a:xfrm>
              <a:off x="3522663" y="2011363"/>
              <a:ext cx="446087" cy="128587"/>
            </a:xfrm>
            <a:custGeom>
              <a:gdLst>
                <a:gd name="T0" fmla="*/ 446087 w 199"/>
                <a:gd name="T1" fmla="*/ 103772 h 57"/>
                <a:gd name="T2" fmla="*/ 421429 w 199"/>
                <a:gd name="T3" fmla="*/ 128587 h 57"/>
                <a:gd name="T4" fmla="*/ 24658 w 199"/>
                <a:gd name="T5" fmla="*/ 128587 h 57"/>
                <a:gd name="T6" fmla="*/ 0 w 199"/>
                <a:gd name="T7" fmla="*/ 103772 h 57"/>
                <a:gd name="T8" fmla="*/ 0 w 199"/>
                <a:gd name="T9" fmla="*/ 24815 h 57"/>
                <a:gd name="T10" fmla="*/ 24658 w 199"/>
                <a:gd name="T11" fmla="*/ 0 h 57"/>
                <a:gd name="T12" fmla="*/ 421429 w 199"/>
                <a:gd name="T13" fmla="*/ 0 h 57"/>
                <a:gd name="T14" fmla="*/ 446087 w 199"/>
                <a:gd name="T15" fmla="*/ 24815 h 57"/>
                <a:gd name="T16" fmla="*/ 446087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96C43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61" name="Freeform 58"/>
            <p:cNvSpPr/>
            <p:nvPr/>
          </p:nvSpPr>
          <p:spPr bwMode="auto">
            <a:xfrm>
              <a:off x="3522663" y="2206625"/>
              <a:ext cx="446087" cy="128588"/>
            </a:xfrm>
            <a:custGeom>
              <a:gdLst>
                <a:gd name="T0" fmla="*/ 446087 w 199"/>
                <a:gd name="T1" fmla="*/ 103773 h 57"/>
                <a:gd name="T2" fmla="*/ 421429 w 199"/>
                <a:gd name="T3" fmla="*/ 128588 h 57"/>
                <a:gd name="T4" fmla="*/ 24658 w 199"/>
                <a:gd name="T5" fmla="*/ 128588 h 57"/>
                <a:gd name="T6" fmla="*/ 0 w 199"/>
                <a:gd name="T7" fmla="*/ 103773 h 57"/>
                <a:gd name="T8" fmla="*/ 0 w 199"/>
                <a:gd name="T9" fmla="*/ 24815 h 57"/>
                <a:gd name="T10" fmla="*/ 24658 w 199"/>
                <a:gd name="T11" fmla="*/ 0 h 57"/>
                <a:gd name="T12" fmla="*/ 421429 w 199"/>
                <a:gd name="T13" fmla="*/ 0 h 57"/>
                <a:gd name="T14" fmla="*/ 446087 w 199"/>
                <a:gd name="T15" fmla="*/ 24815 h 57"/>
                <a:gd name="T16" fmla="*/ 446087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96C43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62" name="Freeform 59"/>
            <p:cNvSpPr/>
            <p:nvPr/>
          </p:nvSpPr>
          <p:spPr bwMode="auto">
            <a:xfrm>
              <a:off x="3522663" y="2401888"/>
              <a:ext cx="446087" cy="127000"/>
            </a:xfrm>
            <a:custGeom>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96C43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63" name="Freeform 60"/>
            <p:cNvSpPr/>
            <p:nvPr/>
          </p:nvSpPr>
          <p:spPr bwMode="auto">
            <a:xfrm>
              <a:off x="3522663" y="2597150"/>
              <a:ext cx="446087" cy="127000"/>
            </a:xfrm>
            <a:custGeom>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96C43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64" name="Freeform 61"/>
            <p:cNvSpPr/>
            <p:nvPr/>
          </p:nvSpPr>
          <p:spPr bwMode="auto">
            <a:xfrm>
              <a:off x="3522663" y="2792413"/>
              <a:ext cx="446087" cy="127000"/>
            </a:xfrm>
            <a:custGeom>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96C43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65" name="Freeform 62"/>
            <p:cNvSpPr/>
            <p:nvPr/>
          </p:nvSpPr>
          <p:spPr bwMode="auto">
            <a:xfrm>
              <a:off x="3522663" y="2987675"/>
              <a:ext cx="446087" cy="127000"/>
            </a:xfrm>
            <a:custGeom>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96C43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66" name="Freeform 63"/>
            <p:cNvSpPr/>
            <p:nvPr/>
          </p:nvSpPr>
          <p:spPr bwMode="auto">
            <a:xfrm>
              <a:off x="3522663" y="3181350"/>
              <a:ext cx="446087" cy="128588"/>
            </a:xfrm>
            <a:custGeom>
              <a:gdLst>
                <a:gd name="T0" fmla="*/ 446087 w 199"/>
                <a:gd name="T1" fmla="*/ 103773 h 57"/>
                <a:gd name="T2" fmla="*/ 421429 w 199"/>
                <a:gd name="T3" fmla="*/ 128588 h 57"/>
                <a:gd name="T4" fmla="*/ 24658 w 199"/>
                <a:gd name="T5" fmla="*/ 128588 h 57"/>
                <a:gd name="T6" fmla="*/ 0 w 199"/>
                <a:gd name="T7" fmla="*/ 103773 h 57"/>
                <a:gd name="T8" fmla="*/ 0 w 199"/>
                <a:gd name="T9" fmla="*/ 24815 h 57"/>
                <a:gd name="T10" fmla="*/ 24658 w 199"/>
                <a:gd name="T11" fmla="*/ 0 h 57"/>
                <a:gd name="T12" fmla="*/ 421429 w 199"/>
                <a:gd name="T13" fmla="*/ 0 h 57"/>
                <a:gd name="T14" fmla="*/ 446087 w 199"/>
                <a:gd name="T15" fmla="*/ 24815 h 57"/>
                <a:gd name="T16" fmla="*/ 446087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96C43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67" name="Freeform 64"/>
            <p:cNvSpPr/>
            <p:nvPr/>
          </p:nvSpPr>
          <p:spPr bwMode="auto">
            <a:xfrm>
              <a:off x="3522663" y="3376613"/>
              <a:ext cx="446087" cy="128587"/>
            </a:xfrm>
            <a:custGeom>
              <a:gdLst>
                <a:gd name="T0" fmla="*/ 446087 w 199"/>
                <a:gd name="T1" fmla="*/ 103772 h 57"/>
                <a:gd name="T2" fmla="*/ 421429 w 199"/>
                <a:gd name="T3" fmla="*/ 128587 h 57"/>
                <a:gd name="T4" fmla="*/ 24658 w 199"/>
                <a:gd name="T5" fmla="*/ 128587 h 57"/>
                <a:gd name="T6" fmla="*/ 0 w 199"/>
                <a:gd name="T7" fmla="*/ 103772 h 57"/>
                <a:gd name="T8" fmla="*/ 0 w 199"/>
                <a:gd name="T9" fmla="*/ 24815 h 57"/>
                <a:gd name="T10" fmla="*/ 24658 w 199"/>
                <a:gd name="T11" fmla="*/ 0 h 57"/>
                <a:gd name="T12" fmla="*/ 421429 w 199"/>
                <a:gd name="T13" fmla="*/ 0 h 57"/>
                <a:gd name="T14" fmla="*/ 446087 w 199"/>
                <a:gd name="T15" fmla="*/ 24815 h 57"/>
                <a:gd name="T16" fmla="*/ 446087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96C43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68" name="Freeform 65"/>
            <p:cNvSpPr/>
            <p:nvPr/>
          </p:nvSpPr>
          <p:spPr bwMode="auto">
            <a:xfrm>
              <a:off x="4097338" y="1620838"/>
              <a:ext cx="446087" cy="128587"/>
            </a:xfrm>
            <a:custGeom>
              <a:gdLst>
                <a:gd name="T0" fmla="*/ 446087 w 199"/>
                <a:gd name="T1" fmla="*/ 101516 h 57"/>
                <a:gd name="T2" fmla="*/ 421429 w 199"/>
                <a:gd name="T3" fmla="*/ 128587 h 57"/>
                <a:gd name="T4" fmla="*/ 24658 w 199"/>
                <a:gd name="T5" fmla="*/ 128587 h 57"/>
                <a:gd name="T6" fmla="*/ 0 w 199"/>
                <a:gd name="T7" fmla="*/ 101516 h 57"/>
                <a:gd name="T8" fmla="*/ 0 w 199"/>
                <a:gd name="T9" fmla="*/ 24815 h 57"/>
                <a:gd name="T10" fmla="*/ 24658 w 199"/>
                <a:gd name="T11" fmla="*/ 0 h 57"/>
                <a:gd name="T12" fmla="*/ 421429 w 199"/>
                <a:gd name="T13" fmla="*/ 0 h 57"/>
                <a:gd name="T14" fmla="*/ 446087 w 199"/>
                <a:gd name="T15" fmla="*/ 24815 h 57"/>
                <a:gd name="T16" fmla="*/ 446087 w 199"/>
                <a:gd name="T17" fmla="*/ 101516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69" name="Freeform 66"/>
            <p:cNvSpPr/>
            <p:nvPr/>
          </p:nvSpPr>
          <p:spPr bwMode="auto">
            <a:xfrm>
              <a:off x="4097338" y="1816100"/>
              <a:ext cx="446087" cy="128588"/>
            </a:xfrm>
            <a:custGeom>
              <a:gdLst>
                <a:gd name="T0" fmla="*/ 446087 w 199"/>
                <a:gd name="T1" fmla="*/ 101517 h 57"/>
                <a:gd name="T2" fmla="*/ 421429 w 199"/>
                <a:gd name="T3" fmla="*/ 128588 h 57"/>
                <a:gd name="T4" fmla="*/ 24658 w 199"/>
                <a:gd name="T5" fmla="*/ 128588 h 57"/>
                <a:gd name="T6" fmla="*/ 0 w 199"/>
                <a:gd name="T7" fmla="*/ 101517 h 57"/>
                <a:gd name="T8" fmla="*/ 0 w 199"/>
                <a:gd name="T9" fmla="*/ 24815 h 57"/>
                <a:gd name="T10" fmla="*/ 24658 w 199"/>
                <a:gd name="T11" fmla="*/ 0 h 57"/>
                <a:gd name="T12" fmla="*/ 421429 w 199"/>
                <a:gd name="T13" fmla="*/ 0 h 57"/>
                <a:gd name="T14" fmla="*/ 446087 w 199"/>
                <a:gd name="T15" fmla="*/ 24815 h 57"/>
                <a:gd name="T16" fmla="*/ 446087 w 199"/>
                <a:gd name="T17" fmla="*/ 101517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70" name="Freeform 67"/>
            <p:cNvSpPr/>
            <p:nvPr/>
          </p:nvSpPr>
          <p:spPr bwMode="auto">
            <a:xfrm>
              <a:off x="4097338" y="2011363"/>
              <a:ext cx="446087" cy="128587"/>
            </a:xfrm>
            <a:custGeom>
              <a:gdLst>
                <a:gd name="T0" fmla="*/ 446087 w 199"/>
                <a:gd name="T1" fmla="*/ 103772 h 57"/>
                <a:gd name="T2" fmla="*/ 421429 w 199"/>
                <a:gd name="T3" fmla="*/ 128587 h 57"/>
                <a:gd name="T4" fmla="*/ 24658 w 199"/>
                <a:gd name="T5" fmla="*/ 128587 h 57"/>
                <a:gd name="T6" fmla="*/ 0 w 199"/>
                <a:gd name="T7" fmla="*/ 103772 h 57"/>
                <a:gd name="T8" fmla="*/ 0 w 199"/>
                <a:gd name="T9" fmla="*/ 24815 h 57"/>
                <a:gd name="T10" fmla="*/ 24658 w 199"/>
                <a:gd name="T11" fmla="*/ 0 h 57"/>
                <a:gd name="T12" fmla="*/ 421429 w 199"/>
                <a:gd name="T13" fmla="*/ 0 h 57"/>
                <a:gd name="T14" fmla="*/ 446087 w 199"/>
                <a:gd name="T15" fmla="*/ 24815 h 57"/>
                <a:gd name="T16" fmla="*/ 446087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71" name="Freeform 68"/>
            <p:cNvSpPr/>
            <p:nvPr/>
          </p:nvSpPr>
          <p:spPr bwMode="auto">
            <a:xfrm>
              <a:off x="4097338" y="2206625"/>
              <a:ext cx="446087" cy="128588"/>
            </a:xfrm>
            <a:custGeom>
              <a:gdLst>
                <a:gd name="T0" fmla="*/ 446087 w 199"/>
                <a:gd name="T1" fmla="*/ 103773 h 57"/>
                <a:gd name="T2" fmla="*/ 421429 w 199"/>
                <a:gd name="T3" fmla="*/ 128588 h 57"/>
                <a:gd name="T4" fmla="*/ 24658 w 199"/>
                <a:gd name="T5" fmla="*/ 128588 h 57"/>
                <a:gd name="T6" fmla="*/ 0 w 199"/>
                <a:gd name="T7" fmla="*/ 103773 h 57"/>
                <a:gd name="T8" fmla="*/ 0 w 199"/>
                <a:gd name="T9" fmla="*/ 24815 h 57"/>
                <a:gd name="T10" fmla="*/ 24658 w 199"/>
                <a:gd name="T11" fmla="*/ 0 h 57"/>
                <a:gd name="T12" fmla="*/ 421429 w 199"/>
                <a:gd name="T13" fmla="*/ 0 h 57"/>
                <a:gd name="T14" fmla="*/ 446087 w 199"/>
                <a:gd name="T15" fmla="*/ 24815 h 57"/>
                <a:gd name="T16" fmla="*/ 446087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72" name="Freeform 69"/>
            <p:cNvSpPr/>
            <p:nvPr/>
          </p:nvSpPr>
          <p:spPr bwMode="auto">
            <a:xfrm>
              <a:off x="4097338" y="2401888"/>
              <a:ext cx="446087" cy="127000"/>
            </a:xfrm>
            <a:custGeom>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48901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73" name="Freeform 70"/>
            <p:cNvSpPr/>
            <p:nvPr/>
          </p:nvSpPr>
          <p:spPr bwMode="auto">
            <a:xfrm>
              <a:off x="4097338" y="2597150"/>
              <a:ext cx="446087" cy="127000"/>
            </a:xfrm>
            <a:custGeom>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48901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74" name="Freeform 71"/>
            <p:cNvSpPr/>
            <p:nvPr/>
          </p:nvSpPr>
          <p:spPr bwMode="auto">
            <a:xfrm>
              <a:off x="4097338" y="2792413"/>
              <a:ext cx="446087" cy="127000"/>
            </a:xfrm>
            <a:custGeom>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48901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75" name="Freeform 72"/>
            <p:cNvSpPr/>
            <p:nvPr/>
          </p:nvSpPr>
          <p:spPr bwMode="auto">
            <a:xfrm>
              <a:off x="4097338" y="2987675"/>
              <a:ext cx="446087" cy="127000"/>
            </a:xfrm>
            <a:custGeom>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48901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76" name="Freeform 73"/>
            <p:cNvSpPr/>
            <p:nvPr/>
          </p:nvSpPr>
          <p:spPr bwMode="auto">
            <a:xfrm>
              <a:off x="4097338" y="3181350"/>
              <a:ext cx="446087" cy="128588"/>
            </a:xfrm>
            <a:custGeom>
              <a:gdLst>
                <a:gd name="T0" fmla="*/ 446087 w 199"/>
                <a:gd name="T1" fmla="*/ 103773 h 57"/>
                <a:gd name="T2" fmla="*/ 421429 w 199"/>
                <a:gd name="T3" fmla="*/ 128588 h 57"/>
                <a:gd name="T4" fmla="*/ 24658 w 199"/>
                <a:gd name="T5" fmla="*/ 128588 h 57"/>
                <a:gd name="T6" fmla="*/ 0 w 199"/>
                <a:gd name="T7" fmla="*/ 103773 h 57"/>
                <a:gd name="T8" fmla="*/ 0 w 199"/>
                <a:gd name="T9" fmla="*/ 24815 h 57"/>
                <a:gd name="T10" fmla="*/ 24658 w 199"/>
                <a:gd name="T11" fmla="*/ 0 h 57"/>
                <a:gd name="T12" fmla="*/ 421429 w 199"/>
                <a:gd name="T13" fmla="*/ 0 h 57"/>
                <a:gd name="T14" fmla="*/ 446087 w 199"/>
                <a:gd name="T15" fmla="*/ 24815 h 57"/>
                <a:gd name="T16" fmla="*/ 446087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48901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77" name="Freeform 74"/>
            <p:cNvSpPr/>
            <p:nvPr/>
          </p:nvSpPr>
          <p:spPr bwMode="auto">
            <a:xfrm>
              <a:off x="4097338" y="3376613"/>
              <a:ext cx="446087" cy="128587"/>
            </a:xfrm>
            <a:custGeom>
              <a:gdLst>
                <a:gd name="T0" fmla="*/ 446087 w 199"/>
                <a:gd name="T1" fmla="*/ 103772 h 57"/>
                <a:gd name="T2" fmla="*/ 421429 w 199"/>
                <a:gd name="T3" fmla="*/ 128587 h 57"/>
                <a:gd name="T4" fmla="*/ 24658 w 199"/>
                <a:gd name="T5" fmla="*/ 128587 h 57"/>
                <a:gd name="T6" fmla="*/ 0 w 199"/>
                <a:gd name="T7" fmla="*/ 103772 h 57"/>
                <a:gd name="T8" fmla="*/ 0 w 199"/>
                <a:gd name="T9" fmla="*/ 24815 h 57"/>
                <a:gd name="T10" fmla="*/ 24658 w 199"/>
                <a:gd name="T11" fmla="*/ 0 h 57"/>
                <a:gd name="T12" fmla="*/ 421429 w 199"/>
                <a:gd name="T13" fmla="*/ 0 h 57"/>
                <a:gd name="T14" fmla="*/ 446087 w 199"/>
                <a:gd name="T15" fmla="*/ 24815 h 57"/>
                <a:gd name="T16" fmla="*/ 446087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48901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sp>
          <p:nvSpPr>
            <p:cNvPr id="78" name="Rectangle 75"/>
            <p:cNvSpPr>
              <a:spLocks noChangeArrowheads="1"/>
            </p:cNvSpPr>
            <p:nvPr/>
          </p:nvSpPr>
          <p:spPr bwMode="auto">
            <a:xfrm>
              <a:off x="768876" y="3633788"/>
              <a:ext cx="21961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a:solidFill>
                    <a:schemeClr val="tx1">
                      <a:lumMod val="85000"/>
                      <a:lumOff val="15000"/>
                    </a:schemeClr>
                  </a:solidFill>
                  <a:latin typeface="微软雅黑" panose="020b0503020204020204" pitchFamily="34" charset="-122"/>
                  <a:ea typeface="微软雅黑" panose="020b0503020204020204" pitchFamily="34" charset="-122"/>
                </a:rPr>
                <a:t>SUN</a:t>
              </a:r>
              <a:endParaRPr lang="zh-CN" altLang="zh-CN" sz="800">
                <a:solidFill>
                  <a:schemeClr val="tx1">
                    <a:lumMod val="85000"/>
                    <a:lumOff val="15000"/>
                  </a:schemeClr>
                </a:solidFill>
              </a:endParaRPr>
            </a:p>
          </p:txBody>
        </p:sp>
        <p:sp>
          <p:nvSpPr>
            <p:cNvPr id="79" name="Rectangle 76"/>
            <p:cNvSpPr>
              <a:spLocks noChangeArrowheads="1"/>
            </p:cNvSpPr>
            <p:nvPr/>
          </p:nvSpPr>
          <p:spPr bwMode="auto">
            <a:xfrm>
              <a:off x="1336968" y="3633788"/>
              <a:ext cx="26770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a:solidFill>
                    <a:schemeClr val="tx1">
                      <a:lumMod val="85000"/>
                      <a:lumOff val="15000"/>
                    </a:schemeClr>
                  </a:solidFill>
                  <a:latin typeface="微软雅黑" panose="020b0503020204020204" pitchFamily="34" charset="-122"/>
                  <a:ea typeface="微软雅黑" panose="020b0503020204020204" pitchFamily="34" charset="-122"/>
                </a:rPr>
                <a:t>MON</a:t>
              </a:r>
              <a:endParaRPr lang="zh-CN" altLang="zh-CN" sz="800">
                <a:solidFill>
                  <a:schemeClr val="tx1">
                    <a:lumMod val="85000"/>
                    <a:lumOff val="15000"/>
                  </a:schemeClr>
                </a:solidFill>
              </a:endParaRPr>
            </a:p>
          </p:txBody>
        </p:sp>
        <p:sp>
          <p:nvSpPr>
            <p:cNvPr id="80" name="Rectangle 77"/>
            <p:cNvSpPr>
              <a:spLocks noChangeArrowheads="1"/>
            </p:cNvSpPr>
            <p:nvPr/>
          </p:nvSpPr>
          <p:spPr bwMode="auto">
            <a:xfrm>
              <a:off x="1930400" y="3633788"/>
              <a:ext cx="1905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a:solidFill>
                    <a:schemeClr val="tx1">
                      <a:lumMod val="85000"/>
                      <a:lumOff val="15000"/>
                    </a:schemeClr>
                  </a:solidFill>
                  <a:latin typeface="微软雅黑" panose="020b0503020204020204" pitchFamily="34" charset="-122"/>
                  <a:ea typeface="微软雅黑" panose="020b0503020204020204" pitchFamily="34" charset="-122"/>
                </a:rPr>
                <a:t>TUE</a:t>
              </a:r>
              <a:endParaRPr lang="zh-CN" altLang="zh-CN" sz="800">
                <a:solidFill>
                  <a:schemeClr val="tx1">
                    <a:lumMod val="85000"/>
                    <a:lumOff val="15000"/>
                  </a:schemeClr>
                </a:solidFill>
              </a:endParaRPr>
            </a:p>
          </p:txBody>
        </p:sp>
        <p:sp>
          <p:nvSpPr>
            <p:cNvPr id="81" name="Rectangle 78"/>
            <p:cNvSpPr>
              <a:spLocks noChangeArrowheads="1"/>
            </p:cNvSpPr>
            <p:nvPr/>
          </p:nvSpPr>
          <p:spPr bwMode="auto">
            <a:xfrm>
              <a:off x="2482850" y="3633788"/>
              <a:ext cx="23653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a:solidFill>
                    <a:schemeClr val="tx1">
                      <a:lumMod val="85000"/>
                      <a:lumOff val="15000"/>
                    </a:schemeClr>
                  </a:solidFill>
                  <a:latin typeface="微软雅黑" panose="020b0503020204020204" pitchFamily="34" charset="-122"/>
                  <a:ea typeface="微软雅黑" panose="020b0503020204020204" pitchFamily="34" charset="-122"/>
                </a:rPr>
                <a:t>WED</a:t>
              </a:r>
              <a:endParaRPr lang="zh-CN" altLang="zh-CN" sz="800">
                <a:solidFill>
                  <a:schemeClr val="tx1">
                    <a:lumMod val="85000"/>
                    <a:lumOff val="15000"/>
                  </a:schemeClr>
                </a:solidFill>
              </a:endParaRPr>
            </a:p>
          </p:txBody>
        </p:sp>
        <p:sp>
          <p:nvSpPr>
            <p:cNvPr id="82" name="Rectangle 79"/>
            <p:cNvSpPr>
              <a:spLocks noChangeArrowheads="1"/>
            </p:cNvSpPr>
            <p:nvPr/>
          </p:nvSpPr>
          <p:spPr bwMode="auto">
            <a:xfrm>
              <a:off x="3089816" y="3633788"/>
              <a:ext cx="2164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a:solidFill>
                    <a:schemeClr val="tx1">
                      <a:lumMod val="85000"/>
                      <a:lumOff val="15000"/>
                    </a:schemeClr>
                  </a:solidFill>
                  <a:latin typeface="微软雅黑" panose="020b0503020204020204" pitchFamily="34" charset="-122"/>
                  <a:ea typeface="微软雅黑" panose="020b0503020204020204" pitchFamily="34" charset="-122"/>
                </a:rPr>
                <a:t>THU</a:t>
              </a:r>
              <a:endParaRPr lang="zh-CN" altLang="zh-CN" sz="800">
                <a:solidFill>
                  <a:schemeClr val="tx1">
                    <a:lumMod val="85000"/>
                    <a:lumOff val="15000"/>
                  </a:schemeClr>
                </a:solidFill>
              </a:endParaRPr>
            </a:p>
          </p:txBody>
        </p:sp>
        <p:sp>
          <p:nvSpPr>
            <p:cNvPr id="83" name="Rectangle 80"/>
            <p:cNvSpPr>
              <a:spLocks noChangeArrowheads="1"/>
            </p:cNvSpPr>
            <p:nvPr/>
          </p:nvSpPr>
          <p:spPr bwMode="auto">
            <a:xfrm>
              <a:off x="3658451" y="3633788"/>
              <a:ext cx="15228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a:solidFill>
                    <a:schemeClr val="tx1">
                      <a:lumMod val="85000"/>
                      <a:lumOff val="15000"/>
                    </a:schemeClr>
                  </a:solidFill>
                  <a:latin typeface="微软雅黑" panose="020b0503020204020204" pitchFamily="34" charset="-122"/>
                  <a:ea typeface="微软雅黑" panose="020b0503020204020204" pitchFamily="34" charset="-122"/>
                </a:rPr>
                <a:t>FRI</a:t>
              </a:r>
              <a:endParaRPr lang="zh-CN" altLang="zh-CN" sz="800">
                <a:solidFill>
                  <a:schemeClr val="tx1">
                    <a:lumMod val="85000"/>
                    <a:lumOff val="15000"/>
                  </a:schemeClr>
                </a:solidFill>
              </a:endParaRPr>
            </a:p>
          </p:txBody>
        </p:sp>
        <p:sp>
          <p:nvSpPr>
            <p:cNvPr id="84" name="Rectangle 81"/>
            <p:cNvSpPr>
              <a:spLocks noChangeArrowheads="1"/>
            </p:cNvSpPr>
            <p:nvPr/>
          </p:nvSpPr>
          <p:spPr bwMode="auto">
            <a:xfrm>
              <a:off x="4229100" y="3633788"/>
              <a:ext cx="188913"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a:solidFill>
                    <a:schemeClr val="tx1">
                      <a:lumMod val="85000"/>
                      <a:lumOff val="15000"/>
                    </a:schemeClr>
                  </a:solidFill>
                  <a:latin typeface="微软雅黑" panose="020b0503020204020204" pitchFamily="34" charset="-122"/>
                  <a:ea typeface="微软雅黑" panose="020b0503020204020204" pitchFamily="34" charset="-122"/>
                </a:rPr>
                <a:t>SAT</a:t>
              </a:r>
              <a:endParaRPr lang="zh-CN" altLang="zh-CN" sz="800">
                <a:solidFill>
                  <a:schemeClr val="tx1">
                    <a:lumMod val="85000"/>
                    <a:lumOff val="15000"/>
                  </a:schemeClr>
                </a:solidFill>
              </a:endParaRPr>
            </a:p>
          </p:txBody>
        </p:sp>
      </p:grpSp>
      <p:grpSp>
        <p:nvGrpSpPr>
          <p:cNvPr id="85" name="Group 82"/>
          <p:cNvGrpSpPr/>
          <p:nvPr/>
        </p:nvGrpSpPr>
        <p:grpSpPr>
          <a:xfrm>
            <a:off x="5105400" y="1581150"/>
            <a:ext cx="3479800" cy="2344738"/>
            <a:chExt cx="2724" cy="1835"/>
          </a:xfrm>
        </p:grpSpPr>
        <p:sp>
          <p:nvSpPr>
            <p:cNvPr id="86" name="Oval 83"/>
            <p:cNvSpPr>
              <a:spLocks noChangeArrowheads="1"/>
            </p:cNvSpPr>
            <p:nvPr/>
          </p:nvSpPr>
          <p:spPr bwMode="auto">
            <a:xfrm flipV="1">
              <a:off x="0" y="1755"/>
              <a:ext cx="2724" cy="80"/>
            </a:xfrm>
            <a:prstGeom prst="ellipse">
              <a:avLst/>
            </a:prstGeom>
            <a:gradFill rotWithShape="1">
              <a:gsLst>
                <a:gs pos="0">
                  <a:schemeClr val="tx1">
                    <a:alpha val="20000"/>
                  </a:schemeClr>
                </a:gs>
                <a:gs pos="100000">
                  <a:schemeClr val="tx1">
                    <a:gamma/>
                    <a:shade val="46275"/>
                    <a:invGamma/>
                    <a:alpha val="0"/>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 typeface="Arial" panose="020b0604020202020204" pitchFamily="34" charset="0"/>
                <a:buNone/>
                <a:defRPr/>
              </a:pPr>
              <a:endParaRPr lang="zh-CN" altLang="en-US">
                <a:solidFill>
                  <a:schemeClr val="tx1">
                    <a:lumMod val="85000"/>
                    <a:lumOff val="15000"/>
                  </a:schemeClr>
                </a:solidFill>
                <a:latin typeface="Arial" panose="020b0604020202020204" pitchFamily="34" charset="0"/>
                <a:ea typeface="宋体" panose="02010600030101010101" pitchFamily="2" charset="-122"/>
              </a:endParaRPr>
            </a:p>
          </p:txBody>
        </p:sp>
        <p:grpSp>
          <p:nvGrpSpPr>
            <p:cNvPr id="87" name="Group 84"/>
            <p:cNvGrpSpPr/>
            <p:nvPr/>
          </p:nvGrpSpPr>
          <p:grpSpPr>
            <a:xfrm>
              <a:off x="240" y="0"/>
              <a:ext cx="2246" cy="1810"/>
              <a:chExt cx="2556" cy="1958"/>
            </a:xfrm>
          </p:grpSpPr>
          <p:pic>
            <p:nvPicPr>
              <p:cNvPr id="88" name="Picture 85" descr="apple icons"/>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2556" cy="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Rectangle 86"/>
              <p:cNvSpPr>
                <a:spLocks noChangeArrowheads="1"/>
              </p:cNvSpPr>
              <p:nvPr/>
            </p:nvSpPr>
            <p:spPr bwMode="auto">
              <a:xfrm>
                <a:off x="99" y="100"/>
                <a:ext cx="2358" cy="1336"/>
              </a:xfrm>
              <a:prstGeom prst="rect">
                <a:avLst/>
              </a:prstGeom>
              <a:blipFill dpi="0" rotWithShape="1">
                <a:blip r:embed="rId4"/>
                <a:stretch>
                  <a:fillRect b="-19135"/>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 typeface="Arial" panose="020b0604020202020204" pitchFamily="34" charset="0"/>
                  <a:buNone/>
                  <a:defRPr/>
                </a:pPr>
                <a:endParaRPr lang="zh-CN" altLang="en-US">
                  <a:solidFill>
                    <a:schemeClr val="tx1">
                      <a:lumMod val="85000"/>
                      <a:lumOff val="15000"/>
                    </a:schemeClr>
                  </a:solidFill>
                  <a:latin typeface="Arial" panose="020b0604020202020204" pitchFamily="34" charset="0"/>
                  <a:ea typeface="宋体" panose="02010600030101010101" pitchFamily="2" charset="-122"/>
                </a:endParaRPr>
              </a:p>
            </p:txBody>
          </p:sp>
        </p:grpSp>
      </p:grpSp>
      <p:sp>
        <p:nvSpPr>
          <p:cNvPr id="90" name="Rectangle 87"/>
          <p:cNvSpPr>
            <a:spLocks noChangeArrowheads="1"/>
          </p:cNvSpPr>
          <p:nvPr/>
        </p:nvSpPr>
        <p:spPr bwMode="auto">
          <a:xfrm>
            <a:off x="568325" y="4154488"/>
            <a:ext cx="82089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800">
                <a:solidFill>
                  <a:schemeClr val="tx1">
                    <a:lumMod val="85000"/>
                    <a:lumOff val="15000"/>
                  </a:schemeClr>
                </a:solidFill>
              </a:rPr>
              <a:t>We have many PowerPoint </a:t>
            </a:r>
            <a:r>
              <a:rPr lang="zh-CN" altLang="en-US" sz="800">
                <a:solidFill>
                  <a:schemeClr val="tx1">
                    <a:lumMod val="85000"/>
                    <a:lumOff val="15000"/>
                  </a:schemeClr>
                </a:solidFill>
              </a:rPr>
              <a:t>templates</a:t>
            </a:r>
            <a:r>
              <a:rPr lang="en-US" altLang="zh-CN" sz="800">
                <a:solidFill>
                  <a:schemeClr val="tx1">
                    <a:lumMod val="85000"/>
                    <a:lumOff val="15000"/>
                  </a:schemeClr>
                </a:solidFill>
              </a:rPr>
              <a:t> that has been specifically designed to help anyone that is stepping into the world of PowerPoint for the very first time. We have many PowerPoint </a:t>
            </a:r>
            <a:r>
              <a:rPr lang="zh-CN" altLang="en-US" sz="800">
                <a:solidFill>
                  <a:schemeClr val="tx1">
                    <a:lumMod val="85000"/>
                    <a:lumOff val="15000"/>
                  </a:schemeClr>
                </a:solidFill>
              </a:rPr>
              <a:t>templates</a:t>
            </a:r>
            <a:r>
              <a:rPr lang="en-US" altLang="zh-CN" sz="800">
                <a:solidFill>
                  <a:schemeClr val="tx1">
                    <a:lumMod val="85000"/>
                    <a:lumOff val="15000"/>
                  </a:schemeClr>
                </a:solidFill>
              </a:rPr>
              <a:t> that has been specifically designed to help anyone that is stepping into the world of PowerPoint for the very first time.</a:t>
            </a:r>
            <a:endParaRPr lang="zh-CN" altLang="en-US" sz="800">
              <a:solidFill>
                <a:schemeClr val="tx1">
                  <a:lumMod val="85000"/>
                  <a:lumOff val="15000"/>
                </a:schemeClr>
              </a:solidFill>
            </a:endParaRPr>
          </a:p>
        </p:txBody>
      </p:sp>
      <p:cxnSp>
        <p:nvCxnSpPr>
          <p:cNvPr id="91" name="直接连接符 90"/>
          <p:cNvCxnSpPr/>
          <p:nvPr/>
        </p:nvCxnSpPr>
        <p:spPr>
          <a:xfrm>
            <a:off x="0" y="5092030"/>
            <a:ext cx="9144000" cy="0"/>
          </a:xfrm>
          <a:prstGeom prst="line">
            <a:avLst/>
          </a:prstGeom>
          <a:ln w="101600">
            <a:solidFill>
              <a:srgbClr val="489018"/>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nodeType="afterGroup">
                            <p:stCondLst>
                              <p:cond delay="1500"/>
                            </p:stCondLst>
                            <p:childTnLst>
                              <p:par>
                                <p:cTn id="15" presetID="42"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2500"/>
                            </p:stCondLst>
                            <p:childTnLst>
                              <p:par>
                                <p:cTn id="21" presetID="2" presetClass="entr" presetSubtype="2" fill="hold" nodeType="afterEffect">
                                  <p:stCondLst>
                                    <p:cond delay="0"/>
                                  </p:stCondLst>
                                  <p:childTnLst>
                                    <p:set>
                                      <p:cBhvr>
                                        <p:cTn id="22" dur="1" fill="hold">
                                          <p:stCondLst>
                                            <p:cond delay="0"/>
                                          </p:stCondLst>
                                        </p:cTn>
                                        <p:tgtEl>
                                          <p:spTgt spid="85"/>
                                        </p:tgtEl>
                                        <p:attrNameLst>
                                          <p:attrName>style.visibility</p:attrName>
                                        </p:attrNameLst>
                                      </p:cBhvr>
                                      <p:to>
                                        <p:strVal val="visible"/>
                                      </p:to>
                                    </p:set>
                                    <p:anim calcmode="lin" valueType="num">
                                      <p:cBhvr additive="base">
                                        <p:cTn id="23" dur="500" fill="hold"/>
                                        <p:tgtEl>
                                          <p:spTgt spid="85"/>
                                        </p:tgtEl>
                                        <p:attrNameLst>
                                          <p:attrName>ppt_x</p:attrName>
                                        </p:attrNameLst>
                                      </p:cBhvr>
                                      <p:tavLst>
                                        <p:tav tm="0">
                                          <p:val>
                                            <p:strVal val="1+#ppt_w/2"/>
                                          </p:val>
                                        </p:tav>
                                        <p:tav tm="100000">
                                          <p:val>
                                            <p:strVal val="#ppt_x"/>
                                          </p:val>
                                        </p:tav>
                                      </p:tavLst>
                                    </p:anim>
                                    <p:anim calcmode="lin" valueType="num">
                                      <p:cBhvr additive="base">
                                        <p:cTn id="24" dur="500" fill="hold"/>
                                        <p:tgtEl>
                                          <p:spTgt spid="85"/>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Effect transition="in" filter="fade">
                                      <p:cBhvr>
                                        <p:cTn id="28" dur="1000"/>
                                        <p:tgtEl>
                                          <p:spTgt spid="90"/>
                                        </p:tgtEl>
                                      </p:cBhvr>
                                    </p:animEffect>
                                    <p:anim calcmode="lin" valueType="num">
                                      <p:cBhvr>
                                        <p:cTn id="29" dur="1000" fill="hold"/>
                                        <p:tgtEl>
                                          <p:spTgt spid="90"/>
                                        </p:tgtEl>
                                        <p:attrNameLst>
                                          <p:attrName>ppt_x</p:attrName>
                                        </p:attrNameLst>
                                      </p:cBhvr>
                                      <p:tavLst>
                                        <p:tav tm="0">
                                          <p:val>
                                            <p:strVal val="#ppt_x"/>
                                          </p:val>
                                        </p:tav>
                                        <p:tav tm="100000">
                                          <p:val>
                                            <p:strVal val="#ppt_x"/>
                                          </p:val>
                                        </p:tav>
                                      </p:tavLst>
                                    </p:anim>
                                    <p:anim calcmode="lin" valueType="num">
                                      <p:cBhvr>
                                        <p:cTn id="3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0" grpId="0"/>
    </p:bldLst>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组合 6"/>
          <p:cNvGrpSpPr/>
          <p:nvPr/>
        </p:nvGrpSpPr>
        <p:grpSpPr>
          <a:xfrm>
            <a:off x="251521" y="1"/>
            <a:ext cx="288031" cy="555526"/>
            <a:chOff x="251521" y="1"/>
            <a:chExt cx="288031" cy="555526"/>
          </a:xfrm>
        </p:grpSpPr>
        <p:sp>
          <p:nvSpPr>
            <p:cNvPr id="3" name="矩形 2"/>
            <p:cNvSpPr/>
            <p:nvPr/>
          </p:nvSpPr>
          <p:spPr>
            <a:xfrm>
              <a:off x="251521" y="1"/>
              <a:ext cx="288031" cy="555526"/>
            </a:xfrm>
            <a:prstGeom prst="rect">
              <a:avLst/>
            </a:prstGeom>
            <a:solidFill>
              <a:srgbClr val="489018"/>
            </a:solidFill>
            <a:ln w="88900" cmpd="dbl">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4" name="矩形 3"/>
            <p:cNvSpPr/>
            <p:nvPr/>
          </p:nvSpPr>
          <p:spPr>
            <a:xfrm>
              <a:off x="323528" y="483518"/>
              <a:ext cx="144016" cy="72008"/>
            </a:xfrm>
            <a:prstGeom prst="rect">
              <a:avLst/>
            </a:prstGeom>
            <a:solidFill>
              <a:schemeClr val="bg1"/>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sp>
        <p:nvSpPr>
          <p:cNvPr id="5" name="TextBox 4"/>
          <p:cNvSpPr txBox="1"/>
          <p:nvPr/>
        </p:nvSpPr>
        <p:spPr>
          <a:xfrm>
            <a:off x="539552" y="144964"/>
            <a:ext cx="1826141" cy="338554"/>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r>
              <a:rPr lang="zh-CN" altLang="en-US" sz="1600">
                <a:solidFill>
                  <a:schemeClr val="tx1">
                    <a:lumMod val="85000"/>
                    <a:lumOff val="15000"/>
                  </a:schemeClr>
                </a:solidFill>
              </a:rPr>
              <a:t>下一年度工作计划</a:t>
            </a:r>
            <a:endParaRPr lang="zh-CN" altLang="en-US" sz="1600">
              <a:solidFill>
                <a:schemeClr val="tx1">
                  <a:lumMod val="85000"/>
                  <a:lumOff val="15000"/>
                </a:schemeClr>
              </a:solidFill>
            </a:endParaRPr>
          </a:p>
        </p:txBody>
      </p:sp>
      <p:sp>
        <p:nvSpPr>
          <p:cNvPr id="6" name="六边形 5"/>
          <p:cNvSpPr/>
          <p:nvPr/>
        </p:nvSpPr>
        <p:spPr>
          <a:xfrm rot="16200000">
            <a:off x="3927982" y="2351419"/>
            <a:ext cx="1142824" cy="1075598"/>
          </a:xfrm>
          <a:prstGeom prst="hexagon">
            <a:avLst/>
          </a:prstGeom>
          <a:solidFill>
            <a:srgbClr val="96C43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pic>
        <p:nvPicPr>
          <p:cNvPr id="8" name="图片 7"/>
          <p:cNvPicPr>
            <a:picLocks noChangeAspect="1"/>
          </p:cNvPicPr>
          <p:nvPr/>
        </p:nvPicPr>
        <p:blipFill>
          <a:blip r:embed="rId3">
            <a:lum bright="70000" contrast="-70000"/>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4279741" y="2651512"/>
            <a:ext cx="452586" cy="452586"/>
          </a:xfrm>
          <a:prstGeom prst="rect">
            <a:avLst/>
          </a:prstGeom>
        </p:spPr>
      </p:pic>
      <p:sp>
        <p:nvSpPr>
          <p:cNvPr id="9" name="六边形 8"/>
          <p:cNvSpPr/>
          <p:nvPr/>
        </p:nvSpPr>
        <p:spPr>
          <a:xfrm rot="16200000">
            <a:off x="3351256" y="1399835"/>
            <a:ext cx="1142824" cy="1075598"/>
          </a:xfrm>
          <a:prstGeom prst="hexagon">
            <a:avLst/>
          </a:prstGeom>
          <a:solidFill>
            <a:srgbClr val="489018"/>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pic>
        <p:nvPicPr>
          <p:cNvPr id="10" name="图片 9"/>
          <p:cNvPicPr>
            <a:picLocks noChangeAspect="1"/>
          </p:cNvPicPr>
          <p:nvPr/>
        </p:nvPicPr>
        <p:blipFill>
          <a:blip r:embed="rId5">
            <a:lum bright="70000" contrast="-70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3703015" y="1699928"/>
            <a:ext cx="452586" cy="452586"/>
          </a:xfrm>
          <a:prstGeom prst="rect">
            <a:avLst/>
          </a:prstGeom>
        </p:spPr>
      </p:pic>
      <p:sp>
        <p:nvSpPr>
          <p:cNvPr id="11" name="六边形 10"/>
          <p:cNvSpPr/>
          <p:nvPr/>
        </p:nvSpPr>
        <p:spPr>
          <a:xfrm rot="16200000">
            <a:off x="2770671" y="2351418"/>
            <a:ext cx="1142824" cy="1075598"/>
          </a:xfrm>
          <a:prstGeom prst="hexagon">
            <a:avLst/>
          </a:prstGeom>
          <a:solidFill>
            <a:srgbClr val="489018"/>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pic>
        <p:nvPicPr>
          <p:cNvPr id="12" name="图片 11"/>
          <p:cNvPicPr>
            <a:picLocks noChangeAspect="1"/>
          </p:cNvPicPr>
          <p:nvPr/>
        </p:nvPicPr>
        <p:blipFill>
          <a:blip r:embed="rId7">
            <a:biLevel thresh="75000"/>
            <a:extLst>
              <a:ext uri="{28A0092B-C50C-407E-A947-70E740481C1C}">
                <a14:useLocalDpi xmlns:a14="http://schemas.microsoft.com/office/drawing/2010/main" val="0"/>
              </a:ext>
            </a:extLst>
          </a:blip>
          <a:stretch>
            <a:fillRect/>
          </a:stretch>
        </p:blipFill>
        <p:spPr>
          <a:xfrm>
            <a:off x="3122430" y="2651511"/>
            <a:ext cx="452586" cy="452586"/>
          </a:xfrm>
          <a:prstGeom prst="rect">
            <a:avLst/>
          </a:prstGeom>
        </p:spPr>
      </p:pic>
      <p:sp>
        <p:nvSpPr>
          <p:cNvPr id="13" name="六边形 12"/>
          <p:cNvSpPr/>
          <p:nvPr/>
        </p:nvSpPr>
        <p:spPr>
          <a:xfrm rot="16200000">
            <a:off x="3351256" y="3334747"/>
            <a:ext cx="1142824" cy="1075598"/>
          </a:xfrm>
          <a:prstGeom prst="hexagon">
            <a:avLst/>
          </a:prstGeom>
          <a:solidFill>
            <a:srgbClr val="489018"/>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pic>
        <p:nvPicPr>
          <p:cNvPr id="14" name="图片 13"/>
          <p:cNvPicPr>
            <a:picLocks noChangeAspect="1"/>
          </p:cNvPicPr>
          <p:nvPr/>
        </p:nvPicPr>
        <p:blipFill>
          <a:blip r:embed="rId8">
            <a:biLevel thresh="75000"/>
            <a:extLst>
              <a:ext uri="{28A0092B-C50C-407E-A947-70E740481C1C}">
                <a14:useLocalDpi xmlns:a14="http://schemas.microsoft.com/office/drawing/2010/main" val="0"/>
              </a:ext>
            </a:extLst>
          </a:blip>
          <a:stretch>
            <a:fillRect/>
          </a:stretch>
        </p:blipFill>
        <p:spPr>
          <a:xfrm>
            <a:off x="3703015" y="3634840"/>
            <a:ext cx="452586" cy="452586"/>
          </a:xfrm>
          <a:prstGeom prst="rect">
            <a:avLst/>
          </a:prstGeom>
        </p:spPr>
      </p:pic>
      <p:sp>
        <p:nvSpPr>
          <p:cNvPr id="15" name="六边形 14"/>
          <p:cNvSpPr/>
          <p:nvPr/>
        </p:nvSpPr>
        <p:spPr>
          <a:xfrm rot="16200000">
            <a:off x="4550734" y="3285556"/>
            <a:ext cx="1142824" cy="1075598"/>
          </a:xfrm>
          <a:prstGeom prst="hexagon">
            <a:avLst/>
          </a:prstGeom>
          <a:solidFill>
            <a:srgbClr val="489018"/>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pic>
        <p:nvPicPr>
          <p:cNvPr id="16" name="图片 15"/>
          <p:cNvPicPr>
            <a:picLocks noChangeAspect="1"/>
          </p:cNvPicPr>
          <p:nvPr/>
        </p:nvPicPr>
        <p:blipFill>
          <a:blip r:embed="rId9">
            <a:biLevel thresh="75000"/>
            <a:extLst>
              <a:ext uri="{28A0092B-C50C-407E-A947-70E740481C1C}">
                <a14:useLocalDpi xmlns:a14="http://schemas.microsoft.com/office/drawing/2010/main" val="0"/>
              </a:ext>
            </a:extLst>
          </a:blip>
          <a:stretch>
            <a:fillRect/>
          </a:stretch>
        </p:blipFill>
        <p:spPr>
          <a:xfrm>
            <a:off x="4902493" y="3581213"/>
            <a:ext cx="452586" cy="484284"/>
          </a:xfrm>
          <a:prstGeom prst="rect">
            <a:avLst/>
          </a:prstGeom>
        </p:spPr>
      </p:pic>
      <p:sp>
        <p:nvSpPr>
          <p:cNvPr id="17" name="六边形 16"/>
          <p:cNvSpPr/>
          <p:nvPr/>
        </p:nvSpPr>
        <p:spPr>
          <a:xfrm rot="16200000">
            <a:off x="5081893" y="2326116"/>
            <a:ext cx="1142824" cy="1075598"/>
          </a:xfrm>
          <a:prstGeom prst="hexagon">
            <a:avLst/>
          </a:prstGeom>
          <a:solidFill>
            <a:srgbClr val="489018"/>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pic>
        <p:nvPicPr>
          <p:cNvPr id="18" name="图片 17"/>
          <p:cNvPicPr>
            <a:picLocks noChangeAspect="1"/>
          </p:cNvPicPr>
          <p:nvPr/>
        </p:nvPicPr>
        <p:blipFill>
          <a:blip r:embed="rId10">
            <a:biLevel thresh="75000"/>
            <a:extLst>
              <a:ext uri="{28A0092B-C50C-407E-A947-70E740481C1C}">
                <a14:useLocalDpi xmlns:a14="http://schemas.microsoft.com/office/drawing/2010/main" val="0"/>
              </a:ext>
            </a:extLst>
          </a:blip>
          <a:stretch>
            <a:fillRect/>
          </a:stretch>
        </p:blipFill>
        <p:spPr>
          <a:xfrm>
            <a:off x="5427087" y="2750025"/>
            <a:ext cx="473540" cy="263077"/>
          </a:xfrm>
          <a:prstGeom prst="rect">
            <a:avLst/>
          </a:prstGeom>
        </p:spPr>
      </p:pic>
      <p:sp>
        <p:nvSpPr>
          <p:cNvPr id="19" name="六边形 18"/>
          <p:cNvSpPr/>
          <p:nvPr/>
        </p:nvSpPr>
        <p:spPr>
          <a:xfrm rot="16200000">
            <a:off x="4530777" y="1369525"/>
            <a:ext cx="1142824" cy="1075598"/>
          </a:xfrm>
          <a:prstGeom prst="hexagon">
            <a:avLst/>
          </a:prstGeom>
          <a:solidFill>
            <a:srgbClr val="489018"/>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pic>
        <p:nvPicPr>
          <p:cNvPr id="20" name="图片 19"/>
          <p:cNvPicPr>
            <a:picLocks noChangeAspect="1"/>
          </p:cNvPicPr>
          <p:nvPr/>
        </p:nvPicPr>
        <p:blipFill>
          <a:blip r:embed="rId11">
            <a:biLevel thresh="75000"/>
            <a:extLst>
              <a:ext uri="{28A0092B-C50C-407E-A947-70E740481C1C}">
                <a14:useLocalDpi xmlns:a14="http://schemas.microsoft.com/office/drawing/2010/main" val="0"/>
              </a:ext>
            </a:extLst>
          </a:blip>
          <a:stretch>
            <a:fillRect/>
          </a:stretch>
        </p:blipFill>
        <p:spPr>
          <a:xfrm>
            <a:off x="4786480" y="1578297"/>
            <a:ext cx="658051" cy="658051"/>
          </a:xfrm>
          <a:prstGeom prst="rect">
            <a:avLst/>
          </a:prstGeom>
        </p:spPr>
      </p:pic>
      <p:sp>
        <p:nvSpPr>
          <p:cNvPr id="21" name="矩形 20"/>
          <p:cNvSpPr/>
          <p:nvPr/>
        </p:nvSpPr>
        <p:spPr>
          <a:xfrm flipH="1">
            <a:off x="5828619" y="1706277"/>
            <a:ext cx="2624771" cy="492414"/>
          </a:xfrm>
          <a:prstGeom prst="rect">
            <a:avLst/>
          </a:prstGeom>
          <a:effectLst/>
        </p:spPr>
        <p:txBody>
          <a:bodyPr wrap="square" lIns="121893" tIns="60946" rIns="121893" bIns="60946">
            <a:spAutoFit/>
          </a:bodyPr>
          <a:lstStyle/>
          <a:p>
            <a:r>
              <a:rPr lang="zh-CN" altLang="en-US" sz="1200">
                <a:solidFill>
                  <a:schemeClr val="tx1">
                    <a:lumMod val="85000"/>
                    <a:lumOff val="15000"/>
                  </a:schemeClr>
                </a:solidFill>
              </a:rPr>
              <a:t>这里输入简单的文字概述这里输入简单文字概述简单的文字概述</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5838985" y="1460699"/>
            <a:ext cx="2338167"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600" b="1">
                <a:solidFill>
                  <a:schemeClr val="tx1">
                    <a:lumMod val="85000"/>
                    <a:lumOff val="15000"/>
                  </a:schemeClr>
                </a:solidFill>
                <a:latin typeface="微软雅黑" panose="020b0503020204020204" pitchFamily="34" charset="-122"/>
                <a:ea typeface="微软雅黑" panose="020b0503020204020204" pitchFamily="34" charset="-122"/>
              </a:rPr>
              <a:t>这里填写小标题</a:t>
            </a:r>
            <a:endParaRPr lang="en-US" altLang="zh-CN" sz="16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flipH="1">
            <a:off x="6436002" y="2714017"/>
            <a:ext cx="2624771" cy="492414"/>
          </a:xfrm>
          <a:prstGeom prst="rect">
            <a:avLst/>
          </a:prstGeom>
          <a:effectLst/>
        </p:spPr>
        <p:txBody>
          <a:bodyPr wrap="square" lIns="121893" tIns="60946" rIns="121893" bIns="60946">
            <a:spAutoFit/>
          </a:bodyPr>
          <a:lstStyle/>
          <a:p>
            <a:r>
              <a:rPr lang="zh-CN" altLang="en-US" sz="1200">
                <a:solidFill>
                  <a:schemeClr val="tx1">
                    <a:lumMod val="85000"/>
                    <a:lumOff val="15000"/>
                  </a:schemeClr>
                </a:solidFill>
              </a:rPr>
              <a:t>这里输入简单的文字概述这里输入简单文字概述简单的文字概述</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6446368" y="2468439"/>
            <a:ext cx="2338167"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600" b="1">
                <a:solidFill>
                  <a:schemeClr val="tx1">
                    <a:lumMod val="85000"/>
                    <a:lumOff val="15000"/>
                  </a:schemeClr>
                </a:solidFill>
                <a:latin typeface="微软雅黑" panose="020b0503020204020204" pitchFamily="34" charset="-122"/>
                <a:ea typeface="微软雅黑" panose="020b0503020204020204" pitchFamily="34" charset="-122"/>
              </a:rPr>
              <a:t>这里填写小标题</a:t>
            </a:r>
            <a:endParaRPr lang="en-US" altLang="zh-CN" sz="16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flipH="1">
            <a:off x="5864456" y="3804636"/>
            <a:ext cx="2624771" cy="492414"/>
          </a:xfrm>
          <a:prstGeom prst="rect">
            <a:avLst/>
          </a:prstGeom>
          <a:effectLst/>
        </p:spPr>
        <p:txBody>
          <a:bodyPr wrap="square" lIns="121893" tIns="60946" rIns="121893" bIns="60946">
            <a:spAutoFit/>
          </a:bodyPr>
          <a:lstStyle/>
          <a:p>
            <a:r>
              <a:rPr lang="zh-CN" altLang="en-US" sz="1200">
                <a:solidFill>
                  <a:schemeClr val="tx1">
                    <a:lumMod val="85000"/>
                    <a:lumOff val="15000"/>
                  </a:schemeClr>
                </a:solidFill>
              </a:rPr>
              <a:t>这里输入简单的文字概述这里输入简单文字概述简单的文字概述</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5874822" y="3559058"/>
            <a:ext cx="2338167"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600" b="1">
                <a:solidFill>
                  <a:schemeClr val="tx1">
                    <a:lumMod val="85000"/>
                    <a:lumOff val="15000"/>
                  </a:schemeClr>
                </a:solidFill>
                <a:latin typeface="微软雅黑" panose="020b0503020204020204" pitchFamily="34" charset="-122"/>
                <a:ea typeface="微软雅黑" panose="020b0503020204020204" pitchFamily="34" charset="-122"/>
              </a:rPr>
              <a:t>这里填写小标题</a:t>
            </a:r>
            <a:endParaRPr lang="en-US" altLang="zh-CN" sz="16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flipH="1">
            <a:off x="455750" y="3869203"/>
            <a:ext cx="2624771" cy="492414"/>
          </a:xfrm>
          <a:prstGeom prst="rect">
            <a:avLst/>
          </a:prstGeom>
          <a:effectLst/>
        </p:spPr>
        <p:txBody>
          <a:bodyPr wrap="square" lIns="121893" tIns="60946" rIns="121893" bIns="60946">
            <a:spAutoFit/>
          </a:bodyPr>
          <a:lstStyle/>
          <a:p>
            <a:r>
              <a:rPr lang="zh-CN" altLang="en-US" sz="1200">
                <a:solidFill>
                  <a:schemeClr val="tx1">
                    <a:lumMod val="85000"/>
                    <a:lumOff val="15000"/>
                  </a:schemeClr>
                </a:solidFill>
              </a:rPr>
              <a:t>这里输入简单的文字概述这里输入简单文字概述简单的文字概述</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1330213" y="3589166"/>
            <a:ext cx="1690094"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600" b="1">
                <a:solidFill>
                  <a:schemeClr val="tx1">
                    <a:lumMod val="85000"/>
                    <a:lumOff val="15000"/>
                  </a:schemeClr>
                </a:solidFill>
                <a:latin typeface="微软雅黑" panose="020b0503020204020204" pitchFamily="34" charset="-122"/>
                <a:ea typeface="微软雅黑" panose="020b0503020204020204" pitchFamily="34" charset="-122"/>
              </a:rPr>
              <a:t>这里填写小标题</a:t>
            </a:r>
            <a:endParaRPr lang="en-US" altLang="zh-CN" sz="16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flipH="1">
            <a:off x="179512" y="2758773"/>
            <a:ext cx="2624771" cy="492414"/>
          </a:xfrm>
          <a:prstGeom prst="rect">
            <a:avLst/>
          </a:prstGeom>
          <a:effectLst/>
        </p:spPr>
        <p:txBody>
          <a:bodyPr wrap="square" lIns="121893" tIns="60946" rIns="121893" bIns="60946">
            <a:spAutoFit/>
          </a:bodyPr>
          <a:lstStyle/>
          <a:p>
            <a:r>
              <a:rPr lang="zh-CN" altLang="en-US" sz="1200">
                <a:solidFill>
                  <a:schemeClr val="tx1">
                    <a:lumMod val="85000"/>
                    <a:lumOff val="15000"/>
                  </a:schemeClr>
                </a:solidFill>
              </a:rPr>
              <a:t>这里输入简单的文字概述这里输入简单文字概述简单的文字概述</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1053975" y="2478736"/>
            <a:ext cx="1690094"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600" b="1">
                <a:solidFill>
                  <a:schemeClr val="tx1">
                    <a:lumMod val="85000"/>
                    <a:lumOff val="15000"/>
                  </a:schemeClr>
                </a:solidFill>
                <a:latin typeface="微软雅黑" panose="020b0503020204020204" pitchFamily="34" charset="-122"/>
                <a:ea typeface="微软雅黑" panose="020b0503020204020204" pitchFamily="34" charset="-122"/>
              </a:rPr>
              <a:t>这里填写小标题</a:t>
            </a:r>
            <a:endParaRPr lang="en-US" altLang="zh-CN" sz="16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flipH="1">
            <a:off x="554863" y="1740736"/>
            <a:ext cx="2624771" cy="492414"/>
          </a:xfrm>
          <a:prstGeom prst="rect">
            <a:avLst/>
          </a:prstGeom>
          <a:effectLst/>
        </p:spPr>
        <p:txBody>
          <a:bodyPr wrap="square" lIns="121893" tIns="60946" rIns="121893" bIns="60946">
            <a:spAutoFit/>
          </a:bodyPr>
          <a:lstStyle/>
          <a:p>
            <a:r>
              <a:rPr lang="zh-CN" altLang="en-US" sz="1200">
                <a:solidFill>
                  <a:schemeClr val="tx1">
                    <a:lumMod val="85000"/>
                    <a:lumOff val="15000"/>
                  </a:schemeClr>
                </a:solidFill>
              </a:rPr>
              <a:t>这里输入简单的文字概述这里输入简单文字概述简单的文字概述</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矩形 31"/>
          <p:cNvSpPr/>
          <p:nvPr/>
        </p:nvSpPr>
        <p:spPr>
          <a:xfrm>
            <a:off x="1429326" y="1460699"/>
            <a:ext cx="1690094"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600" b="1">
                <a:solidFill>
                  <a:schemeClr val="tx1">
                    <a:lumMod val="85000"/>
                    <a:lumOff val="15000"/>
                  </a:schemeClr>
                </a:solidFill>
                <a:latin typeface="微软雅黑" panose="020b0503020204020204" pitchFamily="34" charset="-122"/>
                <a:ea typeface="微软雅黑" panose="020b0503020204020204" pitchFamily="34" charset="-122"/>
              </a:rPr>
              <a:t>这里填写小标题</a:t>
            </a:r>
            <a:endParaRPr lang="en-US" altLang="zh-CN" sz="1600" b="1">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33" name="直接连接符 32"/>
          <p:cNvCxnSpPr/>
          <p:nvPr/>
        </p:nvCxnSpPr>
        <p:spPr>
          <a:xfrm>
            <a:off x="0" y="5092030"/>
            <a:ext cx="9144000" cy="0"/>
          </a:xfrm>
          <a:prstGeom prst="line">
            <a:avLst/>
          </a:prstGeom>
          <a:ln w="101600">
            <a:solidFill>
              <a:srgbClr val="489018"/>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nodeType="afterGroup">
                            <p:stCondLst>
                              <p:cond delay="1500"/>
                            </p:stCondLst>
                            <p:childTnLst>
                              <p:par>
                                <p:cTn id="15" presetID="5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par>
                          <p:cTn id="25" fill="hold" nodeType="afterGroup">
                            <p:stCondLst>
                              <p:cond delay="2000"/>
                            </p:stCondLst>
                            <p:childTnLst>
                              <p:par>
                                <p:cTn id="26" presetID="10"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nodeType="afterGroup">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par>
                          <p:cTn id="39" fill="hold" nodeType="afterGroup">
                            <p:stCondLst>
                              <p:cond delay="3000"/>
                            </p:stCondLst>
                            <p:childTnLst>
                              <p:par>
                                <p:cTn id="40" presetID="10" presetClass="entr" presetSubtype="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par>
                          <p:cTn id="46" fill="hold" nodeType="afterGroup">
                            <p:stCondLst>
                              <p:cond delay="3500"/>
                            </p:stCondLst>
                            <p:childTnLst>
                              <p:par>
                                <p:cTn id="47" presetID="10"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par>
                                <p:cTn id="50" presetID="10" presetClass="entr" presetSubtype="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par>
                          <p:cTn id="53" fill="hold" nodeType="afterGroup">
                            <p:stCondLst>
                              <p:cond delay="4000"/>
                            </p:stCondLst>
                            <p:childTnLst>
                              <p:par>
                                <p:cTn id="54" presetID="10" presetClass="entr" presetSubtype="0"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par>
                                <p:cTn id="57" presetID="10" presetClass="entr" presetSubtype="0"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par>
                          <p:cTn id="60" fill="hold" nodeType="afterGroup">
                            <p:stCondLst>
                              <p:cond delay="4500"/>
                            </p:stCondLst>
                            <p:childTnLst>
                              <p:par>
                                <p:cTn id="61" presetID="10" presetClass="entr" presetSubtype="0"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par>
                                <p:cTn id="64" presetID="10" presetClass="entr" presetSubtype="0" fill="hold" nodeType="with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500"/>
                                        <p:tgtEl>
                                          <p:spTgt spid="12"/>
                                        </p:tgtEl>
                                      </p:cBhvr>
                                    </p:animEffect>
                                  </p:childTnLst>
                                </p:cTn>
                              </p:par>
                            </p:childTnLst>
                          </p:cTn>
                        </p:par>
                        <p:par>
                          <p:cTn id="67" fill="hold" nodeType="afterGroup">
                            <p:stCondLst>
                              <p:cond delay="5000"/>
                            </p:stCondLst>
                            <p:childTnLst>
                              <p:par>
                                <p:cTn id="68" presetID="10" presetClass="entr" presetSubtype="0"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350"/>
                                        <p:tgtEl>
                                          <p:spTgt spid="22"/>
                                        </p:tgtEl>
                                      </p:cBhvr>
                                    </p:animEffect>
                                  </p:childTnLst>
                                </p:cTn>
                              </p:par>
                              <p:par>
                                <p:cTn id="71" presetID="26" presetClass="emph" presetSubtype="0" fill="hold" grpId="1" nodeType="withEffect">
                                  <p:stCondLst>
                                    <p:cond delay="0"/>
                                  </p:stCondLst>
                                  <p:childTnLst>
                                    <p:animEffect transition="out" filter="fade">
                                      <p:cBhvr>
                                        <p:cTn id="72" dur="400" tmFilter="0, 0; .2, .5; .8, .5; 1, 0"/>
                                        <p:tgtEl>
                                          <p:spTgt spid="22"/>
                                        </p:tgtEl>
                                      </p:cBhvr>
                                    </p:animEffect>
                                    <p:animScale>
                                      <p:cBhvr>
                                        <p:cTn id="73" dur="200" autoRev="1" fill="hold"/>
                                        <p:tgtEl>
                                          <p:spTgt spid="22"/>
                                        </p:tgtEl>
                                      </p:cBhvr>
                                      <p:by x="105000" y="105000"/>
                                    </p:animScale>
                                  </p:childTnLst>
                                </p:cTn>
                              </p:par>
                            </p:childTnLst>
                          </p:cTn>
                        </p:par>
                        <p:par>
                          <p:cTn id="74" fill="hold" nodeType="afterGroup">
                            <p:stCondLst>
                              <p:cond delay="5400"/>
                            </p:stCondLst>
                            <p:childTnLst>
                              <p:par>
                                <p:cTn id="75" presetID="10"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childTnLst>
                          </p:cTn>
                        </p:par>
                        <p:par>
                          <p:cTn id="78" fill="hold" nodeType="afterGroup">
                            <p:stCondLst>
                              <p:cond delay="5900"/>
                            </p:stCondLst>
                            <p:childTnLst>
                              <p:par>
                                <p:cTn id="79" presetID="10" presetClass="entr" presetSubtype="0" fill="hold" grpId="0" nodeType="after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350"/>
                                        <p:tgtEl>
                                          <p:spTgt spid="24"/>
                                        </p:tgtEl>
                                      </p:cBhvr>
                                    </p:animEffect>
                                  </p:childTnLst>
                                </p:cTn>
                              </p:par>
                              <p:par>
                                <p:cTn id="82" presetID="26" presetClass="emph" presetSubtype="0" fill="hold" grpId="1" nodeType="withEffect">
                                  <p:stCondLst>
                                    <p:cond delay="0"/>
                                  </p:stCondLst>
                                  <p:childTnLst>
                                    <p:animEffect transition="out" filter="fade">
                                      <p:cBhvr>
                                        <p:cTn id="83" dur="400" tmFilter="0, 0; .2, .5; .8, .5; 1, 0"/>
                                        <p:tgtEl>
                                          <p:spTgt spid="24"/>
                                        </p:tgtEl>
                                      </p:cBhvr>
                                    </p:animEffect>
                                    <p:animScale>
                                      <p:cBhvr>
                                        <p:cTn id="84" dur="200" autoRev="1" fill="hold"/>
                                        <p:tgtEl>
                                          <p:spTgt spid="24"/>
                                        </p:tgtEl>
                                      </p:cBhvr>
                                      <p:by x="105000" y="105000"/>
                                    </p:animScale>
                                  </p:childTnLst>
                                </p:cTn>
                              </p:par>
                            </p:childTnLst>
                          </p:cTn>
                        </p:par>
                        <p:par>
                          <p:cTn id="85" fill="hold" nodeType="afterGroup">
                            <p:stCondLst>
                              <p:cond delay="6300"/>
                            </p:stCondLst>
                            <p:childTnLst>
                              <p:par>
                                <p:cTn id="86" presetID="10" presetClass="entr" presetSubtype="0" fill="hold" grpId="0" nodeType="after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childTnLst>
                          </p:cTn>
                        </p:par>
                        <p:par>
                          <p:cTn id="89" fill="hold" nodeType="afterGroup">
                            <p:stCondLst>
                              <p:cond delay="6800"/>
                            </p:stCondLst>
                            <p:childTnLst>
                              <p:par>
                                <p:cTn id="90" presetID="10" presetClass="entr" presetSubtype="0"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fade">
                                      <p:cBhvr>
                                        <p:cTn id="92" dur="350"/>
                                        <p:tgtEl>
                                          <p:spTgt spid="26"/>
                                        </p:tgtEl>
                                      </p:cBhvr>
                                    </p:animEffect>
                                  </p:childTnLst>
                                </p:cTn>
                              </p:par>
                              <p:par>
                                <p:cTn id="93" presetID="26" presetClass="emph" presetSubtype="0" fill="hold" grpId="1" nodeType="withEffect">
                                  <p:stCondLst>
                                    <p:cond delay="0"/>
                                  </p:stCondLst>
                                  <p:childTnLst>
                                    <p:animEffect transition="out" filter="fade">
                                      <p:cBhvr>
                                        <p:cTn id="94" dur="400" tmFilter="0, 0; .2, .5; .8, .5; 1, 0"/>
                                        <p:tgtEl>
                                          <p:spTgt spid="26"/>
                                        </p:tgtEl>
                                      </p:cBhvr>
                                    </p:animEffect>
                                    <p:animScale>
                                      <p:cBhvr>
                                        <p:cTn id="95" dur="200" autoRev="1" fill="hold"/>
                                        <p:tgtEl>
                                          <p:spTgt spid="26"/>
                                        </p:tgtEl>
                                      </p:cBhvr>
                                      <p:by x="105000" y="105000"/>
                                    </p:animScale>
                                  </p:childTnLst>
                                </p:cTn>
                              </p:par>
                            </p:childTnLst>
                          </p:cTn>
                        </p:par>
                        <p:par>
                          <p:cTn id="96" fill="hold" nodeType="afterGroup">
                            <p:stCondLst>
                              <p:cond delay="7200"/>
                            </p:stCondLst>
                            <p:childTnLst>
                              <p:par>
                                <p:cTn id="97" presetID="10" presetClass="entr" presetSubtype="0" fill="hold" grpId="0" nodeType="after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fade">
                                      <p:cBhvr>
                                        <p:cTn id="99" dur="500"/>
                                        <p:tgtEl>
                                          <p:spTgt spid="25"/>
                                        </p:tgtEl>
                                      </p:cBhvr>
                                    </p:animEffect>
                                  </p:childTnLst>
                                </p:cTn>
                              </p:par>
                            </p:childTnLst>
                          </p:cTn>
                        </p:par>
                        <p:par>
                          <p:cTn id="100" fill="hold" nodeType="afterGroup">
                            <p:stCondLst>
                              <p:cond delay="7700"/>
                            </p:stCondLst>
                            <p:childTnLst>
                              <p:par>
                                <p:cTn id="101" presetID="10" presetClass="entr" presetSubtype="0" fill="hold" grpId="0" nodeType="after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fade">
                                      <p:cBhvr>
                                        <p:cTn id="103" dur="350"/>
                                        <p:tgtEl>
                                          <p:spTgt spid="28"/>
                                        </p:tgtEl>
                                      </p:cBhvr>
                                    </p:animEffect>
                                  </p:childTnLst>
                                </p:cTn>
                              </p:par>
                              <p:par>
                                <p:cTn id="104" presetID="26" presetClass="emph" presetSubtype="0" fill="hold" grpId="1" nodeType="withEffect">
                                  <p:stCondLst>
                                    <p:cond delay="0"/>
                                  </p:stCondLst>
                                  <p:childTnLst>
                                    <p:animEffect transition="out" filter="fade">
                                      <p:cBhvr>
                                        <p:cTn id="105" dur="400" tmFilter="0, 0; .2, .5; .8, .5; 1, 0"/>
                                        <p:tgtEl>
                                          <p:spTgt spid="28"/>
                                        </p:tgtEl>
                                      </p:cBhvr>
                                    </p:animEffect>
                                    <p:animScale>
                                      <p:cBhvr>
                                        <p:cTn id="106" dur="200" autoRev="1" fill="hold"/>
                                        <p:tgtEl>
                                          <p:spTgt spid="28"/>
                                        </p:tgtEl>
                                      </p:cBhvr>
                                      <p:by x="105000" y="105000"/>
                                    </p:animScale>
                                  </p:childTnLst>
                                </p:cTn>
                              </p:par>
                            </p:childTnLst>
                          </p:cTn>
                        </p:par>
                        <p:par>
                          <p:cTn id="107" fill="hold" nodeType="afterGroup">
                            <p:stCondLst>
                              <p:cond delay="8100"/>
                            </p:stCondLst>
                            <p:childTnLst>
                              <p:par>
                                <p:cTn id="108" presetID="10" presetClass="entr" presetSubtype="0" fill="hold" grpId="0" nodeType="after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fade">
                                      <p:cBhvr>
                                        <p:cTn id="110" dur="500"/>
                                        <p:tgtEl>
                                          <p:spTgt spid="27"/>
                                        </p:tgtEl>
                                      </p:cBhvr>
                                    </p:animEffect>
                                  </p:childTnLst>
                                </p:cTn>
                              </p:par>
                            </p:childTnLst>
                          </p:cTn>
                        </p:par>
                        <p:par>
                          <p:cTn id="111" fill="hold" nodeType="afterGroup">
                            <p:stCondLst>
                              <p:cond delay="8600"/>
                            </p:stCondLst>
                            <p:childTnLst>
                              <p:par>
                                <p:cTn id="112" presetID="10" presetClass="entr" presetSubtype="0" fill="hold" grpId="0" nodeType="after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fade">
                                      <p:cBhvr>
                                        <p:cTn id="114" dur="350"/>
                                        <p:tgtEl>
                                          <p:spTgt spid="30"/>
                                        </p:tgtEl>
                                      </p:cBhvr>
                                    </p:animEffect>
                                  </p:childTnLst>
                                </p:cTn>
                              </p:par>
                              <p:par>
                                <p:cTn id="115" presetID="26" presetClass="emph" presetSubtype="0" fill="hold" grpId="1" nodeType="withEffect">
                                  <p:stCondLst>
                                    <p:cond delay="0"/>
                                  </p:stCondLst>
                                  <p:childTnLst>
                                    <p:animEffect transition="out" filter="fade">
                                      <p:cBhvr>
                                        <p:cTn id="116" dur="400" tmFilter="0, 0; .2, .5; .8, .5; 1, 0"/>
                                        <p:tgtEl>
                                          <p:spTgt spid="30"/>
                                        </p:tgtEl>
                                      </p:cBhvr>
                                    </p:animEffect>
                                    <p:animScale>
                                      <p:cBhvr>
                                        <p:cTn id="117" dur="200" autoRev="1" fill="hold"/>
                                        <p:tgtEl>
                                          <p:spTgt spid="30"/>
                                        </p:tgtEl>
                                      </p:cBhvr>
                                      <p:by x="105000" y="105000"/>
                                    </p:animScale>
                                  </p:childTnLst>
                                </p:cTn>
                              </p:par>
                            </p:childTnLst>
                          </p:cTn>
                        </p:par>
                        <p:par>
                          <p:cTn id="118" fill="hold" nodeType="afterGroup">
                            <p:stCondLst>
                              <p:cond delay="9000"/>
                            </p:stCondLst>
                            <p:childTnLst>
                              <p:par>
                                <p:cTn id="119" presetID="10" presetClass="entr" presetSubtype="0" fill="hold" grpId="0" nodeType="afterEffect">
                                  <p:stCondLst>
                                    <p:cond delay="0"/>
                                  </p:stCondLst>
                                  <p:childTnLst>
                                    <p:set>
                                      <p:cBhvr>
                                        <p:cTn id="120" dur="1" fill="hold">
                                          <p:stCondLst>
                                            <p:cond delay="0"/>
                                          </p:stCondLst>
                                        </p:cTn>
                                        <p:tgtEl>
                                          <p:spTgt spid="29"/>
                                        </p:tgtEl>
                                        <p:attrNameLst>
                                          <p:attrName>style.visibility</p:attrName>
                                        </p:attrNameLst>
                                      </p:cBhvr>
                                      <p:to>
                                        <p:strVal val="visible"/>
                                      </p:to>
                                    </p:set>
                                    <p:animEffect transition="in" filter="fade">
                                      <p:cBhvr>
                                        <p:cTn id="121" dur="500"/>
                                        <p:tgtEl>
                                          <p:spTgt spid="29"/>
                                        </p:tgtEl>
                                      </p:cBhvr>
                                    </p:animEffect>
                                  </p:childTnLst>
                                </p:cTn>
                              </p:par>
                            </p:childTnLst>
                          </p:cTn>
                        </p:par>
                        <p:par>
                          <p:cTn id="122" fill="hold" nodeType="afterGroup">
                            <p:stCondLst>
                              <p:cond delay="9500"/>
                            </p:stCondLst>
                            <p:childTnLst>
                              <p:par>
                                <p:cTn id="123" presetID="10" presetClass="entr" presetSubtype="0" fill="hold" grpId="0" nodeType="afterEffect">
                                  <p:stCondLst>
                                    <p:cond delay="0"/>
                                  </p:stCondLst>
                                  <p:childTnLst>
                                    <p:set>
                                      <p:cBhvr>
                                        <p:cTn id="124" dur="1" fill="hold">
                                          <p:stCondLst>
                                            <p:cond delay="0"/>
                                          </p:stCondLst>
                                        </p:cTn>
                                        <p:tgtEl>
                                          <p:spTgt spid="32"/>
                                        </p:tgtEl>
                                        <p:attrNameLst>
                                          <p:attrName>style.visibility</p:attrName>
                                        </p:attrNameLst>
                                      </p:cBhvr>
                                      <p:to>
                                        <p:strVal val="visible"/>
                                      </p:to>
                                    </p:set>
                                    <p:animEffect transition="in" filter="fade">
                                      <p:cBhvr>
                                        <p:cTn id="125" dur="350"/>
                                        <p:tgtEl>
                                          <p:spTgt spid="32"/>
                                        </p:tgtEl>
                                      </p:cBhvr>
                                    </p:animEffect>
                                  </p:childTnLst>
                                </p:cTn>
                              </p:par>
                              <p:par>
                                <p:cTn id="126" presetID="26" presetClass="emph" presetSubtype="0" fill="hold" grpId="1" nodeType="withEffect">
                                  <p:stCondLst>
                                    <p:cond delay="0"/>
                                  </p:stCondLst>
                                  <p:childTnLst>
                                    <p:animEffect transition="out" filter="fade">
                                      <p:cBhvr>
                                        <p:cTn id="127" dur="400" tmFilter="0, 0; .2, .5; .8, .5; 1, 0"/>
                                        <p:tgtEl>
                                          <p:spTgt spid="32"/>
                                        </p:tgtEl>
                                      </p:cBhvr>
                                    </p:animEffect>
                                    <p:animScale>
                                      <p:cBhvr>
                                        <p:cTn id="128" dur="200" autoRev="1" fill="hold"/>
                                        <p:tgtEl>
                                          <p:spTgt spid="32"/>
                                        </p:tgtEl>
                                      </p:cBhvr>
                                      <p:by x="105000" y="105000"/>
                                    </p:animScale>
                                  </p:childTnLst>
                                </p:cTn>
                              </p:par>
                            </p:childTnLst>
                          </p:cTn>
                        </p:par>
                        <p:par>
                          <p:cTn id="129" fill="hold" nodeType="afterGroup">
                            <p:stCondLst>
                              <p:cond delay="9900"/>
                            </p:stCondLst>
                            <p:childTnLst>
                              <p:par>
                                <p:cTn id="130" presetID="10" presetClass="entr" presetSubtype="0" fill="hold" grpId="0" nodeType="afterEffect">
                                  <p:stCondLst>
                                    <p:cond delay="0"/>
                                  </p:stCondLst>
                                  <p:childTnLst>
                                    <p:set>
                                      <p:cBhvr>
                                        <p:cTn id="131" dur="1" fill="hold">
                                          <p:stCondLst>
                                            <p:cond delay="0"/>
                                          </p:stCondLst>
                                        </p:cTn>
                                        <p:tgtEl>
                                          <p:spTgt spid="31"/>
                                        </p:tgtEl>
                                        <p:attrNameLst>
                                          <p:attrName>style.visibility</p:attrName>
                                        </p:attrNameLst>
                                      </p:cBhvr>
                                      <p:to>
                                        <p:strVal val="visible"/>
                                      </p:to>
                                    </p:set>
                                    <p:animEffect transition="in" filter="fade">
                                      <p:cBhvr>
                                        <p:cTn id="1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animBg="1"/>
      <p:bldP spid="11" grpId="0" animBg="1"/>
      <p:bldP spid="13" grpId="0" animBg="1"/>
      <p:bldP spid="15" grpId="0" animBg="1"/>
      <p:bldP spid="17" grpId="0" animBg="1"/>
      <p:bldP spid="19" grpId="0" animBg="1"/>
      <p:bldP spid="21" grpId="0"/>
      <p:bldP spid="22" grpId="0"/>
      <p:bldP spid="22" grpId="1"/>
      <p:bldP spid="23" grpId="0"/>
      <p:bldP spid="24" grpId="0"/>
      <p:bldP spid="24" grpId="1"/>
      <p:bldP spid="25" grpId="0"/>
      <p:bldP spid="26" grpId="0"/>
      <p:bldP spid="26" grpId="1"/>
      <p:bldP spid="27" grpId="0"/>
      <p:bldP spid="28" grpId="0"/>
      <p:bldP spid="28" grpId="1"/>
      <p:bldP spid="29" grpId="0"/>
      <p:bldP spid="30" grpId="0"/>
      <p:bldP spid="30" grpId="1"/>
      <p:bldP spid="31" grpId="0"/>
      <p:bldP spid="32" grpId="0"/>
      <p:bldP spid="32" grpId="1"/>
    </p:bldLst>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8748498237600128.mp3">
            <a:hlinkClick action="ppaction://media"/>
          </p:cNvPr>
          <p:cNvPicPr>
            <a:picLocks noRot="1" noChangeAspect="1"/>
          </p:cNvPicPr>
          <p:nvPr>
            <a:audioFile r:link="rId4"/>
            <p:extLst>
              <p:ext uri="{DAA4B4D4-6D71-4841-9C94-3DE7FCFB9230}">
                <p14:media xmlns:p14="http://schemas.microsoft.com/office/powerpoint/2010/main" r:link="rId5"/>
              </p:ext>
            </p:extLst>
          </p:nvPr>
        </p:nvPicPr>
        <p:blipFill>
          <a:blip r:embed="rId3"/>
          <a:stretch>
            <a:fillRect/>
          </a:stretch>
        </p:blipFill>
        <p:spPr bwMode="auto">
          <a:xfrm>
            <a:off x="10134005" y="-1113317"/>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rcRect t="74834"/>
          <a:stretch>
            <a:fillRect/>
          </a:stretch>
        </p:blipFill>
        <p:spPr>
          <a:xfrm>
            <a:off x="0" y="3848669"/>
            <a:ext cx="9144000" cy="1293930"/>
          </a:xfrm>
          <a:prstGeom prst="rect">
            <a:avLst/>
          </a:prstGeom>
        </p:spPr>
      </p:pic>
      <p:sp>
        <p:nvSpPr>
          <p:cNvPr id="11" name="TextBox 10"/>
          <p:cNvSpPr txBox="1"/>
          <p:nvPr/>
        </p:nvSpPr>
        <p:spPr>
          <a:xfrm>
            <a:off x="539552" y="1275606"/>
            <a:ext cx="1620957" cy="523220"/>
          </a:xfrm>
          <a:prstGeom prst="rect">
            <a:avLst/>
          </a:prstGeom>
          <a:noFill/>
        </p:spPr>
        <p:txBody>
          <a:bodyPr wrap="none" rtlCol="0">
            <a:spAutoFit/>
          </a:bodyPr>
          <a:lstStyle/>
          <a:p>
            <a:r>
              <a:rPr lang="zh-CN" altLang="en-US" sz="2800" b="1">
                <a:solidFill>
                  <a:schemeClr val="bg1"/>
                </a:solidFill>
                <a:latin typeface="微软雅黑" panose="020b0503020204020204" pitchFamily="34" charset="-122"/>
                <a:ea typeface="微软雅黑" panose="020b0503020204020204" pitchFamily="34" charset="-122"/>
              </a:rPr>
              <a:t>汇报完毕</a:t>
            </a:r>
            <a:endParaRPr lang="zh-CN" altLang="en-US" sz="2800" b="1">
              <a:solidFill>
                <a:schemeClr val="bg1"/>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539552" y="1798048"/>
            <a:ext cx="6696744" cy="646331"/>
          </a:xfrm>
          <a:prstGeom prst="rect">
            <a:avLst/>
          </a:prstGeom>
          <a:noFill/>
        </p:spPr>
        <p:txBody>
          <a:bodyPr wrap="square" rtlCol="0">
            <a:spAutoFit/>
          </a:bodyPr>
          <a:lstStyle/>
          <a:p>
            <a:r>
              <a:rPr lang="zh-CN" altLang="en-US" sz="3600" b="1">
                <a:solidFill>
                  <a:schemeClr val="bg1"/>
                </a:solidFill>
                <a:latin typeface="微软雅黑" panose="020b0503020204020204" pitchFamily="34" charset="-122"/>
                <a:ea typeface="微软雅黑" panose="020b0503020204020204" pitchFamily="34" charset="-122"/>
              </a:rPr>
              <a:t>谢谢观赏！</a:t>
            </a:r>
            <a:endParaRPr lang="zh-CN" altLang="en-US" sz="3600" b="1">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539552" y="2941018"/>
            <a:ext cx="1443990" cy="306705"/>
          </a:xfrm>
          <a:prstGeom prst="rect">
            <a:avLst/>
          </a:prstGeom>
          <a:effectLst/>
        </p:spPr>
        <p:txBody>
          <a:bodyPr wrap="none">
            <a:spAutoFit/>
          </a:bodyPr>
          <a:lstStyle/>
          <a:p>
            <a:r>
              <a:rPr lang="zh-CN" altLang="en-US" sz="1400">
                <a:solidFill>
                  <a:schemeClr val="bg1"/>
                </a:solidFill>
                <a:latin typeface="微软雅黑" panose="020b0503020204020204" pitchFamily="34" charset="-122"/>
                <a:ea typeface="微软雅黑" panose="020b0503020204020204" pitchFamily="34" charset="-122"/>
              </a:rPr>
              <a:t> 汇报人：</a:t>
            </a:r>
            <a:r>
              <a:rPr lang="en-US" altLang="zh-CN" sz="1400">
                <a:solidFill>
                  <a:schemeClr val="bg1"/>
                </a:solidFill>
                <a:latin typeface="微软雅黑" panose="020b0503020204020204" pitchFamily="34" charset="-122"/>
                <a:ea typeface="微软雅黑" panose="020b0503020204020204" pitchFamily="34" charset="-122"/>
              </a:rPr>
              <a:t>PPT</a:t>
            </a:r>
            <a:r>
              <a:rPr lang="zh-CN" altLang="en-US" sz="1400">
                <a:solidFill>
                  <a:schemeClr val="bg1"/>
                </a:solidFill>
                <a:latin typeface="微软雅黑" panose="020b0503020204020204" pitchFamily="34" charset="-122"/>
                <a:ea typeface="微软雅黑" panose="020b0503020204020204" pitchFamily="34" charset="-122"/>
              </a:rPr>
              <a:t>汇</a:t>
            </a:r>
            <a:endParaRPr lang="zh-CN" altLang="en-US" sz="1400">
              <a:solidFill>
                <a:schemeClr val="bg1"/>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611560" y="2483830"/>
            <a:ext cx="544268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611560" y="2483830"/>
            <a:ext cx="4126577"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bg1"/>
              </a:solidFill>
            </a:endParaRPr>
          </a:p>
        </p:txBody>
      </p:sp>
      <p:sp>
        <p:nvSpPr>
          <p:cNvPr id="18" name="矩形 17"/>
          <p:cNvSpPr/>
          <p:nvPr/>
        </p:nvSpPr>
        <p:spPr>
          <a:xfrm>
            <a:off x="611560" y="2491783"/>
            <a:ext cx="4198585" cy="338554"/>
          </a:xfrm>
          <a:prstGeom prst="rect">
            <a:avLst/>
          </a:prstGeom>
          <a:noFill/>
          <a:ln>
            <a:noFill/>
          </a:ln>
          <a:effectLst/>
        </p:spPr>
        <p:txBody>
          <a:bodyPr wrap="none">
            <a:spAutoFit/>
          </a:bodyPr>
          <a:lstStyle/>
          <a:p>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工作总结    会议报告    商务演示    工作计划</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par>
                          <p:cTn id="8" fill="hold" nodeType="afterGroup">
                            <p:stCondLst>
                              <p:cond delay="1"/>
                            </p:stCondLst>
                            <p:childTnLst>
                              <p:par>
                                <p:cTn id="9" presetID="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501"/>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2"/>
                                        </p:tgtEl>
                                        <p:attrNameLst>
                                          <p:attrName>ppt_y</p:attrName>
                                        </p:attrNameLst>
                                      </p:cBhvr>
                                      <p:tavLst>
                                        <p:tav tm="0">
                                          <p:val>
                                            <p:strVal val="#ppt_y"/>
                                          </p:val>
                                        </p:tav>
                                        <p:tav tm="100000">
                                          <p:val>
                                            <p:strVal val="#ppt_y"/>
                                          </p:val>
                                        </p:tav>
                                      </p:tavLst>
                                    </p:anim>
                                    <p:anim calcmode="lin" valueType="num">
                                      <p:cBhvr>
                                        <p:cTn id="18"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2"/>
                                        </p:tgtEl>
                                      </p:cBhvr>
                                    </p:animEffect>
                                  </p:childTnLst>
                                </p:cTn>
                              </p:par>
                            </p:childTnLst>
                          </p:cTn>
                        </p:par>
                        <p:par>
                          <p:cTn id="21" fill="hold" nodeType="afterGroup">
                            <p:stCondLst>
                              <p:cond delay="1001"/>
                            </p:stCondLst>
                            <p:childTnLst>
                              <p:par>
                                <p:cTn id="22" presetID="22" presetClass="entr" presetSubtype="8"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par>
                          <p:cTn id="25" fill="hold" nodeType="afterGroup">
                            <p:stCondLst>
                              <p:cond delay="1501"/>
                            </p:stCondLst>
                            <p:childTnLst>
                              <p:par>
                                <p:cTn id="26" presetID="22" presetClass="entr" presetSubtype="2"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right)">
                                      <p:cBhvr>
                                        <p:cTn id="28" dur="500"/>
                                        <p:tgtEl>
                                          <p:spTgt spid="17"/>
                                        </p:tgtEl>
                                      </p:cBhvr>
                                    </p:animEffect>
                                  </p:childTnLst>
                                </p:cTn>
                              </p:par>
                            </p:childTnLst>
                          </p:cTn>
                        </p:par>
                        <p:par>
                          <p:cTn id="29" fill="hold" nodeType="afterGroup">
                            <p:stCondLst>
                              <p:cond delay="2001"/>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nodeType="afterGroup">
                            <p:stCondLst>
                              <p:cond delay="2501"/>
                            </p:stCondLst>
                            <p:childTnLst>
                              <p:par>
                                <p:cTn id="36" presetID="2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2"/>
                </p:tgtEl>
              </p:cMediaNode>
            </p:audio>
          </p:childTnLst>
        </p:cTn>
      </p:par>
    </p:tnLst>
    <p:bldLst>
      <p:bldP spid="11" grpId="0"/>
      <p:bldP spid="12" grpId="0"/>
      <p:bldP spid="13" grpId="0" animBg="1"/>
      <p:bldP spid="17" grpId="0" animBg="1"/>
      <p:bldP spid="18"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组合 6"/>
          <p:cNvGrpSpPr/>
          <p:nvPr/>
        </p:nvGrpSpPr>
        <p:grpSpPr>
          <a:xfrm>
            <a:off x="251521" y="1"/>
            <a:ext cx="288031" cy="555526"/>
            <a:chOff x="251521" y="1"/>
            <a:chExt cx="288031" cy="555526"/>
          </a:xfrm>
        </p:grpSpPr>
        <p:sp>
          <p:nvSpPr>
            <p:cNvPr id="3" name="矩形 2"/>
            <p:cNvSpPr/>
            <p:nvPr/>
          </p:nvSpPr>
          <p:spPr>
            <a:xfrm>
              <a:off x="251521" y="1"/>
              <a:ext cx="288031" cy="555526"/>
            </a:xfrm>
            <a:prstGeom prst="rect">
              <a:avLst/>
            </a:prstGeom>
            <a:solidFill>
              <a:srgbClr val="489018"/>
            </a:solidFill>
            <a:ln w="88900" cmpd="dbl">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23528" y="483518"/>
              <a:ext cx="144016" cy="72008"/>
            </a:xfrm>
            <a:prstGeom prst="rect">
              <a:avLst/>
            </a:prstGeom>
            <a:solidFill>
              <a:schemeClr val="bg1"/>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extBox 4"/>
          <p:cNvSpPr txBox="1"/>
          <p:nvPr/>
        </p:nvSpPr>
        <p:spPr>
          <a:xfrm>
            <a:off x="539552" y="144964"/>
            <a:ext cx="1826141" cy="338554"/>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r>
              <a:rPr lang="zh-CN" altLang="en-US" sz="1600">
                <a:solidFill>
                  <a:schemeClr val="tx1">
                    <a:lumMod val="85000"/>
                    <a:lumOff val="15000"/>
                  </a:schemeClr>
                </a:solidFill>
              </a:rPr>
              <a:t>上一年度工作总结</a:t>
            </a:r>
            <a:endParaRPr lang="zh-CN" altLang="en-US" sz="1600">
              <a:solidFill>
                <a:schemeClr val="tx1">
                  <a:lumMod val="85000"/>
                  <a:lumOff val="15000"/>
                </a:schemeClr>
              </a:solidFill>
            </a:endParaRPr>
          </a:p>
        </p:txBody>
      </p:sp>
      <p:sp>
        <p:nvSpPr>
          <p:cNvPr id="6" name="Rectangle 6"/>
          <p:cNvSpPr>
            <a:spLocks noChangeArrowheads="1"/>
          </p:cNvSpPr>
          <p:nvPr/>
        </p:nvSpPr>
        <p:spPr bwMode="auto">
          <a:xfrm>
            <a:off x="0" y="1428750"/>
            <a:ext cx="3352800" cy="2879725"/>
          </a:xfrm>
          <a:prstGeom prst="rect">
            <a:avLst/>
          </a:prstGeom>
          <a:blipFill dpi="0" rotWithShape="1">
            <a:blip r:embed="rId3"/>
            <a:stretch>
              <a:fillRect r="-42409"/>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8" name="Rectangle 7"/>
          <p:cNvSpPr>
            <a:spLocks noChangeArrowheads="1"/>
          </p:cNvSpPr>
          <p:nvPr/>
        </p:nvSpPr>
        <p:spPr bwMode="auto">
          <a:xfrm>
            <a:off x="4741863" y="2668588"/>
            <a:ext cx="3687762" cy="698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tx1">
                  <a:lumMod val="85000"/>
                  <a:lumOff val="15000"/>
                </a:schemeClr>
              </a:solidFill>
            </a:endParaRPr>
          </a:p>
        </p:txBody>
      </p:sp>
      <p:sp>
        <p:nvSpPr>
          <p:cNvPr id="9" name="Rectangle 8"/>
          <p:cNvSpPr>
            <a:spLocks noChangeArrowheads="1"/>
          </p:cNvSpPr>
          <p:nvPr/>
        </p:nvSpPr>
        <p:spPr bwMode="auto">
          <a:xfrm>
            <a:off x="4741863" y="2668588"/>
            <a:ext cx="1841500" cy="69850"/>
          </a:xfrm>
          <a:prstGeom prst="rect">
            <a:avLst/>
          </a:prstGeom>
          <a:solidFill>
            <a:srgbClr val="489018"/>
          </a:solidFill>
          <a:ln>
            <a:noFill/>
          </a:ln>
        </p:spPr>
        <p:txBody>
          <a:bodyPr/>
          <a:lstStyle/>
          <a:p>
            <a:endParaRPr lang="zh-CN" altLang="en-US">
              <a:solidFill>
                <a:schemeClr val="tx1">
                  <a:lumMod val="85000"/>
                  <a:lumOff val="15000"/>
                </a:schemeClr>
              </a:solidFill>
            </a:endParaRPr>
          </a:p>
        </p:txBody>
      </p:sp>
      <p:sp>
        <p:nvSpPr>
          <p:cNvPr id="10" name="Oval 9"/>
          <p:cNvSpPr>
            <a:spLocks noChangeArrowheads="1"/>
          </p:cNvSpPr>
          <p:nvPr/>
        </p:nvSpPr>
        <p:spPr bwMode="auto">
          <a:xfrm>
            <a:off x="6515100" y="2636838"/>
            <a:ext cx="139700" cy="136525"/>
          </a:xfrm>
          <a:prstGeom prst="ellipse">
            <a:avLst/>
          </a:prstGeom>
          <a:solidFill>
            <a:srgbClr val="489018"/>
          </a:solidFill>
          <a:ln>
            <a:noFill/>
          </a:ln>
        </p:spPr>
        <p:txBody>
          <a:bodyPr/>
          <a:lstStyle/>
          <a:p>
            <a:endParaRPr lang="zh-CN" altLang="en-US">
              <a:solidFill>
                <a:schemeClr val="tx1">
                  <a:lumMod val="85000"/>
                  <a:lumOff val="15000"/>
                </a:schemeClr>
              </a:solidFill>
            </a:endParaRPr>
          </a:p>
        </p:txBody>
      </p:sp>
      <p:sp>
        <p:nvSpPr>
          <p:cNvPr id="11" name="Rectangle 10"/>
          <p:cNvSpPr>
            <a:spLocks noChangeArrowheads="1"/>
          </p:cNvSpPr>
          <p:nvPr/>
        </p:nvSpPr>
        <p:spPr bwMode="auto">
          <a:xfrm>
            <a:off x="8555038" y="2640013"/>
            <a:ext cx="21320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chemeClr val="tx1">
                    <a:lumMod val="85000"/>
                    <a:lumOff val="15000"/>
                  </a:schemeClr>
                </a:solidFill>
                <a:latin typeface="微软雅黑" panose="020b0503020204020204" pitchFamily="34" charset="-122"/>
                <a:ea typeface="微软雅黑" panose="020b0503020204020204" pitchFamily="34" charset="-122"/>
              </a:rPr>
              <a:t>50%</a:t>
            </a:r>
            <a:endParaRPr lang="zh-CN" altLang="zh-CN" sz="800">
              <a:solidFill>
                <a:schemeClr val="tx1">
                  <a:lumMod val="85000"/>
                  <a:lumOff val="15000"/>
                </a:schemeClr>
              </a:solidFill>
            </a:endParaRPr>
          </a:p>
        </p:txBody>
      </p:sp>
      <p:sp>
        <p:nvSpPr>
          <p:cNvPr id="12" name="Rectangle 11"/>
          <p:cNvSpPr>
            <a:spLocks noChangeArrowheads="1"/>
          </p:cNvSpPr>
          <p:nvPr/>
        </p:nvSpPr>
        <p:spPr bwMode="auto">
          <a:xfrm>
            <a:off x="3811588" y="2640013"/>
            <a:ext cx="85119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chemeClr val="tx1">
                    <a:lumMod val="85000"/>
                    <a:lumOff val="15000"/>
                  </a:schemeClr>
                </a:solidFill>
                <a:latin typeface="微软雅黑" panose="020b0503020204020204" pitchFamily="34" charset="-122"/>
                <a:ea typeface="微软雅黑" panose="020b0503020204020204" pitchFamily="34" charset="-122"/>
              </a:rPr>
              <a:t>YOUR TEXT HERE</a:t>
            </a:r>
            <a:endParaRPr lang="zh-CN" altLang="zh-CN" sz="800">
              <a:solidFill>
                <a:schemeClr val="tx1">
                  <a:lumMod val="85000"/>
                  <a:lumOff val="15000"/>
                </a:schemeClr>
              </a:solidFill>
            </a:endParaRPr>
          </a:p>
        </p:txBody>
      </p:sp>
      <p:sp>
        <p:nvSpPr>
          <p:cNvPr id="13" name="Rectangle 12"/>
          <p:cNvSpPr>
            <a:spLocks noChangeArrowheads="1"/>
          </p:cNvSpPr>
          <p:nvPr/>
        </p:nvSpPr>
        <p:spPr bwMode="auto">
          <a:xfrm>
            <a:off x="4741863" y="3128963"/>
            <a:ext cx="3687762" cy="682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tx1">
                  <a:lumMod val="85000"/>
                  <a:lumOff val="15000"/>
                </a:schemeClr>
              </a:solidFill>
            </a:endParaRPr>
          </a:p>
        </p:txBody>
      </p:sp>
      <p:sp>
        <p:nvSpPr>
          <p:cNvPr id="14" name="Rectangle 13"/>
          <p:cNvSpPr>
            <a:spLocks noChangeArrowheads="1"/>
          </p:cNvSpPr>
          <p:nvPr/>
        </p:nvSpPr>
        <p:spPr bwMode="auto">
          <a:xfrm>
            <a:off x="4741863" y="3128963"/>
            <a:ext cx="2763837" cy="68262"/>
          </a:xfrm>
          <a:prstGeom prst="rect">
            <a:avLst/>
          </a:prstGeom>
          <a:solidFill>
            <a:srgbClr val="489018"/>
          </a:solidFill>
          <a:ln>
            <a:noFill/>
          </a:ln>
        </p:spPr>
        <p:txBody>
          <a:bodyPr/>
          <a:lstStyle/>
          <a:p>
            <a:endParaRPr lang="zh-CN" altLang="en-US">
              <a:solidFill>
                <a:schemeClr val="tx1">
                  <a:lumMod val="85000"/>
                  <a:lumOff val="15000"/>
                </a:schemeClr>
              </a:solidFill>
            </a:endParaRPr>
          </a:p>
        </p:txBody>
      </p:sp>
      <p:sp>
        <p:nvSpPr>
          <p:cNvPr id="15" name="Oval 14"/>
          <p:cNvSpPr>
            <a:spLocks noChangeArrowheads="1"/>
          </p:cNvSpPr>
          <p:nvPr/>
        </p:nvSpPr>
        <p:spPr bwMode="auto">
          <a:xfrm>
            <a:off x="7435850" y="3092450"/>
            <a:ext cx="138113" cy="141288"/>
          </a:xfrm>
          <a:prstGeom prst="ellipse">
            <a:avLst/>
          </a:prstGeom>
          <a:solidFill>
            <a:srgbClr val="489018"/>
          </a:solidFill>
          <a:ln>
            <a:noFill/>
          </a:ln>
        </p:spPr>
        <p:txBody>
          <a:bodyPr/>
          <a:lstStyle/>
          <a:p>
            <a:endParaRPr lang="zh-CN" altLang="en-US">
              <a:solidFill>
                <a:schemeClr val="tx1">
                  <a:lumMod val="85000"/>
                  <a:lumOff val="15000"/>
                </a:schemeClr>
              </a:solidFill>
            </a:endParaRPr>
          </a:p>
        </p:txBody>
      </p:sp>
      <p:sp>
        <p:nvSpPr>
          <p:cNvPr id="16" name="Rectangle 15"/>
          <p:cNvSpPr>
            <a:spLocks noChangeArrowheads="1"/>
          </p:cNvSpPr>
          <p:nvPr/>
        </p:nvSpPr>
        <p:spPr bwMode="auto">
          <a:xfrm>
            <a:off x="8555038" y="3097213"/>
            <a:ext cx="21320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chemeClr val="tx1">
                    <a:lumMod val="85000"/>
                    <a:lumOff val="15000"/>
                  </a:schemeClr>
                </a:solidFill>
                <a:latin typeface="微软雅黑" panose="020b0503020204020204" pitchFamily="34" charset="-122"/>
                <a:ea typeface="微软雅黑" panose="020b0503020204020204" pitchFamily="34" charset="-122"/>
              </a:rPr>
              <a:t>75%</a:t>
            </a:r>
            <a:endParaRPr lang="zh-CN" altLang="zh-CN" sz="800">
              <a:solidFill>
                <a:schemeClr val="tx1">
                  <a:lumMod val="85000"/>
                  <a:lumOff val="15000"/>
                </a:schemeClr>
              </a:solidFill>
            </a:endParaRPr>
          </a:p>
        </p:txBody>
      </p:sp>
      <p:sp>
        <p:nvSpPr>
          <p:cNvPr id="17" name="Rectangle 16"/>
          <p:cNvSpPr>
            <a:spLocks noChangeArrowheads="1"/>
          </p:cNvSpPr>
          <p:nvPr/>
        </p:nvSpPr>
        <p:spPr bwMode="auto">
          <a:xfrm>
            <a:off x="3811588" y="3097213"/>
            <a:ext cx="851195" cy="123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zh-CN" altLang="zh-CN" sz="800">
                <a:solidFill>
                  <a:schemeClr val="tx1">
                    <a:lumMod val="85000"/>
                    <a:lumOff val="15000"/>
                  </a:schemeClr>
                </a:solidFill>
                <a:latin typeface="微软雅黑" panose="020b0503020204020204" pitchFamily="34" charset="-122"/>
                <a:ea typeface="微软雅黑" panose="020b0503020204020204" pitchFamily="34" charset="-122"/>
              </a:rPr>
              <a:t>YOUR TEXT HERE</a:t>
            </a:r>
            <a:endParaRPr lang="zh-CN" altLang="zh-CN" sz="8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Rectangle 17"/>
          <p:cNvSpPr>
            <a:spLocks noChangeArrowheads="1"/>
          </p:cNvSpPr>
          <p:nvPr/>
        </p:nvSpPr>
        <p:spPr bwMode="auto">
          <a:xfrm>
            <a:off x="4741863" y="3584575"/>
            <a:ext cx="3687762" cy="682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tx1">
                  <a:lumMod val="85000"/>
                  <a:lumOff val="15000"/>
                </a:schemeClr>
              </a:solidFill>
            </a:endParaRPr>
          </a:p>
        </p:txBody>
      </p:sp>
      <p:sp>
        <p:nvSpPr>
          <p:cNvPr id="19" name="Rectangle 18"/>
          <p:cNvSpPr>
            <a:spLocks noChangeArrowheads="1"/>
          </p:cNvSpPr>
          <p:nvPr/>
        </p:nvSpPr>
        <p:spPr bwMode="auto">
          <a:xfrm>
            <a:off x="4741863" y="3584575"/>
            <a:ext cx="2166937" cy="68263"/>
          </a:xfrm>
          <a:prstGeom prst="rect">
            <a:avLst/>
          </a:prstGeom>
          <a:solidFill>
            <a:srgbClr val="489018"/>
          </a:solidFill>
          <a:ln>
            <a:noFill/>
          </a:ln>
        </p:spPr>
        <p:txBody>
          <a:bodyPr/>
          <a:lstStyle/>
          <a:p>
            <a:endParaRPr lang="zh-CN" altLang="en-US">
              <a:solidFill>
                <a:schemeClr val="tx1">
                  <a:lumMod val="85000"/>
                  <a:lumOff val="15000"/>
                </a:schemeClr>
              </a:solidFill>
            </a:endParaRPr>
          </a:p>
        </p:txBody>
      </p:sp>
      <p:sp>
        <p:nvSpPr>
          <p:cNvPr id="20" name="Oval 19"/>
          <p:cNvSpPr>
            <a:spLocks noChangeArrowheads="1"/>
          </p:cNvSpPr>
          <p:nvPr/>
        </p:nvSpPr>
        <p:spPr bwMode="auto">
          <a:xfrm>
            <a:off x="6840538" y="3549650"/>
            <a:ext cx="136525" cy="139700"/>
          </a:xfrm>
          <a:prstGeom prst="ellipse">
            <a:avLst/>
          </a:prstGeom>
          <a:solidFill>
            <a:srgbClr val="489018"/>
          </a:solidFill>
          <a:ln>
            <a:noFill/>
          </a:ln>
        </p:spPr>
        <p:txBody>
          <a:bodyPr/>
          <a:lstStyle/>
          <a:p>
            <a:endParaRPr lang="zh-CN" altLang="en-US">
              <a:solidFill>
                <a:schemeClr val="tx1">
                  <a:lumMod val="85000"/>
                  <a:lumOff val="15000"/>
                </a:schemeClr>
              </a:solidFill>
            </a:endParaRPr>
          </a:p>
        </p:txBody>
      </p:sp>
      <p:sp>
        <p:nvSpPr>
          <p:cNvPr id="21" name="Rectangle 20"/>
          <p:cNvSpPr>
            <a:spLocks noChangeArrowheads="1"/>
          </p:cNvSpPr>
          <p:nvPr/>
        </p:nvSpPr>
        <p:spPr bwMode="auto">
          <a:xfrm>
            <a:off x="8555038" y="3554413"/>
            <a:ext cx="21320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chemeClr val="tx1">
                    <a:lumMod val="85000"/>
                    <a:lumOff val="15000"/>
                  </a:schemeClr>
                </a:solidFill>
                <a:latin typeface="微软雅黑" panose="020b0503020204020204" pitchFamily="34" charset="-122"/>
                <a:ea typeface="微软雅黑" panose="020b0503020204020204" pitchFamily="34" charset="-122"/>
              </a:rPr>
              <a:t>60%</a:t>
            </a:r>
            <a:endParaRPr lang="zh-CN" altLang="zh-CN" sz="800">
              <a:solidFill>
                <a:schemeClr val="tx1">
                  <a:lumMod val="85000"/>
                  <a:lumOff val="15000"/>
                </a:schemeClr>
              </a:solidFill>
            </a:endParaRPr>
          </a:p>
        </p:txBody>
      </p:sp>
      <p:sp>
        <p:nvSpPr>
          <p:cNvPr id="22" name="Rectangle 21"/>
          <p:cNvSpPr>
            <a:spLocks noChangeArrowheads="1"/>
          </p:cNvSpPr>
          <p:nvPr/>
        </p:nvSpPr>
        <p:spPr bwMode="auto">
          <a:xfrm>
            <a:off x="3811588" y="3554413"/>
            <a:ext cx="851195" cy="123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zh-CN" altLang="zh-CN" sz="800">
                <a:solidFill>
                  <a:schemeClr val="tx1">
                    <a:lumMod val="85000"/>
                    <a:lumOff val="15000"/>
                  </a:schemeClr>
                </a:solidFill>
                <a:latin typeface="微软雅黑" panose="020b0503020204020204" pitchFamily="34" charset="-122"/>
                <a:ea typeface="微软雅黑" panose="020b0503020204020204" pitchFamily="34" charset="-122"/>
              </a:rPr>
              <a:t>YOUR TEXT HERE</a:t>
            </a:r>
            <a:endParaRPr lang="zh-CN" altLang="zh-CN" sz="8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Rectangle 22"/>
          <p:cNvSpPr>
            <a:spLocks noChangeArrowheads="1"/>
          </p:cNvSpPr>
          <p:nvPr/>
        </p:nvSpPr>
        <p:spPr bwMode="auto">
          <a:xfrm>
            <a:off x="4741863" y="4041775"/>
            <a:ext cx="3687762" cy="682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tx1">
                  <a:lumMod val="85000"/>
                  <a:lumOff val="15000"/>
                </a:schemeClr>
              </a:solidFill>
            </a:endParaRPr>
          </a:p>
        </p:txBody>
      </p:sp>
      <p:sp>
        <p:nvSpPr>
          <p:cNvPr id="24" name="Rectangle 23"/>
          <p:cNvSpPr>
            <a:spLocks noChangeArrowheads="1"/>
          </p:cNvSpPr>
          <p:nvPr/>
        </p:nvSpPr>
        <p:spPr bwMode="auto">
          <a:xfrm>
            <a:off x="4741863" y="4041775"/>
            <a:ext cx="3008312" cy="68263"/>
          </a:xfrm>
          <a:prstGeom prst="rect">
            <a:avLst/>
          </a:prstGeom>
          <a:solidFill>
            <a:srgbClr val="489018"/>
          </a:solidFill>
          <a:ln>
            <a:noFill/>
          </a:ln>
        </p:spPr>
        <p:txBody>
          <a:bodyPr/>
          <a:lstStyle/>
          <a:p>
            <a:endParaRPr lang="zh-CN" altLang="en-US">
              <a:solidFill>
                <a:schemeClr val="tx1">
                  <a:lumMod val="85000"/>
                  <a:lumOff val="15000"/>
                </a:schemeClr>
              </a:solidFill>
            </a:endParaRPr>
          </a:p>
        </p:txBody>
      </p:sp>
      <p:sp>
        <p:nvSpPr>
          <p:cNvPr id="25" name="Oval 24"/>
          <p:cNvSpPr>
            <a:spLocks noChangeArrowheads="1"/>
          </p:cNvSpPr>
          <p:nvPr/>
        </p:nvSpPr>
        <p:spPr bwMode="auto">
          <a:xfrm>
            <a:off x="7680325" y="4008438"/>
            <a:ext cx="138113" cy="138112"/>
          </a:xfrm>
          <a:prstGeom prst="ellipse">
            <a:avLst/>
          </a:prstGeom>
          <a:solidFill>
            <a:srgbClr val="489018"/>
          </a:solidFill>
          <a:ln>
            <a:noFill/>
          </a:ln>
        </p:spPr>
        <p:txBody>
          <a:bodyPr/>
          <a:lstStyle/>
          <a:p>
            <a:endParaRPr lang="zh-CN" altLang="en-US">
              <a:solidFill>
                <a:schemeClr val="tx1">
                  <a:lumMod val="85000"/>
                  <a:lumOff val="15000"/>
                </a:schemeClr>
              </a:solidFill>
            </a:endParaRPr>
          </a:p>
        </p:txBody>
      </p:sp>
      <p:sp>
        <p:nvSpPr>
          <p:cNvPr id="26" name="Rectangle 25"/>
          <p:cNvSpPr>
            <a:spLocks noChangeArrowheads="1"/>
          </p:cNvSpPr>
          <p:nvPr/>
        </p:nvSpPr>
        <p:spPr bwMode="auto">
          <a:xfrm>
            <a:off x="8555038" y="4011613"/>
            <a:ext cx="21320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chemeClr val="tx1">
                    <a:lumMod val="85000"/>
                    <a:lumOff val="15000"/>
                  </a:schemeClr>
                </a:solidFill>
                <a:latin typeface="微软雅黑" panose="020b0503020204020204" pitchFamily="34" charset="-122"/>
                <a:ea typeface="微软雅黑" panose="020b0503020204020204" pitchFamily="34" charset="-122"/>
              </a:rPr>
              <a:t>83%</a:t>
            </a:r>
            <a:endParaRPr lang="zh-CN" altLang="zh-CN" sz="800">
              <a:solidFill>
                <a:schemeClr val="tx1">
                  <a:lumMod val="85000"/>
                  <a:lumOff val="15000"/>
                </a:schemeClr>
              </a:solidFill>
            </a:endParaRPr>
          </a:p>
        </p:txBody>
      </p:sp>
      <p:sp>
        <p:nvSpPr>
          <p:cNvPr id="27" name="Rectangle 26"/>
          <p:cNvSpPr>
            <a:spLocks noChangeArrowheads="1"/>
          </p:cNvSpPr>
          <p:nvPr/>
        </p:nvSpPr>
        <p:spPr bwMode="auto">
          <a:xfrm>
            <a:off x="3811588" y="4011613"/>
            <a:ext cx="851195" cy="123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zh-CN" altLang="zh-CN" sz="800">
                <a:solidFill>
                  <a:schemeClr val="tx1">
                    <a:lumMod val="85000"/>
                    <a:lumOff val="15000"/>
                  </a:schemeClr>
                </a:solidFill>
                <a:latin typeface="微软雅黑" panose="020b0503020204020204" pitchFamily="34" charset="-122"/>
                <a:ea typeface="微软雅黑" panose="020b0503020204020204" pitchFamily="34" charset="-122"/>
              </a:rPr>
              <a:t>YOUR TEXT HERE</a:t>
            </a:r>
            <a:endParaRPr lang="zh-CN" altLang="zh-CN" sz="8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Text Box 27"/>
          <p:cNvSpPr txBox="1">
            <a:spLocks noChangeArrowheads="1"/>
          </p:cNvSpPr>
          <p:nvPr/>
        </p:nvSpPr>
        <p:spPr bwMode="auto">
          <a:xfrm>
            <a:off x="3733800" y="1574800"/>
            <a:ext cx="5040313"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en-US" altLang="zh-CN" sz="800">
                <a:solidFill>
                  <a:schemeClr val="tx1">
                    <a:lumMod val="85000"/>
                    <a:lumOff val="15000"/>
                  </a:schemeClr>
                </a:solidFill>
                <a:latin typeface="微软雅黑" panose="020b0503020204020204" pitchFamily="34" charset="-122"/>
                <a:ea typeface="微软雅黑" panose="020b0503020204020204" pitchFamily="34" charset="-122"/>
              </a:rPr>
              <a:t>We have many PowerPoint </a:t>
            </a:r>
            <a:r>
              <a:rPr lang="zh-CN" altLang="en-US" sz="800">
                <a:solidFill>
                  <a:schemeClr val="tx1">
                    <a:lumMod val="85000"/>
                    <a:lumOff val="15000"/>
                  </a:schemeClr>
                </a:solidFill>
                <a:latin typeface="微软雅黑" panose="020b0503020204020204" pitchFamily="34" charset="-122"/>
                <a:ea typeface="微软雅黑" panose="020b0503020204020204" pitchFamily="34" charset="-122"/>
              </a:rPr>
              <a:t>templates</a:t>
            </a:r>
            <a:r>
              <a:rPr lang="en-US" altLang="zh-CN" sz="800">
                <a:solidFill>
                  <a:schemeClr val="tx1">
                    <a:lumMod val="85000"/>
                    <a:lumOff val="15000"/>
                  </a:schemeClr>
                </a:solidFill>
                <a:latin typeface="微软雅黑" panose="020b0503020204020204" pitchFamily="34" charset="-122"/>
                <a:ea typeface="微软雅黑" panose="020b0503020204020204" pitchFamily="34" charset="-122"/>
              </a:rPr>
              <a:t> that has been specifically designed to help anyone that is stepping into the world of PowerPoint for the very first time. We have many PowerPoint </a:t>
            </a:r>
            <a:r>
              <a:rPr lang="zh-CN" altLang="en-US" sz="800">
                <a:solidFill>
                  <a:schemeClr val="tx1">
                    <a:lumMod val="85000"/>
                    <a:lumOff val="15000"/>
                  </a:schemeClr>
                </a:solidFill>
                <a:latin typeface="微软雅黑" panose="020b0503020204020204" pitchFamily="34" charset="-122"/>
                <a:ea typeface="微软雅黑" panose="020b0503020204020204" pitchFamily="34" charset="-122"/>
              </a:rPr>
              <a:t>templates</a:t>
            </a:r>
            <a:r>
              <a:rPr lang="en-US" altLang="zh-CN" sz="800">
                <a:solidFill>
                  <a:schemeClr val="tx1">
                    <a:lumMod val="85000"/>
                    <a:lumOff val="15000"/>
                  </a:schemeClr>
                </a:solidFill>
                <a:latin typeface="微软雅黑" panose="020b0503020204020204" pitchFamily="34" charset="-122"/>
                <a:ea typeface="微软雅黑" panose="020b0503020204020204" pitchFamily="34" charset="-122"/>
              </a:rPr>
              <a:t> that has been specifically designed to help anyone that is stepping into the world of PowerPoint for the very first time. </a:t>
            </a:r>
            <a:endParaRPr lang="en-US" altLang="zh-CN" sz="8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Rectangle 28"/>
          <p:cNvSpPr>
            <a:spLocks noChangeArrowheads="1"/>
          </p:cNvSpPr>
          <p:nvPr/>
        </p:nvSpPr>
        <p:spPr bwMode="auto">
          <a:xfrm>
            <a:off x="0" y="1428750"/>
            <a:ext cx="304800" cy="2879725"/>
          </a:xfrm>
          <a:prstGeom prst="rect">
            <a:avLst/>
          </a:prstGeom>
          <a:solidFill>
            <a:srgbClr val="489018">
              <a:alpha val="89803"/>
            </a:srgbClr>
          </a:solidFill>
          <a:ln>
            <a:noFill/>
          </a:ln>
          <a:effectLst/>
        </p:spPr>
        <p:txBody>
          <a:bodyPr wrap="none" anchor="ctr"/>
          <a:lstStyle/>
          <a:p>
            <a:endParaRPr lang="zh-CN" altLang="en-US"/>
          </a:p>
        </p:txBody>
      </p:sp>
      <p:cxnSp>
        <p:nvCxnSpPr>
          <p:cNvPr id="31" name="直接连接符 30"/>
          <p:cNvCxnSpPr/>
          <p:nvPr/>
        </p:nvCxnSpPr>
        <p:spPr>
          <a:xfrm>
            <a:off x="0" y="5092030"/>
            <a:ext cx="9144000" cy="0"/>
          </a:xfrm>
          <a:prstGeom prst="line">
            <a:avLst/>
          </a:prstGeom>
          <a:ln w="101600">
            <a:solidFill>
              <a:srgbClr val="489018"/>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nodeType="afterGroup">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0-#ppt_w/2"/>
                                          </p:val>
                                        </p:tav>
                                        <p:tav tm="100000">
                                          <p:val>
                                            <p:strVal val="#ppt_x"/>
                                          </p:val>
                                        </p:tav>
                                      </p:tavLst>
                                    </p:anim>
                                    <p:anim calcmode="lin" valueType="num">
                                      <p:cBhvr additive="base">
                                        <p:cTn id="18" dur="500" fill="hold"/>
                                        <p:tgtEl>
                                          <p:spTgt spid="29"/>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anim calcmode="lin" valueType="num">
                                      <p:cBhvr>
                                        <p:cTn id="28" dur="1000" fill="hold"/>
                                        <p:tgtEl>
                                          <p:spTgt spid="28"/>
                                        </p:tgtEl>
                                        <p:attrNameLst>
                                          <p:attrName>ppt_x</p:attrName>
                                        </p:attrNameLst>
                                      </p:cBhvr>
                                      <p:tavLst>
                                        <p:tav tm="0">
                                          <p:val>
                                            <p:strVal val="#ppt_x"/>
                                          </p:val>
                                        </p:tav>
                                        <p:tav tm="100000">
                                          <p:val>
                                            <p:strVal val="#ppt_x"/>
                                          </p:val>
                                        </p:tav>
                                      </p:tavLst>
                                    </p:anim>
                                    <p:anim calcmode="lin" valueType="num">
                                      <p:cBhvr>
                                        <p:cTn id="29" dur="1000" fill="hold"/>
                                        <p:tgtEl>
                                          <p:spTgt spid="28"/>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down)">
                                      <p:cBhvr>
                                        <p:cTn id="39" dur="500"/>
                                        <p:tgtEl>
                                          <p:spTgt spid="22"/>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500"/>
                                        <p:tgtEl>
                                          <p:spTgt spid="27"/>
                                        </p:tgtEl>
                                      </p:cBhvr>
                                    </p:animEffect>
                                  </p:childTnLst>
                                </p:cTn>
                              </p:par>
                            </p:childTnLst>
                          </p:cTn>
                        </p:par>
                        <p:par>
                          <p:cTn id="43" fill="hold" nodeType="afterGroup">
                            <p:stCondLst>
                              <p:cond delay="400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00"/>
                                        <p:tgtEl>
                                          <p:spTgt spid="9"/>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down)">
                                      <p:cBhvr>
                                        <p:cTn id="49" dur="500"/>
                                        <p:tgtEl>
                                          <p:spTgt spid="1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500"/>
                                        <p:tgtEl>
                                          <p:spTgt spid="11"/>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down)">
                                      <p:cBhvr>
                                        <p:cTn id="55" dur="500"/>
                                        <p:tgtEl>
                                          <p:spTgt spid="13"/>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down)">
                                      <p:cBhvr>
                                        <p:cTn id="58" dur="500"/>
                                        <p:tgtEl>
                                          <p:spTgt spid="14"/>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down)">
                                      <p:cBhvr>
                                        <p:cTn id="61" dur="500"/>
                                        <p:tgtEl>
                                          <p:spTgt spid="15"/>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down)">
                                      <p:cBhvr>
                                        <p:cTn id="64" dur="500"/>
                                        <p:tgtEl>
                                          <p:spTgt spid="16"/>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down)">
                                      <p:cBhvr>
                                        <p:cTn id="67" dur="500"/>
                                        <p:tgtEl>
                                          <p:spTgt spid="17"/>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down)">
                                      <p:cBhvr>
                                        <p:cTn id="70" dur="500"/>
                                        <p:tgtEl>
                                          <p:spTgt spid="18"/>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wipe(down)">
                                      <p:cBhvr>
                                        <p:cTn id="76" dur="500"/>
                                        <p:tgtEl>
                                          <p:spTgt spid="20"/>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wipe(down)">
                                      <p:cBhvr>
                                        <p:cTn id="79" dur="500"/>
                                        <p:tgtEl>
                                          <p:spTgt spid="21"/>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down)">
                                      <p:cBhvr>
                                        <p:cTn id="82" dur="500"/>
                                        <p:tgtEl>
                                          <p:spTgt spid="23"/>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wipe(down)">
                                      <p:cBhvr>
                                        <p:cTn id="85" dur="500"/>
                                        <p:tgtEl>
                                          <p:spTgt spid="24"/>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wipe(down)">
                                      <p:cBhvr>
                                        <p:cTn id="88" dur="500"/>
                                        <p:tgtEl>
                                          <p:spTgt spid="25"/>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9" grpId="0" animBg="1"/>
      <p:bldP spid="10" grpId="0" animBg="1"/>
      <p:bldP spid="11" grpId="0"/>
      <p:bldP spid="12" grpId="0"/>
      <p:bldP spid="13" grpId="0" animBg="1"/>
      <p:bldP spid="14" grpId="0" animBg="1"/>
      <p:bldP spid="15" grpId="0" animBg="1"/>
      <p:bldP spid="16" grpId="0"/>
      <p:bldP spid="17" grpId="0"/>
      <p:bldP spid="18" grpId="0" animBg="1"/>
      <p:bldP spid="19" grpId="0" animBg="1"/>
      <p:bldP spid="20" grpId="0" animBg="1"/>
      <p:bldP spid="21" grpId="0"/>
      <p:bldP spid="22" grpId="0"/>
      <p:bldP spid="23" grpId="0" animBg="1"/>
      <p:bldP spid="24" grpId="0" animBg="1"/>
      <p:bldP spid="25" grpId="0" animBg="1"/>
      <p:bldP spid="26" grpId="0"/>
      <p:bldP spid="27" grpId="0"/>
      <p:bldP spid="28" grpId="0"/>
      <p:bldP spid="29" grpId="0" animBg="1"/>
    </p:bldLst>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405000" y="2300317"/>
            <a:ext cx="335720" cy="369650"/>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4" rIns="68570" bIns="34284" anchor="ctr"/>
          <a:lstStyle/>
          <a:p>
            <a:pPr algn="ctr" fontAlgn="base">
              <a:defRPr/>
            </a:pPr>
            <a:endParaRPr lang="zh-CN" altLang="en-US" sz="100" strike="noStrike" noProof="1">
              <a:solidFill>
                <a:prstClr val="white"/>
              </a:solidFill>
            </a:endParaRPr>
          </a:p>
        </p:txBody>
      </p:sp>
      <p:sp>
        <p:nvSpPr>
          <p:cNvPr id="4" name="矩形 3"/>
          <p:cNvSpPr/>
          <p:nvPr/>
        </p:nvSpPr>
        <p:spPr>
          <a:xfrm>
            <a:off x="2736254" y="2302103"/>
            <a:ext cx="5264375" cy="3696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235" tIns="0" rIns="10123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143371" y="1870846"/>
            <a:ext cx="5237589" cy="4357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42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380959" y="1868167"/>
            <a:ext cx="480365" cy="43840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4" rIns="68570" bIns="34284" anchor="ctr"/>
          <a:lstStyle/>
          <a:p>
            <a:pPr algn="ctr" fontAlgn="base">
              <a:defRPr/>
            </a:pPr>
            <a:endParaRPr lang="zh-CN" altLang="en-US" sz="100" strike="noStrike" noProof="1">
              <a:solidFill>
                <a:prstClr val="white"/>
              </a:solidFill>
            </a:endParaRPr>
          </a:p>
        </p:txBody>
      </p:sp>
      <p:sp>
        <p:nvSpPr>
          <p:cNvPr id="38917" name="矩形 11"/>
          <p:cNvSpPr/>
          <p:nvPr/>
        </p:nvSpPr>
        <p:spPr>
          <a:xfrm>
            <a:off x="2186246" y="2848541"/>
            <a:ext cx="4702759" cy="951803"/>
          </a:xfrm>
          <a:prstGeom prst="rect">
            <a:avLst/>
          </a:prstGeom>
          <a:noFill/>
          <a:ln w="25400">
            <a:noFill/>
          </a:ln>
        </p:spPr>
        <p:txBody>
          <a:bodyPr lIns="68570" tIns="34284" rIns="68570" bIns="34284" anchor="ctr"/>
          <a:lstStyle/>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模板下载：</a:t>
            </a:r>
            <a:r>
              <a:rPr lang="en-US" altLang="zh-CN" sz="79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790" b="1">
                <a:solidFill>
                  <a:srgbClr val="FFC000"/>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行业</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790" b="1">
                <a:solidFill>
                  <a:srgbClr val="4A452A"/>
                </a:solidFill>
                <a:latin typeface="微软雅黑" panose="020b0503020204020204" pitchFamily="34" charset="-122"/>
                <a:ea typeface="微软雅黑" panose="020b0503020204020204" pitchFamily="34" charset="-122"/>
              </a:rPr>
              <a:t>工作</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790" b="1">
                <a:solidFill>
                  <a:srgbClr val="4A452A"/>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节日</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背景图片：</a:t>
            </a:r>
            <a:r>
              <a:rPr lang="en-US" altLang="zh-CN" sz="790" b="1">
                <a:solidFill>
                  <a:srgbClr val="4A452A"/>
                </a:solidFill>
                <a:latin typeface="微软雅黑" panose="020b0503020204020204" pitchFamily="34" charset="-122"/>
                <a:ea typeface="微软雅黑" panose="020b0503020204020204" pitchFamily="34" charset="-122"/>
              </a:rPr>
              <a:t> </a:t>
            </a:r>
            <a:r>
              <a:rPr lang="en-US" altLang="zh-CN" sz="79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790" b="1">
                <a:solidFill>
                  <a:srgbClr val="4A452A"/>
                </a:solidFill>
                <a:latin typeface="微软雅黑" panose="020b0503020204020204" pitchFamily="34" charset="-122"/>
                <a:ea typeface="微软雅黑" panose="020b0503020204020204" pitchFamily="34" charset="-122"/>
              </a:rPr>
              <a:t>            PPT</a:t>
            </a:r>
            <a:r>
              <a:rPr lang="zh-CN" altLang="en-US" sz="790" b="1">
                <a:solidFill>
                  <a:srgbClr val="4A452A"/>
                </a:solidFill>
                <a:latin typeface="微软雅黑" panose="020b0503020204020204" pitchFamily="34" charset="-122"/>
                <a:ea typeface="微软雅黑" panose="020b0503020204020204" pitchFamily="34" charset="-122"/>
              </a:rPr>
              <a:t>课件模板：</a:t>
            </a:r>
            <a:r>
              <a:rPr lang="en-US" altLang="zh-CN" sz="79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79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3466625" y="730647"/>
            <a:ext cx="2142894" cy="1071447"/>
          </a:xfrm>
          <a:prstGeom prst="rect">
            <a:avLst/>
          </a:prstGeom>
          <a:noFill/>
          <a:ln w="9525">
            <a:noFill/>
          </a:ln>
        </p:spPr>
      </p:pic>
    </p:spTree>
  </p:cSld>
  <p:clrMapOvr>
    <a:masterClrMapping/>
  </p:clrMapOvr>
  <p:transition spd="med" advClick="0" advTm="0">
    <p:push dir="r"/>
  </p:transition>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8" y="-10478"/>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1580"/>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095500" y="2336006"/>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PPT模板下载：</a:t>
            </a:r>
            <a:r>
              <a:rPr lang="en-US" altLang="zh-CN" sz="900">
                <a:latin typeface="微软雅黑" panose="020b0503020204020204" charset="-122"/>
                <a:ea typeface="微软雅黑"/>
                <a:cs typeface="微软雅黑" panose="020b0503020204020204" charset="-122"/>
                <a:hlinkClick r:id="rId4"/>
              </a:rPr>
              <a:t>www.ppthui.com/muban/</a:t>
            </a:r>
            <a:r>
              <a:rPr lang="en-US" altLang="zh-CN" sz="900" b="1">
                <a:solidFill>
                  <a:srgbClr val="FFC000"/>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行业PPT模板：</a:t>
            </a:r>
            <a:r>
              <a:rPr lang="en-US" altLang="zh-CN" sz="900">
                <a:latin typeface="微软雅黑" panose="020b0503020204020204" charset="-122"/>
                <a:ea typeface="微软雅黑"/>
                <a:cs typeface="微软雅黑" panose="020b0503020204020204" charset="-122"/>
                <a:hlinkClick r:id="rId5"/>
              </a:rPr>
              <a:t>www.ppthui.com/hangye/</a:t>
            </a:r>
            <a:endParaRPr lang="en-US" altLang="zh-CN" sz="900" b="1">
              <a:solidFill>
                <a:srgbClr val="4A452A"/>
              </a:solidFill>
              <a:latin typeface="微软雅黑" panose="020b0503020204020204" charset="-122"/>
              <a:ea typeface="微软雅黑"/>
              <a:cs typeface="微软雅黑" panose="020b0503020204020204" charset="-122"/>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工作PPT模板：</a:t>
            </a:r>
            <a:r>
              <a:rPr lang="en-US" altLang="zh-CN" sz="900">
                <a:latin typeface="微软雅黑" panose="020b0503020204020204" charset="-122"/>
                <a:ea typeface="微软雅黑"/>
                <a:cs typeface="微软雅黑" panose="020b0503020204020204" charset="-122"/>
                <a:hlinkClick r:id="rId6"/>
              </a:rPr>
              <a:t>www.ppthui.com/gongzuo/</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节日PPT模板：</a:t>
            </a:r>
            <a:r>
              <a:rPr lang="en-US" altLang="zh-CN" sz="900">
                <a:latin typeface="微软雅黑" panose="020b0503020204020204" charset="-122"/>
                <a:ea typeface="微软雅黑"/>
                <a:cs typeface="微软雅黑" panose="020b0503020204020204" charset="-122"/>
                <a:hlinkClick r:id="rId7"/>
              </a:rPr>
              <a:t>www.ppthui.com/jieri/</a:t>
            </a:r>
            <a:endParaRPr lang="en-US" altLang="zh-CN" sz="9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党政军事PPT：</a:t>
            </a:r>
            <a:r>
              <a:rPr lang="en-US" altLang="zh-CN" sz="900">
                <a:latin typeface="微软雅黑" panose="020b0503020204020204" charset="-122"/>
                <a:ea typeface="微软雅黑"/>
                <a:cs typeface="微软雅黑" panose="020b0503020204020204" charset="-122"/>
                <a:hlinkClick r:id="rId8"/>
              </a:rPr>
              <a:t>www.ppthui.com/dangzheng/</a:t>
            </a:r>
            <a:r>
              <a:rPr lang="en-US" altLang="zh-CN" sz="900">
                <a:solidFill>
                  <a:srgbClr val="4A452A"/>
                </a:solidFill>
                <a:latin typeface="微软雅黑" panose="020b0503020204020204" charset="-122"/>
                <a:ea typeface="微软雅黑"/>
                <a:cs typeface="微软雅黑" panose="020b0503020204020204" charset="-122"/>
              </a:rPr>
              <a:t> </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教育说课课件：</a:t>
            </a:r>
            <a:r>
              <a:rPr lang="en-US" altLang="zh-CN" sz="900">
                <a:latin typeface="微软雅黑" panose="020b0503020204020204" charset="-122"/>
                <a:ea typeface="微软雅黑"/>
                <a:cs typeface="微软雅黑" panose="020b0503020204020204" charset="-122"/>
                <a:hlinkClick r:id="rId9"/>
              </a:rPr>
              <a:t>www.ppthui.com/jiaoyu/</a:t>
            </a:r>
            <a:endParaRPr lang="en-US" altLang="zh-CN" sz="9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499924" y="72723"/>
            <a:ext cx="2142045" cy="1071023"/>
          </a:xfrm>
          <a:prstGeom prst="rect">
            <a:avLst/>
          </a:prstGeom>
          <a:noFill/>
          <a:ln w="9525">
            <a:noFill/>
          </a:ln>
        </p:spPr>
      </p:pic>
      <p:sp>
        <p:nvSpPr>
          <p:cNvPr id="2" name="文本框 1"/>
          <p:cNvSpPr txBox="1"/>
          <p:nvPr/>
        </p:nvSpPr>
        <p:spPr>
          <a:xfrm>
            <a:off x="1414939" y="3809524"/>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模板：</a:t>
            </a:r>
            <a:r>
              <a:rPr lang="zh-CN" altLang="en-US" sz="900">
                <a:latin typeface="微软雅黑" panose="020b0503020204020204" charset="-122"/>
                <a:ea typeface="微软雅黑"/>
                <a:cs typeface="微软雅黑" panose="020b0503020204020204" charset="-122"/>
                <a:hlinkClick r:id="rId11" action="ppaction://hlinkfile"/>
              </a:rPr>
              <a:t>简洁模板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2" action="ppaction://hlinkfile"/>
              </a:rPr>
              <a:t>商务模板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3" action="ppaction://hlinkfile"/>
              </a:rPr>
              <a:t>自然风景</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4" action="ppaction://hlinkfile"/>
              </a:rPr>
              <a:t>时尚模板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5" action="ppaction://hlinkfile"/>
              </a:rPr>
              <a:t>古典模板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6" action="ppaction://hlinkfile"/>
              </a:rPr>
              <a:t>浪漫爱情</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7" action="ppaction://hlinkfile"/>
              </a:rPr>
              <a:t>卡通动漫</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8" action="ppaction://hlinkfile"/>
              </a:rPr>
              <a:t>艺术设计</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9" action="ppaction://hlinkfile"/>
              </a:rPr>
              <a:t>主题班会</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0" action="ppaction://hlinkfile"/>
              </a:rPr>
              <a:t>背景图片</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行业</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21" action="ppaction://hlinkfile"/>
              </a:rPr>
              <a:t>党政军事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2" action="ppaction://hlinkfile"/>
              </a:rPr>
              <a:t>科技模板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3" action="ppaction://hlinkfile"/>
              </a:rPr>
              <a:t>工业机械</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4" action="ppaction://hlinkfile"/>
              </a:rPr>
              <a:t>医学医疗</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5" action="ppaction://hlinkfile"/>
              </a:rPr>
              <a:t>旅游旅行</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金融理财</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7" action="ppaction://hlinkfile"/>
              </a:rPr>
              <a:t>餐饮美食</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8" action="ppaction://hlinkfile"/>
              </a:rPr>
              <a:t>教育培训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9" action="ppaction://hlinkfile"/>
              </a:rPr>
              <a:t>教学说课</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0" action="ppaction://hlinkfile"/>
              </a:rPr>
              <a:t>营销销售</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工作</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31" action="ppaction://hlinkfile"/>
              </a:rPr>
              <a:t>工作汇报</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2" action="ppaction://hlinkfile"/>
              </a:rPr>
              <a:t>毕业答辩</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3" action="ppaction://hlinkfile"/>
              </a:rPr>
              <a:t>工作培训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4" action="ppaction://hlinkfile"/>
              </a:rPr>
              <a:t>述职报告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5" action="ppaction://hlinkfile"/>
              </a:rPr>
              <a:t>分析报告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6" action="ppaction://hlinkfile"/>
              </a:rPr>
              <a:t>个人简历</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7" action="ppaction://hlinkfile"/>
              </a:rPr>
              <a:t>公司简介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商业金融</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8" action="ppaction://hlinkfile"/>
              </a:rPr>
              <a:t>工作总结</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9" action="ppaction://hlinkfile"/>
              </a:rPr>
              <a:t>团队管理</a:t>
            </a:r>
            <a:endParaRPr lang="zh-CN" altLang="en-US" sz="750">
              <a:latin typeface="微软雅黑" panose="020b0503020204020204" charset="-122"/>
              <a:ea typeface="微软雅黑"/>
              <a:cs typeface="微软雅黑" panose="020b0503020204020204" charset="-122"/>
            </a:endParaRPr>
          </a:p>
          <a:p>
            <a:endParaRPr lang="zh-CN" altLang="en-US" sz="675">
              <a:latin typeface="微软雅黑" panose="020b0503020204020204" charset="-122"/>
              <a:ea typeface="微软雅黑"/>
              <a:cs typeface="微软雅黑" panose="020b0503020204020204" charset="-122"/>
            </a:endParaRPr>
          </a:p>
          <a:p>
            <a:pPr algn="ctr"/>
            <a:r>
              <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组合 6"/>
          <p:cNvGrpSpPr/>
          <p:nvPr/>
        </p:nvGrpSpPr>
        <p:grpSpPr>
          <a:xfrm>
            <a:off x="251521" y="1"/>
            <a:ext cx="288031" cy="555526"/>
            <a:chOff x="251521" y="1"/>
            <a:chExt cx="288031" cy="555526"/>
          </a:xfrm>
        </p:grpSpPr>
        <p:sp>
          <p:nvSpPr>
            <p:cNvPr id="3" name="矩形 2"/>
            <p:cNvSpPr/>
            <p:nvPr/>
          </p:nvSpPr>
          <p:spPr>
            <a:xfrm>
              <a:off x="251521" y="1"/>
              <a:ext cx="288031" cy="555526"/>
            </a:xfrm>
            <a:prstGeom prst="rect">
              <a:avLst/>
            </a:prstGeom>
            <a:solidFill>
              <a:srgbClr val="489018"/>
            </a:solidFill>
            <a:ln w="88900" cmpd="dbl">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4" name="矩形 3"/>
            <p:cNvSpPr/>
            <p:nvPr/>
          </p:nvSpPr>
          <p:spPr>
            <a:xfrm>
              <a:off x="323528" y="483518"/>
              <a:ext cx="144016" cy="72008"/>
            </a:xfrm>
            <a:prstGeom prst="rect">
              <a:avLst/>
            </a:prstGeom>
            <a:solidFill>
              <a:schemeClr val="bg1"/>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sp>
        <p:nvSpPr>
          <p:cNvPr id="5" name="TextBox 4"/>
          <p:cNvSpPr txBox="1"/>
          <p:nvPr/>
        </p:nvSpPr>
        <p:spPr>
          <a:xfrm>
            <a:off x="539552" y="144964"/>
            <a:ext cx="1826141" cy="338554"/>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r>
              <a:rPr lang="zh-CN" altLang="en-US" sz="1600">
                <a:solidFill>
                  <a:schemeClr val="tx1">
                    <a:lumMod val="85000"/>
                    <a:lumOff val="15000"/>
                  </a:schemeClr>
                </a:solidFill>
              </a:rPr>
              <a:t>上一年度工作总结</a:t>
            </a:r>
            <a:endParaRPr lang="zh-CN" altLang="en-US" sz="1600">
              <a:solidFill>
                <a:schemeClr val="tx1">
                  <a:lumMod val="85000"/>
                  <a:lumOff val="15000"/>
                </a:schemeClr>
              </a:solidFill>
            </a:endParaRPr>
          </a:p>
        </p:txBody>
      </p:sp>
      <p:sp>
        <p:nvSpPr>
          <p:cNvPr id="8" name="矩形 1"/>
          <p:cNvSpPr>
            <a:spLocks noChangeArrowheads="1"/>
          </p:cNvSpPr>
          <p:nvPr/>
        </p:nvSpPr>
        <p:spPr bwMode="auto">
          <a:xfrm>
            <a:off x="4894337" y="1655489"/>
            <a:ext cx="3494087"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坚持精益求精、拒绝平庸的做事精神，帮助您实现美观、精致、严谨、动感的</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展示效果，让您的</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创造卓越价值。</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这里有中国最强的</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设计团队，中国最大的</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素材商城，中国最火的</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技术论坛，中国最好的</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技能培训。</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Freeform 5"/>
          <p:cNvSpPr>
            <a:spLocks noChangeArrowheads="1"/>
          </p:cNvSpPr>
          <p:nvPr/>
        </p:nvSpPr>
        <p:spPr bwMode="auto">
          <a:xfrm>
            <a:off x="2189237" y="2719114"/>
            <a:ext cx="976312" cy="1370013"/>
          </a:xfrm>
          <a:custGeom>
            <a:gdLst>
              <a:gd name="T0" fmla="*/ 487362 w 615"/>
              <a:gd name="T1" fmla="*/ 0 h 863"/>
              <a:gd name="T2" fmla="*/ 731837 w 615"/>
              <a:gd name="T3" fmla="*/ 690563 h 863"/>
              <a:gd name="T4" fmla="*/ 976312 w 615"/>
              <a:gd name="T5" fmla="*/ 1370013 h 863"/>
              <a:gd name="T6" fmla="*/ 487362 w 615"/>
              <a:gd name="T7" fmla="*/ 1370013 h 863"/>
              <a:gd name="T8" fmla="*/ 0 w 615"/>
              <a:gd name="T9" fmla="*/ 1370013 h 863"/>
              <a:gd name="T10" fmla="*/ 244475 w 615"/>
              <a:gd name="T11" fmla="*/ 690563 h 863"/>
              <a:gd name="T12" fmla="*/ 487362 w 615"/>
              <a:gd name="T13" fmla="*/ 0 h 863"/>
              <a:gd name="T14" fmla="*/ 0 60000 65536"/>
              <a:gd name="T15" fmla="*/ 0 60000 65536"/>
              <a:gd name="T16" fmla="*/ 0 60000 65536"/>
              <a:gd name="T17" fmla="*/ 0 60000 65536"/>
              <a:gd name="T18" fmla="*/ 0 60000 65536"/>
              <a:gd name="T19" fmla="*/ 0 60000 65536"/>
              <a:gd name="T20" fmla="*/ 0 60000 65536"/>
              <a:gd name="T21" fmla="*/ 0 w 615"/>
              <a:gd name="T22" fmla="*/ 0 h 863"/>
              <a:gd name="T23" fmla="*/ 615 w 615"/>
              <a:gd name="T24" fmla="*/ 863 h 863"/>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615" h="863">
                <a:moveTo>
                  <a:pt x="307" y="0"/>
                </a:moveTo>
                <a:lnTo>
                  <a:pt x="461" y="435"/>
                </a:lnTo>
                <a:lnTo>
                  <a:pt x="615" y="863"/>
                </a:lnTo>
                <a:lnTo>
                  <a:pt x="307" y="863"/>
                </a:lnTo>
                <a:lnTo>
                  <a:pt x="0" y="863"/>
                </a:lnTo>
                <a:lnTo>
                  <a:pt x="154" y="435"/>
                </a:lnTo>
                <a:lnTo>
                  <a:pt x="307" y="0"/>
                </a:lnTo>
                <a:close/>
              </a:path>
            </a:pathLst>
          </a:custGeom>
          <a:solidFill>
            <a:srgbClr val="489018"/>
          </a:solidFill>
          <a:ln>
            <a:noFill/>
          </a:ln>
        </p:spPr>
        <p:txBody>
          <a:bodyPr/>
          <a:lstStyle/>
          <a:p>
            <a:endParaRPr lang="zh-CN" altLang="en-US">
              <a:solidFill>
                <a:schemeClr val="tx1">
                  <a:lumMod val="85000"/>
                  <a:lumOff val="15000"/>
                </a:schemeClr>
              </a:solidFill>
            </a:endParaRPr>
          </a:p>
        </p:txBody>
      </p:sp>
      <p:sp>
        <p:nvSpPr>
          <p:cNvPr id="10" name="Freeform 6"/>
          <p:cNvSpPr>
            <a:spLocks noChangeArrowheads="1"/>
          </p:cNvSpPr>
          <p:nvPr/>
        </p:nvSpPr>
        <p:spPr bwMode="auto">
          <a:xfrm>
            <a:off x="1362149" y="3441427"/>
            <a:ext cx="976313" cy="647700"/>
          </a:xfrm>
          <a:custGeom>
            <a:gdLst>
              <a:gd name="T0" fmla="*/ 488950 w 615"/>
              <a:gd name="T1" fmla="*/ 0 h 408"/>
              <a:gd name="T2" fmla="*/ 731838 w 615"/>
              <a:gd name="T3" fmla="*/ 319088 h 408"/>
              <a:gd name="T4" fmla="*/ 976313 w 615"/>
              <a:gd name="T5" fmla="*/ 647700 h 408"/>
              <a:gd name="T6" fmla="*/ 488950 w 615"/>
              <a:gd name="T7" fmla="*/ 647700 h 408"/>
              <a:gd name="T8" fmla="*/ 0 w 615"/>
              <a:gd name="T9" fmla="*/ 647700 h 408"/>
              <a:gd name="T10" fmla="*/ 244475 w 615"/>
              <a:gd name="T11" fmla="*/ 319088 h 408"/>
              <a:gd name="T12" fmla="*/ 488950 w 615"/>
              <a:gd name="T13" fmla="*/ 0 h 408"/>
              <a:gd name="T14" fmla="*/ 0 60000 65536"/>
              <a:gd name="T15" fmla="*/ 0 60000 65536"/>
              <a:gd name="T16" fmla="*/ 0 60000 65536"/>
              <a:gd name="T17" fmla="*/ 0 60000 65536"/>
              <a:gd name="T18" fmla="*/ 0 60000 65536"/>
              <a:gd name="T19" fmla="*/ 0 60000 65536"/>
              <a:gd name="T20" fmla="*/ 0 60000 65536"/>
              <a:gd name="T21" fmla="*/ 0 w 615"/>
              <a:gd name="T22" fmla="*/ 0 h 408"/>
              <a:gd name="T23" fmla="*/ 615 w 615"/>
              <a:gd name="T24" fmla="*/ 408 h 408"/>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615" h="408">
                <a:moveTo>
                  <a:pt x="308" y="0"/>
                </a:moveTo>
                <a:lnTo>
                  <a:pt x="461" y="201"/>
                </a:lnTo>
                <a:lnTo>
                  <a:pt x="615" y="408"/>
                </a:lnTo>
                <a:lnTo>
                  <a:pt x="308" y="408"/>
                </a:lnTo>
                <a:lnTo>
                  <a:pt x="0" y="408"/>
                </a:lnTo>
                <a:lnTo>
                  <a:pt x="154" y="201"/>
                </a:lnTo>
                <a:lnTo>
                  <a:pt x="308" y="0"/>
                </a:lnTo>
                <a:close/>
              </a:path>
            </a:pathLst>
          </a:custGeom>
          <a:solidFill>
            <a:srgbClr val="92D050"/>
          </a:solidFill>
          <a:ln>
            <a:noFill/>
          </a:ln>
        </p:spPr>
        <p:txBody>
          <a:bodyPr/>
          <a:lstStyle/>
          <a:p>
            <a:endParaRPr lang="zh-CN" altLang="en-US">
              <a:solidFill>
                <a:schemeClr val="tx1">
                  <a:lumMod val="85000"/>
                  <a:lumOff val="15000"/>
                </a:schemeClr>
              </a:solidFill>
            </a:endParaRPr>
          </a:p>
        </p:txBody>
      </p:sp>
      <p:sp>
        <p:nvSpPr>
          <p:cNvPr id="11" name="Freeform 7"/>
          <p:cNvSpPr>
            <a:spLocks noChangeArrowheads="1"/>
          </p:cNvSpPr>
          <p:nvPr/>
        </p:nvSpPr>
        <p:spPr bwMode="auto">
          <a:xfrm>
            <a:off x="568399" y="3765278"/>
            <a:ext cx="974725" cy="323850"/>
          </a:xfrm>
          <a:custGeom>
            <a:gdLst>
              <a:gd name="T0" fmla="*/ 487363 w 614"/>
              <a:gd name="T1" fmla="*/ 0 h 107"/>
              <a:gd name="T2" fmla="*/ 730250 w 614"/>
              <a:gd name="T3" fmla="*/ 84138 h 107"/>
              <a:gd name="T4" fmla="*/ 974725 w 614"/>
              <a:gd name="T5" fmla="*/ 169863 h 107"/>
              <a:gd name="T6" fmla="*/ 487363 w 614"/>
              <a:gd name="T7" fmla="*/ 169863 h 107"/>
              <a:gd name="T8" fmla="*/ 0 w 614"/>
              <a:gd name="T9" fmla="*/ 169863 h 107"/>
              <a:gd name="T10" fmla="*/ 242888 w 614"/>
              <a:gd name="T11" fmla="*/ 84138 h 107"/>
              <a:gd name="T12" fmla="*/ 487363 w 614"/>
              <a:gd name="T13" fmla="*/ 0 h 107"/>
              <a:gd name="T14" fmla="*/ 0 60000 65536"/>
              <a:gd name="T15" fmla="*/ 0 60000 65536"/>
              <a:gd name="T16" fmla="*/ 0 60000 65536"/>
              <a:gd name="T17" fmla="*/ 0 60000 65536"/>
              <a:gd name="T18" fmla="*/ 0 60000 65536"/>
              <a:gd name="T19" fmla="*/ 0 60000 65536"/>
              <a:gd name="T20" fmla="*/ 0 60000 65536"/>
              <a:gd name="T21" fmla="*/ 0 w 614"/>
              <a:gd name="T22" fmla="*/ 0 h 107"/>
              <a:gd name="T23" fmla="*/ 614 w 614"/>
              <a:gd name="T24" fmla="*/ 107 h 107"/>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614" h="107">
                <a:moveTo>
                  <a:pt x="307" y="0"/>
                </a:moveTo>
                <a:lnTo>
                  <a:pt x="460" y="53"/>
                </a:lnTo>
                <a:lnTo>
                  <a:pt x="614" y="107"/>
                </a:lnTo>
                <a:lnTo>
                  <a:pt x="307" y="107"/>
                </a:lnTo>
                <a:lnTo>
                  <a:pt x="0" y="107"/>
                </a:lnTo>
                <a:lnTo>
                  <a:pt x="153" y="53"/>
                </a:lnTo>
                <a:lnTo>
                  <a:pt x="307" y="0"/>
                </a:lnTo>
                <a:close/>
              </a:path>
            </a:pathLst>
          </a:custGeom>
          <a:solidFill>
            <a:srgbClr val="489018"/>
          </a:solidFill>
          <a:ln>
            <a:noFill/>
          </a:ln>
        </p:spPr>
        <p:txBody>
          <a:bodyPr/>
          <a:lstStyle/>
          <a:p>
            <a:endParaRPr lang="zh-CN" altLang="en-US">
              <a:solidFill>
                <a:schemeClr val="tx1">
                  <a:lumMod val="85000"/>
                  <a:lumOff val="15000"/>
                </a:schemeClr>
              </a:solidFill>
            </a:endParaRPr>
          </a:p>
        </p:txBody>
      </p:sp>
      <p:sp>
        <p:nvSpPr>
          <p:cNvPr id="12" name="Freeform 8"/>
          <p:cNvSpPr>
            <a:spLocks noChangeArrowheads="1"/>
          </p:cNvSpPr>
          <p:nvPr/>
        </p:nvSpPr>
        <p:spPr bwMode="auto">
          <a:xfrm>
            <a:off x="3016324" y="1922189"/>
            <a:ext cx="974725" cy="2166938"/>
          </a:xfrm>
          <a:custGeom>
            <a:gdLst>
              <a:gd name="T0" fmla="*/ 487363 w 614"/>
              <a:gd name="T1" fmla="*/ 0 h 1365"/>
              <a:gd name="T2" fmla="*/ 731838 w 614"/>
              <a:gd name="T3" fmla="*/ 1082675 h 1365"/>
              <a:gd name="T4" fmla="*/ 974725 w 614"/>
              <a:gd name="T5" fmla="*/ 2166938 h 1365"/>
              <a:gd name="T6" fmla="*/ 487363 w 614"/>
              <a:gd name="T7" fmla="*/ 2166938 h 1365"/>
              <a:gd name="T8" fmla="*/ 0 w 614"/>
              <a:gd name="T9" fmla="*/ 2166938 h 1365"/>
              <a:gd name="T10" fmla="*/ 244475 w 614"/>
              <a:gd name="T11" fmla="*/ 1082675 h 1365"/>
              <a:gd name="T12" fmla="*/ 487363 w 614"/>
              <a:gd name="T13" fmla="*/ 0 h 1365"/>
              <a:gd name="T14" fmla="*/ 0 60000 65536"/>
              <a:gd name="T15" fmla="*/ 0 60000 65536"/>
              <a:gd name="T16" fmla="*/ 0 60000 65536"/>
              <a:gd name="T17" fmla="*/ 0 60000 65536"/>
              <a:gd name="T18" fmla="*/ 0 60000 65536"/>
              <a:gd name="T19" fmla="*/ 0 60000 65536"/>
              <a:gd name="T20" fmla="*/ 0 60000 65536"/>
              <a:gd name="T21" fmla="*/ 0 w 614"/>
              <a:gd name="T22" fmla="*/ 0 h 1365"/>
              <a:gd name="T23" fmla="*/ 614 w 614"/>
              <a:gd name="T24" fmla="*/ 1365 h 1365"/>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614" h="1365">
                <a:moveTo>
                  <a:pt x="307" y="0"/>
                </a:moveTo>
                <a:lnTo>
                  <a:pt x="461" y="682"/>
                </a:lnTo>
                <a:lnTo>
                  <a:pt x="614" y="1365"/>
                </a:lnTo>
                <a:lnTo>
                  <a:pt x="307" y="1365"/>
                </a:lnTo>
                <a:lnTo>
                  <a:pt x="0" y="1365"/>
                </a:lnTo>
                <a:lnTo>
                  <a:pt x="154" y="682"/>
                </a:lnTo>
                <a:lnTo>
                  <a:pt x="307" y="0"/>
                </a:lnTo>
                <a:close/>
              </a:path>
            </a:pathLst>
          </a:custGeom>
          <a:solidFill>
            <a:srgbClr val="92D050"/>
          </a:solidFill>
          <a:ln>
            <a:noFill/>
          </a:ln>
        </p:spPr>
        <p:txBody>
          <a:bodyPr/>
          <a:lstStyle/>
          <a:p>
            <a:endParaRPr lang="zh-CN" altLang="en-US">
              <a:solidFill>
                <a:schemeClr val="tx1">
                  <a:lumMod val="85000"/>
                  <a:lumOff val="15000"/>
                </a:schemeClr>
              </a:solidFill>
            </a:endParaRPr>
          </a:p>
        </p:txBody>
      </p:sp>
      <p:sp>
        <p:nvSpPr>
          <p:cNvPr id="13" name="Freeform 9"/>
          <p:cNvSpPr>
            <a:spLocks noChangeArrowheads="1"/>
          </p:cNvSpPr>
          <p:nvPr/>
        </p:nvSpPr>
        <p:spPr bwMode="auto">
          <a:xfrm>
            <a:off x="3843412" y="3079477"/>
            <a:ext cx="974725" cy="1009650"/>
          </a:xfrm>
          <a:custGeom>
            <a:gdLst>
              <a:gd name="T0" fmla="*/ 487363 w 614"/>
              <a:gd name="T1" fmla="*/ 0 h 636"/>
              <a:gd name="T2" fmla="*/ 731838 w 614"/>
              <a:gd name="T3" fmla="*/ 509588 h 636"/>
              <a:gd name="T4" fmla="*/ 974725 w 614"/>
              <a:gd name="T5" fmla="*/ 1009650 h 636"/>
              <a:gd name="T6" fmla="*/ 487363 w 614"/>
              <a:gd name="T7" fmla="*/ 1009650 h 636"/>
              <a:gd name="T8" fmla="*/ 0 w 614"/>
              <a:gd name="T9" fmla="*/ 1009650 h 636"/>
              <a:gd name="T10" fmla="*/ 244475 w 614"/>
              <a:gd name="T11" fmla="*/ 509588 h 636"/>
              <a:gd name="T12" fmla="*/ 487363 w 614"/>
              <a:gd name="T13" fmla="*/ 0 h 636"/>
              <a:gd name="T14" fmla="*/ 0 60000 65536"/>
              <a:gd name="T15" fmla="*/ 0 60000 65536"/>
              <a:gd name="T16" fmla="*/ 0 60000 65536"/>
              <a:gd name="T17" fmla="*/ 0 60000 65536"/>
              <a:gd name="T18" fmla="*/ 0 60000 65536"/>
              <a:gd name="T19" fmla="*/ 0 60000 65536"/>
              <a:gd name="T20" fmla="*/ 0 60000 65536"/>
              <a:gd name="T21" fmla="*/ 0 w 614"/>
              <a:gd name="T22" fmla="*/ 0 h 636"/>
              <a:gd name="T23" fmla="*/ 614 w 614"/>
              <a:gd name="T24" fmla="*/ 636 h 636"/>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614" h="636">
                <a:moveTo>
                  <a:pt x="307" y="0"/>
                </a:moveTo>
                <a:lnTo>
                  <a:pt x="461" y="321"/>
                </a:lnTo>
                <a:lnTo>
                  <a:pt x="614" y="636"/>
                </a:lnTo>
                <a:lnTo>
                  <a:pt x="307" y="636"/>
                </a:lnTo>
                <a:lnTo>
                  <a:pt x="0" y="636"/>
                </a:lnTo>
                <a:lnTo>
                  <a:pt x="154" y="321"/>
                </a:lnTo>
                <a:lnTo>
                  <a:pt x="307" y="0"/>
                </a:lnTo>
                <a:close/>
              </a:path>
            </a:pathLst>
          </a:custGeom>
          <a:solidFill>
            <a:srgbClr val="489018"/>
          </a:solidFill>
          <a:ln>
            <a:noFill/>
          </a:ln>
        </p:spPr>
        <p:txBody>
          <a:bodyPr/>
          <a:lstStyle/>
          <a:p>
            <a:endParaRPr lang="zh-CN" altLang="en-US">
              <a:solidFill>
                <a:schemeClr val="tx1">
                  <a:lumMod val="85000"/>
                  <a:lumOff val="15000"/>
                </a:schemeClr>
              </a:solidFill>
            </a:endParaRPr>
          </a:p>
        </p:txBody>
      </p:sp>
      <p:sp>
        <p:nvSpPr>
          <p:cNvPr id="14" name="TextBox 282"/>
          <p:cNvSpPr>
            <a:spLocks noChangeArrowheads="1"/>
          </p:cNvSpPr>
          <p:nvPr/>
        </p:nvSpPr>
        <p:spPr bwMode="auto">
          <a:xfrm>
            <a:off x="828749" y="3435846"/>
            <a:ext cx="3898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600">
                <a:solidFill>
                  <a:schemeClr val="tx1">
                    <a:lumMod val="85000"/>
                    <a:lumOff val="15000"/>
                  </a:schemeClr>
                </a:solidFill>
                <a:latin typeface="方正中等线简体" pitchFamily="2" charset="-122"/>
                <a:ea typeface="方正中等线简体" pitchFamily="2" charset="-122"/>
                <a:sym typeface="Arial" panose="020b0604020202020204" pitchFamily="34" charset="0"/>
              </a:rPr>
              <a:t>18</a:t>
            </a:r>
            <a:endParaRPr lang="zh-CN" altLang="en-US" sz="1600">
              <a:solidFill>
                <a:schemeClr val="tx1">
                  <a:lumMod val="85000"/>
                  <a:lumOff val="15000"/>
                </a:schemeClr>
              </a:solidFill>
              <a:latin typeface="方正中等线简体" pitchFamily="2" charset="-122"/>
              <a:ea typeface="方正中等线简体" pitchFamily="2" charset="-122"/>
              <a:sym typeface="Arial" panose="020b0604020202020204" pitchFamily="34" charset="0"/>
            </a:endParaRPr>
          </a:p>
        </p:txBody>
      </p:sp>
      <p:sp>
        <p:nvSpPr>
          <p:cNvPr id="15" name="TextBox 283"/>
          <p:cNvSpPr>
            <a:spLocks noChangeArrowheads="1"/>
          </p:cNvSpPr>
          <p:nvPr/>
        </p:nvSpPr>
        <p:spPr bwMode="auto">
          <a:xfrm>
            <a:off x="767223" y="4208189"/>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a:solidFill>
                <a:schemeClr val="tx1">
                  <a:lumMod val="85000"/>
                  <a:lumOff val="15000"/>
                </a:schemeClr>
              </a:solidFill>
            </a:endParaRPr>
          </a:p>
        </p:txBody>
      </p:sp>
      <p:sp>
        <p:nvSpPr>
          <p:cNvPr id="16" name="TextBox 285"/>
          <p:cNvSpPr>
            <a:spLocks noChangeArrowheads="1"/>
          </p:cNvSpPr>
          <p:nvPr/>
        </p:nvSpPr>
        <p:spPr bwMode="auto">
          <a:xfrm>
            <a:off x="1536367" y="4208189"/>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a:solidFill>
                <a:schemeClr val="tx1">
                  <a:lumMod val="85000"/>
                  <a:lumOff val="15000"/>
                </a:schemeClr>
              </a:solidFill>
            </a:endParaRPr>
          </a:p>
        </p:txBody>
      </p:sp>
      <p:sp>
        <p:nvSpPr>
          <p:cNvPr id="17" name="TextBox 286"/>
          <p:cNvSpPr>
            <a:spLocks noChangeArrowheads="1"/>
          </p:cNvSpPr>
          <p:nvPr/>
        </p:nvSpPr>
        <p:spPr bwMode="auto">
          <a:xfrm>
            <a:off x="2311474" y="4208189"/>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TextBox 287"/>
          <p:cNvSpPr>
            <a:spLocks noChangeArrowheads="1"/>
          </p:cNvSpPr>
          <p:nvPr/>
        </p:nvSpPr>
        <p:spPr bwMode="auto">
          <a:xfrm>
            <a:off x="3191336" y="4208189"/>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a:solidFill>
                <a:schemeClr val="tx1">
                  <a:lumMod val="85000"/>
                  <a:lumOff val="15000"/>
                </a:schemeClr>
              </a:solidFill>
            </a:endParaRPr>
          </a:p>
        </p:txBody>
      </p:sp>
      <p:sp>
        <p:nvSpPr>
          <p:cNvPr id="19" name="TextBox 288"/>
          <p:cNvSpPr>
            <a:spLocks noChangeArrowheads="1"/>
          </p:cNvSpPr>
          <p:nvPr/>
        </p:nvSpPr>
        <p:spPr bwMode="auto">
          <a:xfrm>
            <a:off x="4047792" y="4208189"/>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a:solidFill>
                <a:schemeClr val="tx1">
                  <a:lumMod val="85000"/>
                  <a:lumOff val="15000"/>
                </a:schemeClr>
              </a:solidFill>
            </a:endParaRPr>
          </a:p>
        </p:txBody>
      </p:sp>
      <p:sp>
        <p:nvSpPr>
          <p:cNvPr id="20" name="TextBox 289"/>
          <p:cNvSpPr>
            <a:spLocks noChangeArrowheads="1"/>
          </p:cNvSpPr>
          <p:nvPr/>
        </p:nvSpPr>
        <p:spPr bwMode="auto">
          <a:xfrm>
            <a:off x="1612974" y="3106464"/>
            <a:ext cx="3898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600">
                <a:solidFill>
                  <a:schemeClr val="tx1">
                    <a:lumMod val="85000"/>
                    <a:lumOff val="15000"/>
                  </a:schemeClr>
                </a:solidFill>
                <a:latin typeface="方正中等线简体" pitchFamily="2" charset="-122"/>
                <a:ea typeface="方正中等线简体" pitchFamily="2" charset="-122"/>
                <a:sym typeface="Arial" panose="020b0604020202020204" pitchFamily="34" charset="0"/>
              </a:rPr>
              <a:t>38</a:t>
            </a:r>
            <a:endParaRPr lang="zh-CN" altLang="en-US" sz="1600">
              <a:solidFill>
                <a:schemeClr val="tx1">
                  <a:lumMod val="85000"/>
                  <a:lumOff val="15000"/>
                </a:schemeClr>
              </a:solidFill>
              <a:latin typeface="方正中等线简体" pitchFamily="2" charset="-122"/>
              <a:ea typeface="方正中等线简体" pitchFamily="2" charset="-122"/>
              <a:sym typeface="Arial" panose="020b0604020202020204" pitchFamily="34" charset="0"/>
            </a:endParaRPr>
          </a:p>
        </p:txBody>
      </p:sp>
      <p:sp>
        <p:nvSpPr>
          <p:cNvPr id="21" name="TextBox 290"/>
          <p:cNvSpPr>
            <a:spLocks noChangeArrowheads="1"/>
          </p:cNvSpPr>
          <p:nvPr/>
        </p:nvSpPr>
        <p:spPr bwMode="auto">
          <a:xfrm>
            <a:off x="2425774" y="2312714"/>
            <a:ext cx="3898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600">
                <a:solidFill>
                  <a:schemeClr val="tx1">
                    <a:lumMod val="85000"/>
                    <a:lumOff val="15000"/>
                  </a:schemeClr>
                </a:solidFill>
                <a:latin typeface="方正中等线简体" pitchFamily="2" charset="-122"/>
                <a:ea typeface="方正中等线简体" pitchFamily="2" charset="-122"/>
                <a:sym typeface="Arial" panose="020b0604020202020204" pitchFamily="34" charset="0"/>
              </a:rPr>
              <a:t>97</a:t>
            </a:r>
            <a:endParaRPr lang="zh-CN" altLang="en-US" sz="1600">
              <a:solidFill>
                <a:schemeClr val="tx1">
                  <a:lumMod val="85000"/>
                  <a:lumOff val="15000"/>
                </a:schemeClr>
              </a:solidFill>
              <a:latin typeface="方正中等线简体" pitchFamily="2" charset="-122"/>
              <a:ea typeface="方正中等线简体" pitchFamily="2" charset="-122"/>
              <a:sym typeface="Arial" panose="020b0604020202020204" pitchFamily="34" charset="0"/>
            </a:endParaRPr>
          </a:p>
        </p:txBody>
      </p:sp>
      <p:sp>
        <p:nvSpPr>
          <p:cNvPr id="22" name="TextBox 291"/>
          <p:cNvSpPr>
            <a:spLocks noChangeArrowheads="1"/>
          </p:cNvSpPr>
          <p:nvPr/>
        </p:nvSpPr>
        <p:spPr bwMode="auto">
          <a:xfrm>
            <a:off x="3267149" y="1593577"/>
            <a:ext cx="4924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600">
                <a:solidFill>
                  <a:schemeClr val="tx1">
                    <a:lumMod val="85000"/>
                    <a:lumOff val="15000"/>
                  </a:schemeClr>
                </a:solidFill>
                <a:latin typeface="方正中等线简体" pitchFamily="2" charset="-122"/>
                <a:ea typeface="方正中等线简体" pitchFamily="2" charset="-122"/>
                <a:sym typeface="Arial" panose="020b0604020202020204" pitchFamily="34" charset="0"/>
              </a:rPr>
              <a:t>125</a:t>
            </a:r>
            <a:endParaRPr lang="zh-CN" altLang="en-US" sz="1600">
              <a:solidFill>
                <a:schemeClr val="tx1">
                  <a:lumMod val="85000"/>
                  <a:lumOff val="15000"/>
                </a:schemeClr>
              </a:solidFill>
              <a:latin typeface="方正中等线简体" pitchFamily="2" charset="-122"/>
              <a:ea typeface="方正中等线简体" pitchFamily="2" charset="-122"/>
              <a:sym typeface="Arial" panose="020b0604020202020204" pitchFamily="34" charset="0"/>
            </a:endParaRPr>
          </a:p>
        </p:txBody>
      </p:sp>
      <p:sp>
        <p:nvSpPr>
          <p:cNvPr id="23" name="TextBox 292"/>
          <p:cNvSpPr>
            <a:spLocks noChangeArrowheads="1"/>
          </p:cNvSpPr>
          <p:nvPr/>
        </p:nvSpPr>
        <p:spPr bwMode="auto">
          <a:xfrm>
            <a:off x="4108524" y="2725464"/>
            <a:ext cx="3898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600">
                <a:solidFill>
                  <a:schemeClr val="tx1">
                    <a:lumMod val="85000"/>
                    <a:lumOff val="15000"/>
                  </a:schemeClr>
                </a:solidFill>
                <a:latin typeface="方正中等线简体" pitchFamily="2" charset="-122"/>
                <a:ea typeface="方正中等线简体" pitchFamily="2" charset="-122"/>
                <a:sym typeface="Arial" panose="020b0604020202020204" pitchFamily="34" charset="0"/>
              </a:rPr>
              <a:t>55</a:t>
            </a:r>
            <a:endParaRPr lang="zh-CN" altLang="en-US" sz="1600">
              <a:solidFill>
                <a:schemeClr val="tx1">
                  <a:lumMod val="85000"/>
                  <a:lumOff val="15000"/>
                </a:schemeClr>
              </a:solidFill>
              <a:latin typeface="方正中等线简体" pitchFamily="2" charset="-122"/>
              <a:ea typeface="方正中等线简体" pitchFamily="2" charset="-122"/>
              <a:sym typeface="Arial" panose="020b0604020202020204" pitchFamily="34" charset="0"/>
            </a:endParaRPr>
          </a:p>
        </p:txBody>
      </p:sp>
      <p:cxnSp>
        <p:nvCxnSpPr>
          <p:cNvPr id="25" name="直接连接符 24"/>
          <p:cNvCxnSpPr/>
          <p:nvPr/>
        </p:nvCxnSpPr>
        <p:spPr>
          <a:xfrm>
            <a:off x="0" y="5092030"/>
            <a:ext cx="9144000" cy="0"/>
          </a:xfrm>
          <a:prstGeom prst="line">
            <a:avLst/>
          </a:prstGeom>
          <a:ln w="101600">
            <a:solidFill>
              <a:srgbClr val="489018"/>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nodeType="afterGroup">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5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65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105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35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3850"/>
                            </p:stCondLst>
                            <p:childTnLst>
                              <p:par>
                                <p:cTn id="41" presetID="2" presetClass="entr" presetSubtype="12"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0-#ppt_w/2"/>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12"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0-#ppt_w/2"/>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par>
                                <p:cTn id="49" presetID="2" presetClass="entr" presetSubtype="12"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0-#ppt_w/2"/>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par>
                                <p:cTn id="53" presetID="2" presetClass="entr" presetSubtype="12"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0-#ppt_w/2"/>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par>
                                <p:cTn id="57" presetID="2" presetClass="entr" presetSubtype="12"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1+#ppt_h/2"/>
                                          </p:val>
                                        </p:tav>
                                        <p:tav tm="100000">
                                          <p:val>
                                            <p:strVal val="#ppt_y"/>
                                          </p:val>
                                        </p:tav>
                                      </p:tavLst>
                                    </p:anim>
                                  </p:childTnLst>
                                </p:cTn>
                              </p:par>
                              <p:par>
                                <p:cTn id="61" presetID="2" presetClass="entr" presetSubtype="12"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0-#ppt_w/2"/>
                                          </p:val>
                                        </p:tav>
                                        <p:tav tm="100000">
                                          <p:val>
                                            <p:strVal val="#ppt_x"/>
                                          </p:val>
                                        </p:tav>
                                      </p:tavLst>
                                    </p:anim>
                                    <p:anim calcmode="lin" valueType="num">
                                      <p:cBhvr additive="base">
                                        <p:cTn id="64" dur="50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2"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0-#ppt_w/2"/>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par>
                                <p:cTn id="69" presetID="2" presetClass="entr" presetSubtype="12"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additive="base">
                                        <p:cTn id="71" dur="500" fill="hold"/>
                                        <p:tgtEl>
                                          <p:spTgt spid="17"/>
                                        </p:tgtEl>
                                        <p:attrNameLst>
                                          <p:attrName>ppt_x</p:attrName>
                                        </p:attrNameLst>
                                      </p:cBhvr>
                                      <p:tavLst>
                                        <p:tav tm="0">
                                          <p:val>
                                            <p:strVal val="0-#ppt_w/2"/>
                                          </p:val>
                                        </p:tav>
                                        <p:tav tm="100000">
                                          <p:val>
                                            <p:strVal val="#ppt_x"/>
                                          </p:val>
                                        </p:tav>
                                      </p:tavLst>
                                    </p:anim>
                                    <p:anim calcmode="lin" valueType="num">
                                      <p:cBhvr additive="base">
                                        <p:cTn id="72" dur="500" fill="hold"/>
                                        <p:tgtEl>
                                          <p:spTgt spid="17"/>
                                        </p:tgtEl>
                                        <p:attrNameLst>
                                          <p:attrName>ppt_y</p:attrName>
                                        </p:attrNameLst>
                                      </p:cBhvr>
                                      <p:tavLst>
                                        <p:tav tm="0">
                                          <p:val>
                                            <p:strVal val="1+#ppt_h/2"/>
                                          </p:val>
                                        </p:tav>
                                        <p:tav tm="100000">
                                          <p:val>
                                            <p:strVal val="#ppt_y"/>
                                          </p:val>
                                        </p:tav>
                                      </p:tavLst>
                                    </p:anim>
                                  </p:childTnLst>
                                </p:cTn>
                              </p:par>
                              <p:par>
                                <p:cTn id="73" presetID="2" presetClass="entr" presetSubtype="12"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additive="base">
                                        <p:cTn id="75" dur="500" fill="hold"/>
                                        <p:tgtEl>
                                          <p:spTgt spid="18"/>
                                        </p:tgtEl>
                                        <p:attrNameLst>
                                          <p:attrName>ppt_x</p:attrName>
                                        </p:attrNameLst>
                                      </p:cBhvr>
                                      <p:tavLst>
                                        <p:tav tm="0">
                                          <p:val>
                                            <p:strVal val="0-#ppt_w/2"/>
                                          </p:val>
                                        </p:tav>
                                        <p:tav tm="100000">
                                          <p:val>
                                            <p:strVal val="#ppt_x"/>
                                          </p:val>
                                        </p:tav>
                                      </p:tavLst>
                                    </p:anim>
                                    <p:anim calcmode="lin" valueType="num">
                                      <p:cBhvr additive="base">
                                        <p:cTn id="76" dur="500" fill="hold"/>
                                        <p:tgtEl>
                                          <p:spTgt spid="18"/>
                                        </p:tgtEl>
                                        <p:attrNameLst>
                                          <p:attrName>ppt_y</p:attrName>
                                        </p:attrNameLst>
                                      </p:cBhvr>
                                      <p:tavLst>
                                        <p:tav tm="0">
                                          <p:val>
                                            <p:strVal val="1+#ppt_h/2"/>
                                          </p:val>
                                        </p:tav>
                                        <p:tav tm="100000">
                                          <p:val>
                                            <p:strVal val="#ppt_y"/>
                                          </p:val>
                                        </p:tav>
                                      </p:tavLst>
                                    </p:anim>
                                  </p:childTnLst>
                                </p:cTn>
                              </p:par>
                              <p:par>
                                <p:cTn id="77" presetID="2" presetClass="entr" presetSubtype="12" fill="hold" grpId="0" nodeType="with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0-#ppt_w/2"/>
                                          </p:val>
                                        </p:tav>
                                        <p:tav tm="100000">
                                          <p:val>
                                            <p:strVal val="#ppt_x"/>
                                          </p:val>
                                        </p:tav>
                                      </p:tavLst>
                                    </p:anim>
                                    <p:anim calcmode="lin" valueType="num">
                                      <p:cBhvr additive="base">
                                        <p:cTn id="80" dur="500" fill="hold"/>
                                        <p:tgtEl>
                                          <p:spTgt spid="19"/>
                                        </p:tgtEl>
                                        <p:attrNameLst>
                                          <p:attrName>ppt_y</p:attrName>
                                        </p:attrNameLst>
                                      </p:cBhvr>
                                      <p:tavLst>
                                        <p:tav tm="0">
                                          <p:val>
                                            <p:strVal val="1+#ppt_h/2"/>
                                          </p:val>
                                        </p:tav>
                                        <p:tav tm="100000">
                                          <p:val>
                                            <p:strVal val="#ppt_y"/>
                                          </p:val>
                                        </p:tav>
                                      </p:tavLst>
                                    </p:anim>
                                  </p:childTnLst>
                                </p:cTn>
                              </p:par>
                            </p:childTnLst>
                          </p:cTn>
                        </p:par>
                        <p:par>
                          <p:cTn id="81" fill="hold" nodeType="afterGroup">
                            <p:stCondLst>
                              <p:cond delay="4350"/>
                            </p:stCondLst>
                            <p:childTnLst>
                              <p:par>
                                <p:cTn id="82" presetID="22" presetClass="entr" presetSubtype="1" fill="hold" grpId="0" nodeType="after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wipe(up)">
                                      <p:cBhvr>
                                        <p:cTn id="8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animBg="1"/>
      <p:bldP spid="10" grpId="0" animBg="1"/>
      <p:bldP spid="11" grpId="0" animBg="1"/>
      <p:bldP spid="12" grpId="0" animBg="1"/>
      <p:bldP spid="13" grpId="0" animBg="1"/>
      <p:bldP spid="14" grpId="0"/>
      <p:bldP spid="15" grpId="0"/>
      <p:bldP spid="16" grpId="0"/>
      <p:bldP spid="17" grpId="0"/>
      <p:bldP spid="18" grpId="0"/>
      <p:bldP spid="19" grpId="0"/>
      <p:bldP spid="20" grpId="0"/>
      <p:bldP spid="21" grpId="0"/>
      <p:bldP spid="22" grpId="0"/>
      <p:bldP spid="23"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组合 6"/>
          <p:cNvGrpSpPr/>
          <p:nvPr/>
        </p:nvGrpSpPr>
        <p:grpSpPr>
          <a:xfrm>
            <a:off x="251521" y="1"/>
            <a:ext cx="288031" cy="555526"/>
            <a:chOff x="251521" y="1"/>
            <a:chExt cx="288031" cy="555526"/>
          </a:xfrm>
        </p:grpSpPr>
        <p:sp>
          <p:nvSpPr>
            <p:cNvPr id="3" name="矩形 2"/>
            <p:cNvSpPr/>
            <p:nvPr/>
          </p:nvSpPr>
          <p:spPr>
            <a:xfrm>
              <a:off x="251521" y="1"/>
              <a:ext cx="288031" cy="555526"/>
            </a:xfrm>
            <a:prstGeom prst="rect">
              <a:avLst/>
            </a:prstGeom>
            <a:solidFill>
              <a:srgbClr val="489018"/>
            </a:solidFill>
            <a:ln w="88900" cmpd="dbl">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23528" y="483518"/>
              <a:ext cx="144016" cy="72008"/>
            </a:xfrm>
            <a:prstGeom prst="rect">
              <a:avLst/>
            </a:prstGeom>
            <a:solidFill>
              <a:schemeClr val="bg1"/>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extBox 4"/>
          <p:cNvSpPr txBox="1"/>
          <p:nvPr/>
        </p:nvSpPr>
        <p:spPr>
          <a:xfrm>
            <a:off x="539552" y="144964"/>
            <a:ext cx="1826141" cy="338554"/>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r>
              <a:rPr lang="zh-CN" altLang="en-US" sz="1600">
                <a:solidFill>
                  <a:schemeClr val="tx1">
                    <a:lumMod val="85000"/>
                    <a:lumOff val="15000"/>
                  </a:schemeClr>
                </a:solidFill>
              </a:rPr>
              <a:t>上一年度工作总结</a:t>
            </a:r>
            <a:endParaRPr lang="zh-CN" altLang="en-US" sz="1600">
              <a:solidFill>
                <a:schemeClr val="tx1">
                  <a:lumMod val="85000"/>
                  <a:lumOff val="15000"/>
                </a:schemeClr>
              </a:solidFill>
            </a:endParaRPr>
          </a:p>
        </p:txBody>
      </p:sp>
      <p:grpSp>
        <p:nvGrpSpPr>
          <p:cNvPr id="6" name="组合 5"/>
          <p:cNvGrpSpPr/>
          <p:nvPr/>
        </p:nvGrpSpPr>
        <p:grpSpPr>
          <a:xfrm>
            <a:off x="3307012" y="1521142"/>
            <a:ext cx="1884362" cy="1884362"/>
            <a:chOff x="3449067" y="1305719"/>
            <a:chExt cx="1884362" cy="1884362"/>
          </a:xfrm>
          <a:solidFill>
            <a:srgbClr val="489018"/>
          </a:solidFill>
        </p:grpSpPr>
        <p:sp>
          <p:nvSpPr>
            <p:cNvPr id="8" name="椭圆 7"/>
            <p:cNvSpPr/>
            <p:nvPr/>
          </p:nvSpPr>
          <p:spPr>
            <a:xfrm>
              <a:off x="3449067" y="1305719"/>
              <a:ext cx="1884362" cy="188436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bg1"/>
                </a:solidFill>
              </a:endParaRPr>
            </a:p>
          </p:txBody>
        </p:sp>
        <p:grpSp>
          <p:nvGrpSpPr>
            <p:cNvPr id="9" name="组合 8"/>
            <p:cNvGrpSpPr/>
            <p:nvPr/>
          </p:nvGrpSpPr>
          <p:grpSpPr>
            <a:xfrm>
              <a:off x="3952304" y="1662906"/>
              <a:ext cx="877888" cy="1168400"/>
              <a:chOff x="2443163" y="2125663"/>
              <a:chExt cx="315913" cy="511175"/>
            </a:xfrm>
            <a:grpFill/>
          </p:grpSpPr>
          <p:sp>
            <p:nvSpPr>
              <p:cNvPr id="10" name="Freeform 78"/>
              <p:cNvSpPr/>
              <p:nvPr/>
            </p:nvSpPr>
            <p:spPr bwMode="auto">
              <a:xfrm>
                <a:off x="2443163" y="2125663"/>
                <a:ext cx="315913" cy="396875"/>
              </a:xfrm>
              <a:custGeom>
                <a:gdLst>
                  <a:gd name="T0" fmla="*/ 2147483647 w 362"/>
                  <a:gd name="T1" fmla="*/ 0 h 455"/>
                  <a:gd name="T2" fmla="*/ 664862471 w 362"/>
                  <a:gd name="T3" fmla="*/ 2147483647 h 455"/>
                  <a:gd name="T4" fmla="*/ 2147483647 w 362"/>
                  <a:gd name="T5" fmla="*/ 2147483647 h 455"/>
                  <a:gd name="T6" fmla="*/ 2147483647 w 362"/>
                  <a:gd name="T7" fmla="*/ 2147483647 h 455"/>
                  <a:gd name="T8" fmla="*/ 2147483647 w 362"/>
                  <a:gd name="T9" fmla="*/ 2147483647 h 455"/>
                  <a:gd name="T10" fmla="*/ 2147483647 w 362"/>
                  <a:gd name="T11" fmla="*/ 2147483647 h 455"/>
                  <a:gd name="T12" fmla="*/ 2147483647 w 362"/>
                  <a:gd name="T13" fmla="*/ 2147483647 h 455"/>
                  <a:gd name="T14" fmla="*/ 2147483647 w 362"/>
                  <a:gd name="T15" fmla="*/ 2147483647 h 455"/>
                  <a:gd name="T16" fmla="*/ 2147483647 w 362"/>
                  <a:gd name="T17" fmla="*/ 2147483647 h 455"/>
                  <a:gd name="T18" fmla="*/ 2147483647 w 362"/>
                  <a:gd name="T19" fmla="*/ 0 h 455"/>
                  <a:gd name="T20" fmla="*/ 2147483647 w 362"/>
                  <a:gd name="T21" fmla="*/ 0 h 4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2" h="455">
                    <a:moveTo>
                      <a:pt x="180" y="0"/>
                    </a:moveTo>
                    <a:cubicBezTo>
                      <a:pt x="80" y="0"/>
                      <a:pt x="0" y="81"/>
                      <a:pt x="1" y="181"/>
                    </a:cubicBezTo>
                    <a:cubicBezTo>
                      <a:pt x="1" y="239"/>
                      <a:pt x="44" y="290"/>
                      <a:pt x="73" y="323"/>
                    </a:cubicBezTo>
                    <a:cubicBezTo>
                      <a:pt x="103" y="356"/>
                      <a:pt x="109" y="431"/>
                      <a:pt x="109" y="431"/>
                    </a:cubicBezTo>
                    <a:cubicBezTo>
                      <a:pt x="109" y="431"/>
                      <a:pt x="142" y="455"/>
                      <a:pt x="181" y="455"/>
                    </a:cubicBezTo>
                    <a:cubicBezTo>
                      <a:pt x="221" y="455"/>
                      <a:pt x="253" y="431"/>
                      <a:pt x="253" y="431"/>
                    </a:cubicBezTo>
                    <a:cubicBezTo>
                      <a:pt x="253" y="431"/>
                      <a:pt x="253" y="431"/>
                      <a:pt x="253" y="431"/>
                    </a:cubicBezTo>
                    <a:cubicBezTo>
                      <a:pt x="253" y="431"/>
                      <a:pt x="260" y="356"/>
                      <a:pt x="289" y="323"/>
                    </a:cubicBezTo>
                    <a:cubicBezTo>
                      <a:pt x="318" y="290"/>
                      <a:pt x="361" y="239"/>
                      <a:pt x="361" y="181"/>
                    </a:cubicBezTo>
                    <a:cubicBezTo>
                      <a:pt x="362" y="81"/>
                      <a:pt x="282" y="0"/>
                      <a:pt x="183" y="0"/>
                    </a:cubicBezTo>
                    <a:lnTo>
                      <a:pt x="180" y="0"/>
                    </a:lnTo>
                    <a:close/>
                  </a:path>
                </a:pathLst>
              </a:custGeom>
              <a:grpFill/>
              <a:ln w="34925" cap="flat">
                <a:solidFill>
                  <a:schemeClr val="bg1"/>
                </a:solidFill>
                <a:prstDash val="solid"/>
                <a:round/>
              </a:ln>
            </p:spPr>
            <p:txBody>
              <a:bodyPr/>
              <a:lstStyle/>
              <a:p>
                <a:endParaRPr lang="zh-CN" altLang="en-US">
                  <a:solidFill>
                    <a:schemeClr val="bg1"/>
                  </a:solidFill>
                </a:endParaRPr>
              </a:p>
            </p:txBody>
          </p:sp>
          <p:sp>
            <p:nvSpPr>
              <p:cNvPr id="11" name="Freeform 79"/>
              <p:cNvSpPr/>
              <p:nvPr/>
            </p:nvSpPr>
            <p:spPr bwMode="auto">
              <a:xfrm>
                <a:off x="2530475" y="2508250"/>
                <a:ext cx="69850" cy="55563"/>
              </a:xfrm>
              <a:custGeom>
                <a:gdLst>
                  <a:gd name="T0" fmla="*/ 2147483647 w 81"/>
                  <a:gd name="T1" fmla="*/ 0 h 64"/>
                  <a:gd name="T2" fmla="*/ 2147483647 w 81"/>
                  <a:gd name="T3" fmla="*/ 2147483647 h 64"/>
                  <a:gd name="T4" fmla="*/ 2147483647 w 81"/>
                  <a:gd name="T5" fmla="*/ 2147483647 h 64"/>
                  <a:gd name="T6" fmla="*/ 0 60000 65536"/>
                  <a:gd name="T7" fmla="*/ 0 60000 65536"/>
                  <a:gd name="T8" fmla="*/ 0 60000 65536"/>
                </a:gdLst>
                <a:cxnLst>
                  <a:cxn ang="T6">
                    <a:pos x="T0" y="T1"/>
                  </a:cxn>
                  <a:cxn ang="T7">
                    <a:pos x="T2" y="T3"/>
                  </a:cxn>
                  <a:cxn ang="T8">
                    <a:pos x="T4" y="T5"/>
                  </a:cxn>
                </a:cxnLst>
                <a:rect l="0" t="0" r="r" b="b"/>
                <a:pathLst>
                  <a:path w="81" h="64">
                    <a:moveTo>
                      <a:pt x="13" y="0"/>
                    </a:moveTo>
                    <a:cubicBezTo>
                      <a:pt x="8" y="14"/>
                      <a:pt x="0" y="16"/>
                      <a:pt x="5" y="28"/>
                    </a:cubicBezTo>
                    <a:cubicBezTo>
                      <a:pt x="11" y="40"/>
                      <a:pt x="42" y="64"/>
                      <a:pt x="81" y="64"/>
                    </a:cubicBezTo>
                  </a:path>
                </a:pathLst>
              </a:custGeom>
              <a:grpFill/>
              <a:ln w="34925" cap="rnd">
                <a:solidFill>
                  <a:schemeClr val="bg1"/>
                </a:solidFill>
                <a:prstDash val="solid"/>
                <a:round/>
              </a:ln>
            </p:spPr>
            <p:txBody>
              <a:bodyPr/>
              <a:lstStyle/>
              <a:p>
                <a:endParaRPr lang="zh-CN" altLang="en-US">
                  <a:solidFill>
                    <a:schemeClr val="bg1"/>
                  </a:solidFill>
                </a:endParaRPr>
              </a:p>
            </p:txBody>
          </p:sp>
          <p:sp>
            <p:nvSpPr>
              <p:cNvPr id="12" name="Freeform 80"/>
              <p:cNvSpPr/>
              <p:nvPr/>
            </p:nvSpPr>
            <p:spPr bwMode="auto">
              <a:xfrm>
                <a:off x="2600325" y="2508250"/>
                <a:ext cx="71438" cy="55563"/>
              </a:xfrm>
              <a:custGeom>
                <a:gdLst>
                  <a:gd name="T0" fmla="*/ 2147483647 w 82"/>
                  <a:gd name="T1" fmla="*/ 0 h 64"/>
                  <a:gd name="T2" fmla="*/ 2147483647 w 82"/>
                  <a:gd name="T3" fmla="*/ 2147483647 h 64"/>
                  <a:gd name="T4" fmla="*/ 0 w 82"/>
                  <a:gd name="T5" fmla="*/ 2147483647 h 64"/>
                  <a:gd name="T6" fmla="*/ 0 60000 65536"/>
                  <a:gd name="T7" fmla="*/ 0 60000 65536"/>
                  <a:gd name="T8" fmla="*/ 0 60000 65536"/>
                </a:gdLst>
                <a:cxnLst>
                  <a:cxn ang="T6">
                    <a:pos x="T0" y="T1"/>
                  </a:cxn>
                  <a:cxn ang="T7">
                    <a:pos x="T2" y="T3"/>
                  </a:cxn>
                  <a:cxn ang="T8">
                    <a:pos x="T4" y="T5"/>
                  </a:cxn>
                </a:cxnLst>
                <a:rect l="0" t="0" r="r" b="b"/>
                <a:pathLst>
                  <a:path w="82" h="64">
                    <a:moveTo>
                      <a:pt x="68" y="0"/>
                    </a:moveTo>
                    <a:cubicBezTo>
                      <a:pt x="74" y="14"/>
                      <a:pt x="82" y="16"/>
                      <a:pt x="76" y="28"/>
                    </a:cubicBezTo>
                    <a:cubicBezTo>
                      <a:pt x="71" y="40"/>
                      <a:pt x="40" y="64"/>
                      <a:pt x="0" y="64"/>
                    </a:cubicBezTo>
                  </a:path>
                </a:pathLst>
              </a:custGeom>
              <a:grpFill/>
              <a:ln w="34925" cap="rnd">
                <a:solidFill>
                  <a:schemeClr val="bg1"/>
                </a:solidFill>
                <a:prstDash val="solid"/>
                <a:round/>
              </a:ln>
            </p:spPr>
            <p:txBody>
              <a:bodyPr/>
              <a:lstStyle/>
              <a:p>
                <a:endParaRPr lang="zh-CN" altLang="en-US">
                  <a:solidFill>
                    <a:schemeClr val="bg1"/>
                  </a:solidFill>
                </a:endParaRPr>
              </a:p>
            </p:txBody>
          </p:sp>
          <p:sp>
            <p:nvSpPr>
              <p:cNvPr id="13" name="Freeform 81"/>
              <p:cNvSpPr/>
              <p:nvPr/>
            </p:nvSpPr>
            <p:spPr bwMode="auto">
              <a:xfrm>
                <a:off x="2530475" y="2551113"/>
                <a:ext cx="69850" cy="55563"/>
              </a:xfrm>
              <a:custGeom>
                <a:gdLst>
                  <a:gd name="T0" fmla="*/ 2147483647 w 81"/>
                  <a:gd name="T1" fmla="*/ 0 h 64"/>
                  <a:gd name="T2" fmla="*/ 2147483647 w 81"/>
                  <a:gd name="T3" fmla="*/ 2147483647 h 64"/>
                  <a:gd name="T4" fmla="*/ 2147483647 w 81"/>
                  <a:gd name="T5" fmla="*/ 2147483647 h 64"/>
                  <a:gd name="T6" fmla="*/ 0 60000 65536"/>
                  <a:gd name="T7" fmla="*/ 0 60000 65536"/>
                  <a:gd name="T8" fmla="*/ 0 60000 65536"/>
                </a:gdLst>
                <a:cxnLst>
                  <a:cxn ang="T6">
                    <a:pos x="T0" y="T1"/>
                  </a:cxn>
                  <a:cxn ang="T7">
                    <a:pos x="T2" y="T3"/>
                  </a:cxn>
                  <a:cxn ang="T8">
                    <a:pos x="T4" y="T5"/>
                  </a:cxn>
                </a:cxnLst>
                <a:rect l="0" t="0" r="r" b="b"/>
                <a:pathLst>
                  <a:path w="81" h="64">
                    <a:moveTo>
                      <a:pt x="13" y="0"/>
                    </a:moveTo>
                    <a:cubicBezTo>
                      <a:pt x="8" y="14"/>
                      <a:pt x="0" y="16"/>
                      <a:pt x="5" y="28"/>
                    </a:cubicBezTo>
                    <a:cubicBezTo>
                      <a:pt x="11" y="40"/>
                      <a:pt x="42" y="64"/>
                      <a:pt x="81" y="64"/>
                    </a:cubicBezTo>
                  </a:path>
                </a:pathLst>
              </a:custGeom>
              <a:grpFill/>
              <a:ln w="34925" cap="rnd">
                <a:solidFill>
                  <a:schemeClr val="bg1"/>
                </a:solidFill>
                <a:prstDash val="solid"/>
                <a:round/>
              </a:ln>
            </p:spPr>
            <p:txBody>
              <a:bodyPr/>
              <a:lstStyle/>
              <a:p>
                <a:endParaRPr lang="zh-CN" altLang="en-US">
                  <a:solidFill>
                    <a:schemeClr val="bg1"/>
                  </a:solidFill>
                </a:endParaRPr>
              </a:p>
            </p:txBody>
          </p:sp>
          <p:sp>
            <p:nvSpPr>
              <p:cNvPr id="14" name="Freeform 82"/>
              <p:cNvSpPr/>
              <p:nvPr/>
            </p:nvSpPr>
            <p:spPr bwMode="auto">
              <a:xfrm>
                <a:off x="2600325" y="2551113"/>
                <a:ext cx="71438" cy="55563"/>
              </a:xfrm>
              <a:custGeom>
                <a:gdLst>
                  <a:gd name="T0" fmla="*/ 2147483647 w 82"/>
                  <a:gd name="T1" fmla="*/ 0 h 64"/>
                  <a:gd name="T2" fmla="*/ 2147483647 w 82"/>
                  <a:gd name="T3" fmla="*/ 2147483647 h 64"/>
                  <a:gd name="T4" fmla="*/ 0 w 82"/>
                  <a:gd name="T5" fmla="*/ 2147483647 h 64"/>
                  <a:gd name="T6" fmla="*/ 0 60000 65536"/>
                  <a:gd name="T7" fmla="*/ 0 60000 65536"/>
                  <a:gd name="T8" fmla="*/ 0 60000 65536"/>
                </a:gdLst>
                <a:cxnLst>
                  <a:cxn ang="T6">
                    <a:pos x="T0" y="T1"/>
                  </a:cxn>
                  <a:cxn ang="T7">
                    <a:pos x="T2" y="T3"/>
                  </a:cxn>
                  <a:cxn ang="T8">
                    <a:pos x="T4" y="T5"/>
                  </a:cxn>
                </a:cxnLst>
                <a:rect l="0" t="0" r="r" b="b"/>
                <a:pathLst>
                  <a:path w="82" h="64">
                    <a:moveTo>
                      <a:pt x="68" y="0"/>
                    </a:moveTo>
                    <a:cubicBezTo>
                      <a:pt x="74" y="14"/>
                      <a:pt x="82" y="16"/>
                      <a:pt x="76" y="28"/>
                    </a:cubicBezTo>
                    <a:cubicBezTo>
                      <a:pt x="71" y="40"/>
                      <a:pt x="40" y="64"/>
                      <a:pt x="0" y="64"/>
                    </a:cubicBezTo>
                  </a:path>
                </a:pathLst>
              </a:custGeom>
              <a:grpFill/>
              <a:ln w="34925" cap="rnd">
                <a:solidFill>
                  <a:schemeClr val="bg1"/>
                </a:solidFill>
                <a:prstDash val="solid"/>
                <a:round/>
              </a:ln>
            </p:spPr>
            <p:txBody>
              <a:bodyPr/>
              <a:lstStyle/>
              <a:p>
                <a:endParaRPr lang="zh-CN" altLang="en-US">
                  <a:solidFill>
                    <a:schemeClr val="bg1"/>
                  </a:solidFill>
                </a:endParaRPr>
              </a:p>
            </p:txBody>
          </p:sp>
          <p:sp>
            <p:nvSpPr>
              <p:cNvPr id="15" name="Freeform 83"/>
              <p:cNvSpPr/>
              <p:nvPr/>
            </p:nvSpPr>
            <p:spPr bwMode="auto">
              <a:xfrm>
                <a:off x="2562225" y="2613025"/>
                <a:ext cx="77788" cy="23813"/>
              </a:xfrm>
              <a:custGeom>
                <a:gdLst>
                  <a:gd name="T0" fmla="*/ 2147483647 w 88"/>
                  <a:gd name="T1" fmla="*/ 0 h 27"/>
                  <a:gd name="T2" fmla="*/ 2147483647 w 88"/>
                  <a:gd name="T3" fmla="*/ 2147483647 h 27"/>
                  <a:gd name="T4" fmla="*/ 0 w 88"/>
                  <a:gd name="T5" fmla="*/ 0 h 27"/>
                  <a:gd name="T6" fmla="*/ 0 60000 65536"/>
                  <a:gd name="T7" fmla="*/ 0 60000 65536"/>
                  <a:gd name="T8" fmla="*/ 0 60000 65536"/>
                </a:gdLst>
                <a:cxnLst>
                  <a:cxn ang="T6">
                    <a:pos x="T0" y="T1"/>
                  </a:cxn>
                  <a:cxn ang="T7">
                    <a:pos x="T2" y="T3"/>
                  </a:cxn>
                  <a:cxn ang="T8">
                    <a:pos x="T4" y="T5"/>
                  </a:cxn>
                </a:cxnLst>
                <a:rect l="0" t="0" r="r" b="b"/>
                <a:pathLst>
                  <a:path w="88" h="27">
                    <a:moveTo>
                      <a:pt x="88" y="0"/>
                    </a:moveTo>
                    <a:cubicBezTo>
                      <a:pt x="88" y="0"/>
                      <a:pt x="69" y="27"/>
                      <a:pt x="44" y="27"/>
                    </a:cubicBezTo>
                    <a:cubicBezTo>
                      <a:pt x="20" y="27"/>
                      <a:pt x="0" y="0"/>
                      <a:pt x="0" y="0"/>
                    </a:cubicBezTo>
                  </a:path>
                </a:pathLst>
              </a:custGeom>
              <a:grpFill/>
              <a:ln w="9525">
                <a:solidFill>
                  <a:schemeClr val="bg1"/>
                </a:solidFill>
                <a:round/>
              </a:ln>
            </p:spPr>
            <p:txBody>
              <a:bodyPr/>
              <a:lstStyle/>
              <a:p>
                <a:endParaRPr lang="zh-CN" altLang="en-US">
                  <a:solidFill>
                    <a:schemeClr val="bg1"/>
                  </a:solidFill>
                </a:endParaRPr>
              </a:p>
            </p:txBody>
          </p:sp>
          <p:sp>
            <p:nvSpPr>
              <p:cNvPr id="16" name="Freeform 84"/>
              <p:cNvSpPr/>
              <p:nvPr/>
            </p:nvSpPr>
            <p:spPr bwMode="auto">
              <a:xfrm>
                <a:off x="2544763" y="2297113"/>
                <a:ext cx="112713" cy="219075"/>
              </a:xfrm>
              <a:custGeom>
                <a:gdLst>
                  <a:gd name="T0" fmla="*/ 2147483647 w 71"/>
                  <a:gd name="T1" fmla="*/ 2147483647 h 138"/>
                  <a:gd name="T2" fmla="*/ 0 w 71"/>
                  <a:gd name="T3" fmla="*/ 2147483647 h 138"/>
                  <a:gd name="T4" fmla="*/ 2147483647 w 71"/>
                  <a:gd name="T5" fmla="*/ 0 h 138"/>
                  <a:gd name="T6" fmla="*/ 2147483647 w 71"/>
                  <a:gd name="T7" fmla="*/ 2147483647 h 138"/>
                  <a:gd name="T8" fmla="*/ 2147483647 w 71"/>
                  <a:gd name="T9" fmla="*/ 0 h 138"/>
                  <a:gd name="T10" fmla="*/ 2147483647 w 71"/>
                  <a:gd name="T11" fmla="*/ 2147483647 h 138"/>
                  <a:gd name="T12" fmla="*/ 2147483647 w 71"/>
                  <a:gd name="T13" fmla="*/ 0 h 138"/>
                  <a:gd name="T14" fmla="*/ 2147483647 w 71"/>
                  <a:gd name="T15" fmla="*/ 2147483647 h 138"/>
                  <a:gd name="T16" fmla="*/ 2147483647 w 71"/>
                  <a:gd name="T17" fmla="*/ 0 h 138"/>
                  <a:gd name="T18" fmla="*/ 2147483647 w 71"/>
                  <a:gd name="T19" fmla="*/ 2147483647 h 138"/>
                  <a:gd name="T20" fmla="*/ 2147483647 w 71"/>
                  <a:gd name="T21" fmla="*/ 2147483647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1" h="138">
                    <a:moveTo>
                      <a:pt x="24" y="138"/>
                    </a:moveTo>
                    <a:lnTo>
                      <a:pt x="0" y="10"/>
                    </a:lnTo>
                    <a:lnTo>
                      <a:pt x="6" y="0"/>
                    </a:lnTo>
                    <a:lnTo>
                      <a:pt x="16" y="20"/>
                    </a:lnTo>
                    <a:lnTo>
                      <a:pt x="25" y="0"/>
                    </a:lnTo>
                    <a:lnTo>
                      <a:pt x="35" y="20"/>
                    </a:lnTo>
                    <a:lnTo>
                      <a:pt x="45" y="0"/>
                    </a:lnTo>
                    <a:lnTo>
                      <a:pt x="55" y="20"/>
                    </a:lnTo>
                    <a:lnTo>
                      <a:pt x="65" y="0"/>
                    </a:lnTo>
                    <a:lnTo>
                      <a:pt x="71" y="10"/>
                    </a:lnTo>
                    <a:lnTo>
                      <a:pt x="46" y="138"/>
                    </a:lnTo>
                  </a:path>
                </a:pathLst>
              </a:custGeom>
              <a:grpFill/>
              <a:ln w="11113" cap="rnd">
                <a:solidFill>
                  <a:schemeClr val="bg1"/>
                </a:solidFill>
                <a:prstDash val="solid"/>
                <a:round/>
              </a:ln>
            </p:spPr>
            <p:txBody>
              <a:bodyPr/>
              <a:lstStyle/>
              <a:p>
                <a:endParaRPr lang="zh-CN" altLang="en-US">
                  <a:solidFill>
                    <a:schemeClr val="bg1"/>
                  </a:solidFill>
                </a:endParaRPr>
              </a:p>
            </p:txBody>
          </p:sp>
        </p:grpSp>
      </p:grpSp>
      <p:sp>
        <p:nvSpPr>
          <p:cNvPr id="17" name="弧形 16"/>
          <p:cNvSpPr/>
          <p:nvPr/>
        </p:nvSpPr>
        <p:spPr>
          <a:xfrm>
            <a:off x="3092699" y="1305242"/>
            <a:ext cx="2312988" cy="2314575"/>
          </a:xfrm>
          <a:prstGeom prst="arc">
            <a:avLst>
              <a:gd name="adj1" fmla="val 6642635"/>
              <a:gd name="adj2" fmla="val 6509280"/>
            </a:avLst>
          </a:prstGeom>
          <a:ln w="12700">
            <a:solidFill>
              <a:srgbClr val="489018"/>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ct val="0"/>
              </a:spcBef>
              <a:spcAft>
                <a:spcPct val="0"/>
              </a:spcAft>
              <a:defRPr/>
            </a:pPr>
            <a:endParaRPr lang="zh-CN" altLang="en-US">
              <a:solidFill>
                <a:schemeClr val="bg1"/>
              </a:solidFill>
            </a:endParaRPr>
          </a:p>
        </p:txBody>
      </p:sp>
      <p:grpSp>
        <p:nvGrpSpPr>
          <p:cNvPr id="18" name="组合 17"/>
          <p:cNvGrpSpPr/>
          <p:nvPr/>
        </p:nvGrpSpPr>
        <p:grpSpPr>
          <a:xfrm>
            <a:off x="3811837" y="3141979"/>
            <a:ext cx="914400" cy="914400"/>
            <a:chOff x="3953892" y="2926556"/>
            <a:chExt cx="914400" cy="914400"/>
          </a:xfrm>
        </p:grpSpPr>
        <p:sp>
          <p:nvSpPr>
            <p:cNvPr id="19" name="椭圆 18"/>
            <p:cNvSpPr/>
            <p:nvPr/>
          </p:nvSpPr>
          <p:spPr>
            <a:xfrm>
              <a:off x="3953892" y="2926556"/>
              <a:ext cx="914400" cy="914400"/>
            </a:xfrm>
            <a:prstGeom prst="ellipse">
              <a:avLst/>
            </a:prstGeom>
            <a:solidFill>
              <a:srgbClr val="96C4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bg1"/>
                </a:solidFill>
              </a:endParaRPr>
            </a:p>
          </p:txBody>
        </p:sp>
        <p:sp>
          <p:nvSpPr>
            <p:cNvPr id="20" name="KSO_Shape"/>
            <p:cNvSpPr/>
            <p:nvPr/>
          </p:nvSpPr>
          <p:spPr>
            <a:xfrm>
              <a:off x="4166617" y="3221831"/>
              <a:ext cx="487362" cy="322263"/>
            </a:xfrm>
            <a:custGeom>
              <a:gdLst>
                <a:gd name="connsiteX0" fmla="*/ 880442 w 1224136"/>
                <a:gd name="connsiteY0" fmla="*/ 361080 h 883138"/>
                <a:gd name="connsiteX1" fmla="*/ 1006456 w 1224136"/>
                <a:gd name="connsiteY1" fmla="*/ 487094 h 883138"/>
                <a:gd name="connsiteX2" fmla="*/ 880442 w 1224136"/>
                <a:gd name="connsiteY2" fmla="*/ 613108 h 883138"/>
                <a:gd name="connsiteX3" fmla="*/ 754428 w 1224136"/>
                <a:gd name="connsiteY3" fmla="*/ 487094 h 883138"/>
                <a:gd name="connsiteX4" fmla="*/ 880442 w 1224136"/>
                <a:gd name="connsiteY4" fmla="*/ 361080 h 883138"/>
                <a:gd name="connsiteX5" fmla="*/ 880442 w 1224136"/>
                <a:gd name="connsiteY5" fmla="*/ 235066 h 883138"/>
                <a:gd name="connsiteX6" fmla="*/ 628414 w 1224136"/>
                <a:gd name="connsiteY6" fmla="*/ 487094 h 883138"/>
                <a:gd name="connsiteX7" fmla="*/ 880442 w 1224136"/>
                <a:gd name="connsiteY7" fmla="*/ 739122 h 883138"/>
                <a:gd name="connsiteX8" fmla="*/ 1132470 w 1224136"/>
                <a:gd name="connsiteY8" fmla="*/ 487094 h 883138"/>
                <a:gd name="connsiteX9" fmla="*/ 880442 w 1224136"/>
                <a:gd name="connsiteY9" fmla="*/ 235066 h 883138"/>
                <a:gd name="connsiteX10" fmla="*/ 132017 w 1224136"/>
                <a:gd name="connsiteY10" fmla="*/ 91050 h 883138"/>
                <a:gd name="connsiteX11" fmla="*/ 1092119 w 1224136"/>
                <a:gd name="connsiteY11" fmla="*/ 91050 h 883138"/>
                <a:gd name="connsiteX12" fmla="*/ 1224136 w 1224136"/>
                <a:gd name="connsiteY12" fmla="*/ 223067 h 883138"/>
                <a:gd name="connsiteX13" fmla="*/ 1224136 w 1224136"/>
                <a:gd name="connsiteY13" fmla="*/ 751121 h 883138"/>
                <a:gd name="connsiteX14" fmla="*/ 1092119 w 1224136"/>
                <a:gd name="connsiteY14" fmla="*/ 883138 h 883138"/>
                <a:gd name="connsiteX15" fmla="*/ 132017 w 1224136"/>
                <a:gd name="connsiteY15" fmla="*/ 883138 h 883138"/>
                <a:gd name="connsiteX16" fmla="*/ 0 w 1224136"/>
                <a:gd name="connsiteY16" fmla="*/ 751121 h 883138"/>
                <a:gd name="connsiteX17" fmla="*/ 0 w 1224136"/>
                <a:gd name="connsiteY17" fmla="*/ 223067 h 883138"/>
                <a:gd name="connsiteX18" fmla="*/ 132017 w 1224136"/>
                <a:gd name="connsiteY18" fmla="*/ 91050 h 883138"/>
                <a:gd name="connsiteX19" fmla="*/ 156016 w 1224136"/>
                <a:gd name="connsiteY19" fmla="*/ 0 h 883138"/>
                <a:gd name="connsiteX20" fmla="*/ 348040 w 1224136"/>
                <a:gd name="connsiteY20" fmla="*/ 0 h 883138"/>
                <a:gd name="connsiteX21" fmla="*/ 360040 w 1224136"/>
                <a:gd name="connsiteY21" fmla="*/ 12000 h 883138"/>
                <a:gd name="connsiteX22" fmla="*/ 360040 w 1224136"/>
                <a:gd name="connsiteY22" fmla="*/ 60000 h 883138"/>
                <a:gd name="connsiteX23" fmla="*/ 348040 w 1224136"/>
                <a:gd name="connsiteY23" fmla="*/ 72000 h 883138"/>
                <a:gd name="connsiteX24" fmla="*/ 156016 w 1224136"/>
                <a:gd name="connsiteY24" fmla="*/ 72000 h 883138"/>
                <a:gd name="connsiteX25" fmla="*/ 144016 w 1224136"/>
                <a:gd name="connsiteY25" fmla="*/ 60000 h 883138"/>
                <a:gd name="connsiteX26" fmla="*/ 144016 w 1224136"/>
                <a:gd name="connsiteY26" fmla="*/ 12000 h 883138"/>
                <a:gd name="connsiteX27" fmla="*/ 156016 w 1224136"/>
                <a:gd name="connsiteY27" fmla="*/ 0 h 8831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24136" h="883138">
                  <a:moveTo>
                    <a:pt x="880442" y="361080"/>
                  </a:moveTo>
                  <a:cubicBezTo>
                    <a:pt x="950038" y="361080"/>
                    <a:pt x="1006456" y="417498"/>
                    <a:pt x="1006456" y="487094"/>
                  </a:cubicBezTo>
                  <a:cubicBezTo>
                    <a:pt x="1006456" y="556690"/>
                    <a:pt x="950038" y="613108"/>
                    <a:pt x="880442" y="613108"/>
                  </a:cubicBezTo>
                  <a:cubicBezTo>
                    <a:pt x="810846" y="613108"/>
                    <a:pt x="754428" y="556690"/>
                    <a:pt x="754428" y="487094"/>
                  </a:cubicBezTo>
                  <a:cubicBezTo>
                    <a:pt x="754428" y="417498"/>
                    <a:pt x="810846" y="361080"/>
                    <a:pt x="880442" y="361080"/>
                  </a:cubicBezTo>
                  <a:close/>
                  <a:moveTo>
                    <a:pt x="880442" y="235066"/>
                  </a:moveTo>
                  <a:cubicBezTo>
                    <a:pt x="741251" y="235066"/>
                    <a:pt x="628414" y="347903"/>
                    <a:pt x="628414" y="487094"/>
                  </a:cubicBezTo>
                  <a:cubicBezTo>
                    <a:pt x="628414" y="626285"/>
                    <a:pt x="741251" y="739122"/>
                    <a:pt x="880442" y="739122"/>
                  </a:cubicBezTo>
                  <a:cubicBezTo>
                    <a:pt x="1019633" y="739122"/>
                    <a:pt x="1132470" y="626285"/>
                    <a:pt x="1132470" y="487094"/>
                  </a:cubicBezTo>
                  <a:cubicBezTo>
                    <a:pt x="1132470" y="347903"/>
                    <a:pt x="1019633" y="235066"/>
                    <a:pt x="880442" y="235066"/>
                  </a:cubicBezTo>
                  <a:close/>
                  <a:moveTo>
                    <a:pt x="132017" y="91050"/>
                  </a:moveTo>
                  <a:lnTo>
                    <a:pt x="1092119" y="91050"/>
                  </a:lnTo>
                  <a:cubicBezTo>
                    <a:pt x="1165030" y="91050"/>
                    <a:pt x="1224136" y="150156"/>
                    <a:pt x="1224136" y="223067"/>
                  </a:cubicBezTo>
                  <a:lnTo>
                    <a:pt x="1224136" y="751121"/>
                  </a:lnTo>
                  <a:cubicBezTo>
                    <a:pt x="1224136" y="824032"/>
                    <a:pt x="1165030" y="883138"/>
                    <a:pt x="1092119" y="883138"/>
                  </a:cubicBezTo>
                  <a:lnTo>
                    <a:pt x="132017" y="883138"/>
                  </a:lnTo>
                  <a:cubicBezTo>
                    <a:pt x="59106" y="883138"/>
                    <a:pt x="0" y="824032"/>
                    <a:pt x="0" y="751121"/>
                  </a:cubicBezTo>
                  <a:lnTo>
                    <a:pt x="0" y="223067"/>
                  </a:lnTo>
                  <a:cubicBezTo>
                    <a:pt x="0" y="150156"/>
                    <a:pt x="59106" y="91050"/>
                    <a:pt x="132017" y="91050"/>
                  </a:cubicBezTo>
                  <a:close/>
                  <a:moveTo>
                    <a:pt x="156016" y="0"/>
                  </a:moveTo>
                  <a:lnTo>
                    <a:pt x="348040" y="0"/>
                  </a:lnTo>
                  <a:cubicBezTo>
                    <a:pt x="354667" y="0"/>
                    <a:pt x="360040" y="5373"/>
                    <a:pt x="360040" y="12000"/>
                  </a:cubicBezTo>
                  <a:lnTo>
                    <a:pt x="360040" y="60000"/>
                  </a:lnTo>
                  <a:cubicBezTo>
                    <a:pt x="360040" y="66627"/>
                    <a:pt x="354667" y="72000"/>
                    <a:pt x="348040" y="72000"/>
                  </a:cubicBezTo>
                  <a:lnTo>
                    <a:pt x="156016" y="72000"/>
                  </a:lnTo>
                  <a:cubicBezTo>
                    <a:pt x="149389" y="72000"/>
                    <a:pt x="144016" y="66627"/>
                    <a:pt x="144016" y="60000"/>
                  </a:cubicBezTo>
                  <a:lnTo>
                    <a:pt x="144016" y="12000"/>
                  </a:lnTo>
                  <a:cubicBezTo>
                    <a:pt x="144016" y="5373"/>
                    <a:pt x="149389" y="0"/>
                    <a:pt x="15601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bg1"/>
                </a:solidFill>
              </a:endParaRPr>
            </a:p>
          </p:txBody>
        </p:sp>
      </p:grpSp>
      <p:grpSp>
        <p:nvGrpSpPr>
          <p:cNvPr id="21" name="组合 20"/>
          <p:cNvGrpSpPr/>
          <p:nvPr/>
        </p:nvGrpSpPr>
        <p:grpSpPr>
          <a:xfrm>
            <a:off x="4707187" y="1249679"/>
            <a:ext cx="914400" cy="914400"/>
            <a:chOff x="4849242" y="1034256"/>
            <a:chExt cx="914400" cy="914400"/>
          </a:xfrm>
        </p:grpSpPr>
        <p:sp>
          <p:nvSpPr>
            <p:cNvPr id="22" name="椭圆 21"/>
            <p:cNvSpPr/>
            <p:nvPr/>
          </p:nvSpPr>
          <p:spPr>
            <a:xfrm>
              <a:off x="4849242" y="1034256"/>
              <a:ext cx="914400" cy="914400"/>
            </a:xfrm>
            <a:prstGeom prst="ellipse">
              <a:avLst/>
            </a:prstGeom>
            <a:solidFill>
              <a:srgbClr val="96C4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bg1"/>
                </a:solidFill>
              </a:endParaRPr>
            </a:p>
          </p:txBody>
        </p:sp>
        <p:sp>
          <p:nvSpPr>
            <p:cNvPr id="23" name="KSO_Shape"/>
            <p:cNvSpPr/>
            <p:nvPr/>
          </p:nvSpPr>
          <p:spPr>
            <a:xfrm>
              <a:off x="5079429" y="1321594"/>
              <a:ext cx="452438" cy="341312"/>
            </a:xfrm>
            <a:custGeom>
              <a:gdLst>
                <a:gd name="connsiteX0" fmla="*/ 367281 w 529316"/>
                <a:gd name="connsiteY0" fmla="*/ 196274 h 401026"/>
                <a:gd name="connsiteX1" fmla="*/ 355293 w 529316"/>
                <a:gd name="connsiteY1" fmla="*/ 208263 h 401026"/>
                <a:gd name="connsiteX2" fmla="*/ 465090 w 529316"/>
                <a:gd name="connsiteY2" fmla="*/ 318060 h 401026"/>
                <a:gd name="connsiteX3" fmla="*/ 466739 w 529316"/>
                <a:gd name="connsiteY3" fmla="*/ 320716 h 401026"/>
                <a:gd name="connsiteX4" fmla="*/ 491723 w 529316"/>
                <a:gd name="connsiteY4" fmla="*/ 320716 h 401026"/>
                <a:gd name="connsiteX5" fmla="*/ 162035 w 529316"/>
                <a:gd name="connsiteY5" fmla="*/ 196274 h 401026"/>
                <a:gd name="connsiteX6" fmla="*/ 37593 w 529316"/>
                <a:gd name="connsiteY6" fmla="*/ 320716 h 401026"/>
                <a:gd name="connsiteX7" fmla="*/ 62577 w 529316"/>
                <a:gd name="connsiteY7" fmla="*/ 320716 h 401026"/>
                <a:gd name="connsiteX8" fmla="*/ 64225 w 529316"/>
                <a:gd name="connsiteY8" fmla="*/ 318061 h 401026"/>
                <a:gd name="connsiteX9" fmla="*/ 174023 w 529316"/>
                <a:gd name="connsiteY9" fmla="*/ 208263 h 401026"/>
                <a:gd name="connsiteX10" fmla="*/ 46349 w 529316"/>
                <a:gd name="connsiteY10" fmla="*/ 80311 h 401026"/>
                <a:gd name="connsiteX11" fmla="*/ 222791 w 529316"/>
                <a:gd name="connsiteY11" fmla="*/ 256753 h 401026"/>
                <a:gd name="connsiteX12" fmla="*/ 263500 w 529316"/>
                <a:gd name="connsiteY12" fmla="*/ 273616 h 401026"/>
                <a:gd name="connsiteX13" fmla="*/ 264659 w 529316"/>
                <a:gd name="connsiteY13" fmla="*/ 273504 h 401026"/>
                <a:gd name="connsiteX14" fmla="*/ 306525 w 529316"/>
                <a:gd name="connsiteY14" fmla="*/ 256753 h 401026"/>
                <a:gd name="connsiteX15" fmla="*/ 482968 w 529316"/>
                <a:gd name="connsiteY15" fmla="*/ 80311 h 401026"/>
                <a:gd name="connsiteX16" fmla="*/ 458990 w 529316"/>
                <a:gd name="connsiteY16" fmla="*/ 80311 h 401026"/>
                <a:gd name="connsiteX17" fmla="*/ 300904 w 529316"/>
                <a:gd name="connsiteY17" fmla="*/ 238397 h 401026"/>
                <a:gd name="connsiteX18" fmla="*/ 264659 w 529316"/>
                <a:gd name="connsiteY18" fmla="*/ 252899 h 401026"/>
                <a:gd name="connsiteX19" fmla="*/ 263656 w 529316"/>
                <a:gd name="connsiteY19" fmla="*/ 252995 h 401026"/>
                <a:gd name="connsiteX20" fmla="*/ 228412 w 529316"/>
                <a:gd name="connsiteY20" fmla="*/ 238397 h 401026"/>
                <a:gd name="connsiteX21" fmla="*/ 70326 w 529316"/>
                <a:gd name="connsiteY21" fmla="*/ 80311 h 401026"/>
                <a:gd name="connsiteX22" fmla="*/ 92015 w 529316"/>
                <a:gd name="connsiteY22" fmla="*/ 0 h 401026"/>
                <a:gd name="connsiteX23" fmla="*/ 437301 w 529316"/>
                <a:gd name="connsiteY23" fmla="*/ 0 h 401026"/>
                <a:gd name="connsiteX24" fmla="*/ 529316 w 529316"/>
                <a:gd name="connsiteY24" fmla="*/ 92015 h 401026"/>
                <a:gd name="connsiteX25" fmla="*/ 529316 w 529316"/>
                <a:gd name="connsiteY25" fmla="*/ 309011 h 401026"/>
                <a:gd name="connsiteX26" fmla="*/ 437301 w 529316"/>
                <a:gd name="connsiteY26" fmla="*/ 401026 h 401026"/>
                <a:gd name="connsiteX27" fmla="*/ 92015 w 529316"/>
                <a:gd name="connsiteY27" fmla="*/ 401026 h 401026"/>
                <a:gd name="connsiteX28" fmla="*/ 0 w 529316"/>
                <a:gd name="connsiteY28" fmla="*/ 309011 h 401026"/>
                <a:gd name="connsiteX29" fmla="*/ 0 w 529316"/>
                <a:gd name="connsiteY29" fmla="*/ 92015 h 401026"/>
                <a:gd name="connsiteX30" fmla="*/ 92015 w 529316"/>
                <a:gd name="connsiteY30" fmla="*/ 0 h 4010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9316" h="40102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bg1"/>
                </a:solidFill>
              </a:endParaRPr>
            </a:p>
          </p:txBody>
        </p:sp>
      </p:grpSp>
      <p:grpSp>
        <p:nvGrpSpPr>
          <p:cNvPr id="24" name="组合 23"/>
          <p:cNvGrpSpPr/>
          <p:nvPr/>
        </p:nvGrpSpPr>
        <p:grpSpPr>
          <a:xfrm>
            <a:off x="4813549" y="2393586"/>
            <a:ext cx="914400" cy="914400"/>
            <a:chOff x="4955604" y="2220119"/>
            <a:chExt cx="914400" cy="914400"/>
          </a:xfrm>
        </p:grpSpPr>
        <p:sp>
          <p:nvSpPr>
            <p:cNvPr id="25" name="椭圆 24"/>
            <p:cNvSpPr/>
            <p:nvPr/>
          </p:nvSpPr>
          <p:spPr>
            <a:xfrm>
              <a:off x="4955604" y="2220119"/>
              <a:ext cx="914400" cy="914400"/>
            </a:xfrm>
            <a:prstGeom prst="ellipse">
              <a:avLst/>
            </a:prstGeom>
            <a:solidFill>
              <a:srgbClr val="96C4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bg1"/>
                </a:solidFill>
              </a:endParaRPr>
            </a:p>
          </p:txBody>
        </p:sp>
        <p:sp>
          <p:nvSpPr>
            <p:cNvPr id="26" name="KSO_Shape"/>
            <p:cNvSpPr/>
            <p:nvPr/>
          </p:nvSpPr>
          <p:spPr>
            <a:xfrm>
              <a:off x="5203254" y="2520156"/>
              <a:ext cx="419100" cy="314325"/>
            </a:xfrm>
            <a:custGeom>
              <a:gdLst>
                <a:gd name="connsiteX0" fmla="*/ 577329 w 833225"/>
                <a:gd name="connsiteY0" fmla="*/ 241699 h 624687"/>
                <a:gd name="connsiteX1" fmla="*/ 541325 w 833225"/>
                <a:gd name="connsiteY1" fmla="*/ 277703 h 624687"/>
                <a:gd name="connsiteX2" fmla="*/ 577329 w 833225"/>
                <a:gd name="connsiteY2" fmla="*/ 313707 h 624687"/>
                <a:gd name="connsiteX3" fmla="*/ 613333 w 833225"/>
                <a:gd name="connsiteY3" fmla="*/ 277703 h 624687"/>
                <a:gd name="connsiteX4" fmla="*/ 577329 w 833225"/>
                <a:gd name="connsiteY4" fmla="*/ 241699 h 624687"/>
                <a:gd name="connsiteX5" fmla="*/ 424929 w 833225"/>
                <a:gd name="connsiteY5" fmla="*/ 241699 h 624687"/>
                <a:gd name="connsiteX6" fmla="*/ 388925 w 833225"/>
                <a:gd name="connsiteY6" fmla="*/ 277703 h 624687"/>
                <a:gd name="connsiteX7" fmla="*/ 424929 w 833225"/>
                <a:gd name="connsiteY7" fmla="*/ 313707 h 624687"/>
                <a:gd name="connsiteX8" fmla="*/ 460933 w 833225"/>
                <a:gd name="connsiteY8" fmla="*/ 277703 h 624687"/>
                <a:gd name="connsiteX9" fmla="*/ 424929 w 833225"/>
                <a:gd name="connsiteY9" fmla="*/ 241699 h 624687"/>
                <a:gd name="connsiteX10" fmla="*/ 272529 w 833225"/>
                <a:gd name="connsiteY10" fmla="*/ 241699 h 624687"/>
                <a:gd name="connsiteX11" fmla="*/ 236525 w 833225"/>
                <a:gd name="connsiteY11" fmla="*/ 277703 h 624687"/>
                <a:gd name="connsiteX12" fmla="*/ 272529 w 833225"/>
                <a:gd name="connsiteY12" fmla="*/ 313707 h 624687"/>
                <a:gd name="connsiteX13" fmla="*/ 308533 w 833225"/>
                <a:gd name="connsiteY13" fmla="*/ 277703 h 624687"/>
                <a:gd name="connsiteX14" fmla="*/ 272529 w 833225"/>
                <a:gd name="connsiteY14" fmla="*/ 241699 h 624687"/>
                <a:gd name="connsiteX15" fmla="*/ 429066 w 833225"/>
                <a:gd name="connsiteY15" fmla="*/ 124 h 624687"/>
                <a:gd name="connsiteX16" fmla="*/ 543580 w 833225"/>
                <a:gd name="connsiteY16" fmla="*/ 13237 h 624687"/>
                <a:gd name="connsiteX17" fmla="*/ 789350 w 833225"/>
                <a:gd name="connsiteY17" fmla="*/ 401436 h 624687"/>
                <a:gd name="connsiteX18" fmla="*/ 362652 w 833225"/>
                <a:gd name="connsiteY18" fmla="*/ 552944 h 624687"/>
                <a:gd name="connsiteX19" fmla="*/ 243007 w 833225"/>
                <a:gd name="connsiteY19" fmla="*/ 624687 h 624687"/>
                <a:gd name="connsiteX20" fmla="*/ 211865 w 833225"/>
                <a:gd name="connsiteY20" fmla="*/ 519440 h 624687"/>
                <a:gd name="connsiteX21" fmla="*/ 117966 w 833225"/>
                <a:gd name="connsiteY21" fmla="*/ 84077 h 624687"/>
                <a:gd name="connsiteX22" fmla="*/ 429066 w 833225"/>
                <a:gd name="connsiteY22" fmla="*/ 124 h 6246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3225" h="624687">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solidFill>
                  <a:schemeClr val="bg1"/>
                </a:solidFill>
              </a:endParaRPr>
            </a:p>
          </p:txBody>
        </p:sp>
      </p:grpSp>
      <p:sp>
        <p:nvSpPr>
          <p:cNvPr id="27" name="矩形 26"/>
          <p:cNvSpPr>
            <a:spLocks noChangeArrowheads="1"/>
          </p:cNvSpPr>
          <p:nvPr/>
        </p:nvSpPr>
        <p:spPr bwMode="auto">
          <a:xfrm>
            <a:off x="5896224" y="1305242"/>
            <a:ext cx="28797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a:solidFill>
                  <a:schemeClr val="tx1">
                    <a:lumMod val="85000"/>
                    <a:lumOff val="15000"/>
                  </a:schemeClr>
                </a:solidFill>
              </a:rPr>
              <a:t>Vestibulum ante ipsum primis in faucibus orci luctus et ultrices posuere cubilia Curaeet ultrices posuere cubilia Curae</a:t>
            </a:r>
            <a:endParaRPr lang="zh-CN" altLang="en-US" sz="1400">
              <a:solidFill>
                <a:schemeClr val="tx1">
                  <a:lumMod val="85000"/>
                  <a:lumOff val="15000"/>
                </a:schemeClr>
              </a:solidFill>
            </a:endParaRPr>
          </a:p>
        </p:txBody>
      </p:sp>
      <p:sp>
        <p:nvSpPr>
          <p:cNvPr id="28" name="矩形 20"/>
          <p:cNvSpPr>
            <a:spLocks noChangeArrowheads="1"/>
          </p:cNvSpPr>
          <p:nvPr/>
        </p:nvSpPr>
        <p:spPr bwMode="auto">
          <a:xfrm>
            <a:off x="5896224" y="1057592"/>
            <a:ext cx="1811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600">
                <a:solidFill>
                  <a:schemeClr val="tx1">
                    <a:lumMod val="85000"/>
                    <a:lumOff val="15000"/>
                  </a:schemeClr>
                </a:solidFill>
              </a:rPr>
              <a:t>ADD YOUR TEXT</a:t>
            </a:r>
            <a:endParaRPr lang="zh-CN" altLang="en-US" sz="1600">
              <a:solidFill>
                <a:schemeClr val="tx1">
                  <a:lumMod val="85000"/>
                  <a:lumOff val="15000"/>
                </a:schemeClr>
              </a:solidFill>
            </a:endParaRPr>
          </a:p>
        </p:txBody>
      </p:sp>
      <p:sp>
        <p:nvSpPr>
          <p:cNvPr id="29" name="矩形 21"/>
          <p:cNvSpPr>
            <a:spLocks noChangeArrowheads="1"/>
          </p:cNvSpPr>
          <p:nvPr/>
        </p:nvSpPr>
        <p:spPr bwMode="auto">
          <a:xfrm>
            <a:off x="6086724" y="2721292"/>
            <a:ext cx="28797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a:solidFill>
                  <a:schemeClr val="tx1">
                    <a:lumMod val="85000"/>
                    <a:lumOff val="15000"/>
                  </a:schemeClr>
                </a:solidFill>
              </a:rPr>
              <a:t>Vestibulum ante ipsum primis in faucibus orci luctus et ultrices posuere cubilia Curaeet ultrices posuere cubilia Curae</a:t>
            </a:r>
            <a:endParaRPr lang="zh-CN" altLang="en-US" sz="1400">
              <a:solidFill>
                <a:schemeClr val="tx1">
                  <a:lumMod val="85000"/>
                  <a:lumOff val="15000"/>
                </a:schemeClr>
              </a:solidFill>
            </a:endParaRPr>
          </a:p>
        </p:txBody>
      </p:sp>
      <p:sp>
        <p:nvSpPr>
          <p:cNvPr id="30" name="矩形 22"/>
          <p:cNvSpPr>
            <a:spLocks noChangeArrowheads="1"/>
          </p:cNvSpPr>
          <p:nvPr/>
        </p:nvSpPr>
        <p:spPr bwMode="auto">
          <a:xfrm>
            <a:off x="6086724" y="2472054"/>
            <a:ext cx="18113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600">
                <a:solidFill>
                  <a:schemeClr val="tx1">
                    <a:lumMod val="85000"/>
                    <a:lumOff val="15000"/>
                  </a:schemeClr>
                </a:solidFill>
              </a:rPr>
              <a:t>ADD YOUR TEXT</a:t>
            </a:r>
            <a:endParaRPr lang="zh-CN" altLang="en-US" sz="1600">
              <a:solidFill>
                <a:schemeClr val="tx1">
                  <a:lumMod val="85000"/>
                  <a:lumOff val="15000"/>
                </a:schemeClr>
              </a:solidFill>
            </a:endParaRPr>
          </a:p>
        </p:txBody>
      </p:sp>
      <p:sp>
        <p:nvSpPr>
          <p:cNvPr id="31" name="矩形 23"/>
          <p:cNvSpPr>
            <a:spLocks noChangeArrowheads="1"/>
          </p:cNvSpPr>
          <p:nvPr/>
        </p:nvSpPr>
        <p:spPr bwMode="auto">
          <a:xfrm>
            <a:off x="4861174" y="4137342"/>
            <a:ext cx="28797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a:solidFill>
                  <a:schemeClr val="tx1">
                    <a:lumMod val="85000"/>
                    <a:lumOff val="15000"/>
                  </a:schemeClr>
                </a:solidFill>
              </a:rPr>
              <a:t>Vestibulum ante ipsum primis in faucibus orci luctus et ultrices posuere cubilia</a:t>
            </a:r>
            <a:endParaRPr lang="zh-CN" altLang="en-US" sz="1400">
              <a:solidFill>
                <a:schemeClr val="tx1">
                  <a:lumMod val="85000"/>
                  <a:lumOff val="15000"/>
                </a:schemeClr>
              </a:solidFill>
            </a:endParaRPr>
          </a:p>
        </p:txBody>
      </p:sp>
      <p:sp>
        <p:nvSpPr>
          <p:cNvPr id="32" name="矩形 24"/>
          <p:cNvSpPr>
            <a:spLocks noChangeArrowheads="1"/>
          </p:cNvSpPr>
          <p:nvPr/>
        </p:nvSpPr>
        <p:spPr bwMode="auto">
          <a:xfrm>
            <a:off x="4861174" y="3888104"/>
            <a:ext cx="1809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600">
                <a:solidFill>
                  <a:schemeClr val="tx1">
                    <a:lumMod val="85000"/>
                    <a:lumOff val="15000"/>
                  </a:schemeClr>
                </a:solidFill>
              </a:rPr>
              <a:t>ADD YOUR TEXT</a:t>
            </a:r>
            <a:endParaRPr lang="zh-CN" altLang="en-US" sz="1600">
              <a:solidFill>
                <a:schemeClr val="tx1">
                  <a:lumMod val="85000"/>
                  <a:lumOff val="15000"/>
                </a:schemeClr>
              </a:solidFill>
            </a:endParaRPr>
          </a:p>
        </p:txBody>
      </p:sp>
      <p:sp>
        <p:nvSpPr>
          <p:cNvPr id="33" name="矩形 25"/>
          <p:cNvSpPr>
            <a:spLocks noChangeArrowheads="1"/>
          </p:cNvSpPr>
          <p:nvPr/>
        </p:nvSpPr>
        <p:spPr bwMode="auto">
          <a:xfrm>
            <a:off x="467544" y="1191959"/>
            <a:ext cx="216220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just"/>
            <a:r>
              <a:rPr lang="zh-CN" altLang="en-US" sz="1400">
                <a:solidFill>
                  <a:schemeClr val="tx1">
                    <a:lumMod val="85000"/>
                    <a:lumOff val="15000"/>
                  </a:schemeClr>
                </a:solidFill>
              </a:rPr>
              <a:t>Vestibulum ante ipsum primis in faucibus orci luctus et ultrices posuere cubilia CuraeVestibulum ante ipsum primis in faucibus orci luctus e</a:t>
            </a:r>
            <a:r>
              <a:rPr lang="en-US" altLang="zh-CN" sz="1400">
                <a:solidFill>
                  <a:schemeClr val="tx1">
                    <a:lumMod val="85000"/>
                    <a:lumOff val="15000"/>
                  </a:schemeClr>
                </a:solidFill>
              </a:rPr>
              <a:t>.com</a:t>
            </a:r>
            <a:r>
              <a:rPr lang="zh-CN" altLang="en-US" sz="1400">
                <a:solidFill>
                  <a:schemeClr val="tx1">
                    <a:lumMod val="85000"/>
                    <a:lumOff val="15000"/>
                  </a:schemeClr>
                </a:solidFill>
              </a:rPr>
              <a:t>ultrices posuere cubilia CuraeVestibulum ante ipsum primis in</a:t>
            </a:r>
            <a:endParaRPr lang="zh-CN" altLang="en-US" sz="1400">
              <a:solidFill>
                <a:schemeClr val="tx1">
                  <a:lumMod val="85000"/>
                  <a:lumOff val="15000"/>
                </a:schemeClr>
              </a:solidFill>
            </a:endParaRPr>
          </a:p>
        </p:txBody>
      </p:sp>
      <p:cxnSp>
        <p:nvCxnSpPr>
          <p:cNvPr id="35" name="直接连接符 34"/>
          <p:cNvCxnSpPr/>
          <p:nvPr/>
        </p:nvCxnSpPr>
        <p:spPr>
          <a:xfrm>
            <a:off x="0" y="5092030"/>
            <a:ext cx="9144000" cy="0"/>
          </a:xfrm>
          <a:prstGeom prst="line">
            <a:avLst/>
          </a:prstGeom>
          <a:ln w="101600">
            <a:solidFill>
              <a:srgbClr val="489018"/>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nodeType="afterGroup">
                            <p:stCondLst>
                              <p:cond delay="1500"/>
                            </p:stCondLst>
                            <p:childTnLst>
                              <p:par>
                                <p:cTn id="15" presetID="2" presetClass="entr" presetSubtype="2"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1+#ppt_w/2"/>
                                          </p:val>
                                        </p:tav>
                                        <p:tav tm="100000">
                                          <p:val>
                                            <p:strVal val="#ppt_x"/>
                                          </p:val>
                                        </p:tav>
                                      </p:tavLst>
                                    </p:anim>
                                    <p:anim calcmode="lin" valueType="num">
                                      <p:cBhvr additive="base">
                                        <p:cTn id="18" dur="500" fill="hold"/>
                                        <p:tgtEl>
                                          <p:spTgt spid="33"/>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2000"/>
                            </p:stCondLst>
                            <p:childTnLst>
                              <p:par>
                                <p:cTn id="20" presetID="53" presetClass="entr" presetSubtype="16"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par>
                          <p:cTn id="25" fill="hold" nodeType="afterGroup">
                            <p:stCondLst>
                              <p:cond delay="2500"/>
                            </p:stCondLst>
                            <p:childTnLst>
                              <p:par>
                                <p:cTn id="26" presetID="21"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heel(1)">
                                      <p:cBhvr>
                                        <p:cTn id="28" dur="2000"/>
                                        <p:tgtEl>
                                          <p:spTgt spid="17"/>
                                        </p:tgtEl>
                                      </p:cBhvr>
                                    </p:animEffect>
                                  </p:childTnLst>
                                </p:cTn>
                              </p:par>
                            </p:childTnLst>
                          </p:cTn>
                        </p:par>
                        <p:par>
                          <p:cTn id="29" fill="hold" nodeType="afterGroup">
                            <p:stCondLst>
                              <p:cond delay="4500"/>
                            </p:stCondLst>
                            <p:childTnLst>
                              <p:par>
                                <p:cTn id="30" presetID="2" presetClass="entr" presetSubtype="8"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0-#ppt_w/2"/>
                                          </p:val>
                                        </p:tav>
                                        <p:tav tm="100000">
                                          <p:val>
                                            <p:strVal val="#ppt_x"/>
                                          </p:val>
                                        </p:tav>
                                      </p:tavLst>
                                    </p:anim>
                                    <p:anim calcmode="lin" valueType="num">
                                      <p:cBhvr additive="base">
                                        <p:cTn id="33" dur="500" fill="hold"/>
                                        <p:tgtEl>
                                          <p:spTgt spid="21"/>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25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0-#ppt_w/2"/>
                                          </p:val>
                                        </p:tav>
                                        <p:tav tm="100000">
                                          <p:val>
                                            <p:strVal val="#ppt_x"/>
                                          </p:val>
                                        </p:tav>
                                      </p:tavLst>
                                    </p:anim>
                                    <p:anim calcmode="lin" valueType="num">
                                      <p:cBhvr additive="base">
                                        <p:cTn id="37" dur="500" fill="hold"/>
                                        <p:tgtEl>
                                          <p:spTgt spid="24"/>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35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0-#ppt_w/2"/>
                                          </p:val>
                                        </p:tav>
                                        <p:tav tm="100000">
                                          <p:val>
                                            <p:strVal val="#ppt_x"/>
                                          </p:val>
                                        </p:tav>
                                      </p:tavLst>
                                    </p:anim>
                                    <p:anim calcmode="lin" valueType="num">
                                      <p:cBhvr additive="base">
                                        <p:cTn id="41" dur="500" fill="hold"/>
                                        <p:tgtEl>
                                          <p:spTgt spid="18"/>
                                        </p:tgtEl>
                                        <p:attrNameLst>
                                          <p:attrName>ppt_y</p:attrName>
                                        </p:attrNameLst>
                                      </p:cBhvr>
                                      <p:tavLst>
                                        <p:tav tm="0">
                                          <p:val>
                                            <p:strVal val="#ppt_y"/>
                                          </p:val>
                                        </p:tav>
                                        <p:tav tm="100000">
                                          <p:val>
                                            <p:strVal val="#ppt_y"/>
                                          </p:val>
                                        </p:tav>
                                      </p:tavLst>
                                    </p:anim>
                                  </p:childTnLst>
                                </p:cTn>
                              </p:par>
                            </p:childTnLst>
                          </p:cTn>
                        </p:par>
                        <p:par>
                          <p:cTn id="42" fill="hold" nodeType="afterGroup">
                            <p:stCondLst>
                              <p:cond delay="5350"/>
                            </p:stCondLst>
                            <p:childTnLst>
                              <p:par>
                                <p:cTn id="43" presetID="2" presetClass="entr" presetSubtype="2"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additive="base">
                                        <p:cTn id="45" dur="500" fill="hold"/>
                                        <p:tgtEl>
                                          <p:spTgt spid="28"/>
                                        </p:tgtEl>
                                        <p:attrNameLst>
                                          <p:attrName>ppt_x</p:attrName>
                                        </p:attrNameLst>
                                      </p:cBhvr>
                                      <p:tavLst>
                                        <p:tav tm="0">
                                          <p:val>
                                            <p:strVal val="1+#ppt_w/2"/>
                                          </p:val>
                                        </p:tav>
                                        <p:tav tm="100000">
                                          <p:val>
                                            <p:strVal val="#ppt_x"/>
                                          </p:val>
                                        </p:tav>
                                      </p:tavLst>
                                    </p:anim>
                                    <p:anim calcmode="lin" valueType="num">
                                      <p:cBhvr additive="base">
                                        <p:cTn id="46" dur="500" fill="hold"/>
                                        <p:tgtEl>
                                          <p:spTgt spid="28"/>
                                        </p:tgtEl>
                                        <p:attrNameLst>
                                          <p:attrName>ppt_y</p:attrName>
                                        </p:attrNameLst>
                                      </p:cBhvr>
                                      <p:tavLst>
                                        <p:tav tm="0">
                                          <p:val>
                                            <p:strVal val="#ppt_y"/>
                                          </p:val>
                                        </p:tav>
                                        <p:tav tm="100000">
                                          <p:val>
                                            <p:strVal val="#ppt_y"/>
                                          </p:val>
                                        </p:tav>
                                      </p:tavLst>
                                    </p:anim>
                                  </p:childTnLst>
                                </p:cTn>
                              </p:par>
                            </p:childTnLst>
                          </p:cTn>
                        </p:par>
                        <p:par>
                          <p:cTn id="47" fill="hold" nodeType="afterGroup">
                            <p:stCondLst>
                              <p:cond delay="5850"/>
                            </p:stCondLst>
                            <p:childTnLst>
                              <p:par>
                                <p:cTn id="48" presetID="2" presetClass="entr" presetSubtype="2"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additive="base">
                                        <p:cTn id="50" dur="500" fill="hold"/>
                                        <p:tgtEl>
                                          <p:spTgt spid="27"/>
                                        </p:tgtEl>
                                        <p:attrNameLst>
                                          <p:attrName>ppt_x</p:attrName>
                                        </p:attrNameLst>
                                      </p:cBhvr>
                                      <p:tavLst>
                                        <p:tav tm="0">
                                          <p:val>
                                            <p:strVal val="1+#ppt_w/2"/>
                                          </p:val>
                                        </p:tav>
                                        <p:tav tm="100000">
                                          <p:val>
                                            <p:strVal val="#ppt_x"/>
                                          </p:val>
                                        </p:tav>
                                      </p:tavLst>
                                    </p:anim>
                                    <p:anim calcmode="lin" valueType="num">
                                      <p:cBhvr additive="base">
                                        <p:cTn id="51" dur="500" fill="hold"/>
                                        <p:tgtEl>
                                          <p:spTgt spid="27"/>
                                        </p:tgtEl>
                                        <p:attrNameLst>
                                          <p:attrName>ppt_y</p:attrName>
                                        </p:attrNameLst>
                                      </p:cBhvr>
                                      <p:tavLst>
                                        <p:tav tm="0">
                                          <p:val>
                                            <p:strVal val="#ppt_y"/>
                                          </p:val>
                                        </p:tav>
                                        <p:tav tm="100000">
                                          <p:val>
                                            <p:strVal val="#ppt_y"/>
                                          </p:val>
                                        </p:tav>
                                      </p:tavLst>
                                    </p:anim>
                                  </p:childTnLst>
                                </p:cTn>
                              </p:par>
                            </p:childTnLst>
                          </p:cTn>
                        </p:par>
                        <p:par>
                          <p:cTn id="52" fill="hold" nodeType="afterGroup">
                            <p:stCondLst>
                              <p:cond delay="6350"/>
                            </p:stCondLst>
                            <p:childTnLst>
                              <p:par>
                                <p:cTn id="53" presetID="2" presetClass="entr" presetSubtype="2"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1+#ppt_w/2"/>
                                          </p:val>
                                        </p:tav>
                                        <p:tav tm="100000">
                                          <p:val>
                                            <p:strVal val="#ppt_x"/>
                                          </p:val>
                                        </p:tav>
                                      </p:tavLst>
                                    </p:anim>
                                    <p:anim calcmode="lin" valueType="num">
                                      <p:cBhvr additive="base">
                                        <p:cTn id="56" dur="500" fill="hold"/>
                                        <p:tgtEl>
                                          <p:spTgt spid="30"/>
                                        </p:tgtEl>
                                        <p:attrNameLst>
                                          <p:attrName>ppt_y</p:attrName>
                                        </p:attrNameLst>
                                      </p:cBhvr>
                                      <p:tavLst>
                                        <p:tav tm="0">
                                          <p:val>
                                            <p:strVal val="#ppt_y"/>
                                          </p:val>
                                        </p:tav>
                                        <p:tav tm="100000">
                                          <p:val>
                                            <p:strVal val="#ppt_y"/>
                                          </p:val>
                                        </p:tav>
                                      </p:tavLst>
                                    </p:anim>
                                  </p:childTnLst>
                                </p:cTn>
                              </p:par>
                            </p:childTnLst>
                          </p:cTn>
                        </p:par>
                        <p:par>
                          <p:cTn id="57" fill="hold" nodeType="afterGroup">
                            <p:stCondLst>
                              <p:cond delay="6850"/>
                            </p:stCondLst>
                            <p:childTnLst>
                              <p:par>
                                <p:cTn id="58" presetID="2" presetClass="entr" presetSubtype="2"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500" fill="hold"/>
                                        <p:tgtEl>
                                          <p:spTgt spid="29"/>
                                        </p:tgtEl>
                                        <p:attrNameLst>
                                          <p:attrName>ppt_x</p:attrName>
                                        </p:attrNameLst>
                                      </p:cBhvr>
                                      <p:tavLst>
                                        <p:tav tm="0">
                                          <p:val>
                                            <p:strVal val="1+#ppt_w/2"/>
                                          </p:val>
                                        </p:tav>
                                        <p:tav tm="100000">
                                          <p:val>
                                            <p:strVal val="#ppt_x"/>
                                          </p:val>
                                        </p:tav>
                                      </p:tavLst>
                                    </p:anim>
                                    <p:anim calcmode="lin" valueType="num">
                                      <p:cBhvr additive="base">
                                        <p:cTn id="61" dur="500" fill="hold"/>
                                        <p:tgtEl>
                                          <p:spTgt spid="29"/>
                                        </p:tgtEl>
                                        <p:attrNameLst>
                                          <p:attrName>ppt_y</p:attrName>
                                        </p:attrNameLst>
                                      </p:cBhvr>
                                      <p:tavLst>
                                        <p:tav tm="0">
                                          <p:val>
                                            <p:strVal val="#ppt_y"/>
                                          </p:val>
                                        </p:tav>
                                        <p:tav tm="100000">
                                          <p:val>
                                            <p:strVal val="#ppt_y"/>
                                          </p:val>
                                        </p:tav>
                                      </p:tavLst>
                                    </p:anim>
                                  </p:childTnLst>
                                </p:cTn>
                              </p:par>
                            </p:childTnLst>
                          </p:cTn>
                        </p:par>
                        <p:par>
                          <p:cTn id="62" fill="hold" nodeType="afterGroup">
                            <p:stCondLst>
                              <p:cond delay="7350"/>
                            </p:stCondLst>
                            <p:childTnLst>
                              <p:par>
                                <p:cTn id="63" presetID="2" presetClass="entr" presetSubtype="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additive="base">
                                        <p:cTn id="65" dur="500" fill="hold"/>
                                        <p:tgtEl>
                                          <p:spTgt spid="32"/>
                                        </p:tgtEl>
                                        <p:attrNameLst>
                                          <p:attrName>ppt_x</p:attrName>
                                        </p:attrNameLst>
                                      </p:cBhvr>
                                      <p:tavLst>
                                        <p:tav tm="0">
                                          <p:val>
                                            <p:strVal val="1+#ppt_w/2"/>
                                          </p:val>
                                        </p:tav>
                                        <p:tav tm="100000">
                                          <p:val>
                                            <p:strVal val="#ppt_x"/>
                                          </p:val>
                                        </p:tav>
                                      </p:tavLst>
                                    </p:anim>
                                    <p:anim calcmode="lin" valueType="num">
                                      <p:cBhvr additive="base">
                                        <p:cTn id="66" dur="500" fill="hold"/>
                                        <p:tgtEl>
                                          <p:spTgt spid="32"/>
                                        </p:tgtEl>
                                        <p:attrNameLst>
                                          <p:attrName>ppt_y</p:attrName>
                                        </p:attrNameLst>
                                      </p:cBhvr>
                                      <p:tavLst>
                                        <p:tav tm="0">
                                          <p:val>
                                            <p:strVal val="#ppt_y"/>
                                          </p:val>
                                        </p:tav>
                                        <p:tav tm="100000">
                                          <p:val>
                                            <p:strVal val="#ppt_y"/>
                                          </p:val>
                                        </p:tav>
                                      </p:tavLst>
                                    </p:anim>
                                  </p:childTnLst>
                                </p:cTn>
                              </p:par>
                            </p:childTnLst>
                          </p:cTn>
                        </p:par>
                        <p:par>
                          <p:cTn id="67" fill="hold" nodeType="afterGroup">
                            <p:stCondLst>
                              <p:cond delay="7850"/>
                            </p:stCondLst>
                            <p:childTnLst>
                              <p:par>
                                <p:cTn id="68" presetID="2" presetClass="entr" presetSubtype="2"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additive="base">
                                        <p:cTn id="70" dur="500" fill="hold"/>
                                        <p:tgtEl>
                                          <p:spTgt spid="31"/>
                                        </p:tgtEl>
                                        <p:attrNameLst>
                                          <p:attrName>ppt_x</p:attrName>
                                        </p:attrNameLst>
                                      </p:cBhvr>
                                      <p:tavLst>
                                        <p:tav tm="0">
                                          <p:val>
                                            <p:strVal val="1+#ppt_w/2"/>
                                          </p:val>
                                        </p:tav>
                                        <p:tav tm="100000">
                                          <p:val>
                                            <p:strVal val="#ppt_x"/>
                                          </p:val>
                                        </p:tav>
                                      </p:tavLst>
                                    </p:anim>
                                    <p:anim calcmode="lin" valueType="num">
                                      <p:cBhvr additive="base">
                                        <p:cTn id="71"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animBg="1"/>
      <p:bldP spid="27" grpId="0"/>
      <p:bldP spid="28" grpId="0"/>
      <p:bldP spid="29" grpId="0"/>
      <p:bldP spid="30" grpId="0"/>
      <p:bldP spid="31" grpId="0"/>
      <p:bldP spid="32" grpId="0"/>
      <p:bldP spid="33"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组合 6"/>
          <p:cNvGrpSpPr/>
          <p:nvPr/>
        </p:nvGrpSpPr>
        <p:grpSpPr>
          <a:xfrm>
            <a:off x="251521" y="1"/>
            <a:ext cx="288031" cy="555526"/>
            <a:chOff x="251521" y="1"/>
            <a:chExt cx="288031" cy="555526"/>
          </a:xfrm>
        </p:grpSpPr>
        <p:sp>
          <p:nvSpPr>
            <p:cNvPr id="3" name="矩形 2"/>
            <p:cNvSpPr/>
            <p:nvPr/>
          </p:nvSpPr>
          <p:spPr>
            <a:xfrm>
              <a:off x="251521" y="1"/>
              <a:ext cx="288031" cy="555526"/>
            </a:xfrm>
            <a:prstGeom prst="rect">
              <a:avLst/>
            </a:prstGeom>
            <a:solidFill>
              <a:srgbClr val="489018"/>
            </a:solidFill>
            <a:ln w="88900" cmpd="dbl">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23528" y="483518"/>
              <a:ext cx="144016" cy="72008"/>
            </a:xfrm>
            <a:prstGeom prst="rect">
              <a:avLst/>
            </a:prstGeom>
            <a:solidFill>
              <a:schemeClr val="bg1"/>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extBox 4"/>
          <p:cNvSpPr txBox="1"/>
          <p:nvPr/>
        </p:nvSpPr>
        <p:spPr>
          <a:xfrm>
            <a:off x="539552" y="144964"/>
            <a:ext cx="1826141" cy="338554"/>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r>
              <a:rPr lang="zh-CN" altLang="en-US" sz="1600">
                <a:solidFill>
                  <a:schemeClr val="tx1">
                    <a:lumMod val="85000"/>
                    <a:lumOff val="15000"/>
                  </a:schemeClr>
                </a:solidFill>
              </a:rPr>
              <a:t>上一年度工作总结</a:t>
            </a:r>
            <a:endParaRPr lang="zh-CN" altLang="en-US" sz="1600">
              <a:solidFill>
                <a:schemeClr val="tx1">
                  <a:lumMod val="85000"/>
                  <a:lumOff val="15000"/>
                </a:schemeClr>
              </a:solidFill>
            </a:endParaRPr>
          </a:p>
        </p:txBody>
      </p:sp>
      <p:sp>
        <p:nvSpPr>
          <p:cNvPr id="6" name="五边形 5"/>
          <p:cNvSpPr/>
          <p:nvPr/>
        </p:nvSpPr>
        <p:spPr>
          <a:xfrm>
            <a:off x="4429142" y="1181242"/>
            <a:ext cx="2880320" cy="936104"/>
          </a:xfrm>
          <a:prstGeom prst="homePlate">
            <a:avLst/>
          </a:pr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五边形 7"/>
          <p:cNvSpPr/>
          <p:nvPr/>
        </p:nvSpPr>
        <p:spPr>
          <a:xfrm flipH="1">
            <a:off x="1548822" y="2110832"/>
            <a:ext cx="2880320" cy="936104"/>
          </a:xfrm>
          <a:prstGeom prst="homePlate">
            <a:avLst/>
          </a:pr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TextBox 8"/>
          <p:cNvSpPr txBox="1"/>
          <p:nvPr/>
        </p:nvSpPr>
        <p:spPr>
          <a:xfrm>
            <a:off x="1980870" y="2437316"/>
            <a:ext cx="2448272" cy="400110"/>
          </a:xfrm>
          <a:prstGeom prst="rect">
            <a:avLst/>
          </a:prstGeom>
          <a:noFill/>
        </p:spPr>
        <p:txBody>
          <a:bodyPr wrap="square" rtlCol="0">
            <a:spAutoFit/>
          </a:bodyPr>
          <a:lstStyle/>
          <a:p>
            <a:pPr algn="r"/>
            <a:r>
              <a:rPr lang="en-US" altLang="zh-CN" sz="2000">
                <a:solidFill>
                  <a:schemeClr val="bg1"/>
                </a:solidFill>
                <a:latin typeface="方正正大黑简体" panose="02000000000000000000" pitchFamily="2" charset="-122"/>
                <a:ea typeface="方正正大黑简体" panose="02000000000000000000" pitchFamily="2" charset="-122"/>
              </a:rPr>
              <a:t>2014</a:t>
            </a:r>
            <a:r>
              <a:rPr lang="zh-CN" altLang="en-US" sz="2000">
                <a:solidFill>
                  <a:schemeClr val="bg1"/>
                </a:solidFill>
                <a:latin typeface="方正正大黑简体" panose="02000000000000000000" pitchFamily="2" charset="-122"/>
                <a:ea typeface="方正正大黑简体" panose="02000000000000000000" pitchFamily="2" charset="-122"/>
              </a:rPr>
              <a:t>年工作情况</a:t>
            </a:r>
            <a:endParaRPr lang="zh-CN" altLang="en-US" sz="2000">
              <a:solidFill>
                <a:schemeClr val="bg1"/>
              </a:solidFill>
              <a:latin typeface="方正正大黑简体" panose="02000000000000000000" pitchFamily="2" charset="-122"/>
              <a:ea typeface="方正正大黑简体" panose="02000000000000000000" pitchFamily="2" charset="-122"/>
            </a:endParaRPr>
          </a:p>
        </p:txBody>
      </p:sp>
      <p:sp>
        <p:nvSpPr>
          <p:cNvPr id="10" name="TextBox 9"/>
          <p:cNvSpPr txBox="1"/>
          <p:nvPr/>
        </p:nvSpPr>
        <p:spPr>
          <a:xfrm>
            <a:off x="4429142" y="1449239"/>
            <a:ext cx="2448272" cy="400110"/>
          </a:xfrm>
          <a:prstGeom prst="rect">
            <a:avLst/>
          </a:prstGeom>
          <a:noFill/>
        </p:spPr>
        <p:txBody>
          <a:bodyPr wrap="square" rtlCol="0">
            <a:spAutoFit/>
          </a:bodyPr>
          <a:lstStyle/>
          <a:p>
            <a:r>
              <a:rPr lang="en-US" altLang="zh-CN" sz="2000">
                <a:solidFill>
                  <a:schemeClr val="bg1"/>
                </a:solidFill>
                <a:latin typeface="方正正大黑简体" panose="02000000000000000000" pitchFamily="2" charset="-122"/>
                <a:ea typeface="方正正大黑简体" panose="02000000000000000000" pitchFamily="2" charset="-122"/>
              </a:rPr>
              <a:t>2015</a:t>
            </a:r>
            <a:r>
              <a:rPr lang="zh-CN" altLang="en-US" sz="2000">
                <a:solidFill>
                  <a:schemeClr val="bg1"/>
                </a:solidFill>
                <a:latin typeface="方正正大黑简体" panose="02000000000000000000" pitchFamily="2" charset="-122"/>
                <a:ea typeface="方正正大黑简体" panose="02000000000000000000" pitchFamily="2" charset="-122"/>
              </a:rPr>
              <a:t>年工作情况</a:t>
            </a:r>
            <a:endParaRPr lang="zh-CN" altLang="en-US" sz="2000">
              <a:solidFill>
                <a:schemeClr val="bg1"/>
              </a:solidFill>
              <a:latin typeface="方正正大黑简体" panose="02000000000000000000" pitchFamily="2" charset="-122"/>
              <a:ea typeface="方正正大黑简体" panose="02000000000000000000" pitchFamily="2" charset="-122"/>
            </a:endParaRPr>
          </a:p>
        </p:txBody>
      </p:sp>
      <p:sp>
        <p:nvSpPr>
          <p:cNvPr id="11" name="TextBox 10"/>
          <p:cNvSpPr txBox="1"/>
          <p:nvPr/>
        </p:nvSpPr>
        <p:spPr>
          <a:xfrm>
            <a:off x="899592" y="987574"/>
            <a:ext cx="3240359" cy="923330"/>
          </a:xfrm>
          <a:prstGeom prst="rect">
            <a:avLst/>
          </a:prstGeom>
          <a:noFill/>
        </p:spPr>
        <p:txBody>
          <a:bodyPr wrap="square" rtlCol="0">
            <a:spAutoFit/>
          </a:bodyPr>
          <a:lstStyle/>
          <a:p>
            <a:pPr>
              <a:lnSpc>
                <a:spcPct val="150000"/>
              </a:lnSpc>
            </a:pPr>
            <a:r>
              <a:rPr lang="zh-CN" altLang="en-US" sz="1200">
                <a:solidFill>
                  <a:schemeClr val="tx1">
                    <a:lumMod val="85000"/>
                    <a:lumOff val="15000"/>
                  </a:schemeClr>
                </a:solidFill>
              </a:rPr>
              <a:t>这里输入简单的文字概述这里输入简单文字概</a:t>
            </a:r>
            <a:endParaRPr lang="en-US" altLang="zh-CN" sz="1200">
              <a:solidFill>
                <a:schemeClr val="tx1">
                  <a:lumMod val="85000"/>
                  <a:lumOff val="15000"/>
                </a:schemeClr>
              </a:solidFill>
            </a:endParaRPr>
          </a:p>
          <a:p>
            <a:pPr>
              <a:lnSpc>
                <a:spcPct val="150000"/>
              </a:lnSpc>
            </a:pPr>
            <a:r>
              <a:rPr lang="zh-CN" altLang="en-US" sz="1200">
                <a:solidFill>
                  <a:schemeClr val="tx1">
                    <a:lumMod val="85000"/>
                    <a:lumOff val="15000"/>
                  </a:schemeClr>
                </a:solidFill>
              </a:rPr>
              <a:t>述这里输入简单的文字概述这里入简单的文字</a:t>
            </a:r>
            <a:endParaRPr lang="en-US" altLang="zh-CN" sz="1200">
              <a:solidFill>
                <a:schemeClr val="tx1">
                  <a:lumMod val="85000"/>
                  <a:lumOff val="15000"/>
                </a:schemeClr>
              </a:solidFill>
            </a:endParaRPr>
          </a:p>
          <a:p>
            <a:pPr>
              <a:lnSpc>
                <a:spcPct val="150000"/>
              </a:lnSpc>
            </a:pPr>
            <a:r>
              <a:rPr lang="zh-CN" altLang="en-US" sz="1200">
                <a:solidFill>
                  <a:schemeClr val="tx1">
                    <a:lumMod val="85000"/>
                    <a:lumOff val="15000"/>
                  </a:schemeClr>
                </a:solidFill>
              </a:rPr>
              <a:t>概述这里输入述简单的文字概述</a:t>
            </a:r>
            <a:endParaRPr lang="zh-CN" altLang="en-US" sz="1200">
              <a:solidFill>
                <a:schemeClr val="tx1">
                  <a:lumMod val="85000"/>
                  <a:lumOff val="15000"/>
                </a:schemeClr>
              </a:solidFill>
            </a:endParaRPr>
          </a:p>
        </p:txBody>
      </p:sp>
      <p:sp>
        <p:nvSpPr>
          <p:cNvPr id="12" name="TextBox 11"/>
          <p:cNvSpPr txBox="1"/>
          <p:nvPr/>
        </p:nvSpPr>
        <p:spPr>
          <a:xfrm>
            <a:off x="4645166" y="2375761"/>
            <a:ext cx="3240359" cy="923330"/>
          </a:xfrm>
          <a:prstGeom prst="rect">
            <a:avLst/>
          </a:prstGeom>
          <a:noFill/>
        </p:spPr>
        <p:txBody>
          <a:bodyPr wrap="square" rtlCol="0">
            <a:spAutoFit/>
          </a:bodyPr>
          <a:lstStyle/>
          <a:p>
            <a:pPr>
              <a:lnSpc>
                <a:spcPct val="150000"/>
              </a:lnSpc>
            </a:pPr>
            <a:r>
              <a:rPr lang="zh-CN" altLang="en-US" sz="1200">
                <a:solidFill>
                  <a:schemeClr val="tx1">
                    <a:lumMod val="85000"/>
                    <a:lumOff val="15000"/>
                  </a:schemeClr>
                </a:solidFill>
              </a:rPr>
              <a:t>这里输入简单的文字概述这里输入简单文字概</a:t>
            </a:r>
            <a:endParaRPr lang="en-US" altLang="zh-CN" sz="1200">
              <a:solidFill>
                <a:schemeClr val="tx1">
                  <a:lumMod val="85000"/>
                  <a:lumOff val="15000"/>
                </a:schemeClr>
              </a:solidFill>
            </a:endParaRPr>
          </a:p>
          <a:p>
            <a:pPr>
              <a:lnSpc>
                <a:spcPct val="150000"/>
              </a:lnSpc>
            </a:pPr>
            <a:r>
              <a:rPr lang="zh-CN" altLang="en-US" sz="1200">
                <a:solidFill>
                  <a:schemeClr val="tx1">
                    <a:lumMod val="85000"/>
                    <a:lumOff val="15000"/>
                  </a:schemeClr>
                </a:solidFill>
              </a:rPr>
              <a:t>述这里输入简单的文字概述这里入简单的文字</a:t>
            </a:r>
            <a:endParaRPr lang="en-US" altLang="zh-CN" sz="1200">
              <a:solidFill>
                <a:schemeClr val="tx1">
                  <a:lumMod val="85000"/>
                  <a:lumOff val="15000"/>
                </a:schemeClr>
              </a:solidFill>
            </a:endParaRPr>
          </a:p>
          <a:p>
            <a:pPr>
              <a:lnSpc>
                <a:spcPct val="150000"/>
              </a:lnSpc>
            </a:pPr>
            <a:r>
              <a:rPr lang="zh-CN" altLang="en-US" sz="1200">
                <a:solidFill>
                  <a:schemeClr val="tx1">
                    <a:lumMod val="85000"/>
                    <a:lumOff val="15000"/>
                  </a:schemeClr>
                </a:solidFill>
              </a:rPr>
              <a:t>概述这里输入述简单的文字概述</a:t>
            </a:r>
            <a:endParaRPr lang="zh-CN" altLang="en-US" sz="1200">
              <a:solidFill>
                <a:schemeClr val="tx1">
                  <a:lumMod val="85000"/>
                  <a:lumOff val="15000"/>
                </a:schemeClr>
              </a:solidFill>
            </a:endParaRPr>
          </a:p>
        </p:txBody>
      </p:sp>
      <p:sp>
        <p:nvSpPr>
          <p:cNvPr id="13" name="矩形 12"/>
          <p:cNvSpPr/>
          <p:nvPr/>
        </p:nvSpPr>
        <p:spPr>
          <a:xfrm>
            <a:off x="2560838" y="3564117"/>
            <a:ext cx="1692188" cy="226957"/>
          </a:xfrm>
          <a:prstGeom prst="rect">
            <a:avLst/>
          </a:pr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矩形 13"/>
          <p:cNvSpPr/>
          <p:nvPr/>
        </p:nvSpPr>
        <p:spPr>
          <a:xfrm>
            <a:off x="1588730" y="3924157"/>
            <a:ext cx="2652199" cy="226957"/>
          </a:xfrm>
          <a:prstGeom prst="rect">
            <a:avLst/>
          </a:pr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矩形 14"/>
          <p:cNvSpPr/>
          <p:nvPr/>
        </p:nvSpPr>
        <p:spPr>
          <a:xfrm>
            <a:off x="2092786" y="4345272"/>
            <a:ext cx="2160240" cy="226957"/>
          </a:xfrm>
          <a:prstGeom prst="rect">
            <a:avLst/>
          </a:pr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32439"/>
              </a:solidFill>
            </a:endParaRPr>
          </a:p>
        </p:txBody>
      </p:sp>
      <p:sp>
        <p:nvSpPr>
          <p:cNvPr id="16" name="TextBox 15"/>
          <p:cNvSpPr txBox="1"/>
          <p:nvPr/>
        </p:nvSpPr>
        <p:spPr>
          <a:xfrm>
            <a:off x="2769718" y="3564117"/>
            <a:ext cx="1197764" cy="261610"/>
          </a:xfrm>
          <a:prstGeom prst="rect">
            <a:avLst/>
          </a:prstGeom>
          <a:noFill/>
        </p:spPr>
        <p:txBody>
          <a:bodyPr wrap="none" rtlCol="0">
            <a:spAutoFit/>
          </a:bodyPr>
          <a:lstStyle/>
          <a:p>
            <a:r>
              <a:rPr lang="zh-CN" altLang="en-US" sz="1100">
                <a:solidFill>
                  <a:schemeClr val="bg1"/>
                </a:solidFill>
              </a:rPr>
              <a:t>计划完成：</a:t>
            </a:r>
            <a:r>
              <a:rPr lang="en-US" altLang="zh-CN" sz="1100">
                <a:solidFill>
                  <a:schemeClr val="bg1"/>
                </a:solidFill>
              </a:rPr>
              <a:t>56</a:t>
            </a:r>
            <a:r>
              <a:rPr lang="zh-CN" altLang="en-US" sz="1100">
                <a:solidFill>
                  <a:schemeClr val="bg1"/>
                </a:solidFill>
              </a:rPr>
              <a:t>％</a:t>
            </a:r>
            <a:endParaRPr lang="zh-CN" altLang="en-US" sz="1100">
              <a:solidFill>
                <a:schemeClr val="bg1"/>
              </a:solidFill>
            </a:endParaRPr>
          </a:p>
        </p:txBody>
      </p:sp>
      <p:sp>
        <p:nvSpPr>
          <p:cNvPr id="17" name="TextBox 16"/>
          <p:cNvSpPr txBox="1"/>
          <p:nvPr/>
        </p:nvSpPr>
        <p:spPr>
          <a:xfrm>
            <a:off x="2380818" y="3924157"/>
            <a:ext cx="1563248" cy="261610"/>
          </a:xfrm>
          <a:prstGeom prst="rect">
            <a:avLst/>
          </a:prstGeom>
          <a:noFill/>
        </p:spPr>
        <p:txBody>
          <a:bodyPr wrap="none" rtlCol="0">
            <a:spAutoFit/>
          </a:bodyPr>
          <a:lstStyle/>
          <a:p>
            <a:r>
              <a:rPr lang="zh-CN" altLang="en-US" sz="1100">
                <a:solidFill>
                  <a:schemeClr val="bg1"/>
                </a:solidFill>
              </a:rPr>
              <a:t>实际完成数目：</a:t>
            </a:r>
            <a:r>
              <a:rPr lang="en-US" altLang="zh-CN" sz="1100">
                <a:solidFill>
                  <a:schemeClr val="bg1"/>
                </a:solidFill>
              </a:rPr>
              <a:t>820</a:t>
            </a:r>
            <a:r>
              <a:rPr lang="zh-CN" altLang="en-US" sz="1100">
                <a:solidFill>
                  <a:schemeClr val="bg1"/>
                </a:solidFill>
              </a:rPr>
              <a:t>万</a:t>
            </a:r>
            <a:endParaRPr lang="zh-CN" altLang="en-US" sz="1100">
              <a:solidFill>
                <a:schemeClr val="bg1"/>
              </a:solidFill>
            </a:endParaRPr>
          </a:p>
        </p:txBody>
      </p:sp>
      <p:sp>
        <p:nvSpPr>
          <p:cNvPr id="18" name="TextBox 17"/>
          <p:cNvSpPr txBox="1"/>
          <p:nvPr/>
        </p:nvSpPr>
        <p:spPr>
          <a:xfrm>
            <a:off x="2812866" y="4350508"/>
            <a:ext cx="1140056" cy="261610"/>
          </a:xfrm>
          <a:prstGeom prst="rect">
            <a:avLst/>
          </a:prstGeom>
          <a:noFill/>
        </p:spPr>
        <p:txBody>
          <a:bodyPr wrap="none" rtlCol="0">
            <a:spAutoFit/>
          </a:bodyPr>
          <a:lstStyle/>
          <a:p>
            <a:r>
              <a:rPr lang="zh-CN" altLang="en-US" sz="1100">
                <a:solidFill>
                  <a:schemeClr val="bg1"/>
                </a:solidFill>
              </a:rPr>
              <a:t>回款数：</a:t>
            </a:r>
            <a:r>
              <a:rPr lang="en-US" altLang="zh-CN" sz="1100">
                <a:solidFill>
                  <a:schemeClr val="bg1"/>
                </a:solidFill>
              </a:rPr>
              <a:t>640</a:t>
            </a:r>
            <a:r>
              <a:rPr lang="zh-CN" altLang="en-US" sz="1100">
                <a:solidFill>
                  <a:schemeClr val="bg1"/>
                </a:solidFill>
              </a:rPr>
              <a:t>万</a:t>
            </a:r>
            <a:endParaRPr lang="zh-CN" altLang="en-US" sz="1100">
              <a:solidFill>
                <a:schemeClr val="bg1"/>
              </a:solidFill>
            </a:endParaRPr>
          </a:p>
        </p:txBody>
      </p:sp>
      <p:sp>
        <p:nvSpPr>
          <p:cNvPr id="19" name="矩形 18"/>
          <p:cNvSpPr/>
          <p:nvPr/>
        </p:nvSpPr>
        <p:spPr>
          <a:xfrm>
            <a:off x="4572000" y="3539973"/>
            <a:ext cx="1692188" cy="226957"/>
          </a:xfrm>
          <a:prstGeom prst="rect">
            <a:avLst/>
          </a:pr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 name="矩形 19"/>
          <p:cNvSpPr/>
          <p:nvPr/>
        </p:nvSpPr>
        <p:spPr>
          <a:xfrm>
            <a:off x="4584097" y="3900013"/>
            <a:ext cx="2652199" cy="226957"/>
          </a:xfrm>
          <a:prstGeom prst="rect">
            <a:avLst/>
          </a:pr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1" name="矩形 20"/>
          <p:cNvSpPr/>
          <p:nvPr/>
        </p:nvSpPr>
        <p:spPr>
          <a:xfrm>
            <a:off x="4572000" y="4321128"/>
            <a:ext cx="2160240" cy="226957"/>
          </a:xfrm>
          <a:prstGeom prst="rect">
            <a:avLst/>
          </a:pr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2" name="TextBox 21"/>
          <p:cNvSpPr txBox="1"/>
          <p:nvPr/>
        </p:nvSpPr>
        <p:spPr>
          <a:xfrm>
            <a:off x="4780880" y="3539973"/>
            <a:ext cx="1197764" cy="261610"/>
          </a:xfrm>
          <a:prstGeom prst="rect">
            <a:avLst/>
          </a:prstGeom>
          <a:noFill/>
        </p:spPr>
        <p:txBody>
          <a:bodyPr wrap="none" rtlCol="0">
            <a:spAutoFit/>
          </a:bodyPr>
          <a:lstStyle/>
          <a:p>
            <a:r>
              <a:rPr lang="zh-CN" altLang="en-US" sz="1100">
                <a:solidFill>
                  <a:schemeClr val="bg1"/>
                </a:solidFill>
              </a:rPr>
              <a:t>计划完成：</a:t>
            </a:r>
            <a:r>
              <a:rPr lang="en-US" altLang="zh-CN" sz="1100">
                <a:solidFill>
                  <a:schemeClr val="bg1"/>
                </a:solidFill>
              </a:rPr>
              <a:t>56</a:t>
            </a:r>
            <a:r>
              <a:rPr lang="zh-CN" altLang="en-US" sz="1100">
                <a:solidFill>
                  <a:schemeClr val="bg1"/>
                </a:solidFill>
              </a:rPr>
              <a:t>％</a:t>
            </a:r>
            <a:endParaRPr lang="zh-CN" altLang="en-US" sz="1100">
              <a:solidFill>
                <a:schemeClr val="bg1"/>
              </a:solidFill>
            </a:endParaRPr>
          </a:p>
        </p:txBody>
      </p:sp>
      <p:sp>
        <p:nvSpPr>
          <p:cNvPr id="23" name="TextBox 22"/>
          <p:cNvSpPr txBox="1"/>
          <p:nvPr/>
        </p:nvSpPr>
        <p:spPr>
          <a:xfrm>
            <a:off x="4788024" y="3900013"/>
            <a:ext cx="1563248" cy="261610"/>
          </a:xfrm>
          <a:prstGeom prst="rect">
            <a:avLst/>
          </a:prstGeom>
          <a:noFill/>
        </p:spPr>
        <p:txBody>
          <a:bodyPr wrap="none" rtlCol="0">
            <a:spAutoFit/>
          </a:bodyPr>
          <a:lstStyle/>
          <a:p>
            <a:r>
              <a:rPr lang="zh-CN" altLang="en-US" sz="1100">
                <a:solidFill>
                  <a:schemeClr val="bg1"/>
                </a:solidFill>
              </a:rPr>
              <a:t>实际完成数目：</a:t>
            </a:r>
            <a:r>
              <a:rPr lang="en-US" altLang="zh-CN" sz="1100">
                <a:solidFill>
                  <a:schemeClr val="bg1"/>
                </a:solidFill>
              </a:rPr>
              <a:t>820</a:t>
            </a:r>
            <a:r>
              <a:rPr lang="zh-CN" altLang="en-US" sz="1100">
                <a:solidFill>
                  <a:schemeClr val="bg1"/>
                </a:solidFill>
              </a:rPr>
              <a:t>万</a:t>
            </a:r>
            <a:endParaRPr lang="zh-CN" altLang="en-US" sz="1100">
              <a:solidFill>
                <a:schemeClr val="bg1"/>
              </a:solidFill>
            </a:endParaRPr>
          </a:p>
        </p:txBody>
      </p:sp>
      <p:sp>
        <p:nvSpPr>
          <p:cNvPr id="24" name="TextBox 23"/>
          <p:cNvSpPr txBox="1"/>
          <p:nvPr/>
        </p:nvSpPr>
        <p:spPr>
          <a:xfrm>
            <a:off x="4800096" y="4326364"/>
            <a:ext cx="1140056" cy="261610"/>
          </a:xfrm>
          <a:prstGeom prst="rect">
            <a:avLst/>
          </a:prstGeom>
          <a:noFill/>
        </p:spPr>
        <p:txBody>
          <a:bodyPr wrap="none" rtlCol="0">
            <a:spAutoFit/>
          </a:bodyPr>
          <a:lstStyle/>
          <a:p>
            <a:r>
              <a:rPr lang="zh-CN" altLang="en-US" sz="1100">
                <a:solidFill>
                  <a:schemeClr val="bg1"/>
                </a:solidFill>
              </a:rPr>
              <a:t>回款数：</a:t>
            </a:r>
            <a:r>
              <a:rPr lang="en-US" altLang="zh-CN" sz="1100">
                <a:solidFill>
                  <a:schemeClr val="bg1"/>
                </a:solidFill>
              </a:rPr>
              <a:t>640</a:t>
            </a:r>
            <a:r>
              <a:rPr lang="zh-CN" altLang="en-US" sz="1100">
                <a:solidFill>
                  <a:schemeClr val="bg1"/>
                </a:solidFill>
              </a:rPr>
              <a:t>万</a:t>
            </a:r>
            <a:endParaRPr lang="zh-CN" altLang="en-US" sz="1100">
              <a:solidFill>
                <a:schemeClr val="bg1"/>
              </a:solidFill>
            </a:endParaRPr>
          </a:p>
        </p:txBody>
      </p:sp>
      <p:cxnSp>
        <p:nvCxnSpPr>
          <p:cNvPr id="26" name="直接连接符 25"/>
          <p:cNvCxnSpPr/>
          <p:nvPr/>
        </p:nvCxnSpPr>
        <p:spPr>
          <a:xfrm>
            <a:off x="0" y="5092030"/>
            <a:ext cx="9144000" cy="0"/>
          </a:xfrm>
          <a:prstGeom prst="line">
            <a:avLst/>
          </a:prstGeom>
          <a:ln w="101600">
            <a:solidFill>
              <a:srgbClr val="489018"/>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nodeType="afterGroup">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par>
                          <p:cTn id="21" fill="hold" nodeType="afterGroup">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9"/>
                                        </p:tgtEl>
                                        <p:attrNameLst>
                                          <p:attrName>ppt_y</p:attrName>
                                        </p:attrNameLst>
                                      </p:cBhvr>
                                      <p:tavLst>
                                        <p:tav tm="0">
                                          <p:val>
                                            <p:strVal val="#ppt_y"/>
                                          </p:val>
                                        </p:tav>
                                        <p:tav tm="100000">
                                          <p:val>
                                            <p:strVal val="#ppt_y"/>
                                          </p:val>
                                        </p:tav>
                                      </p:tavLst>
                                    </p:anim>
                                    <p:anim calcmode="lin" valueType="num">
                                      <p:cBhvr>
                                        <p:cTn id="26"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9"/>
                                        </p:tgtEl>
                                      </p:cBhvr>
                                    </p:animEffect>
                                  </p:childTnLst>
                                </p:cTn>
                              </p:par>
                            </p:childTnLst>
                          </p:cTn>
                        </p:par>
                        <p:par>
                          <p:cTn id="29" fill="hold" nodeType="afterGroup">
                            <p:stCondLst>
                              <p:cond delay="25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0"/>
                                        </p:tgtEl>
                                        <p:attrNameLst>
                                          <p:attrName>ppt_y</p:attrName>
                                        </p:attrNameLst>
                                      </p:cBhvr>
                                      <p:tavLst>
                                        <p:tav tm="0">
                                          <p:val>
                                            <p:strVal val="#ppt_y"/>
                                          </p:val>
                                        </p:tav>
                                        <p:tav tm="100000">
                                          <p:val>
                                            <p:strVal val="#ppt_y"/>
                                          </p:val>
                                        </p:tav>
                                      </p:tavLst>
                                    </p:anim>
                                    <p:anim calcmode="lin" valueType="num">
                                      <p:cBhvr>
                                        <p:cTn id="34"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0"/>
                                        </p:tgtEl>
                                      </p:cBhvr>
                                    </p:animEffect>
                                  </p:childTnLst>
                                </p:cTn>
                              </p:par>
                            </p:childTnLst>
                          </p:cTn>
                        </p:par>
                        <p:par>
                          <p:cTn id="37" fill="hold" nodeType="afterGroup">
                            <p:stCondLst>
                              <p:cond delay="3000"/>
                            </p:stCondLst>
                            <p:childTnLst>
                              <p:par>
                                <p:cTn id="38" presetID="2" presetClass="entr" presetSubtype="4"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par>
                          <p:cTn id="42" fill="hold" nodeType="afterGroup">
                            <p:stCondLst>
                              <p:cond delay="3500"/>
                            </p:stCondLst>
                            <p:childTnLst>
                              <p:par>
                                <p:cTn id="43" presetID="2" presetClass="entr" presetSubtype="4"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par>
                          <p:cTn id="47" fill="hold" nodeType="afterGroup">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right)">
                                      <p:cBhvr>
                                        <p:cTn id="50" dur="400"/>
                                        <p:tgtEl>
                                          <p:spTgt spid="13"/>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right)">
                                      <p:cBhvr>
                                        <p:cTn id="53" dur="500"/>
                                        <p:tgtEl>
                                          <p:spTgt spid="16"/>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right)">
                                      <p:cBhvr>
                                        <p:cTn id="56" dur="500"/>
                                        <p:tgtEl>
                                          <p:spTgt spid="14"/>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right)">
                                      <p:cBhvr>
                                        <p:cTn id="59" dur="500"/>
                                        <p:tgtEl>
                                          <p:spTgt spid="17"/>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wipe(right)">
                                      <p:cBhvr>
                                        <p:cTn id="65" dur="500"/>
                                        <p:tgtEl>
                                          <p:spTgt spid="15"/>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left)">
                                      <p:cBhvr>
                                        <p:cTn id="71" dur="500"/>
                                        <p:tgtEl>
                                          <p:spTgt spid="19"/>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wipe(left)">
                                      <p:cBhvr>
                                        <p:cTn id="74" dur="500"/>
                                        <p:tgtEl>
                                          <p:spTgt spid="20"/>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left)">
                                      <p:cBhvr>
                                        <p:cTn id="77" dur="500"/>
                                        <p:tgtEl>
                                          <p:spTgt spid="23"/>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wipe(left)">
                                      <p:cBhvr>
                                        <p:cTn id="80" dur="500"/>
                                        <p:tgtEl>
                                          <p:spTgt spid="21"/>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9" grpId="0"/>
      <p:bldP spid="10" grpId="0"/>
      <p:bldP spid="11" grpId="0"/>
      <p:bldP spid="12" grpId="0"/>
      <p:bldP spid="13" grpId="0" animBg="1"/>
      <p:bldP spid="14" grpId="0" animBg="1"/>
      <p:bldP spid="15" grpId="0" animBg="1"/>
      <p:bldP spid="16" grpId="0"/>
      <p:bldP spid="17" grpId="0"/>
      <p:bldP spid="18" grpId="0"/>
      <p:bldP spid="19" grpId="0" animBg="1"/>
      <p:bldP spid="20" grpId="0" animBg="1"/>
      <p:bldP spid="21" grpId="0" animBg="1"/>
      <p:bldP spid="22" grpId="0"/>
      <p:bldP spid="23" grpId="0"/>
      <p:bldP spid="24"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组合 6"/>
          <p:cNvGrpSpPr/>
          <p:nvPr/>
        </p:nvGrpSpPr>
        <p:grpSpPr>
          <a:xfrm>
            <a:off x="251521" y="1"/>
            <a:ext cx="288031" cy="555526"/>
            <a:chOff x="251521" y="1"/>
            <a:chExt cx="288031" cy="555526"/>
          </a:xfrm>
        </p:grpSpPr>
        <p:sp>
          <p:nvSpPr>
            <p:cNvPr id="3" name="矩形 2"/>
            <p:cNvSpPr/>
            <p:nvPr/>
          </p:nvSpPr>
          <p:spPr>
            <a:xfrm>
              <a:off x="251521" y="1"/>
              <a:ext cx="288031" cy="555526"/>
            </a:xfrm>
            <a:prstGeom prst="rect">
              <a:avLst/>
            </a:prstGeom>
            <a:solidFill>
              <a:srgbClr val="489018"/>
            </a:solidFill>
            <a:ln w="88900" cmpd="dbl">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4" name="矩形 3"/>
            <p:cNvSpPr/>
            <p:nvPr/>
          </p:nvSpPr>
          <p:spPr>
            <a:xfrm>
              <a:off x="323528" y="483518"/>
              <a:ext cx="144016" cy="72008"/>
            </a:xfrm>
            <a:prstGeom prst="rect">
              <a:avLst/>
            </a:prstGeom>
            <a:solidFill>
              <a:schemeClr val="bg1"/>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sp>
        <p:nvSpPr>
          <p:cNvPr id="5" name="TextBox 4"/>
          <p:cNvSpPr txBox="1"/>
          <p:nvPr/>
        </p:nvSpPr>
        <p:spPr>
          <a:xfrm>
            <a:off x="539552" y="144964"/>
            <a:ext cx="1826141" cy="338554"/>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r>
              <a:rPr lang="zh-CN" altLang="en-US" sz="1600">
                <a:solidFill>
                  <a:schemeClr val="tx1">
                    <a:lumMod val="85000"/>
                    <a:lumOff val="15000"/>
                  </a:schemeClr>
                </a:solidFill>
              </a:rPr>
              <a:t>上一年度工作总结</a:t>
            </a:r>
            <a:endParaRPr lang="zh-CN" altLang="en-US" sz="1600">
              <a:solidFill>
                <a:schemeClr val="tx1">
                  <a:lumMod val="85000"/>
                  <a:lumOff val="15000"/>
                </a:schemeClr>
              </a:solidFill>
            </a:endParaRPr>
          </a:p>
        </p:txBody>
      </p:sp>
      <p:cxnSp>
        <p:nvCxnSpPr>
          <p:cNvPr id="6" name="直接连接符 5"/>
          <p:cNvCxnSpPr/>
          <p:nvPr/>
        </p:nvCxnSpPr>
        <p:spPr>
          <a:xfrm flipH="1">
            <a:off x="795646" y="3271099"/>
            <a:ext cx="536053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827584" y="2680448"/>
            <a:ext cx="536053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795646" y="1960120"/>
            <a:ext cx="536053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795646" y="1312048"/>
            <a:ext cx="536053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4401" y="1249913"/>
            <a:ext cx="2192055" cy="1461370"/>
          </a:xfrm>
          <a:prstGeom prst="rect">
            <a:avLst/>
          </a:prstGeom>
          <a:solidFill>
            <a:srgbClr val="0E65AC"/>
          </a:solidFill>
          <a:ln w="19050">
            <a:solidFill>
              <a:srgbClr val="489018"/>
            </a:solidFill>
          </a:ln>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4401" y="2935510"/>
            <a:ext cx="2192055" cy="1544890"/>
          </a:xfrm>
          <a:prstGeom prst="rect">
            <a:avLst/>
          </a:prstGeom>
          <a:solidFill>
            <a:srgbClr val="0E65AC"/>
          </a:solidFill>
          <a:ln w="19050">
            <a:solidFill>
              <a:srgbClr val="489018"/>
            </a:solidFill>
          </a:ln>
        </p:spPr>
      </p:pic>
      <p:cxnSp>
        <p:nvCxnSpPr>
          <p:cNvPr id="13" name="直接连接符 12"/>
          <p:cNvCxnSpPr/>
          <p:nvPr/>
        </p:nvCxnSpPr>
        <p:spPr>
          <a:xfrm>
            <a:off x="827584" y="3904336"/>
            <a:ext cx="5328592" cy="0"/>
          </a:xfrm>
          <a:prstGeom prst="line">
            <a:avLst/>
          </a:prstGeom>
          <a:ln w="19050">
            <a:solidFill>
              <a:srgbClr val="489018"/>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flipV="1">
            <a:off x="827584" y="1096024"/>
            <a:ext cx="0" cy="2808312"/>
          </a:xfrm>
          <a:prstGeom prst="line">
            <a:avLst/>
          </a:prstGeom>
          <a:ln w="19050">
            <a:solidFill>
              <a:srgbClr val="489018"/>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95536" y="1575027"/>
            <a:ext cx="400110" cy="2144177"/>
          </a:xfrm>
          <a:prstGeom prst="rect">
            <a:avLst/>
          </a:prstGeom>
          <a:noFill/>
        </p:spPr>
        <p:txBody>
          <a:bodyPr vert="eaVert" wrap="none" rtlCol="0">
            <a:spAutoFit/>
          </a:bodyPr>
          <a:lstStyle/>
          <a:p>
            <a:r>
              <a:rPr lang="zh-CN" altLang="en-US" sz="1400" spc="600">
                <a:solidFill>
                  <a:schemeClr val="tx1">
                    <a:lumMod val="85000"/>
                    <a:lumOff val="15000"/>
                  </a:schemeClr>
                </a:solidFill>
              </a:rPr>
              <a:t>单击此处添加文本</a:t>
            </a:r>
            <a:endParaRPr lang="zh-CN" altLang="en-US" sz="1400" spc="600">
              <a:solidFill>
                <a:schemeClr val="tx1">
                  <a:lumMod val="85000"/>
                  <a:lumOff val="15000"/>
                </a:schemeClr>
              </a:solidFill>
            </a:endParaRPr>
          </a:p>
        </p:txBody>
      </p:sp>
      <p:grpSp>
        <p:nvGrpSpPr>
          <p:cNvPr id="16" name="组合 15"/>
          <p:cNvGrpSpPr/>
          <p:nvPr/>
        </p:nvGrpSpPr>
        <p:grpSpPr>
          <a:xfrm>
            <a:off x="1331640" y="3931546"/>
            <a:ext cx="4376633" cy="307777"/>
            <a:chOff x="1782738" y="4077220"/>
            <a:chExt cx="4376633" cy="307777"/>
          </a:xfrm>
        </p:grpSpPr>
        <p:sp>
          <p:nvSpPr>
            <p:cNvPr id="17" name="矩形 16"/>
            <p:cNvSpPr/>
            <p:nvPr/>
          </p:nvSpPr>
          <p:spPr>
            <a:xfrm>
              <a:off x="1782738" y="4077220"/>
              <a:ext cx="723275" cy="307777"/>
            </a:xfrm>
            <a:prstGeom prst="rect">
              <a:avLst/>
            </a:prstGeom>
          </p:spPr>
          <p:txBody>
            <a:bodyPr wrap="none">
              <a:spAutoFit/>
            </a:bodyPr>
            <a:lstStyle/>
            <a:p>
              <a:r>
                <a:rPr lang="zh-CN" altLang="en-US" sz="1400">
                  <a:solidFill>
                    <a:schemeClr val="tx1">
                      <a:lumMod val="85000"/>
                      <a:lumOff val="15000"/>
                    </a:schemeClr>
                  </a:solidFill>
                </a:rPr>
                <a:t>工作一</a:t>
              </a:r>
              <a:endParaRPr lang="zh-CN" altLang="en-US" sz="1400">
                <a:solidFill>
                  <a:schemeClr val="tx1">
                    <a:lumMod val="85000"/>
                    <a:lumOff val="15000"/>
                  </a:schemeClr>
                </a:solidFill>
              </a:endParaRPr>
            </a:p>
          </p:txBody>
        </p:sp>
        <p:sp>
          <p:nvSpPr>
            <p:cNvPr id="18" name="矩形 17"/>
            <p:cNvSpPr/>
            <p:nvPr/>
          </p:nvSpPr>
          <p:spPr>
            <a:xfrm>
              <a:off x="2987824" y="4077220"/>
              <a:ext cx="723275" cy="307777"/>
            </a:xfrm>
            <a:prstGeom prst="rect">
              <a:avLst/>
            </a:prstGeom>
          </p:spPr>
          <p:txBody>
            <a:bodyPr wrap="none">
              <a:spAutoFit/>
            </a:bodyPr>
            <a:lstStyle/>
            <a:p>
              <a:r>
                <a:rPr lang="zh-CN" altLang="en-US" sz="1400">
                  <a:solidFill>
                    <a:schemeClr val="tx1">
                      <a:lumMod val="85000"/>
                      <a:lumOff val="15000"/>
                    </a:schemeClr>
                  </a:solidFill>
                </a:rPr>
                <a:t>工作二</a:t>
              </a:r>
              <a:endParaRPr lang="zh-CN" altLang="en-US" sz="1400">
                <a:solidFill>
                  <a:schemeClr val="tx1">
                    <a:lumMod val="85000"/>
                    <a:lumOff val="15000"/>
                  </a:schemeClr>
                </a:solidFill>
              </a:endParaRPr>
            </a:p>
          </p:txBody>
        </p:sp>
        <p:sp>
          <p:nvSpPr>
            <p:cNvPr id="19" name="矩形 18"/>
            <p:cNvSpPr/>
            <p:nvPr/>
          </p:nvSpPr>
          <p:spPr>
            <a:xfrm>
              <a:off x="5436096" y="4077220"/>
              <a:ext cx="723275" cy="307777"/>
            </a:xfrm>
            <a:prstGeom prst="rect">
              <a:avLst/>
            </a:prstGeom>
          </p:spPr>
          <p:txBody>
            <a:bodyPr wrap="none">
              <a:spAutoFit/>
            </a:bodyPr>
            <a:lstStyle/>
            <a:p>
              <a:r>
                <a:rPr lang="zh-CN" altLang="en-US" sz="1400">
                  <a:solidFill>
                    <a:schemeClr val="tx1">
                      <a:lumMod val="85000"/>
                      <a:lumOff val="15000"/>
                    </a:schemeClr>
                  </a:solidFill>
                </a:rPr>
                <a:t>工作四</a:t>
              </a:r>
              <a:endParaRPr lang="zh-CN" altLang="en-US" sz="1400">
                <a:solidFill>
                  <a:schemeClr val="tx1">
                    <a:lumMod val="85000"/>
                    <a:lumOff val="15000"/>
                  </a:schemeClr>
                </a:solidFill>
              </a:endParaRPr>
            </a:p>
          </p:txBody>
        </p:sp>
        <p:sp>
          <p:nvSpPr>
            <p:cNvPr id="20" name="矩形 19"/>
            <p:cNvSpPr/>
            <p:nvPr/>
          </p:nvSpPr>
          <p:spPr>
            <a:xfrm>
              <a:off x="4211960" y="4077220"/>
              <a:ext cx="723275" cy="307777"/>
            </a:xfrm>
            <a:prstGeom prst="rect">
              <a:avLst/>
            </a:prstGeom>
          </p:spPr>
          <p:txBody>
            <a:bodyPr wrap="none">
              <a:spAutoFit/>
            </a:bodyPr>
            <a:lstStyle/>
            <a:p>
              <a:r>
                <a:rPr lang="zh-CN" altLang="en-US" sz="1400">
                  <a:solidFill>
                    <a:schemeClr val="tx1">
                      <a:lumMod val="85000"/>
                      <a:lumOff val="15000"/>
                    </a:schemeClr>
                  </a:solidFill>
                </a:rPr>
                <a:t>工作三</a:t>
              </a:r>
              <a:endParaRPr lang="zh-CN" altLang="en-US" sz="1400">
                <a:solidFill>
                  <a:schemeClr val="tx1">
                    <a:lumMod val="85000"/>
                    <a:lumOff val="15000"/>
                  </a:schemeClr>
                </a:solidFill>
              </a:endParaRPr>
            </a:p>
          </p:txBody>
        </p:sp>
      </p:grpSp>
      <p:sp>
        <p:nvSpPr>
          <p:cNvPr id="21" name="矩形 20"/>
          <p:cNvSpPr/>
          <p:nvPr/>
        </p:nvSpPr>
        <p:spPr>
          <a:xfrm>
            <a:off x="1259632" y="2750384"/>
            <a:ext cx="288032" cy="1144079"/>
          </a:xfrm>
          <a:prstGeom prst="rect">
            <a:avLst/>
          </a:pr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22" name="矩形 21"/>
          <p:cNvSpPr/>
          <p:nvPr/>
        </p:nvSpPr>
        <p:spPr>
          <a:xfrm>
            <a:off x="1656861" y="2248151"/>
            <a:ext cx="288032" cy="1646311"/>
          </a:xfrm>
          <a:prstGeom prst="rect">
            <a:avLst/>
          </a:prstGeom>
          <a:solidFill>
            <a:srgbClr val="96C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23" name="矩形 22"/>
          <p:cNvSpPr/>
          <p:nvPr/>
        </p:nvSpPr>
        <p:spPr>
          <a:xfrm>
            <a:off x="2567111" y="2125346"/>
            <a:ext cx="288032" cy="1763526"/>
          </a:xfrm>
          <a:prstGeom prst="rect">
            <a:avLst/>
          </a:pr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24" name="矩形 23"/>
          <p:cNvSpPr/>
          <p:nvPr/>
        </p:nvSpPr>
        <p:spPr>
          <a:xfrm>
            <a:off x="2964340" y="1575027"/>
            <a:ext cx="288032" cy="2313844"/>
          </a:xfrm>
          <a:prstGeom prst="rect">
            <a:avLst/>
          </a:prstGeom>
          <a:solidFill>
            <a:srgbClr val="96C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25" name="矩形 24"/>
          <p:cNvSpPr/>
          <p:nvPr/>
        </p:nvSpPr>
        <p:spPr>
          <a:xfrm>
            <a:off x="3791612" y="2663335"/>
            <a:ext cx="288032" cy="1225535"/>
          </a:xfrm>
          <a:prstGeom prst="rect">
            <a:avLst/>
          </a:pr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26" name="矩形 25"/>
          <p:cNvSpPr/>
          <p:nvPr/>
        </p:nvSpPr>
        <p:spPr>
          <a:xfrm>
            <a:off x="4188841" y="2125345"/>
            <a:ext cx="288032" cy="1763525"/>
          </a:xfrm>
          <a:prstGeom prst="rect">
            <a:avLst/>
          </a:prstGeom>
          <a:solidFill>
            <a:srgbClr val="96C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27" name="矩形 26"/>
          <p:cNvSpPr/>
          <p:nvPr/>
        </p:nvSpPr>
        <p:spPr>
          <a:xfrm>
            <a:off x="5023578" y="2398392"/>
            <a:ext cx="288032" cy="1490478"/>
          </a:xfrm>
          <a:prstGeom prst="rect">
            <a:avLst/>
          </a:pr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28" name="矩形 27"/>
          <p:cNvSpPr/>
          <p:nvPr/>
        </p:nvSpPr>
        <p:spPr>
          <a:xfrm>
            <a:off x="5420807" y="1744096"/>
            <a:ext cx="288032" cy="2144773"/>
          </a:xfrm>
          <a:prstGeom prst="rect">
            <a:avLst/>
          </a:prstGeom>
          <a:solidFill>
            <a:srgbClr val="96C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29" name="TextBox 28"/>
          <p:cNvSpPr txBox="1"/>
          <p:nvPr/>
        </p:nvSpPr>
        <p:spPr>
          <a:xfrm>
            <a:off x="1511176" y="1940374"/>
            <a:ext cx="495649" cy="307777"/>
          </a:xfrm>
          <a:prstGeom prst="rect">
            <a:avLst/>
          </a:prstGeom>
          <a:noFill/>
        </p:spPr>
        <p:txBody>
          <a:bodyPr wrap="none" rtlCol="0">
            <a:spAutoFit/>
          </a:bodyPr>
          <a:lstStyle/>
          <a:p>
            <a:r>
              <a:rPr lang="en-US" altLang="zh-CN" sz="1400">
                <a:solidFill>
                  <a:schemeClr val="tx1">
                    <a:lumMod val="85000"/>
                    <a:lumOff val="15000"/>
                  </a:schemeClr>
                </a:solidFill>
              </a:rPr>
              <a:t>57%</a:t>
            </a:r>
            <a:endParaRPr lang="zh-CN" altLang="en-US" sz="1400">
              <a:solidFill>
                <a:schemeClr val="tx1">
                  <a:lumMod val="85000"/>
                  <a:lumOff val="15000"/>
                </a:schemeClr>
              </a:solidFill>
            </a:endParaRPr>
          </a:p>
        </p:txBody>
      </p:sp>
      <p:sp>
        <p:nvSpPr>
          <p:cNvPr id="30" name="TextBox 29"/>
          <p:cNvSpPr txBox="1"/>
          <p:nvPr/>
        </p:nvSpPr>
        <p:spPr>
          <a:xfrm>
            <a:off x="2836486" y="1267250"/>
            <a:ext cx="495649" cy="307777"/>
          </a:xfrm>
          <a:prstGeom prst="rect">
            <a:avLst/>
          </a:prstGeom>
          <a:noFill/>
        </p:spPr>
        <p:txBody>
          <a:bodyPr wrap="none" rtlCol="0">
            <a:spAutoFit/>
          </a:bodyPr>
          <a:lstStyle/>
          <a:p>
            <a:r>
              <a:rPr lang="en-US" altLang="zh-CN" sz="1400">
                <a:solidFill>
                  <a:schemeClr val="tx1">
                    <a:lumMod val="85000"/>
                    <a:lumOff val="15000"/>
                  </a:schemeClr>
                </a:solidFill>
              </a:rPr>
              <a:t>81%</a:t>
            </a:r>
            <a:endParaRPr lang="zh-CN" altLang="en-US" sz="1400">
              <a:solidFill>
                <a:schemeClr val="tx1">
                  <a:lumMod val="85000"/>
                  <a:lumOff val="15000"/>
                </a:schemeClr>
              </a:solidFill>
            </a:endParaRPr>
          </a:p>
        </p:txBody>
      </p:sp>
      <p:sp>
        <p:nvSpPr>
          <p:cNvPr id="31" name="TextBox 30"/>
          <p:cNvSpPr txBox="1"/>
          <p:nvPr/>
        </p:nvSpPr>
        <p:spPr>
          <a:xfrm>
            <a:off x="4057450" y="1806231"/>
            <a:ext cx="495649" cy="307777"/>
          </a:xfrm>
          <a:prstGeom prst="rect">
            <a:avLst/>
          </a:prstGeom>
          <a:noFill/>
        </p:spPr>
        <p:txBody>
          <a:bodyPr wrap="none" rtlCol="0">
            <a:spAutoFit/>
          </a:bodyPr>
          <a:lstStyle/>
          <a:p>
            <a:r>
              <a:rPr lang="en-US" altLang="zh-CN" sz="1400">
                <a:solidFill>
                  <a:schemeClr val="tx1">
                    <a:lumMod val="85000"/>
                    <a:lumOff val="15000"/>
                  </a:schemeClr>
                </a:solidFill>
              </a:rPr>
              <a:t>59%</a:t>
            </a:r>
            <a:endParaRPr lang="zh-CN" altLang="en-US" sz="1400">
              <a:solidFill>
                <a:schemeClr val="tx1">
                  <a:lumMod val="85000"/>
                  <a:lumOff val="15000"/>
                </a:schemeClr>
              </a:solidFill>
            </a:endParaRPr>
          </a:p>
        </p:txBody>
      </p:sp>
      <p:sp>
        <p:nvSpPr>
          <p:cNvPr id="32" name="TextBox 31"/>
          <p:cNvSpPr txBox="1"/>
          <p:nvPr/>
        </p:nvSpPr>
        <p:spPr>
          <a:xfrm>
            <a:off x="5292953" y="1420900"/>
            <a:ext cx="495649" cy="307777"/>
          </a:xfrm>
          <a:prstGeom prst="rect">
            <a:avLst/>
          </a:prstGeom>
          <a:noFill/>
        </p:spPr>
        <p:txBody>
          <a:bodyPr wrap="none" rtlCol="0">
            <a:spAutoFit/>
          </a:bodyPr>
          <a:lstStyle/>
          <a:p>
            <a:r>
              <a:rPr lang="en-US" altLang="zh-CN" sz="1400">
                <a:solidFill>
                  <a:schemeClr val="tx1">
                    <a:lumMod val="85000"/>
                    <a:lumOff val="15000"/>
                  </a:schemeClr>
                </a:solidFill>
              </a:rPr>
              <a:t>72%</a:t>
            </a:r>
            <a:endParaRPr lang="zh-CN" altLang="en-US" sz="1400">
              <a:solidFill>
                <a:schemeClr val="tx1">
                  <a:lumMod val="85000"/>
                  <a:lumOff val="15000"/>
                </a:schemeClr>
              </a:solidFill>
            </a:endParaRPr>
          </a:p>
        </p:txBody>
      </p:sp>
      <p:sp>
        <p:nvSpPr>
          <p:cNvPr id="33" name="矩形 32"/>
          <p:cNvSpPr/>
          <p:nvPr/>
        </p:nvSpPr>
        <p:spPr>
          <a:xfrm>
            <a:off x="1008016" y="4481848"/>
            <a:ext cx="288032" cy="192508"/>
          </a:xfrm>
          <a:prstGeom prst="rect">
            <a:avLst/>
          </a:prstGeom>
          <a:solidFill>
            <a:srgbClr val="489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34" name="矩形 33"/>
          <p:cNvSpPr/>
          <p:nvPr/>
        </p:nvSpPr>
        <p:spPr>
          <a:xfrm>
            <a:off x="2423095" y="4481846"/>
            <a:ext cx="288032" cy="192507"/>
          </a:xfrm>
          <a:prstGeom prst="rect">
            <a:avLst/>
          </a:prstGeom>
          <a:solidFill>
            <a:srgbClr val="96C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35" name="矩形 34"/>
          <p:cNvSpPr/>
          <p:nvPr/>
        </p:nvSpPr>
        <p:spPr>
          <a:xfrm>
            <a:off x="1331640" y="4424212"/>
            <a:ext cx="723275" cy="307777"/>
          </a:xfrm>
          <a:prstGeom prst="rect">
            <a:avLst/>
          </a:prstGeom>
        </p:spPr>
        <p:txBody>
          <a:bodyPr wrap="none">
            <a:spAutoFit/>
          </a:bodyPr>
          <a:lstStyle/>
          <a:p>
            <a:r>
              <a:rPr lang="zh-CN" altLang="en-US" sz="1400">
                <a:solidFill>
                  <a:schemeClr val="tx1">
                    <a:lumMod val="85000"/>
                    <a:lumOff val="15000"/>
                  </a:schemeClr>
                </a:solidFill>
              </a:rPr>
              <a:t>计划数</a:t>
            </a:r>
            <a:endParaRPr lang="zh-CN" altLang="en-US" sz="1400">
              <a:solidFill>
                <a:schemeClr val="tx1">
                  <a:lumMod val="85000"/>
                  <a:lumOff val="15000"/>
                </a:schemeClr>
              </a:solidFill>
            </a:endParaRPr>
          </a:p>
        </p:txBody>
      </p:sp>
      <p:sp>
        <p:nvSpPr>
          <p:cNvPr id="36" name="矩形 35"/>
          <p:cNvSpPr/>
          <p:nvPr/>
        </p:nvSpPr>
        <p:spPr>
          <a:xfrm>
            <a:off x="2809368" y="4424213"/>
            <a:ext cx="723275" cy="307777"/>
          </a:xfrm>
          <a:prstGeom prst="rect">
            <a:avLst/>
          </a:prstGeom>
        </p:spPr>
        <p:txBody>
          <a:bodyPr wrap="none">
            <a:spAutoFit/>
          </a:bodyPr>
          <a:lstStyle/>
          <a:p>
            <a:r>
              <a:rPr lang="zh-CN" altLang="en-US" sz="1400">
                <a:solidFill>
                  <a:schemeClr val="tx1">
                    <a:lumMod val="85000"/>
                    <a:lumOff val="15000"/>
                  </a:schemeClr>
                </a:solidFill>
              </a:rPr>
              <a:t>实际数</a:t>
            </a:r>
            <a:endParaRPr lang="zh-CN" altLang="en-US" sz="1400">
              <a:solidFill>
                <a:schemeClr val="tx1">
                  <a:lumMod val="85000"/>
                  <a:lumOff val="15000"/>
                </a:schemeClr>
              </a:solidFill>
            </a:endParaRPr>
          </a:p>
        </p:txBody>
      </p:sp>
      <p:cxnSp>
        <p:nvCxnSpPr>
          <p:cNvPr id="39" name="直接连接符 38"/>
          <p:cNvCxnSpPr/>
          <p:nvPr/>
        </p:nvCxnSpPr>
        <p:spPr>
          <a:xfrm>
            <a:off x="0" y="5092030"/>
            <a:ext cx="9144000" cy="0"/>
          </a:xfrm>
          <a:prstGeom prst="line">
            <a:avLst/>
          </a:prstGeom>
          <a:ln w="101600">
            <a:solidFill>
              <a:srgbClr val="489018"/>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nodeType="afterGroup">
                            <p:stCondLst>
                              <p:cond delay="1500"/>
                            </p:stCondLst>
                            <p:childTnLst>
                              <p:par>
                                <p:cTn id="15" presetID="2" presetClass="entr" presetSubtype="12"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12"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2000"/>
                            </p:stCondLst>
                            <p:childTnLst>
                              <p:par>
                                <p:cTn id="24" presetID="22" presetClass="entr" presetSubtype="4"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22" presetClass="entr" presetSubtype="8"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nodeType="afterGroup">
                            <p:stCondLst>
                              <p:cond delay="2500"/>
                            </p:stCondLst>
                            <p:childTnLst>
                              <p:par>
                                <p:cTn id="31" presetID="10" presetClass="entr" presetSubtype="0"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22" presetClass="entr" presetSubtype="8" fill="hold" nodeType="withEffect">
                                  <p:stCondLst>
                                    <p:cond delay="25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par>
                                <p:cTn id="40" presetID="22" presetClass="entr" presetSubtype="8" fill="hold" nodeType="withEffect">
                                  <p:stCondLst>
                                    <p:cond delay="25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par>
                                <p:cTn id="43" presetID="22" presetClass="entr" presetSubtype="8" fill="hold" nodeType="withEffect">
                                  <p:stCondLst>
                                    <p:cond delay="25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par>
                                <p:cTn id="46" presetID="22" presetClass="entr" presetSubtype="8" fill="hold" nodeType="withEffect">
                                  <p:stCondLst>
                                    <p:cond delay="25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nodeType="afterGroup">
                            <p:stCondLst>
                              <p:cond delay="3250"/>
                            </p:stCondLst>
                            <p:childTnLst>
                              <p:par>
                                <p:cTn id="50" presetID="22" presetClass="entr" presetSubtype="4"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down)">
                                      <p:cBhvr>
                                        <p:cTn id="55" dur="500"/>
                                        <p:tgtEl>
                                          <p:spTgt spid="22"/>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down)">
                                      <p:cBhvr>
                                        <p:cTn id="58" dur="500"/>
                                        <p:tgtEl>
                                          <p:spTgt spid="23"/>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down)">
                                      <p:cBhvr>
                                        <p:cTn id="61" dur="500"/>
                                        <p:tgtEl>
                                          <p:spTgt spid="24"/>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ipe(down)">
                                      <p:cBhvr>
                                        <p:cTn id="64" dur="500"/>
                                        <p:tgtEl>
                                          <p:spTgt spid="25"/>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500"/>
                                        <p:tgtEl>
                                          <p:spTgt spid="26"/>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wipe(down)">
                                      <p:cBhvr>
                                        <p:cTn id="70" dur="500"/>
                                        <p:tgtEl>
                                          <p:spTgt spid="27"/>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nodeType="afterGroup">
                            <p:stCondLst>
                              <p:cond delay="3750"/>
                            </p:stCondLst>
                            <p:childTnLst>
                              <p:par>
                                <p:cTn id="75" presetID="2" presetClass="entr" presetSubtype="9" fill="hold" grpId="0" nodeType="after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0-#ppt_w/2"/>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par>
                                <p:cTn id="79" presetID="2" presetClass="entr" presetSubtype="9"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additive="base">
                                        <p:cTn id="81" dur="500" fill="hold"/>
                                        <p:tgtEl>
                                          <p:spTgt spid="30"/>
                                        </p:tgtEl>
                                        <p:attrNameLst>
                                          <p:attrName>ppt_x</p:attrName>
                                        </p:attrNameLst>
                                      </p:cBhvr>
                                      <p:tavLst>
                                        <p:tav tm="0">
                                          <p:val>
                                            <p:strVal val="0-#ppt_w/2"/>
                                          </p:val>
                                        </p:tav>
                                        <p:tav tm="100000">
                                          <p:val>
                                            <p:strVal val="#ppt_x"/>
                                          </p:val>
                                        </p:tav>
                                      </p:tavLst>
                                    </p:anim>
                                    <p:anim calcmode="lin" valueType="num">
                                      <p:cBhvr additive="base">
                                        <p:cTn id="82" dur="500" fill="hold"/>
                                        <p:tgtEl>
                                          <p:spTgt spid="30"/>
                                        </p:tgtEl>
                                        <p:attrNameLst>
                                          <p:attrName>ppt_y</p:attrName>
                                        </p:attrNameLst>
                                      </p:cBhvr>
                                      <p:tavLst>
                                        <p:tav tm="0">
                                          <p:val>
                                            <p:strVal val="0-#ppt_h/2"/>
                                          </p:val>
                                        </p:tav>
                                        <p:tav tm="100000">
                                          <p:val>
                                            <p:strVal val="#ppt_y"/>
                                          </p:val>
                                        </p:tav>
                                      </p:tavLst>
                                    </p:anim>
                                  </p:childTnLst>
                                </p:cTn>
                              </p:par>
                              <p:par>
                                <p:cTn id="83" presetID="2" presetClass="entr" presetSubtype="9"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additive="base">
                                        <p:cTn id="85" dur="500" fill="hold"/>
                                        <p:tgtEl>
                                          <p:spTgt spid="31"/>
                                        </p:tgtEl>
                                        <p:attrNameLst>
                                          <p:attrName>ppt_x</p:attrName>
                                        </p:attrNameLst>
                                      </p:cBhvr>
                                      <p:tavLst>
                                        <p:tav tm="0">
                                          <p:val>
                                            <p:strVal val="0-#ppt_w/2"/>
                                          </p:val>
                                        </p:tav>
                                        <p:tav tm="100000">
                                          <p:val>
                                            <p:strVal val="#ppt_x"/>
                                          </p:val>
                                        </p:tav>
                                      </p:tavLst>
                                    </p:anim>
                                    <p:anim calcmode="lin" valueType="num">
                                      <p:cBhvr additive="base">
                                        <p:cTn id="86" dur="500" fill="hold"/>
                                        <p:tgtEl>
                                          <p:spTgt spid="31"/>
                                        </p:tgtEl>
                                        <p:attrNameLst>
                                          <p:attrName>ppt_y</p:attrName>
                                        </p:attrNameLst>
                                      </p:cBhvr>
                                      <p:tavLst>
                                        <p:tav tm="0">
                                          <p:val>
                                            <p:strVal val="0-#ppt_h/2"/>
                                          </p:val>
                                        </p:tav>
                                        <p:tav tm="100000">
                                          <p:val>
                                            <p:strVal val="#ppt_y"/>
                                          </p:val>
                                        </p:tav>
                                      </p:tavLst>
                                    </p:anim>
                                  </p:childTnLst>
                                </p:cTn>
                              </p:par>
                              <p:par>
                                <p:cTn id="87" presetID="2" presetClass="entr" presetSubtype="9" fill="hold" grpId="0" nodeType="withEffect">
                                  <p:stCondLst>
                                    <p:cond delay="0"/>
                                  </p:stCondLst>
                                  <p:childTnLst>
                                    <p:set>
                                      <p:cBhvr>
                                        <p:cTn id="88" dur="1" fill="hold">
                                          <p:stCondLst>
                                            <p:cond delay="0"/>
                                          </p:stCondLst>
                                        </p:cTn>
                                        <p:tgtEl>
                                          <p:spTgt spid="32"/>
                                        </p:tgtEl>
                                        <p:attrNameLst>
                                          <p:attrName>style.visibility</p:attrName>
                                        </p:attrNameLst>
                                      </p:cBhvr>
                                      <p:to>
                                        <p:strVal val="visible"/>
                                      </p:to>
                                    </p:set>
                                    <p:anim calcmode="lin" valueType="num">
                                      <p:cBhvr additive="base">
                                        <p:cTn id="89" dur="500" fill="hold"/>
                                        <p:tgtEl>
                                          <p:spTgt spid="32"/>
                                        </p:tgtEl>
                                        <p:attrNameLst>
                                          <p:attrName>ppt_x</p:attrName>
                                        </p:attrNameLst>
                                      </p:cBhvr>
                                      <p:tavLst>
                                        <p:tav tm="0">
                                          <p:val>
                                            <p:strVal val="0-#ppt_w/2"/>
                                          </p:val>
                                        </p:tav>
                                        <p:tav tm="100000">
                                          <p:val>
                                            <p:strVal val="#ppt_x"/>
                                          </p:val>
                                        </p:tav>
                                      </p:tavLst>
                                    </p:anim>
                                    <p:anim calcmode="lin" valueType="num">
                                      <p:cBhvr additive="base">
                                        <p:cTn id="90" dur="500" fill="hold"/>
                                        <p:tgtEl>
                                          <p:spTgt spid="32"/>
                                        </p:tgtEl>
                                        <p:attrNameLst>
                                          <p:attrName>ppt_y</p:attrName>
                                        </p:attrNameLst>
                                      </p:cBhvr>
                                      <p:tavLst>
                                        <p:tav tm="0">
                                          <p:val>
                                            <p:strVal val="0-#ppt_h/2"/>
                                          </p:val>
                                        </p:tav>
                                        <p:tav tm="100000">
                                          <p:val>
                                            <p:strVal val="#ppt_y"/>
                                          </p:val>
                                        </p:tav>
                                      </p:tavLst>
                                    </p:anim>
                                  </p:childTnLst>
                                </p:cTn>
                              </p:par>
                            </p:childTnLst>
                          </p:cTn>
                        </p:par>
                        <p:par>
                          <p:cTn id="91" fill="hold" nodeType="afterGroup">
                            <p:stCondLst>
                              <p:cond delay="4250"/>
                            </p:stCondLst>
                            <p:childTnLst>
                              <p:par>
                                <p:cTn id="92" presetID="2" presetClass="entr" presetSubtype="4" fill="hold" grpId="0" nodeType="afterEffect">
                                  <p:stCondLst>
                                    <p:cond delay="0"/>
                                  </p:stCondLst>
                                  <p:childTnLst>
                                    <p:set>
                                      <p:cBhvr>
                                        <p:cTn id="93" dur="1" fill="hold">
                                          <p:stCondLst>
                                            <p:cond delay="0"/>
                                          </p:stCondLst>
                                        </p:cTn>
                                        <p:tgtEl>
                                          <p:spTgt spid="33"/>
                                        </p:tgtEl>
                                        <p:attrNameLst>
                                          <p:attrName>style.visibility</p:attrName>
                                        </p:attrNameLst>
                                      </p:cBhvr>
                                      <p:to>
                                        <p:strVal val="visible"/>
                                      </p:to>
                                    </p:set>
                                    <p:anim calcmode="lin" valueType="num">
                                      <p:cBhvr additive="base">
                                        <p:cTn id="94" dur="500" fill="hold"/>
                                        <p:tgtEl>
                                          <p:spTgt spid="33"/>
                                        </p:tgtEl>
                                        <p:attrNameLst>
                                          <p:attrName>ppt_x</p:attrName>
                                        </p:attrNameLst>
                                      </p:cBhvr>
                                      <p:tavLst>
                                        <p:tav tm="0">
                                          <p:val>
                                            <p:strVal val="#ppt_x"/>
                                          </p:val>
                                        </p:tav>
                                        <p:tav tm="100000">
                                          <p:val>
                                            <p:strVal val="#ppt_x"/>
                                          </p:val>
                                        </p:tav>
                                      </p:tavLst>
                                    </p:anim>
                                    <p:anim calcmode="lin" valueType="num">
                                      <p:cBhvr additive="base">
                                        <p:cTn id="95" dur="500" fill="hold"/>
                                        <p:tgtEl>
                                          <p:spTgt spid="33"/>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4"/>
                                        </p:tgtEl>
                                        <p:attrNameLst>
                                          <p:attrName>style.visibility</p:attrName>
                                        </p:attrNameLst>
                                      </p:cBhvr>
                                      <p:to>
                                        <p:strVal val="visible"/>
                                      </p:to>
                                    </p:set>
                                    <p:anim calcmode="lin" valueType="num">
                                      <p:cBhvr additive="base">
                                        <p:cTn id="98" dur="500" fill="hold"/>
                                        <p:tgtEl>
                                          <p:spTgt spid="34"/>
                                        </p:tgtEl>
                                        <p:attrNameLst>
                                          <p:attrName>ppt_x</p:attrName>
                                        </p:attrNameLst>
                                      </p:cBhvr>
                                      <p:tavLst>
                                        <p:tav tm="0">
                                          <p:val>
                                            <p:strVal val="#ppt_x"/>
                                          </p:val>
                                        </p:tav>
                                        <p:tav tm="100000">
                                          <p:val>
                                            <p:strVal val="#ppt_x"/>
                                          </p:val>
                                        </p:tav>
                                      </p:tavLst>
                                    </p:anim>
                                    <p:anim calcmode="lin" valueType="num">
                                      <p:cBhvr additive="base">
                                        <p:cTn id="99" dur="500" fill="hold"/>
                                        <p:tgtEl>
                                          <p:spTgt spid="34"/>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5"/>
                                        </p:tgtEl>
                                        <p:attrNameLst>
                                          <p:attrName>style.visibility</p:attrName>
                                        </p:attrNameLst>
                                      </p:cBhvr>
                                      <p:to>
                                        <p:strVal val="visible"/>
                                      </p:to>
                                    </p:set>
                                    <p:anim calcmode="lin" valueType="num">
                                      <p:cBhvr additive="base">
                                        <p:cTn id="102" dur="500" fill="hold"/>
                                        <p:tgtEl>
                                          <p:spTgt spid="35"/>
                                        </p:tgtEl>
                                        <p:attrNameLst>
                                          <p:attrName>ppt_x</p:attrName>
                                        </p:attrNameLst>
                                      </p:cBhvr>
                                      <p:tavLst>
                                        <p:tav tm="0">
                                          <p:val>
                                            <p:strVal val="#ppt_x"/>
                                          </p:val>
                                        </p:tav>
                                        <p:tav tm="100000">
                                          <p:val>
                                            <p:strVal val="#ppt_x"/>
                                          </p:val>
                                        </p:tav>
                                      </p:tavLst>
                                    </p:anim>
                                    <p:anim calcmode="lin" valueType="num">
                                      <p:cBhvr additive="base">
                                        <p:cTn id="103" dur="500" fill="hold"/>
                                        <p:tgtEl>
                                          <p:spTgt spid="35"/>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additive="base">
                                        <p:cTn id="106" dur="500" fill="hold"/>
                                        <p:tgtEl>
                                          <p:spTgt spid="36"/>
                                        </p:tgtEl>
                                        <p:attrNameLst>
                                          <p:attrName>ppt_x</p:attrName>
                                        </p:attrNameLst>
                                      </p:cBhvr>
                                      <p:tavLst>
                                        <p:tav tm="0">
                                          <p:val>
                                            <p:strVal val="#ppt_x"/>
                                          </p:val>
                                        </p:tav>
                                        <p:tav tm="100000">
                                          <p:val>
                                            <p:strVal val="#ppt_x"/>
                                          </p:val>
                                        </p:tav>
                                      </p:tavLst>
                                    </p:anim>
                                    <p:anim calcmode="lin" valueType="num">
                                      <p:cBhvr additive="base">
                                        <p:cTn id="107"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21" grpId="0" animBg="1"/>
      <p:bldP spid="22" grpId="0" animBg="1"/>
      <p:bldP spid="23" grpId="0" animBg="1"/>
      <p:bldP spid="24" grpId="0" animBg="1"/>
      <p:bldP spid="25" grpId="0" animBg="1"/>
      <p:bldP spid="26" grpId="0" animBg="1"/>
      <p:bldP spid="27" grpId="0" animBg="1"/>
      <p:bldP spid="28" grpId="0" animBg="1"/>
      <p:bldP spid="29" grpId="0"/>
      <p:bldP spid="30" grpId="0"/>
      <p:bldP spid="31" grpId="0"/>
      <p:bldP spid="32" grpId="0"/>
      <p:bldP spid="33" grpId="0" animBg="1"/>
      <p:bldP spid="34" grpId="0" animBg="1"/>
      <p:bldP spid="35" grpId="0"/>
      <p:bldP spid="36"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组合 6"/>
          <p:cNvGrpSpPr/>
          <p:nvPr/>
        </p:nvGrpSpPr>
        <p:grpSpPr>
          <a:xfrm>
            <a:off x="251521" y="1"/>
            <a:ext cx="288031" cy="555526"/>
            <a:chOff x="251521" y="1"/>
            <a:chExt cx="288031" cy="555526"/>
          </a:xfrm>
        </p:grpSpPr>
        <p:sp>
          <p:nvSpPr>
            <p:cNvPr id="3" name="矩形 2"/>
            <p:cNvSpPr/>
            <p:nvPr/>
          </p:nvSpPr>
          <p:spPr>
            <a:xfrm>
              <a:off x="251521" y="1"/>
              <a:ext cx="288031" cy="555526"/>
            </a:xfrm>
            <a:prstGeom prst="rect">
              <a:avLst/>
            </a:prstGeom>
            <a:solidFill>
              <a:srgbClr val="489018"/>
            </a:solidFill>
            <a:ln w="88900" cmpd="dbl">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23528" y="483518"/>
              <a:ext cx="144016" cy="72008"/>
            </a:xfrm>
            <a:prstGeom prst="rect">
              <a:avLst/>
            </a:prstGeom>
            <a:solidFill>
              <a:schemeClr val="bg1"/>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extBox 4"/>
          <p:cNvSpPr txBox="1"/>
          <p:nvPr/>
        </p:nvSpPr>
        <p:spPr>
          <a:xfrm>
            <a:off x="539552" y="144964"/>
            <a:ext cx="1826141" cy="338554"/>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r>
              <a:rPr lang="zh-CN" altLang="en-US" sz="1600">
                <a:solidFill>
                  <a:schemeClr val="tx1">
                    <a:lumMod val="85000"/>
                    <a:lumOff val="15000"/>
                  </a:schemeClr>
                </a:solidFill>
              </a:rPr>
              <a:t>上一年度工作总结</a:t>
            </a:r>
            <a:endParaRPr lang="zh-CN" altLang="en-US" sz="1600">
              <a:solidFill>
                <a:schemeClr val="tx1">
                  <a:lumMod val="85000"/>
                  <a:lumOff val="15000"/>
                </a:schemeClr>
              </a:solidFill>
            </a:endParaRPr>
          </a:p>
        </p:txBody>
      </p:sp>
      <p:sp>
        <p:nvSpPr>
          <p:cNvPr id="6" name="六边形 5"/>
          <p:cNvSpPr/>
          <p:nvPr/>
        </p:nvSpPr>
        <p:spPr>
          <a:xfrm rot="16200000">
            <a:off x="588110" y="1299059"/>
            <a:ext cx="797366" cy="750462"/>
          </a:xfrm>
          <a:prstGeom prst="hexagon">
            <a:avLst/>
          </a:prstGeom>
          <a:solidFill>
            <a:srgbClr val="489018"/>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TextBox 7"/>
          <p:cNvSpPr txBox="1"/>
          <p:nvPr/>
        </p:nvSpPr>
        <p:spPr>
          <a:xfrm>
            <a:off x="667798" y="1410913"/>
            <a:ext cx="665567" cy="584775"/>
          </a:xfrm>
          <a:prstGeom prst="rect">
            <a:avLst/>
          </a:prstGeom>
          <a:noFill/>
        </p:spPr>
        <p:txBody>
          <a:bodyPr wrap="none" rtlCol="0">
            <a:spAutoFit/>
          </a:bodyPr>
          <a:lstStyle/>
          <a:p>
            <a:r>
              <a:rPr lang="en-US" altLang="zh-CN" sz="3200">
                <a:solidFill>
                  <a:schemeClr val="bg1"/>
                </a:solidFill>
                <a:latin typeface="微软雅黑" panose="020b0503020204020204" pitchFamily="34" charset="-122"/>
                <a:ea typeface="微软雅黑" panose="020b0503020204020204" pitchFamily="34" charset="-122"/>
              </a:rPr>
              <a:t>01</a:t>
            </a:r>
            <a:endParaRPr lang="zh-CN" altLang="en-US" sz="320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bwMode="auto">
          <a:xfrm>
            <a:off x="1475659" y="1784942"/>
            <a:ext cx="2952328" cy="923330"/>
          </a:xfrm>
          <a:prstGeom prst="rect">
            <a:avLst/>
          </a:prstGeom>
          <a:noFill/>
        </p:spPr>
        <p:txBody>
          <a:bodyPr wrap="square">
            <a:spAutoFit/>
          </a:bodyPr>
          <a:lstStyle/>
          <a:p>
            <a:pPr>
              <a:lnSpc>
                <a:spcPct val="150000"/>
              </a:lnSpc>
            </a:pPr>
            <a:r>
              <a:rPr lang="zh-CN" altLang="en-US" sz="1200">
                <a:solidFill>
                  <a:schemeClr val="tx1">
                    <a:lumMod val="85000"/>
                    <a:lumOff val="15000"/>
                  </a:schemeClr>
                </a:solidFill>
              </a:rPr>
              <a:t>这里输入简单的文字概述这里输入简单文字概述简单的文字概述这里输入简单的文字概述这里输入</a:t>
            </a:r>
            <a:endParaRPr lang="zh-CN" altLang="en-US" sz="1200">
              <a:solidFill>
                <a:schemeClr val="tx1">
                  <a:lumMod val="85000"/>
                  <a:lumOff val="15000"/>
                </a:schemeClr>
              </a:solidFill>
              <a:latin typeface="Calibri" panose="020f0502020204030204" pitchFamily="34" charset="0"/>
            </a:endParaRPr>
          </a:p>
        </p:txBody>
      </p:sp>
      <p:sp>
        <p:nvSpPr>
          <p:cNvPr id="10" name="矩形 9"/>
          <p:cNvSpPr/>
          <p:nvPr/>
        </p:nvSpPr>
        <p:spPr bwMode="auto">
          <a:xfrm>
            <a:off x="1475658" y="1438284"/>
            <a:ext cx="2020887" cy="369332"/>
          </a:xfrm>
          <a:prstGeom prst="rect">
            <a:avLst/>
          </a:prstGeom>
        </p:spPr>
        <p:txBody>
          <a:bodyPr>
            <a:spAutoFit/>
          </a:bodyPr>
          <a:lstStyle/>
          <a:p>
            <a:pPr>
              <a:defRPr/>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rPr>
              <a:t>输入相关标题</a:t>
            </a:r>
            <a:endParaRPr lang="zh-CN" altLang="en-US" b="1">
              <a:solidFill>
                <a:schemeClr val="tx1">
                  <a:lumMod val="85000"/>
                  <a:lumOff val="15000"/>
                </a:schemeClr>
              </a:solidFill>
            </a:endParaRPr>
          </a:p>
        </p:txBody>
      </p:sp>
      <p:sp>
        <p:nvSpPr>
          <p:cNvPr id="11" name="六边形 10"/>
          <p:cNvSpPr/>
          <p:nvPr/>
        </p:nvSpPr>
        <p:spPr>
          <a:xfrm rot="16200000">
            <a:off x="588109" y="3104538"/>
            <a:ext cx="797366" cy="750462"/>
          </a:xfrm>
          <a:prstGeom prst="hexagon">
            <a:avLst/>
          </a:prstGeom>
          <a:solidFill>
            <a:srgbClr val="489018"/>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TextBox 11"/>
          <p:cNvSpPr txBox="1"/>
          <p:nvPr/>
        </p:nvSpPr>
        <p:spPr>
          <a:xfrm>
            <a:off x="667797" y="3216392"/>
            <a:ext cx="665567" cy="584775"/>
          </a:xfrm>
          <a:prstGeom prst="rect">
            <a:avLst/>
          </a:prstGeom>
          <a:noFill/>
        </p:spPr>
        <p:txBody>
          <a:bodyPr wrap="none" rtlCol="0">
            <a:spAutoFit/>
          </a:bodyPr>
          <a:lstStyle/>
          <a:p>
            <a:r>
              <a:rPr lang="en-US" altLang="zh-CN" sz="3200">
                <a:solidFill>
                  <a:schemeClr val="bg1"/>
                </a:solidFill>
                <a:latin typeface="微软雅黑" panose="020b0503020204020204" pitchFamily="34" charset="-122"/>
                <a:ea typeface="微软雅黑" panose="020b0503020204020204" pitchFamily="34" charset="-122"/>
              </a:rPr>
              <a:t>03</a:t>
            </a:r>
            <a:endParaRPr lang="zh-CN" altLang="en-US" sz="3200">
              <a:solidFill>
                <a:schemeClr val="bg1"/>
              </a:solidFill>
              <a:latin typeface="微软雅黑" panose="020b0503020204020204" pitchFamily="34" charset="-122"/>
              <a:ea typeface="微软雅黑" panose="020b0503020204020204" pitchFamily="34" charset="-122"/>
            </a:endParaRPr>
          </a:p>
        </p:txBody>
      </p:sp>
      <p:sp>
        <p:nvSpPr>
          <p:cNvPr id="13" name="TextBox 12"/>
          <p:cNvSpPr txBox="1"/>
          <p:nvPr/>
        </p:nvSpPr>
        <p:spPr bwMode="auto">
          <a:xfrm>
            <a:off x="1475658" y="3590421"/>
            <a:ext cx="2952328" cy="923330"/>
          </a:xfrm>
          <a:prstGeom prst="rect">
            <a:avLst/>
          </a:prstGeom>
          <a:noFill/>
        </p:spPr>
        <p:txBody>
          <a:bodyPr wrap="square">
            <a:spAutoFit/>
          </a:bodyPr>
          <a:lstStyle/>
          <a:p>
            <a:pPr>
              <a:lnSpc>
                <a:spcPct val="150000"/>
              </a:lnSpc>
            </a:pPr>
            <a:r>
              <a:rPr lang="zh-CN" altLang="en-US" sz="1200">
                <a:solidFill>
                  <a:schemeClr val="tx1">
                    <a:lumMod val="85000"/>
                    <a:lumOff val="15000"/>
                  </a:schemeClr>
                </a:solidFill>
              </a:rPr>
              <a:t>这里输入简单的文字概述这里输入简单文字概述简单的文字概述这里输入简单的文字概述这里输入</a:t>
            </a:r>
            <a:endParaRPr lang="zh-CN" altLang="en-US" sz="1200">
              <a:solidFill>
                <a:schemeClr val="tx1">
                  <a:lumMod val="85000"/>
                  <a:lumOff val="15000"/>
                </a:schemeClr>
              </a:solidFill>
              <a:latin typeface="Calibri" panose="020f0502020204030204" pitchFamily="34" charset="0"/>
            </a:endParaRPr>
          </a:p>
        </p:txBody>
      </p:sp>
      <p:sp>
        <p:nvSpPr>
          <p:cNvPr id="14" name="矩形 13"/>
          <p:cNvSpPr/>
          <p:nvPr/>
        </p:nvSpPr>
        <p:spPr bwMode="auto">
          <a:xfrm>
            <a:off x="1475657" y="3243763"/>
            <a:ext cx="2020887" cy="369332"/>
          </a:xfrm>
          <a:prstGeom prst="rect">
            <a:avLst/>
          </a:prstGeom>
        </p:spPr>
        <p:txBody>
          <a:bodyPr>
            <a:spAutoFit/>
          </a:bodyPr>
          <a:lstStyle/>
          <a:p>
            <a:pPr>
              <a:defRPr/>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rPr>
              <a:t>输入相关标题</a:t>
            </a:r>
            <a:endParaRPr lang="zh-CN" altLang="en-US" b="1">
              <a:solidFill>
                <a:schemeClr val="tx1">
                  <a:lumMod val="85000"/>
                  <a:lumOff val="15000"/>
                </a:schemeClr>
              </a:solidFill>
            </a:endParaRPr>
          </a:p>
        </p:txBody>
      </p:sp>
      <p:sp>
        <p:nvSpPr>
          <p:cNvPr id="15" name="六边形 14"/>
          <p:cNvSpPr/>
          <p:nvPr/>
        </p:nvSpPr>
        <p:spPr>
          <a:xfrm rot="16200000">
            <a:off x="4764575" y="1304339"/>
            <a:ext cx="797366" cy="750462"/>
          </a:xfrm>
          <a:prstGeom prst="hexagon">
            <a:avLst/>
          </a:prstGeom>
          <a:solidFill>
            <a:srgbClr val="489018"/>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6" name="TextBox 15"/>
          <p:cNvSpPr txBox="1"/>
          <p:nvPr/>
        </p:nvSpPr>
        <p:spPr>
          <a:xfrm>
            <a:off x="4844263" y="1416193"/>
            <a:ext cx="665567" cy="584775"/>
          </a:xfrm>
          <a:prstGeom prst="rect">
            <a:avLst/>
          </a:prstGeom>
          <a:noFill/>
        </p:spPr>
        <p:txBody>
          <a:bodyPr wrap="none" rtlCol="0">
            <a:spAutoFit/>
          </a:bodyPr>
          <a:lstStyle/>
          <a:p>
            <a:r>
              <a:rPr lang="en-US" altLang="zh-CN" sz="3200">
                <a:solidFill>
                  <a:schemeClr val="bg1"/>
                </a:solidFill>
                <a:latin typeface="微软雅黑" panose="020b0503020204020204" pitchFamily="34" charset="-122"/>
                <a:ea typeface="微软雅黑" panose="020b0503020204020204" pitchFamily="34" charset="-122"/>
              </a:rPr>
              <a:t>02</a:t>
            </a:r>
            <a:endParaRPr lang="zh-CN" altLang="en-US" sz="3200">
              <a:solidFill>
                <a:schemeClr val="bg1"/>
              </a:solidFill>
              <a:latin typeface="微软雅黑" panose="020b0503020204020204" pitchFamily="34" charset="-122"/>
              <a:ea typeface="微软雅黑" panose="020b0503020204020204" pitchFamily="34" charset="-122"/>
            </a:endParaRPr>
          </a:p>
        </p:txBody>
      </p:sp>
      <p:sp>
        <p:nvSpPr>
          <p:cNvPr id="17" name="TextBox 16"/>
          <p:cNvSpPr txBox="1"/>
          <p:nvPr/>
        </p:nvSpPr>
        <p:spPr bwMode="auto">
          <a:xfrm>
            <a:off x="5652124" y="1790222"/>
            <a:ext cx="2952328" cy="923330"/>
          </a:xfrm>
          <a:prstGeom prst="rect">
            <a:avLst/>
          </a:prstGeom>
          <a:noFill/>
        </p:spPr>
        <p:txBody>
          <a:bodyPr wrap="square">
            <a:spAutoFit/>
          </a:bodyPr>
          <a:lstStyle/>
          <a:p>
            <a:pPr>
              <a:lnSpc>
                <a:spcPct val="150000"/>
              </a:lnSpc>
            </a:pPr>
            <a:r>
              <a:rPr lang="zh-CN" altLang="en-US" sz="1200">
                <a:solidFill>
                  <a:schemeClr val="tx1">
                    <a:lumMod val="85000"/>
                    <a:lumOff val="15000"/>
                  </a:schemeClr>
                </a:solidFill>
              </a:rPr>
              <a:t>这里输入简单的文字概述这里输入简单文字概述简单的文字概述这里输入简单的文字概述这里输入</a:t>
            </a:r>
            <a:endParaRPr lang="zh-CN" altLang="en-US" sz="1200">
              <a:solidFill>
                <a:schemeClr val="tx1">
                  <a:lumMod val="85000"/>
                  <a:lumOff val="15000"/>
                </a:schemeClr>
              </a:solidFill>
              <a:latin typeface="Calibri" panose="020f0502020204030204" pitchFamily="34" charset="0"/>
            </a:endParaRPr>
          </a:p>
        </p:txBody>
      </p:sp>
      <p:sp>
        <p:nvSpPr>
          <p:cNvPr id="18" name="矩形 17"/>
          <p:cNvSpPr/>
          <p:nvPr/>
        </p:nvSpPr>
        <p:spPr bwMode="auto">
          <a:xfrm>
            <a:off x="5652123" y="1443564"/>
            <a:ext cx="2020887" cy="369332"/>
          </a:xfrm>
          <a:prstGeom prst="rect">
            <a:avLst/>
          </a:prstGeom>
        </p:spPr>
        <p:txBody>
          <a:bodyPr>
            <a:spAutoFit/>
          </a:bodyPr>
          <a:lstStyle/>
          <a:p>
            <a:pPr>
              <a:defRPr/>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rPr>
              <a:t>输入相关标题</a:t>
            </a:r>
            <a:endParaRPr lang="zh-CN" altLang="en-US" b="1">
              <a:solidFill>
                <a:schemeClr val="tx1">
                  <a:lumMod val="85000"/>
                  <a:lumOff val="15000"/>
                </a:schemeClr>
              </a:solidFill>
            </a:endParaRPr>
          </a:p>
        </p:txBody>
      </p:sp>
      <p:sp>
        <p:nvSpPr>
          <p:cNvPr id="19" name="六边形 18"/>
          <p:cNvSpPr/>
          <p:nvPr/>
        </p:nvSpPr>
        <p:spPr>
          <a:xfrm rot="16200000">
            <a:off x="4764574" y="3109818"/>
            <a:ext cx="797366" cy="750462"/>
          </a:xfrm>
          <a:prstGeom prst="hexagon">
            <a:avLst/>
          </a:prstGeom>
          <a:solidFill>
            <a:srgbClr val="489018"/>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 name="TextBox 19"/>
          <p:cNvSpPr txBox="1"/>
          <p:nvPr/>
        </p:nvSpPr>
        <p:spPr>
          <a:xfrm>
            <a:off x="4844262" y="3221672"/>
            <a:ext cx="665567" cy="584775"/>
          </a:xfrm>
          <a:prstGeom prst="rect">
            <a:avLst/>
          </a:prstGeom>
          <a:noFill/>
        </p:spPr>
        <p:txBody>
          <a:bodyPr wrap="none" rtlCol="0">
            <a:spAutoFit/>
          </a:bodyPr>
          <a:lstStyle/>
          <a:p>
            <a:r>
              <a:rPr lang="en-US" altLang="zh-CN" sz="3200">
                <a:solidFill>
                  <a:schemeClr val="bg1"/>
                </a:solidFill>
                <a:latin typeface="微软雅黑" panose="020b0503020204020204" pitchFamily="34" charset="-122"/>
                <a:ea typeface="微软雅黑" panose="020b0503020204020204" pitchFamily="34" charset="-122"/>
              </a:rPr>
              <a:t>04</a:t>
            </a:r>
            <a:endParaRPr lang="zh-CN" altLang="en-US" sz="3200">
              <a:solidFill>
                <a:schemeClr val="bg1"/>
              </a:solidFill>
              <a:latin typeface="微软雅黑" panose="020b0503020204020204" pitchFamily="34" charset="-122"/>
              <a:ea typeface="微软雅黑" panose="020b0503020204020204" pitchFamily="34" charset="-122"/>
            </a:endParaRPr>
          </a:p>
        </p:txBody>
      </p:sp>
      <p:sp>
        <p:nvSpPr>
          <p:cNvPr id="21" name="TextBox 20"/>
          <p:cNvSpPr txBox="1"/>
          <p:nvPr/>
        </p:nvSpPr>
        <p:spPr bwMode="auto">
          <a:xfrm>
            <a:off x="5652123" y="3595701"/>
            <a:ext cx="2952328" cy="923330"/>
          </a:xfrm>
          <a:prstGeom prst="rect">
            <a:avLst/>
          </a:prstGeom>
          <a:noFill/>
        </p:spPr>
        <p:txBody>
          <a:bodyPr wrap="square">
            <a:spAutoFit/>
          </a:bodyPr>
          <a:lstStyle/>
          <a:p>
            <a:pPr>
              <a:lnSpc>
                <a:spcPct val="150000"/>
              </a:lnSpc>
            </a:pPr>
            <a:r>
              <a:rPr lang="zh-CN" altLang="en-US" sz="1200">
                <a:solidFill>
                  <a:schemeClr val="tx1">
                    <a:lumMod val="85000"/>
                    <a:lumOff val="15000"/>
                  </a:schemeClr>
                </a:solidFill>
              </a:rPr>
              <a:t>这里输入简单的文字概述这里输入简单文字概述简单的文字概述这里输入简单的文字概述这里输入</a:t>
            </a:r>
            <a:endParaRPr lang="zh-CN" altLang="en-US" sz="1200">
              <a:solidFill>
                <a:schemeClr val="tx1">
                  <a:lumMod val="85000"/>
                  <a:lumOff val="15000"/>
                </a:schemeClr>
              </a:solidFill>
              <a:latin typeface="Calibri" panose="020f0502020204030204" pitchFamily="34" charset="0"/>
            </a:endParaRPr>
          </a:p>
        </p:txBody>
      </p:sp>
      <p:sp>
        <p:nvSpPr>
          <p:cNvPr id="22" name="矩形 21"/>
          <p:cNvSpPr/>
          <p:nvPr/>
        </p:nvSpPr>
        <p:spPr bwMode="auto">
          <a:xfrm>
            <a:off x="5652122" y="3249043"/>
            <a:ext cx="2020887" cy="369332"/>
          </a:xfrm>
          <a:prstGeom prst="rect">
            <a:avLst/>
          </a:prstGeom>
        </p:spPr>
        <p:txBody>
          <a:bodyPr>
            <a:spAutoFit/>
          </a:bodyPr>
          <a:lstStyle/>
          <a:p>
            <a:pPr>
              <a:defRPr/>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rPr>
              <a:t>输入相关标题</a:t>
            </a:r>
            <a:endParaRPr lang="zh-CN" altLang="en-US" b="1">
              <a:solidFill>
                <a:schemeClr val="tx1">
                  <a:lumMod val="85000"/>
                  <a:lumOff val="15000"/>
                </a:schemeClr>
              </a:solidFill>
            </a:endParaRPr>
          </a:p>
        </p:txBody>
      </p:sp>
      <p:cxnSp>
        <p:nvCxnSpPr>
          <p:cNvPr id="27" name="直接连接符 26"/>
          <p:cNvCxnSpPr/>
          <p:nvPr/>
        </p:nvCxnSpPr>
        <p:spPr>
          <a:xfrm>
            <a:off x="0" y="5092030"/>
            <a:ext cx="9144000" cy="0"/>
          </a:xfrm>
          <a:prstGeom prst="line">
            <a:avLst/>
          </a:prstGeom>
          <a:ln w="101600">
            <a:solidFill>
              <a:srgbClr val="489018"/>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nodeType="afterGroup">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0-#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0-#ppt_w/2"/>
                                          </p:val>
                                        </p:tav>
                                        <p:tav tm="100000">
                                          <p:val>
                                            <p:strVal val="#ppt_x"/>
                                          </p:val>
                                        </p:tav>
                                      </p:tavLst>
                                    </p:anim>
                                    <p:anim calcmode="lin" valueType="num">
                                      <p:cBhvr additive="base">
                                        <p:cTn id="42" dur="500" fill="hold"/>
                                        <p:tgtEl>
                                          <p:spTgt spid="15"/>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3500"/>
                            </p:stCondLst>
                            <p:childTnLst>
                              <p:par>
                                <p:cTn id="44" presetID="42" presetClass="entr" presetSubtype="0"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nodeType="afterGroup">
                            <p:stCondLst>
                              <p:cond delay="4500"/>
                            </p:stCondLst>
                            <p:childTnLst>
                              <p:par>
                                <p:cTn id="55" presetID="2" presetClass="entr" presetSubtype="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0-#ppt_w/2"/>
                                          </p:val>
                                        </p:tav>
                                        <p:tav tm="100000">
                                          <p:val>
                                            <p:strVal val="#ppt_x"/>
                                          </p:val>
                                        </p:tav>
                                      </p:tavLst>
                                    </p:anim>
                                    <p:anim calcmode="lin" valueType="num">
                                      <p:cBhvr additive="base">
                                        <p:cTn id="58" dur="500" fill="hold"/>
                                        <p:tgtEl>
                                          <p:spTgt spid="12"/>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0-#ppt_w/2"/>
                                          </p:val>
                                        </p:tav>
                                        <p:tav tm="100000">
                                          <p:val>
                                            <p:strVal val="#ppt_x"/>
                                          </p:val>
                                        </p:tav>
                                      </p:tavLst>
                                    </p:anim>
                                    <p:anim calcmode="lin" valueType="num">
                                      <p:cBhvr additive="base">
                                        <p:cTn id="62" dur="500" fill="hold"/>
                                        <p:tgtEl>
                                          <p:spTgt spid="11"/>
                                        </p:tgtEl>
                                        <p:attrNameLst>
                                          <p:attrName>ppt_y</p:attrName>
                                        </p:attrNameLst>
                                      </p:cBhvr>
                                      <p:tavLst>
                                        <p:tav tm="0">
                                          <p:val>
                                            <p:strVal val="#ppt_y"/>
                                          </p:val>
                                        </p:tav>
                                        <p:tav tm="100000">
                                          <p:val>
                                            <p:strVal val="#ppt_y"/>
                                          </p:val>
                                        </p:tav>
                                      </p:tavLst>
                                    </p:anim>
                                  </p:childTnLst>
                                </p:cTn>
                              </p:par>
                            </p:childTnLst>
                          </p:cTn>
                        </p:par>
                        <p:par>
                          <p:cTn id="63" fill="hold" nodeType="afterGroup">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1000"/>
                                        <p:tgtEl>
                                          <p:spTgt spid="14"/>
                                        </p:tgtEl>
                                      </p:cBhvr>
                                    </p:animEffect>
                                    <p:anim calcmode="lin" valueType="num">
                                      <p:cBhvr>
                                        <p:cTn id="67" dur="1000" fill="hold"/>
                                        <p:tgtEl>
                                          <p:spTgt spid="14"/>
                                        </p:tgtEl>
                                        <p:attrNameLst>
                                          <p:attrName>ppt_x</p:attrName>
                                        </p:attrNameLst>
                                      </p:cBhvr>
                                      <p:tavLst>
                                        <p:tav tm="0">
                                          <p:val>
                                            <p:strVal val="#ppt_x"/>
                                          </p:val>
                                        </p:tav>
                                        <p:tav tm="100000">
                                          <p:val>
                                            <p:strVal val="#ppt_x"/>
                                          </p:val>
                                        </p:tav>
                                      </p:tavLst>
                                    </p:anim>
                                    <p:anim calcmode="lin" valueType="num">
                                      <p:cBhvr>
                                        <p:cTn id="68" dur="1000" fill="hold"/>
                                        <p:tgtEl>
                                          <p:spTgt spid="14"/>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1000"/>
                                        <p:tgtEl>
                                          <p:spTgt spid="13"/>
                                        </p:tgtEl>
                                      </p:cBhvr>
                                    </p:animEffect>
                                    <p:anim calcmode="lin" valueType="num">
                                      <p:cBhvr>
                                        <p:cTn id="72" dur="1000" fill="hold"/>
                                        <p:tgtEl>
                                          <p:spTgt spid="13"/>
                                        </p:tgtEl>
                                        <p:attrNameLst>
                                          <p:attrName>ppt_x</p:attrName>
                                        </p:attrNameLst>
                                      </p:cBhvr>
                                      <p:tavLst>
                                        <p:tav tm="0">
                                          <p:val>
                                            <p:strVal val="#ppt_x"/>
                                          </p:val>
                                        </p:tav>
                                        <p:tav tm="100000">
                                          <p:val>
                                            <p:strVal val="#ppt_x"/>
                                          </p:val>
                                        </p:tav>
                                      </p:tavLst>
                                    </p:anim>
                                    <p:anim calcmode="lin" valueType="num">
                                      <p:cBhvr>
                                        <p:cTn id="73" dur="1000" fill="hold"/>
                                        <p:tgtEl>
                                          <p:spTgt spid="13"/>
                                        </p:tgtEl>
                                        <p:attrNameLst>
                                          <p:attrName>ppt_y</p:attrName>
                                        </p:attrNameLst>
                                      </p:cBhvr>
                                      <p:tavLst>
                                        <p:tav tm="0">
                                          <p:val>
                                            <p:strVal val="#ppt_y+.1"/>
                                          </p:val>
                                        </p:tav>
                                        <p:tav tm="100000">
                                          <p:val>
                                            <p:strVal val="#ppt_y"/>
                                          </p:val>
                                        </p:tav>
                                      </p:tavLst>
                                    </p:anim>
                                  </p:childTnLst>
                                </p:cTn>
                              </p:par>
                            </p:childTnLst>
                          </p:cTn>
                        </p:par>
                        <p:par>
                          <p:cTn id="74" fill="hold" nodeType="afterGroup">
                            <p:stCondLst>
                              <p:cond delay="6000"/>
                            </p:stCondLst>
                            <p:childTnLst>
                              <p:par>
                                <p:cTn id="75" presetID="2" presetClass="entr" presetSubtype="8"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fill="hold"/>
                                        <p:tgtEl>
                                          <p:spTgt spid="20"/>
                                        </p:tgtEl>
                                        <p:attrNameLst>
                                          <p:attrName>ppt_x</p:attrName>
                                        </p:attrNameLst>
                                      </p:cBhvr>
                                      <p:tavLst>
                                        <p:tav tm="0">
                                          <p:val>
                                            <p:strVal val="0-#ppt_w/2"/>
                                          </p:val>
                                        </p:tav>
                                        <p:tav tm="100000">
                                          <p:val>
                                            <p:strVal val="#ppt_x"/>
                                          </p:val>
                                        </p:tav>
                                      </p:tavLst>
                                    </p:anim>
                                    <p:anim calcmode="lin" valueType="num">
                                      <p:cBhvr additive="base">
                                        <p:cTn id="78" dur="500" fill="hold"/>
                                        <p:tgtEl>
                                          <p:spTgt spid="20"/>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500" fill="hold"/>
                                        <p:tgtEl>
                                          <p:spTgt spid="19"/>
                                        </p:tgtEl>
                                        <p:attrNameLst>
                                          <p:attrName>ppt_x</p:attrName>
                                        </p:attrNameLst>
                                      </p:cBhvr>
                                      <p:tavLst>
                                        <p:tav tm="0">
                                          <p:val>
                                            <p:strVal val="0-#ppt_w/2"/>
                                          </p:val>
                                        </p:tav>
                                        <p:tav tm="100000">
                                          <p:val>
                                            <p:strVal val="#ppt_x"/>
                                          </p:val>
                                        </p:tav>
                                      </p:tavLst>
                                    </p:anim>
                                    <p:anim calcmode="lin" valueType="num">
                                      <p:cBhvr additive="base">
                                        <p:cTn id="82" dur="500" fill="hold"/>
                                        <p:tgtEl>
                                          <p:spTgt spid="19"/>
                                        </p:tgtEl>
                                        <p:attrNameLst>
                                          <p:attrName>ppt_y</p:attrName>
                                        </p:attrNameLst>
                                      </p:cBhvr>
                                      <p:tavLst>
                                        <p:tav tm="0">
                                          <p:val>
                                            <p:strVal val="#ppt_y"/>
                                          </p:val>
                                        </p:tav>
                                        <p:tav tm="100000">
                                          <p:val>
                                            <p:strVal val="#ppt_y"/>
                                          </p:val>
                                        </p:tav>
                                      </p:tavLst>
                                    </p:anim>
                                  </p:childTnLst>
                                </p:cTn>
                              </p:par>
                            </p:childTnLst>
                          </p:cTn>
                        </p:par>
                        <p:par>
                          <p:cTn id="83" fill="hold" nodeType="afterGroup">
                            <p:stCondLst>
                              <p:cond delay="6500"/>
                            </p:stCondLst>
                            <p:childTnLst>
                              <p:par>
                                <p:cTn id="84" presetID="42" presetClass="entr" presetSubtype="0" fill="hold" grpId="0" nodeType="after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fade">
                                      <p:cBhvr>
                                        <p:cTn id="86" dur="1000"/>
                                        <p:tgtEl>
                                          <p:spTgt spid="22"/>
                                        </p:tgtEl>
                                      </p:cBhvr>
                                    </p:animEffect>
                                    <p:anim calcmode="lin" valueType="num">
                                      <p:cBhvr>
                                        <p:cTn id="87" dur="1000" fill="hold"/>
                                        <p:tgtEl>
                                          <p:spTgt spid="22"/>
                                        </p:tgtEl>
                                        <p:attrNameLst>
                                          <p:attrName>ppt_x</p:attrName>
                                        </p:attrNameLst>
                                      </p:cBhvr>
                                      <p:tavLst>
                                        <p:tav tm="0">
                                          <p:val>
                                            <p:strVal val="#ppt_x"/>
                                          </p:val>
                                        </p:tav>
                                        <p:tav tm="100000">
                                          <p:val>
                                            <p:strVal val="#ppt_x"/>
                                          </p:val>
                                        </p:tav>
                                      </p:tavLst>
                                    </p:anim>
                                    <p:anim calcmode="lin" valueType="num">
                                      <p:cBhvr>
                                        <p:cTn id="88" dur="1000" fill="hold"/>
                                        <p:tgtEl>
                                          <p:spTgt spid="22"/>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fade">
                                      <p:cBhvr>
                                        <p:cTn id="91" dur="1000"/>
                                        <p:tgtEl>
                                          <p:spTgt spid="21"/>
                                        </p:tgtEl>
                                      </p:cBhvr>
                                    </p:animEffect>
                                    <p:anim calcmode="lin" valueType="num">
                                      <p:cBhvr>
                                        <p:cTn id="92" dur="1000" fill="hold"/>
                                        <p:tgtEl>
                                          <p:spTgt spid="21"/>
                                        </p:tgtEl>
                                        <p:attrNameLst>
                                          <p:attrName>ppt_x</p:attrName>
                                        </p:attrNameLst>
                                      </p:cBhvr>
                                      <p:tavLst>
                                        <p:tav tm="0">
                                          <p:val>
                                            <p:strVal val="#ppt_x"/>
                                          </p:val>
                                        </p:tav>
                                        <p:tav tm="100000">
                                          <p:val>
                                            <p:strVal val="#ppt_x"/>
                                          </p:val>
                                        </p:tav>
                                      </p:tavLst>
                                    </p:anim>
                                    <p:anim calcmode="lin" valueType="num">
                                      <p:cBhvr>
                                        <p:cTn id="9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P spid="9" grpId="0"/>
      <p:bldP spid="10" grpId="0"/>
      <p:bldP spid="11" grpId="0" animBg="1"/>
      <p:bldP spid="12" grpId="0"/>
      <p:bldP spid="13" grpId="0"/>
      <p:bldP spid="14" grpId="0"/>
      <p:bldP spid="15" grpId="0" animBg="1"/>
      <p:bldP spid="16" grpId="0"/>
      <p:bldP spid="17" grpId="0"/>
      <p:bldP spid="18" grpId="0"/>
      <p:bldP spid="19" grpId="0" animBg="1"/>
      <p:bldP spid="20" grpId="0"/>
      <p:bldP spid="21" grpId="0"/>
      <p:bldP spid="22"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PRESENTATION_TITLE" val="301.绿色清新工作计划年终总结PPT模板"/>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88900" cmpd="dbl">
          <a:solidFill>
            <a:srgbClr val="31313B"/>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427</Paragraphs>
  <Slides>41</Slides>
  <Notes>41</Notes>
  <TotalTime>0</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41</vt:i4>
      </vt:variant>
    </vt:vector>
  </HeadingPairs>
  <TitlesOfParts>
    <vt:vector baseType="lpstr" size="52">
      <vt:lpstr>Arial</vt:lpstr>
      <vt:lpstr>Calibri</vt:lpstr>
      <vt:lpstr>微软雅黑</vt:lpstr>
      <vt:lpstr>宋体</vt:lpstr>
      <vt:lpstr>方正中等线简体</vt:lpstr>
      <vt:lpstr>方正正大黑简体</vt:lpstr>
      <vt:lpstr>Impact</vt:lpstr>
      <vt:lpstr>华文细黑</vt:lpstr>
      <vt:lpstr>Wingdings</vt:lpstr>
      <vt:lpstr>Meiryo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174</cp:revision>
  <dcterms:created xsi:type="dcterms:W3CDTF">2014-08-15T06:40:00Z</dcterms:created>
  <dcterms:modified xsi:type="dcterms:W3CDTF">2023-05-08T04:21:15Z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2052-11.1.0.9513</vt:lpwstr>
  </property>
</Properties>
</file>