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59" r:id="rId7"/>
    <p:sldId id="275" r:id="rId8"/>
    <p:sldId id="279" r:id="rId9"/>
    <p:sldId id="276" r:id="rId10"/>
    <p:sldId id="277" r:id="rId11"/>
    <p:sldId id="278" r:id="rId12"/>
    <p:sldId id="280" r:id="rId13"/>
    <p:sldId id="261" r:id="rId14"/>
    <p:sldId id="269" r:id="rId15"/>
    <p:sldId id="270" r:id="rId16"/>
    <p:sldId id="271" r:id="rId17"/>
    <p:sldId id="272" r:id="rId18"/>
    <p:sldId id="273" r:id="rId19"/>
    <p:sldId id="274" r:id="rId20"/>
    <p:sldId id="262" r:id="rId21"/>
    <p:sldId id="264" r:id="rId22"/>
    <p:sldId id="265" r:id="rId23"/>
    <p:sldId id="266" r:id="rId24"/>
    <p:sldId id="267" r:id="rId25"/>
    <p:sldId id="268" r:id="rId26"/>
    <p:sldId id="263" r:id="rId27"/>
    <p:sldId id="284" r:id="rId28"/>
    <p:sldId id="281" r:id="rId29"/>
    <p:sldId id="282" r:id="rId30"/>
    <p:sldId id="285" r:id="rId31"/>
    <p:sldId id="286" r:id="rId32"/>
    <p:sldId id="287" r:id="rId33"/>
    <p:sldId id="304" r:id="rId34"/>
    <p:sldId id="332" r:id="rId35"/>
  </p:sldIdLst>
  <p:sldSz cx="9144000" cy="5143500" type="screen16x9"/>
  <p:notesSz cx="6858000" cy="9144000"/>
  <p:custDataLst>
    <p:tags r:id="rId3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2" d="100"/>
          <a:sy n="112" d="100"/>
        </p:scale>
        <p:origin x="660" y="9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tags" Target="tags/tag80.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slide" Target="slides/slide1.xml" /><Relationship Id="rId40"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32</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75168B7C-81E6-41C1-BEEC-0A41D86CF847}"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ADE278-D003-4F6F-A6E3-6F1E30478F22}"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75168B7C-81E6-41C1-BEEC-0A41D86CF847}"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ADE278-D003-4F6F-A6E3-6F1E30478F22}"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75168B7C-81E6-41C1-BEEC-0A41D86CF847}"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ADE278-D003-4F6F-A6E3-6F1E30478F22}"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5168B7C-81E6-41C1-BEEC-0A41D86CF847}"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ADE278-D003-4F6F-A6E3-6F1E30478F22}"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4"/>
          <p:cNvSpPr>
            <a:spLocks noGrp="1"/>
          </p:cNvSpPr>
          <p:nvPr>
            <p:ph type="dt" sz="half" idx="10"/>
          </p:nvPr>
        </p:nvSpPr>
        <p:spPr/>
        <p:txBody>
          <a:bodyPr/>
          <a:lstStyle/>
          <a:p>
            <a:fld id="{75168B7C-81E6-41C1-BEEC-0A41D86CF847}"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ADE278-D003-4F6F-A6E3-6F1E30478F22}"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Date Placeholder 6"/>
          <p:cNvSpPr>
            <a:spLocks noGrp="1"/>
          </p:cNvSpPr>
          <p:nvPr>
            <p:ph type="dt" sz="half" idx="10"/>
          </p:nvPr>
        </p:nvSpPr>
        <p:spPr/>
        <p:txBody>
          <a:bodyPr/>
          <a:lstStyle/>
          <a:p>
            <a:fld id="{75168B7C-81E6-41C1-BEEC-0A41D86CF847}"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1ADE278-D003-4F6F-A6E3-6F1E30478F22}"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5168B7C-81E6-41C1-BEEC-0A41D86CF847}"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1ADE278-D003-4F6F-A6E3-6F1E30478F22}"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75168B7C-81E6-41C1-BEEC-0A41D86CF847}"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1ADE278-D003-4F6F-A6E3-6F1E30478F22}"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75168B7C-81E6-41C1-BEEC-0A41D86CF847}"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ADE278-D003-4F6F-A6E3-6F1E30478F22}"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75168B7C-81E6-41C1-BEEC-0A41D86CF847}"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ADE278-D003-4F6F-A6E3-6F1E30478F22}"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5168B7C-81E6-41C1-BEEC-0A41D86CF847}" type="datetimeFigureOut">
              <a:rPr lang="zh-CN" altLang="en-US" smtClean="0"/>
              <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1ADE278-D003-4F6F-A6E3-6F1E30478F22}"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microsoft.com/office/2007/relationships/media" Target="../media/media1.mp3" /><Relationship Id="rId8"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9.xml" /><Relationship Id="rId11" Type="http://schemas.openxmlformats.org/officeDocument/2006/relationships/tags" Target="../tags/tag70.xml" /><Relationship Id="rId12" Type="http://schemas.openxmlformats.org/officeDocument/2006/relationships/tags" Target="../tags/tag71.xml" /><Relationship Id="rId13" Type="http://schemas.openxmlformats.org/officeDocument/2006/relationships/tags" Target="../tags/tag72.xml" /><Relationship Id="rId14" Type="http://schemas.openxmlformats.org/officeDocument/2006/relationships/tags" Target="../tags/tag73.xml" /><Relationship Id="rId15" Type="http://schemas.openxmlformats.org/officeDocument/2006/relationships/tags" Target="../tags/tag74.xml" /><Relationship Id="rId16" Type="http://schemas.openxmlformats.org/officeDocument/2006/relationships/tags" Target="../tags/tag75.xml" /><Relationship Id="rId17" Type="http://schemas.openxmlformats.org/officeDocument/2006/relationships/tags" Target="../tags/tag76.xml" /><Relationship Id="rId18" Type="http://schemas.openxmlformats.org/officeDocument/2006/relationships/tags" Target="../tags/tag77.xml" /><Relationship Id="rId2" Type="http://schemas.openxmlformats.org/officeDocument/2006/relationships/tags" Target="../tags/tag61.xml"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 Id="rId8" Type="http://schemas.openxmlformats.org/officeDocument/2006/relationships/tags" Target="../tags/tag67.xml" /><Relationship Id="rId9" Type="http://schemas.openxmlformats.org/officeDocument/2006/relationships/tags" Target="../tags/tag6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79.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6.png" /><Relationship Id="rId8" Type="http://schemas.openxmlformats.org/officeDocument/2006/relationships/tags" Target="../tags/tag78.xml" /><Relationship Id="rId9" Type="http://schemas.openxmlformats.org/officeDocument/2006/relationships/image" Target="../media/image7.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6487"/>
            <a:ext cx="9144000" cy="276701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590" y="1409556"/>
            <a:ext cx="5132652" cy="332263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864" y="2269538"/>
            <a:ext cx="1971726" cy="2895286"/>
          </a:xfrm>
          <a:prstGeom prst="rect">
            <a:avLst/>
          </a:prstGeom>
        </p:spPr>
      </p:pic>
      <p:sp>
        <p:nvSpPr>
          <p:cNvPr id="8" name="文本框 7"/>
          <p:cNvSpPr txBox="1"/>
          <p:nvPr/>
        </p:nvSpPr>
        <p:spPr>
          <a:xfrm>
            <a:off x="2082154" y="637497"/>
            <a:ext cx="5270088" cy="584775"/>
          </a:xfrm>
          <a:prstGeom prst="rect">
            <a:avLst/>
          </a:prstGeom>
          <a:noFill/>
        </p:spPr>
        <p:txBody>
          <a:bodyPr wrap="square" rtlCol="0">
            <a:spAutoFit/>
          </a:bodyPr>
          <a:lstStyle/>
          <a:p>
            <a:r>
              <a:rPr lang="zh-CN" altLang="en-US" sz="3200" b="1" smtClean="0">
                <a:solidFill>
                  <a:srgbClr val="49A809"/>
                </a:solidFill>
                <a:latin typeface="微软雅黑" panose="020b0503020204020204" pitchFamily="34" charset="-122"/>
                <a:ea typeface="微软雅黑" panose="020b0503020204020204" pitchFamily="34" charset="-122"/>
              </a:rPr>
              <a:t>绿色清新创意低碳环保</a:t>
            </a:r>
            <a:r>
              <a:rPr lang="en-US" altLang="zh-CN" sz="3200" b="1" smtClean="0">
                <a:solidFill>
                  <a:srgbClr val="49A809"/>
                </a:solidFill>
                <a:latin typeface="微软雅黑" panose="020b0503020204020204" pitchFamily="34" charset="-122"/>
                <a:ea typeface="微软雅黑" panose="020b0503020204020204" pitchFamily="34" charset="-122"/>
              </a:rPr>
              <a:t>PPT</a:t>
            </a:r>
            <a:endParaRPr lang="zh-CN" altLang="en-US" sz="3200" b="1">
              <a:solidFill>
                <a:srgbClr val="49A809"/>
              </a:solidFill>
              <a:latin typeface="微软雅黑" panose="020b0503020204020204" pitchFamily="34" charset="-122"/>
              <a:ea typeface="微软雅黑" panose="020b0503020204020204" pitchFamily="34" charset="-122"/>
            </a:endParaRPr>
          </a:p>
        </p:txBody>
      </p:sp>
      <p:sp>
        <p:nvSpPr>
          <p:cNvPr id="9" name="TextBox 7"/>
          <p:cNvSpPr>
            <a:spLocks noChangeArrowheads="1"/>
          </p:cNvSpPr>
          <p:nvPr/>
        </p:nvSpPr>
        <p:spPr bwMode="auto">
          <a:xfrm>
            <a:off x="2582351" y="1222272"/>
            <a:ext cx="404311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ct val="0"/>
              </a:spcBef>
              <a:spcAft>
                <a:spcPct val="0"/>
              </a:spcAft>
              <a:defRPr/>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框架</a:t>
            </a:r>
            <a:r>
              <a:rPr lang="zh-CN" altLang="en-US" sz="105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完整</a:t>
            </a:r>
            <a:r>
              <a:rPr lang="en-US" altLang="zh-CN" sz="105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5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模板，适用于</a:t>
            </a: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绿色</a:t>
            </a:r>
            <a:r>
              <a:rPr lang="zh-CN" altLang="en-US" sz="105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出行、绿色环保、创意环保等</a:t>
            </a:r>
            <a:endParaRPr lang="zh-CN" altLang="en-US" sz="105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牛阿海 - 新 - 纯音乐版">
            <a:hlinkClick action="ppaction://media"/>
          </p:cNvPr>
          <p:cNvPicPr>
            <a:picLocks noChangeAspect="1"/>
          </p:cNvPicPr>
          <p:nvPr>
            <a:audioFile r:link="rId7"/>
            <p:extLst>
              <p:ext uri="{DAA4B4D4-6D71-4841-9C94-3DE7FCFB9230}">
                <p14:media xmlns:p14="http://schemas.microsoft.com/office/powerpoint/2010/main" r:embed="rId8"/>
              </p:ext>
            </p:extLst>
          </p:nvPr>
        </p:nvPicPr>
        <p:blipFill>
          <a:blip r:embed="rId6"/>
          <a:stretch>
            <a:fillRect/>
          </a:stretch>
        </p:blipFill>
        <p:spPr>
          <a:xfrm>
            <a:off x="5300134" y="-1233148"/>
            <a:ext cx="609600" cy="609600"/>
          </a:xfrm>
          <a:prstGeom prst="rect">
            <a:avLst/>
          </a:prstGeom>
        </p:spPr>
      </p:pic>
    </p:spTree>
  </p:cSld>
  <p:clrMapOvr>
    <a:masterClrMapping/>
  </p:clrMapOvr>
  <mc:AlternateContent>
    <mc:Choice xmlns:p14="http://schemas.microsoft.com/office/powerpoint/2010/main" Requires="p14">
      <p:transition spd="slow" advTm="0" p14:dur="250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nodeType="afterGroup">
                            <p:stCondLst>
                              <p:cond delay="500"/>
                            </p:stCondLst>
                            <p:childTnLst>
                              <p:par>
                                <p:cTn id="12" presetID="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700" fill="hold"/>
                                        <p:tgtEl>
                                          <p:spTgt spid="6"/>
                                        </p:tgtEl>
                                        <p:attrNameLst>
                                          <p:attrName>ppt_x</p:attrName>
                                        </p:attrNameLst>
                                      </p:cBhvr>
                                      <p:tavLst>
                                        <p:tav tm="0">
                                          <p:val>
                                            <p:strVal val="0-#ppt_w/2"/>
                                          </p:val>
                                        </p:tav>
                                        <p:tav tm="100000">
                                          <p:val>
                                            <p:strVal val="#ppt_x"/>
                                          </p:val>
                                        </p:tav>
                                      </p:tavLst>
                                    </p:anim>
                                    <p:anim calcmode="lin" valueType="num">
                                      <p:cBhvr additive="base">
                                        <p:cTn id="15" dur="1700" fill="hold"/>
                                        <p:tgtEl>
                                          <p:spTgt spid="6"/>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22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200"/>
                            </p:stCondLst>
                            <p:childTnLst>
                              <p:par>
                                <p:cTn id="23" presetID="2" presetClass="entr" presetSubtype="1" accel="5000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42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10"/>
                </p:tgtEl>
              </p:cMediaNode>
            </p:audio>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143250" y="1439466"/>
            <a:ext cx="1510904" cy="1990725"/>
            <a:chOff x="3143250" y="1439466"/>
            <a:chExt cx="1510904" cy="1990725"/>
          </a:xfrm>
          <a:solidFill>
            <a:srgbClr val="49A809"/>
          </a:solidFill>
        </p:grpSpPr>
        <p:sp>
          <p:nvSpPr>
            <p:cNvPr id="7" name="Freeform 15"/>
            <p:cNvSpPr/>
            <p:nvPr/>
          </p:nvSpPr>
          <p:spPr bwMode="auto">
            <a:xfrm>
              <a:off x="3143250" y="1439466"/>
              <a:ext cx="1510904" cy="1990725"/>
            </a:xfrm>
            <a:custGeom>
              <a:gdLst>
                <a:gd name="T0" fmla="*/ 2147483647 w 588"/>
                <a:gd name="T1" fmla="*/ 2147483647 h 775"/>
                <a:gd name="T2" fmla="*/ 2147483647 w 588"/>
                <a:gd name="T3" fmla="*/ 2147483647 h 775"/>
                <a:gd name="T4" fmla="*/ 0 w 588"/>
                <a:gd name="T5" fmla="*/ 2147483647 h 775"/>
                <a:gd name="T6" fmla="*/ 0 w 588"/>
                <a:gd name="T7" fmla="*/ 2147483647 h 775"/>
                <a:gd name="T8" fmla="*/ 0 w 588"/>
                <a:gd name="T9" fmla="*/ 2147483647 h 775"/>
                <a:gd name="T10" fmla="*/ 2147483647 w 588"/>
                <a:gd name="T11" fmla="*/ 0 h 775"/>
                <a:gd name="T12" fmla="*/ 2147483647 w 588"/>
                <a:gd name="T13" fmla="*/ 2147483647 h 775"/>
                <a:gd name="T14" fmla="*/ 2147483647 w 588"/>
                <a:gd name="T15" fmla="*/ 2147483647 h 775"/>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775">
                  <a:moveTo>
                    <a:pt x="588" y="775"/>
                  </a:moveTo>
                  <a:cubicBezTo>
                    <a:pt x="235" y="775"/>
                    <a:pt x="235" y="775"/>
                    <a:pt x="235" y="775"/>
                  </a:cubicBezTo>
                  <a:cubicBezTo>
                    <a:pt x="107" y="775"/>
                    <a:pt x="2" y="672"/>
                    <a:pt x="0" y="543"/>
                  </a:cubicBezTo>
                  <a:cubicBezTo>
                    <a:pt x="0" y="542"/>
                    <a:pt x="0" y="541"/>
                    <a:pt x="0" y="539"/>
                  </a:cubicBezTo>
                  <a:cubicBezTo>
                    <a:pt x="0" y="538"/>
                    <a:pt x="0" y="537"/>
                    <a:pt x="0" y="536"/>
                  </a:cubicBezTo>
                  <a:cubicBezTo>
                    <a:pt x="1" y="297"/>
                    <a:pt x="146" y="91"/>
                    <a:pt x="353" y="0"/>
                  </a:cubicBezTo>
                  <a:cubicBezTo>
                    <a:pt x="353" y="539"/>
                    <a:pt x="353" y="539"/>
                    <a:pt x="353" y="539"/>
                  </a:cubicBezTo>
                  <a:cubicBezTo>
                    <a:pt x="353" y="670"/>
                    <a:pt x="458" y="775"/>
                    <a:pt x="588" y="775"/>
                  </a:cubicBezTo>
                  <a:close/>
                </a:path>
              </a:pathLst>
            </a:custGeom>
            <a:grpFill/>
            <a:ln w="9525">
              <a:solidFill>
                <a:schemeClr val="bg1"/>
              </a:solidFill>
              <a:round/>
            </a:ln>
          </p:spPr>
          <p:txBody>
            <a:bodyPr/>
            <a:lstStyle/>
            <a:p>
              <a:endParaRPr lang="zh-CN" altLang="en-US"/>
            </a:p>
          </p:txBody>
        </p:sp>
        <p:sp>
          <p:nvSpPr>
            <p:cNvPr id="8" name="矩形 56"/>
            <p:cNvSpPr>
              <a:spLocks noChangeArrowheads="1"/>
            </p:cNvSpPr>
            <p:nvPr/>
          </p:nvSpPr>
          <p:spPr bwMode="auto">
            <a:xfrm>
              <a:off x="3427810" y="2280048"/>
              <a:ext cx="466794"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grpSp>
        <p:nvGrpSpPr>
          <p:cNvPr id="9" name="组合 8"/>
          <p:cNvGrpSpPr/>
          <p:nvPr/>
        </p:nvGrpSpPr>
        <p:grpSpPr>
          <a:xfrm>
            <a:off x="4050507" y="1313260"/>
            <a:ext cx="1988344" cy="1510903"/>
            <a:chOff x="4050507" y="1313260"/>
            <a:chExt cx="1988344" cy="1510903"/>
          </a:xfrm>
          <a:solidFill>
            <a:srgbClr val="7BCC1A"/>
          </a:solidFill>
        </p:grpSpPr>
        <p:sp>
          <p:nvSpPr>
            <p:cNvPr id="10" name="Freeform 12"/>
            <p:cNvSpPr/>
            <p:nvPr/>
          </p:nvSpPr>
          <p:spPr bwMode="auto">
            <a:xfrm>
              <a:off x="4050507" y="1313260"/>
              <a:ext cx="1988344" cy="1510903"/>
            </a:xfrm>
            <a:custGeom>
              <a:gdLst>
                <a:gd name="T0" fmla="*/ 2147483647 w 774"/>
                <a:gd name="T1" fmla="*/ 2147483647 h 588"/>
                <a:gd name="T2" fmla="*/ 2147483647 w 774"/>
                <a:gd name="T3" fmla="*/ 2147483647 h 588"/>
                <a:gd name="T4" fmla="*/ 0 w 774"/>
                <a:gd name="T5" fmla="*/ 2147483647 h 588"/>
                <a:gd name="T6" fmla="*/ 0 w 774"/>
                <a:gd name="T7" fmla="*/ 2147483647 h 588"/>
                <a:gd name="T8" fmla="*/ 0 w 774"/>
                <a:gd name="T9" fmla="*/ 2147483647 h 588"/>
                <a:gd name="T10" fmla="*/ 0 w 774"/>
                <a:gd name="T11" fmla="*/ 2147483647 h 588"/>
                <a:gd name="T12" fmla="*/ 0 w 774"/>
                <a:gd name="T13" fmla="*/ 2147483647 h 588"/>
                <a:gd name="T14" fmla="*/ 2147483647 w 774"/>
                <a:gd name="T15" fmla="*/ 0 h 588"/>
                <a:gd name="T16" fmla="*/ 2147483647 w 774"/>
                <a:gd name="T17" fmla="*/ 0 h 588"/>
                <a:gd name="T18" fmla="*/ 2147483647 w 774"/>
                <a:gd name="T19" fmla="*/ 0 h 588"/>
                <a:gd name="T20" fmla="*/ 2147483647 w 774"/>
                <a:gd name="T21" fmla="*/ 2147483647 h 588"/>
                <a:gd name="T22" fmla="*/ 2147483647 w 774"/>
                <a:gd name="T23" fmla="*/ 2147483647 h 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4" h="588">
                  <a:moveTo>
                    <a:pt x="774" y="353"/>
                  </a:moveTo>
                  <a:cubicBezTo>
                    <a:pt x="235" y="353"/>
                    <a:pt x="235" y="353"/>
                    <a:pt x="235" y="353"/>
                  </a:cubicBezTo>
                  <a:cubicBezTo>
                    <a:pt x="108" y="353"/>
                    <a:pt x="5" y="453"/>
                    <a:pt x="0" y="579"/>
                  </a:cubicBezTo>
                  <a:cubicBezTo>
                    <a:pt x="0" y="579"/>
                    <a:pt x="0" y="579"/>
                    <a:pt x="0" y="579"/>
                  </a:cubicBezTo>
                  <a:cubicBezTo>
                    <a:pt x="0" y="581"/>
                    <a:pt x="0" y="583"/>
                    <a:pt x="0" y="585"/>
                  </a:cubicBezTo>
                  <a:cubicBezTo>
                    <a:pt x="0" y="586"/>
                    <a:pt x="0" y="587"/>
                    <a:pt x="0" y="588"/>
                  </a:cubicBezTo>
                  <a:cubicBezTo>
                    <a:pt x="0" y="236"/>
                    <a:pt x="0" y="236"/>
                    <a:pt x="0" y="236"/>
                  </a:cubicBezTo>
                  <a:cubicBezTo>
                    <a:pt x="0" y="107"/>
                    <a:pt x="103" y="2"/>
                    <a:pt x="231" y="0"/>
                  </a:cubicBezTo>
                  <a:cubicBezTo>
                    <a:pt x="233" y="0"/>
                    <a:pt x="234" y="0"/>
                    <a:pt x="235" y="0"/>
                  </a:cubicBezTo>
                  <a:cubicBezTo>
                    <a:pt x="236" y="0"/>
                    <a:pt x="237" y="0"/>
                    <a:pt x="238" y="0"/>
                  </a:cubicBezTo>
                  <a:cubicBezTo>
                    <a:pt x="475" y="1"/>
                    <a:pt x="679" y="143"/>
                    <a:pt x="771" y="345"/>
                  </a:cubicBezTo>
                  <a:cubicBezTo>
                    <a:pt x="772" y="348"/>
                    <a:pt x="773" y="350"/>
                    <a:pt x="774" y="353"/>
                  </a:cubicBezTo>
                  <a:close/>
                </a:path>
              </a:pathLst>
            </a:custGeom>
            <a:grpFill/>
            <a:ln w="9525">
              <a:solidFill>
                <a:schemeClr val="bg1"/>
              </a:solidFill>
              <a:round/>
            </a:ln>
          </p:spPr>
          <p:txBody>
            <a:bodyPr/>
            <a:lstStyle/>
            <a:p>
              <a:endParaRPr lang="zh-CN" altLang="en-US"/>
            </a:p>
          </p:txBody>
        </p:sp>
        <p:sp>
          <p:nvSpPr>
            <p:cNvPr id="11" name="矩形 57"/>
            <p:cNvSpPr>
              <a:spLocks noChangeArrowheads="1"/>
            </p:cNvSpPr>
            <p:nvPr/>
          </p:nvSpPr>
          <p:spPr bwMode="auto">
            <a:xfrm>
              <a:off x="4533900" y="1565673"/>
              <a:ext cx="503664"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grpSp>
        <p:nvGrpSpPr>
          <p:cNvPr id="12" name="组合 11"/>
          <p:cNvGrpSpPr/>
          <p:nvPr/>
        </p:nvGrpSpPr>
        <p:grpSpPr>
          <a:xfrm>
            <a:off x="4654154" y="2220516"/>
            <a:ext cx="1510903" cy="1990725"/>
            <a:chOff x="4654154" y="2220516"/>
            <a:chExt cx="1510903" cy="1990725"/>
          </a:xfrm>
          <a:solidFill>
            <a:srgbClr val="49A809"/>
          </a:solidFill>
        </p:grpSpPr>
        <p:sp>
          <p:nvSpPr>
            <p:cNvPr id="13" name="Freeform 13"/>
            <p:cNvSpPr/>
            <p:nvPr/>
          </p:nvSpPr>
          <p:spPr bwMode="auto">
            <a:xfrm>
              <a:off x="4654154" y="2220516"/>
              <a:ext cx="1510903" cy="1990725"/>
            </a:xfrm>
            <a:custGeom>
              <a:gdLst>
                <a:gd name="T0" fmla="*/ 2147483647 w 588"/>
                <a:gd name="T1" fmla="*/ 2147483647 h 775"/>
                <a:gd name="T2" fmla="*/ 2147483647 w 588"/>
                <a:gd name="T3" fmla="*/ 2147483647 h 775"/>
                <a:gd name="T4" fmla="*/ 2147483647 w 588"/>
                <a:gd name="T5" fmla="*/ 2147483647 h 775"/>
                <a:gd name="T6" fmla="*/ 2147483647 w 588"/>
                <a:gd name="T7" fmla="*/ 2147483647 h 775"/>
                <a:gd name="T8" fmla="*/ 0 w 588"/>
                <a:gd name="T9" fmla="*/ 0 h 775"/>
                <a:gd name="T10" fmla="*/ 2147483647 w 588"/>
                <a:gd name="T11" fmla="*/ 0 h 775"/>
                <a:gd name="T12" fmla="*/ 2147483647 w 588"/>
                <a:gd name="T13" fmla="*/ 2147483647 h 775"/>
                <a:gd name="T14" fmla="*/ 2147483647 w 588"/>
                <a:gd name="T15" fmla="*/ 2147483647 h 775"/>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775">
                  <a:moveTo>
                    <a:pt x="588" y="235"/>
                  </a:moveTo>
                  <a:cubicBezTo>
                    <a:pt x="588" y="237"/>
                    <a:pt x="588" y="238"/>
                    <a:pt x="588" y="239"/>
                  </a:cubicBezTo>
                  <a:cubicBezTo>
                    <a:pt x="587" y="478"/>
                    <a:pt x="442" y="684"/>
                    <a:pt x="236" y="775"/>
                  </a:cubicBezTo>
                  <a:cubicBezTo>
                    <a:pt x="236" y="235"/>
                    <a:pt x="236" y="235"/>
                    <a:pt x="236" y="235"/>
                  </a:cubicBezTo>
                  <a:cubicBezTo>
                    <a:pt x="236" y="105"/>
                    <a:pt x="130" y="0"/>
                    <a:pt x="0" y="0"/>
                  </a:cubicBezTo>
                  <a:cubicBezTo>
                    <a:pt x="353" y="0"/>
                    <a:pt x="353" y="0"/>
                    <a:pt x="353" y="0"/>
                  </a:cubicBezTo>
                  <a:cubicBezTo>
                    <a:pt x="482" y="0"/>
                    <a:pt x="586" y="103"/>
                    <a:pt x="588" y="232"/>
                  </a:cubicBezTo>
                  <a:cubicBezTo>
                    <a:pt x="588" y="233"/>
                    <a:pt x="588" y="234"/>
                    <a:pt x="588" y="235"/>
                  </a:cubicBezTo>
                  <a:close/>
                </a:path>
              </a:pathLst>
            </a:custGeom>
            <a:grpFill/>
            <a:ln w="9525">
              <a:solidFill>
                <a:schemeClr val="bg1"/>
              </a:solidFill>
              <a:round/>
            </a:ln>
          </p:spPr>
          <p:txBody>
            <a:bodyPr/>
            <a:lstStyle/>
            <a:p>
              <a:endParaRPr lang="zh-CN" altLang="en-US"/>
            </a:p>
          </p:txBody>
        </p:sp>
        <p:sp>
          <p:nvSpPr>
            <p:cNvPr id="14" name="矩形 58"/>
            <p:cNvSpPr>
              <a:spLocks noChangeArrowheads="1"/>
            </p:cNvSpPr>
            <p:nvPr/>
          </p:nvSpPr>
          <p:spPr bwMode="auto">
            <a:xfrm>
              <a:off x="5442347" y="2790825"/>
              <a:ext cx="513282"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grpSp>
        <p:nvGrpSpPr>
          <p:cNvPr id="15" name="组合 14"/>
          <p:cNvGrpSpPr/>
          <p:nvPr/>
        </p:nvGrpSpPr>
        <p:grpSpPr>
          <a:xfrm>
            <a:off x="3269456" y="2824163"/>
            <a:ext cx="1990725" cy="1513285"/>
            <a:chOff x="3269456" y="2824163"/>
            <a:chExt cx="1990725" cy="1513285"/>
          </a:xfrm>
          <a:solidFill>
            <a:srgbClr val="7BCC1A"/>
          </a:solidFill>
        </p:grpSpPr>
        <p:sp>
          <p:nvSpPr>
            <p:cNvPr id="16" name="Freeform 14"/>
            <p:cNvSpPr/>
            <p:nvPr/>
          </p:nvSpPr>
          <p:spPr bwMode="auto">
            <a:xfrm>
              <a:off x="3269456" y="2824163"/>
              <a:ext cx="1990725" cy="1513285"/>
            </a:xfrm>
            <a:custGeom>
              <a:gdLst>
                <a:gd name="T0" fmla="*/ 2147483647 w 775"/>
                <a:gd name="T1" fmla="*/ 0 h 589"/>
                <a:gd name="T2" fmla="*/ 2147483647 w 775"/>
                <a:gd name="T3" fmla="*/ 2147483647 h 589"/>
                <a:gd name="T4" fmla="*/ 2147483647 w 775"/>
                <a:gd name="T5" fmla="*/ 2147483647 h 589"/>
                <a:gd name="T6" fmla="*/ 2147483647 w 775"/>
                <a:gd name="T7" fmla="*/ 2147483647 h 589"/>
                <a:gd name="T8" fmla="*/ 2147483647 w 775"/>
                <a:gd name="T9" fmla="*/ 2147483647 h 589"/>
                <a:gd name="T10" fmla="*/ 0 w 775"/>
                <a:gd name="T11" fmla="*/ 2147483647 h 589"/>
                <a:gd name="T12" fmla="*/ 2147483647 w 775"/>
                <a:gd name="T13" fmla="*/ 2147483647 h 589"/>
                <a:gd name="T14" fmla="*/ 2147483647 w 775"/>
                <a:gd name="T15" fmla="*/ 0 h 589"/>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589">
                  <a:moveTo>
                    <a:pt x="775" y="0"/>
                  </a:moveTo>
                  <a:cubicBezTo>
                    <a:pt x="775" y="353"/>
                    <a:pt x="775" y="353"/>
                    <a:pt x="775" y="353"/>
                  </a:cubicBezTo>
                  <a:cubicBezTo>
                    <a:pt x="775" y="482"/>
                    <a:pt x="671" y="587"/>
                    <a:pt x="543" y="589"/>
                  </a:cubicBezTo>
                  <a:cubicBezTo>
                    <a:pt x="542" y="589"/>
                    <a:pt x="540" y="589"/>
                    <a:pt x="539" y="589"/>
                  </a:cubicBezTo>
                  <a:cubicBezTo>
                    <a:pt x="538" y="589"/>
                    <a:pt x="537" y="589"/>
                    <a:pt x="536" y="589"/>
                  </a:cubicBezTo>
                  <a:cubicBezTo>
                    <a:pt x="296" y="587"/>
                    <a:pt x="90" y="443"/>
                    <a:pt x="0" y="236"/>
                  </a:cubicBezTo>
                  <a:cubicBezTo>
                    <a:pt x="539" y="236"/>
                    <a:pt x="539" y="236"/>
                    <a:pt x="539" y="236"/>
                  </a:cubicBezTo>
                  <a:cubicBezTo>
                    <a:pt x="669" y="236"/>
                    <a:pt x="775" y="131"/>
                    <a:pt x="775" y="0"/>
                  </a:cubicBezTo>
                  <a:close/>
                </a:path>
              </a:pathLst>
            </a:custGeom>
            <a:grpFill/>
            <a:ln w="9525">
              <a:solidFill>
                <a:schemeClr val="bg1"/>
              </a:solidFill>
              <a:round/>
            </a:ln>
          </p:spPr>
          <p:txBody>
            <a:bodyPr/>
            <a:lstStyle/>
            <a:p>
              <a:endParaRPr lang="zh-CN" altLang="en-US"/>
            </a:p>
          </p:txBody>
        </p:sp>
        <p:sp>
          <p:nvSpPr>
            <p:cNvPr id="17" name="矩形 59"/>
            <p:cNvSpPr>
              <a:spLocks noChangeArrowheads="1"/>
            </p:cNvSpPr>
            <p:nvPr/>
          </p:nvSpPr>
          <p:spPr bwMode="auto">
            <a:xfrm>
              <a:off x="4232672" y="3620691"/>
              <a:ext cx="503664"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sp>
        <p:nvSpPr>
          <p:cNvPr id="18" name="TextBox 57"/>
          <p:cNvSpPr txBox="1"/>
          <p:nvPr/>
        </p:nvSpPr>
        <p:spPr bwMode="auto">
          <a:xfrm>
            <a:off x="6294835" y="1590675"/>
            <a:ext cx="2382440" cy="652486"/>
          </a:xfrm>
          <a:prstGeom prst="rect">
            <a:avLst/>
          </a:prstGeom>
          <a:noFill/>
        </p:spPr>
        <p:txBody>
          <a:bodyPr>
            <a:spAutoFit/>
          </a:bodyPr>
          <a:lstStyle/>
          <a:p>
            <a:pPr algn="ctr" eaLnBrk="1" fontAlgn="auto" hangingPunct="1">
              <a:lnSpc>
                <a:spcPct val="130000"/>
              </a:lnSpc>
              <a:spcBef>
                <a:spcPct val="0"/>
              </a:spcBef>
              <a:spcAft>
                <a:spcPct val="0"/>
              </a:spcAft>
              <a:defRPr/>
            </a:pPr>
            <a:r>
              <a:rPr lang="zh-CN" altLang="en-US" sz="1400" ker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ct val="0"/>
              </a:spcBef>
              <a:spcAft>
                <a:spcPct val="0"/>
              </a:spcAft>
              <a:defRPr/>
            </a:pPr>
            <a:r>
              <a:rPr lang="zh-CN" altLang="en-US" sz="1400" ker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Box 57"/>
          <p:cNvSpPr txBox="1"/>
          <p:nvPr/>
        </p:nvSpPr>
        <p:spPr bwMode="auto">
          <a:xfrm>
            <a:off x="659606" y="1590675"/>
            <a:ext cx="2382441" cy="625171"/>
          </a:xfrm>
          <a:prstGeom prst="rect">
            <a:avLst/>
          </a:prstGeom>
          <a:noFill/>
        </p:spPr>
        <p:txBody>
          <a:bodyPr>
            <a:spAutoFit/>
          </a:bodyPr>
          <a:lstStyle/>
          <a:p>
            <a:pPr algn="ctr" eaLnBrk="1" fontAlgn="auto" hangingPunct="1">
              <a:lnSpc>
                <a:spcPct val="130000"/>
              </a:lnSpc>
              <a:spcBef>
                <a:spcPct val="0"/>
              </a:spcBef>
              <a:spcAft>
                <a:spcPct val="0"/>
              </a:spcAft>
              <a:defRPr/>
            </a:pPr>
            <a:r>
              <a:rPr lang="zh-CN" altLang="en-US" sz="1400" ker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ct val="0"/>
              </a:spcBef>
              <a:spcAft>
                <a:spcPct val="0"/>
              </a:spcAft>
              <a:defRPr/>
            </a:pPr>
            <a:r>
              <a:rPr lang="zh-CN" altLang="en-US" sz="1400" ker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Box 57"/>
          <p:cNvSpPr txBox="1"/>
          <p:nvPr/>
        </p:nvSpPr>
        <p:spPr bwMode="auto">
          <a:xfrm>
            <a:off x="6294835" y="3495675"/>
            <a:ext cx="2382440" cy="625171"/>
          </a:xfrm>
          <a:prstGeom prst="rect">
            <a:avLst/>
          </a:prstGeom>
          <a:noFill/>
        </p:spPr>
        <p:txBody>
          <a:bodyPr>
            <a:spAutoFit/>
          </a:bodyPr>
          <a:lstStyle/>
          <a:p>
            <a:pPr algn="ctr" eaLnBrk="1" fontAlgn="auto" hangingPunct="1">
              <a:lnSpc>
                <a:spcPct val="130000"/>
              </a:lnSpc>
              <a:spcBef>
                <a:spcPct val="0"/>
              </a:spcBef>
              <a:spcAft>
                <a:spcPct val="0"/>
              </a:spcAft>
              <a:defRPr/>
            </a:pPr>
            <a:r>
              <a:rPr lang="zh-CN" altLang="en-US" sz="1400" ker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ct val="0"/>
              </a:spcBef>
              <a:spcAft>
                <a:spcPct val="0"/>
              </a:spcAft>
              <a:defRPr/>
            </a:pPr>
            <a:r>
              <a:rPr lang="zh-CN" altLang="en-US" sz="1400" ker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Box 57"/>
          <p:cNvSpPr txBox="1"/>
          <p:nvPr/>
        </p:nvSpPr>
        <p:spPr bwMode="auto">
          <a:xfrm>
            <a:off x="659606" y="3495675"/>
            <a:ext cx="2382441" cy="625171"/>
          </a:xfrm>
          <a:prstGeom prst="rect">
            <a:avLst/>
          </a:prstGeom>
          <a:noFill/>
        </p:spPr>
        <p:txBody>
          <a:bodyPr>
            <a:spAutoFit/>
          </a:bodyPr>
          <a:lstStyle/>
          <a:p>
            <a:pPr algn="ctr" eaLnBrk="1" fontAlgn="auto" hangingPunct="1">
              <a:lnSpc>
                <a:spcPct val="130000"/>
              </a:lnSpc>
              <a:spcBef>
                <a:spcPct val="0"/>
              </a:spcBef>
              <a:spcAft>
                <a:spcPct val="0"/>
              </a:spcAft>
              <a:defRPr/>
            </a:pPr>
            <a:r>
              <a:rPr lang="zh-CN" altLang="en-US" sz="1400" ker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ct val="0"/>
              </a:spcBef>
              <a:spcAft>
                <a:spcPct val="0"/>
              </a:spcAft>
              <a:defRPr/>
            </a:pPr>
            <a:r>
              <a:rPr lang="zh-CN" altLang="en-US" sz="1400" ker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nodeType="afterGroup">
                            <p:stCondLst>
                              <p:cond delay="2000"/>
                            </p:stCondLst>
                            <p:childTnLst>
                              <p:par>
                                <p:cTn id="19" presetID="31"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nodeType="afterGroup">
                            <p:stCondLst>
                              <p:cond delay="3000"/>
                            </p:stCondLst>
                            <p:childTnLst>
                              <p:par>
                                <p:cTn id="26" presetID="3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right)">
                                      <p:cBhvr>
                                        <p:cTn id="41" dur="500"/>
                                        <p:tgtEl>
                                          <p:spTgt spid="19"/>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right)">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6487"/>
            <a:ext cx="9144000" cy="276701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5" y="1307453"/>
            <a:ext cx="5132652" cy="3322636"/>
          </a:xfrm>
          <a:prstGeom prst="rect">
            <a:avLst/>
          </a:prstGeom>
        </p:spPr>
      </p:pic>
      <p:sp>
        <p:nvSpPr>
          <p:cNvPr id="8" name="矩形 7"/>
          <p:cNvSpPr/>
          <p:nvPr/>
        </p:nvSpPr>
        <p:spPr>
          <a:xfrm>
            <a:off x="5538788" y="1215208"/>
            <a:ext cx="2205925" cy="830997"/>
          </a:xfrm>
          <a:prstGeom prst="rect">
            <a:avLst/>
          </a:prstGeom>
        </p:spPr>
        <p:txBody>
          <a:bodyPr wrap="none">
            <a:spAutoFit/>
          </a:bodyPr>
          <a:lstStyle/>
          <a:p>
            <a:pPr algn="ctr"/>
            <a:r>
              <a:rPr lang="en-US" altLang="zh-CN" sz="4800" smtClean="0">
                <a:solidFill>
                  <a:srgbClr val="49A809"/>
                </a:solidFill>
              </a:rPr>
              <a:t>PART 02</a:t>
            </a:r>
            <a:endParaRPr lang="zh-CN" altLang="en-US" sz="4800">
              <a:solidFill>
                <a:srgbClr val="49A809"/>
              </a:solidFill>
              <a:latin typeface="黑体" panose="02010609060101010101" pitchFamily="49" charset="-122"/>
              <a:ea typeface="黑体" panose="02010609060101010101" pitchFamily="49" charset="-122"/>
            </a:endParaRPr>
          </a:p>
        </p:txBody>
      </p:sp>
      <p:sp>
        <p:nvSpPr>
          <p:cNvPr id="9" name="矩形 8"/>
          <p:cNvSpPr/>
          <p:nvPr/>
        </p:nvSpPr>
        <p:spPr>
          <a:xfrm>
            <a:off x="5297756" y="1988536"/>
            <a:ext cx="2646878" cy="584775"/>
          </a:xfrm>
          <a:prstGeom prst="rect">
            <a:avLst/>
          </a:prstGeom>
        </p:spPr>
        <p:txBody>
          <a:bodyPr wrap="none">
            <a:spAutoFit/>
          </a:bodyPr>
          <a:lstStyle/>
          <a:p>
            <a:pPr algn="ctr"/>
            <a:r>
              <a:rPr lang="zh-CN" altLang="en-US" sz="3200">
                <a:solidFill>
                  <a:schemeClr val="tx1">
                    <a:lumMod val="75000"/>
                    <a:lumOff val="25000"/>
                  </a:schemeClr>
                </a:solidFill>
                <a:latin typeface="黑体" panose="02010609060101010101" pitchFamily="49" charset="-122"/>
                <a:ea typeface="黑体" panose="02010609060101010101" pitchFamily="49" charset="-122"/>
              </a:rPr>
              <a:t>单击</a:t>
            </a:r>
            <a:r>
              <a:rPr lang="zh-CN" altLang="en-US" sz="3200" smtClean="0">
                <a:solidFill>
                  <a:schemeClr val="tx1">
                    <a:lumMod val="75000"/>
                    <a:lumOff val="25000"/>
                  </a:schemeClr>
                </a:solidFill>
                <a:latin typeface="黑体" panose="02010609060101010101" pitchFamily="49" charset="-122"/>
                <a:ea typeface="黑体" panose="02010609060101010101" pitchFamily="49" charset="-122"/>
              </a:rPr>
              <a:t>添加标题</a:t>
            </a:r>
            <a:endParaRPr lang="zh-CN" altLang="en-US" sz="320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0" name="矩形 9"/>
          <p:cNvSpPr/>
          <p:nvPr/>
        </p:nvSpPr>
        <p:spPr>
          <a:xfrm>
            <a:off x="5034776" y="2605087"/>
            <a:ext cx="3213946" cy="590931"/>
          </a:xfrm>
          <a:prstGeom prst="rect">
            <a:avLst/>
          </a:prstGeom>
        </p:spPr>
        <p:txBody>
          <a:bodyPr wrap="square">
            <a:spAutoFit/>
          </a:bodyPr>
          <a:lstStyle/>
          <a:p>
            <a:pPr algn="ctr" defTabSz="685800">
              <a:lnSpc>
                <a:spcPct val="120000"/>
              </a:lnSpc>
              <a:defRPr/>
            </a:pPr>
            <a:r>
              <a:rPr lang="en-US" altLang="zh-CN" sz="9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a:t>
            </a:r>
            <a:endParaRPr lang="zh-CN" altLang="en-US" sz="900" baseline="-30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700" fill="hold"/>
                                        <p:tgtEl>
                                          <p:spTgt spid="6"/>
                                        </p:tgtEl>
                                        <p:attrNameLst>
                                          <p:attrName>ppt_x</p:attrName>
                                        </p:attrNameLst>
                                      </p:cBhvr>
                                      <p:tavLst>
                                        <p:tav tm="0">
                                          <p:val>
                                            <p:strVal val="0-#ppt_w/2"/>
                                          </p:val>
                                        </p:tav>
                                        <p:tav tm="100000">
                                          <p:val>
                                            <p:strVal val="#ppt_x"/>
                                          </p:val>
                                        </p:tav>
                                      </p:tavLst>
                                    </p:anim>
                                    <p:anim calcmode="lin" valueType="num">
                                      <p:cBhvr additive="base">
                                        <p:cTn id="13" dur="17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700"/>
                            </p:stCondLst>
                            <p:childTnLst>
                              <p:par>
                                <p:cTn id="15" presetID="2" presetClass="entr" presetSubtype="1" accel="4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ppt_x"/>
                                          </p:val>
                                        </p:tav>
                                        <p:tav tm="100000">
                                          <p:val>
                                            <p:strVal val="#ppt_x"/>
                                          </p:val>
                                        </p:tav>
                                      </p:tavLst>
                                    </p:anim>
                                    <p:anim calcmode="lin" valueType="num">
                                      <p:cBhvr additive="base">
                                        <p:cTn id="18" dur="1500" fill="hold"/>
                                        <p:tgtEl>
                                          <p:spTgt spid="8"/>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20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nodeType="afterGroup">
                            <p:stCondLst>
                              <p:cond delay="37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1092994" y="1168004"/>
            <a:ext cx="2017729" cy="2017728"/>
          </a:xfrm>
          <a:prstGeom prst="ellipse">
            <a:avLst/>
          </a:pr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7" name="椭圆 6"/>
          <p:cNvSpPr/>
          <p:nvPr/>
        </p:nvSpPr>
        <p:spPr>
          <a:xfrm>
            <a:off x="3649266" y="1168004"/>
            <a:ext cx="2017728" cy="2017728"/>
          </a:xfrm>
          <a:prstGeom prst="ellipse">
            <a:avLst/>
          </a:prstGeom>
          <a:solidFill>
            <a:srgbClr val="7AD12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8" name="椭圆 7"/>
          <p:cNvSpPr/>
          <p:nvPr/>
        </p:nvSpPr>
        <p:spPr>
          <a:xfrm>
            <a:off x="6205538" y="1168004"/>
            <a:ext cx="2017919" cy="2017728"/>
          </a:xfrm>
          <a:prstGeom prst="ellipse">
            <a:avLst/>
          </a:pr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9" name="TextBox 9"/>
          <p:cNvSpPr txBox="1">
            <a:spLocks noChangeArrowheads="1"/>
          </p:cNvSpPr>
          <p:nvPr/>
        </p:nvSpPr>
        <p:spPr bwMode="auto">
          <a:xfrm>
            <a:off x="1543050" y="2266950"/>
            <a:ext cx="1037035"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025" b="1">
                <a:solidFill>
                  <a:schemeClr val="bg1"/>
                </a:solidFill>
                <a:latin typeface="微软雅黑" panose="020b0503020204020204" pitchFamily="34" charset="-122"/>
                <a:ea typeface="微软雅黑" panose="020b0503020204020204" pitchFamily="34" charset="-122"/>
              </a:rPr>
              <a:t>输入标题</a:t>
            </a:r>
            <a:endParaRPr lang="zh-CN" altLang="en-US" sz="2025" b="1">
              <a:solidFill>
                <a:schemeClr val="bg1"/>
              </a:solidFill>
              <a:latin typeface="微软雅黑" panose="020b0503020204020204" pitchFamily="34" charset="-122"/>
              <a:ea typeface="微软雅黑" panose="020b0503020204020204" pitchFamily="34" charset="-122"/>
            </a:endParaRPr>
          </a:p>
        </p:txBody>
      </p:sp>
      <p:sp>
        <p:nvSpPr>
          <p:cNvPr id="10" name="TextBox 10"/>
          <p:cNvSpPr txBox="1">
            <a:spLocks noChangeArrowheads="1"/>
          </p:cNvSpPr>
          <p:nvPr/>
        </p:nvSpPr>
        <p:spPr bwMode="auto">
          <a:xfrm>
            <a:off x="3992166" y="2266950"/>
            <a:ext cx="1331119"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025" b="1">
                <a:solidFill>
                  <a:schemeClr val="bg1"/>
                </a:solidFill>
                <a:latin typeface="微软雅黑" panose="020b0503020204020204" pitchFamily="34" charset="-122"/>
                <a:ea typeface="微软雅黑" panose="020b0503020204020204" pitchFamily="34" charset="-122"/>
              </a:rPr>
              <a:t>输入标题</a:t>
            </a:r>
            <a:endParaRPr lang="zh-CN" altLang="en-US" sz="2025" b="1">
              <a:solidFill>
                <a:schemeClr val="bg1"/>
              </a:solidFill>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p:nvSpPr>
        <p:spPr bwMode="auto">
          <a:xfrm>
            <a:off x="6630591" y="2266950"/>
            <a:ext cx="1166813"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025" b="1">
                <a:solidFill>
                  <a:schemeClr val="bg1"/>
                </a:solidFill>
                <a:latin typeface="微软雅黑" panose="020b0503020204020204" pitchFamily="34" charset="-122"/>
                <a:ea typeface="微软雅黑" panose="020b0503020204020204" pitchFamily="34" charset="-122"/>
              </a:rPr>
              <a:t>输入标题</a:t>
            </a:r>
            <a:endParaRPr lang="zh-CN" altLang="en-US" sz="2025" b="1">
              <a:solidFill>
                <a:schemeClr val="bg1"/>
              </a:solidFill>
              <a:latin typeface="微软雅黑" panose="020b0503020204020204" pitchFamily="34" charset="-122"/>
              <a:ea typeface="微软雅黑" panose="020b0503020204020204" pitchFamily="34" charset="-122"/>
            </a:endParaRPr>
          </a:p>
        </p:txBody>
      </p:sp>
      <p:sp>
        <p:nvSpPr>
          <p:cNvPr id="12" name="KSO_Shape"/>
          <p:cNvSpPr/>
          <p:nvPr/>
        </p:nvSpPr>
        <p:spPr bwMode="auto">
          <a:xfrm>
            <a:off x="4301729" y="1494235"/>
            <a:ext cx="710803" cy="532209"/>
          </a:xfrm>
          <a:custGeom>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6">
              <a:lumMod val="20000"/>
              <a:lumOff val="80000"/>
            </a:schemeClr>
          </a:solidFill>
          <a:ln>
            <a:noFill/>
          </a:ln>
        </p:spPr>
        <p:txBody>
          <a:bodyPr lIns="91438" tIns="45719" rIns="91438" bIns="359991" anchor="ctr">
            <a:scene3d>
              <a:camera prst="orthographicFront"/>
              <a:lightRig rig="threePt" dir="t"/>
            </a:scene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KSO_Shape"/>
          <p:cNvSpPr/>
          <p:nvPr/>
        </p:nvSpPr>
        <p:spPr bwMode="auto">
          <a:xfrm>
            <a:off x="6938963" y="1519237"/>
            <a:ext cx="570310" cy="482204"/>
          </a:xfrm>
          <a:custGeom>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7"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lumMod val="20000"/>
              <a:lumOff val="80000"/>
            </a:schemeClr>
          </a:solidFill>
          <a:ln>
            <a:noFill/>
          </a:ln>
        </p:spPr>
        <p:txBody>
          <a:bodyPr lIns="91438" tIns="45719" rIns="91438" bIns="45719" anchor="ctr">
            <a:scene3d>
              <a:camera prst="orthographicFront"/>
              <a:lightRig rig="threePt" dir="t"/>
            </a:scene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4" name="KSO_Shape"/>
          <p:cNvSpPr/>
          <p:nvPr/>
        </p:nvSpPr>
        <p:spPr bwMode="auto">
          <a:xfrm>
            <a:off x="1777604" y="1448991"/>
            <a:ext cx="535781" cy="622697"/>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lumMod val="20000"/>
              <a:lumOff val="80000"/>
            </a:schemeClr>
          </a:solidFill>
          <a:ln>
            <a:noFill/>
          </a:ln>
        </p:spPr>
        <p:txBody>
          <a:bodyPr lIns="91438" tIns="45719" rIns="91438" bIns="45719" anchor="ctr">
            <a:scene3d>
              <a:camera prst="orthographicFront"/>
              <a:lightRig rig="threePt" dir="t"/>
            </a:scene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224212" y="2020491"/>
            <a:ext cx="309563" cy="310753"/>
            <a:chOff x="3264324" y="1749600"/>
            <a:chExt cx="348156" cy="348156"/>
          </a:xfrm>
          <a:solidFill>
            <a:srgbClr val="49A809"/>
          </a:solidFill>
        </p:grpSpPr>
        <p:sp>
          <p:nvSpPr>
            <p:cNvPr id="16" name="矩形 15"/>
            <p:cNvSpPr/>
            <p:nvPr/>
          </p:nvSpPr>
          <p:spPr>
            <a:xfrm>
              <a:off x="3264324" y="1900334"/>
              <a:ext cx="348156" cy="46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rot="5400000">
              <a:off x="3264324" y="1900914"/>
              <a:ext cx="348156" cy="455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780485" y="2020491"/>
            <a:ext cx="310753" cy="310753"/>
            <a:chOff x="3264324" y="1749600"/>
            <a:chExt cx="348156" cy="348156"/>
          </a:xfrm>
          <a:solidFill>
            <a:srgbClr val="49A809"/>
          </a:solidFill>
        </p:grpSpPr>
        <p:sp>
          <p:nvSpPr>
            <p:cNvPr id="19" name="矩形 18"/>
            <p:cNvSpPr/>
            <p:nvPr/>
          </p:nvSpPr>
          <p:spPr>
            <a:xfrm>
              <a:off x="3264324" y="1900334"/>
              <a:ext cx="348156" cy="46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rot="5400000">
              <a:off x="3264324" y="1900334"/>
              <a:ext cx="348156" cy="46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grpSp>
      <p:sp>
        <p:nvSpPr>
          <p:cNvPr id="21" name="TextBox 21"/>
          <p:cNvSpPr txBox="1">
            <a:spLocks noChangeArrowheads="1"/>
          </p:cNvSpPr>
          <p:nvPr/>
        </p:nvSpPr>
        <p:spPr bwMode="auto">
          <a:xfrm>
            <a:off x="1552575" y="3724275"/>
            <a:ext cx="6154341"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just">
              <a:lnSpc>
                <a:spcPct val="150000"/>
              </a:lnSpc>
            </a:pPr>
            <a:r>
              <a:rPr lang="zh-CN" altLang="en-US" sz="975">
                <a:latin typeface="微软雅黑" panose="020b0503020204020204" pitchFamily="34" charset="-122"/>
                <a:ea typeface="微软雅黑" panose="020b0503020204020204" pitchFamily="34" charset="-122"/>
                <a:cs typeface="微软雅黑 Light" panose="020b0502040204020203"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975">
                <a:latin typeface="微软雅黑" panose="020b0503020204020204" pitchFamily="34" charset="-122"/>
                <a:ea typeface="微软雅黑" panose="020b0503020204020204" pitchFamily="34" charset="-122"/>
                <a:cs typeface="微软雅黑 Light" panose="020b0502040204020203" charset="-122"/>
              </a:rPr>
              <a:t>……</a:t>
            </a:r>
            <a:endParaRPr lang="en-US" altLang="zh-CN" sz="975">
              <a:latin typeface="微软雅黑" panose="020b0503020204020204" pitchFamily="34" charset="-122"/>
              <a:ea typeface="微软雅黑" panose="020b0503020204020204" pitchFamily="34" charset="-122"/>
              <a:cs typeface="微软雅黑 Light" panose="020b0502040204020203" charset="-122"/>
            </a:endParaRPr>
          </a:p>
          <a:p>
            <a:pPr algn="just">
              <a:lnSpc>
                <a:spcPct val="150000"/>
              </a:lnSpc>
            </a:pPr>
            <a:r>
              <a:rPr lang="zh-CN" altLang="en-US" sz="975">
                <a:latin typeface="微软雅黑" panose="020b0503020204020204" pitchFamily="34" charset="-122"/>
                <a:ea typeface="微软雅黑" panose="020b0503020204020204" pitchFamily="34" charset="-122"/>
                <a:cs typeface="微软雅黑 Light" panose="020b0502040204020203"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975">
                <a:latin typeface="微软雅黑" panose="020b0503020204020204" pitchFamily="34" charset="-122"/>
                <a:ea typeface="微软雅黑" panose="020b0503020204020204" pitchFamily="34" charset="-122"/>
                <a:cs typeface="微软雅黑 Light" panose="020b0502040204020203" charset="-122"/>
              </a:rPr>
              <a:t>……</a:t>
            </a:r>
            <a:endParaRPr lang="en-US" altLang="zh-CN" sz="975">
              <a:latin typeface="微软雅黑" panose="020b0503020204020204" pitchFamily="34" charset="-122"/>
              <a:ea typeface="微软雅黑" panose="020b0503020204020204" pitchFamily="34" charset="-122"/>
              <a:cs typeface="微软雅黑 Light" panose="020b0502040204020203" charset="-122"/>
            </a:endParaRPr>
          </a:p>
        </p:txBody>
      </p:sp>
      <p:sp>
        <p:nvSpPr>
          <p:cNvPr id="22" name="Freeform 5"/>
          <p:cNvSpPr/>
          <p:nvPr/>
        </p:nvSpPr>
        <p:spPr bwMode="auto">
          <a:xfrm>
            <a:off x="1092994" y="3687366"/>
            <a:ext cx="236935" cy="971550"/>
          </a:xfrm>
          <a:custGeom>
            <a:gdLst>
              <a:gd name="T0" fmla="*/ 931331 w 931331"/>
              <a:gd name="T1" fmla="*/ 0 h 3822203"/>
              <a:gd name="T2" fmla="*/ 931331 w 931331"/>
              <a:gd name="T3" fmla="*/ 43438 h 3822203"/>
              <a:gd name="T4" fmla="*/ 929692 w 931331"/>
              <a:gd name="T5" fmla="*/ 43241 h 3822203"/>
              <a:gd name="T6" fmla="*/ 531759 w 931331"/>
              <a:gd name="T7" fmla="*/ 477070 h 3822203"/>
              <a:gd name="T8" fmla="*/ 530592 w 931331"/>
              <a:gd name="T9" fmla="*/ 490864 h 3822203"/>
              <a:gd name="T10" fmla="*/ 527965 w 931331"/>
              <a:gd name="T11" fmla="*/ 521911 h 3822203"/>
              <a:gd name="T12" fmla="*/ 528584 w 931331"/>
              <a:gd name="T13" fmla="*/ 529223 h 3822203"/>
              <a:gd name="T14" fmla="*/ 525319 w 931331"/>
              <a:gd name="T15" fmla="*/ 591585 h 3822203"/>
              <a:gd name="T16" fmla="*/ 525319 w 931331"/>
              <a:gd name="T17" fmla="*/ 1420695 h 3822203"/>
              <a:gd name="T18" fmla="*/ 152419 w 931331"/>
              <a:gd name="T19" fmla="*/ 1909396 h 3822203"/>
              <a:gd name="T20" fmla="*/ 152419 w 931331"/>
              <a:gd name="T21" fmla="*/ 1917007 h 3822203"/>
              <a:gd name="T22" fmla="*/ 525319 w 931331"/>
              <a:gd name="T23" fmla="*/ 2401508 h 3822203"/>
              <a:gd name="T24" fmla="*/ 525319 w 931331"/>
              <a:gd name="T25" fmla="*/ 3229831 h 3822203"/>
              <a:gd name="T26" fmla="*/ 528395 w 931331"/>
              <a:gd name="T27" fmla="*/ 3285086 h 3822203"/>
              <a:gd name="T28" fmla="*/ 527965 w 931331"/>
              <a:gd name="T29" fmla="*/ 3290166 h 3822203"/>
              <a:gd name="T30" fmla="*/ 530049 w 931331"/>
              <a:gd name="T31" fmla="*/ 3314794 h 3822203"/>
              <a:gd name="T32" fmla="*/ 532157 w 931331"/>
              <a:gd name="T33" fmla="*/ 3339708 h 3822203"/>
              <a:gd name="T34" fmla="*/ 929692 w 931331"/>
              <a:gd name="T35" fmla="*/ 3768836 h 3822203"/>
              <a:gd name="T36" fmla="*/ 931331 w 931331"/>
              <a:gd name="T37" fmla="*/ 3768639 h 3822203"/>
              <a:gd name="T38" fmla="*/ 931331 w 931331"/>
              <a:gd name="T39" fmla="*/ 3822203 h 3822203"/>
              <a:gd name="T40" fmla="*/ 507975 w 931331"/>
              <a:gd name="T41" fmla="*/ 3678638 h 3822203"/>
              <a:gd name="T42" fmla="*/ 372901 w 931331"/>
              <a:gd name="T43" fmla="*/ 3162642 h 3822203"/>
              <a:gd name="T44" fmla="*/ 372901 w 931331"/>
              <a:gd name="T45" fmla="*/ 2435365 h 3822203"/>
              <a:gd name="T46" fmla="*/ 304838 w 931331"/>
              <a:gd name="T47" fmla="*/ 2105453 h 3822203"/>
              <a:gd name="T48" fmla="*/ 0 w 931331"/>
              <a:gd name="T49" fmla="*/ 1961888 h 3822203"/>
              <a:gd name="T50" fmla="*/ 0 w 931331"/>
              <a:gd name="T51" fmla="*/ 1860316 h 3822203"/>
              <a:gd name="T52" fmla="*/ 296166 w 931331"/>
              <a:gd name="T53" fmla="*/ 1724624 h 3822203"/>
              <a:gd name="T54" fmla="*/ 372901 w 931331"/>
              <a:gd name="T55" fmla="*/ 1386838 h 3822203"/>
              <a:gd name="T56" fmla="*/ 372901 w 931331"/>
              <a:gd name="T57" fmla="*/ 659562 h 3822203"/>
              <a:gd name="T58" fmla="*/ 507975 w 931331"/>
              <a:gd name="T59" fmla="*/ 143566 h 3822203"/>
              <a:gd name="T60" fmla="*/ 931331 w 931331"/>
              <a:gd name="T61" fmla="*/ 0 h 3822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49A809"/>
          </a:solidFill>
          <a:ln>
            <a:noFill/>
          </a:ln>
        </p:spPr>
        <p:txBody>
          <a:bodyPr lIns="91438" tIns="45719" rIns="91438" bIns="45719"/>
          <a:lstStyle/>
          <a:p>
            <a:endParaRPr lang="zh-CN" altLang="en-US">
              <a:latin typeface="微软雅黑" panose="020b0503020204020204" pitchFamily="34" charset="-122"/>
              <a:ea typeface="微软雅黑" panose="020b0503020204020204" pitchFamily="34" charset="-122"/>
            </a:endParaRPr>
          </a:p>
        </p:txBody>
      </p:sp>
      <p:sp>
        <p:nvSpPr>
          <p:cNvPr id="23" name="Freeform 5"/>
          <p:cNvSpPr/>
          <p:nvPr/>
        </p:nvSpPr>
        <p:spPr bwMode="auto">
          <a:xfrm flipH="1">
            <a:off x="7985522" y="3687366"/>
            <a:ext cx="236934" cy="971550"/>
          </a:xfrm>
          <a:custGeom>
            <a:gdLst>
              <a:gd name="T0" fmla="*/ 931331 w 931331"/>
              <a:gd name="T1" fmla="*/ 0 h 3822203"/>
              <a:gd name="T2" fmla="*/ 931331 w 931331"/>
              <a:gd name="T3" fmla="*/ 43438 h 3822203"/>
              <a:gd name="T4" fmla="*/ 929692 w 931331"/>
              <a:gd name="T5" fmla="*/ 43241 h 3822203"/>
              <a:gd name="T6" fmla="*/ 531759 w 931331"/>
              <a:gd name="T7" fmla="*/ 477070 h 3822203"/>
              <a:gd name="T8" fmla="*/ 530592 w 931331"/>
              <a:gd name="T9" fmla="*/ 490864 h 3822203"/>
              <a:gd name="T10" fmla="*/ 527965 w 931331"/>
              <a:gd name="T11" fmla="*/ 521911 h 3822203"/>
              <a:gd name="T12" fmla="*/ 528584 w 931331"/>
              <a:gd name="T13" fmla="*/ 529223 h 3822203"/>
              <a:gd name="T14" fmla="*/ 525319 w 931331"/>
              <a:gd name="T15" fmla="*/ 591585 h 3822203"/>
              <a:gd name="T16" fmla="*/ 525319 w 931331"/>
              <a:gd name="T17" fmla="*/ 1420695 h 3822203"/>
              <a:gd name="T18" fmla="*/ 152419 w 931331"/>
              <a:gd name="T19" fmla="*/ 1909396 h 3822203"/>
              <a:gd name="T20" fmla="*/ 152419 w 931331"/>
              <a:gd name="T21" fmla="*/ 1917007 h 3822203"/>
              <a:gd name="T22" fmla="*/ 525319 w 931331"/>
              <a:gd name="T23" fmla="*/ 2401508 h 3822203"/>
              <a:gd name="T24" fmla="*/ 525319 w 931331"/>
              <a:gd name="T25" fmla="*/ 3229831 h 3822203"/>
              <a:gd name="T26" fmla="*/ 528395 w 931331"/>
              <a:gd name="T27" fmla="*/ 3285086 h 3822203"/>
              <a:gd name="T28" fmla="*/ 527965 w 931331"/>
              <a:gd name="T29" fmla="*/ 3290166 h 3822203"/>
              <a:gd name="T30" fmla="*/ 530049 w 931331"/>
              <a:gd name="T31" fmla="*/ 3314794 h 3822203"/>
              <a:gd name="T32" fmla="*/ 532157 w 931331"/>
              <a:gd name="T33" fmla="*/ 3339708 h 3822203"/>
              <a:gd name="T34" fmla="*/ 929692 w 931331"/>
              <a:gd name="T35" fmla="*/ 3768836 h 3822203"/>
              <a:gd name="T36" fmla="*/ 931331 w 931331"/>
              <a:gd name="T37" fmla="*/ 3768639 h 3822203"/>
              <a:gd name="T38" fmla="*/ 931331 w 931331"/>
              <a:gd name="T39" fmla="*/ 3822203 h 3822203"/>
              <a:gd name="T40" fmla="*/ 507975 w 931331"/>
              <a:gd name="T41" fmla="*/ 3678638 h 3822203"/>
              <a:gd name="T42" fmla="*/ 372901 w 931331"/>
              <a:gd name="T43" fmla="*/ 3162642 h 3822203"/>
              <a:gd name="T44" fmla="*/ 372901 w 931331"/>
              <a:gd name="T45" fmla="*/ 2435365 h 3822203"/>
              <a:gd name="T46" fmla="*/ 304838 w 931331"/>
              <a:gd name="T47" fmla="*/ 2105453 h 3822203"/>
              <a:gd name="T48" fmla="*/ 0 w 931331"/>
              <a:gd name="T49" fmla="*/ 1961888 h 3822203"/>
              <a:gd name="T50" fmla="*/ 0 w 931331"/>
              <a:gd name="T51" fmla="*/ 1860316 h 3822203"/>
              <a:gd name="T52" fmla="*/ 296166 w 931331"/>
              <a:gd name="T53" fmla="*/ 1724624 h 3822203"/>
              <a:gd name="T54" fmla="*/ 372901 w 931331"/>
              <a:gd name="T55" fmla="*/ 1386838 h 3822203"/>
              <a:gd name="T56" fmla="*/ 372901 w 931331"/>
              <a:gd name="T57" fmla="*/ 659562 h 3822203"/>
              <a:gd name="T58" fmla="*/ 507975 w 931331"/>
              <a:gd name="T59" fmla="*/ 143566 h 3822203"/>
              <a:gd name="T60" fmla="*/ 931331 w 931331"/>
              <a:gd name="T61" fmla="*/ 0 h 3822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49A809"/>
          </a:solidFill>
          <a:ln>
            <a:noFill/>
          </a:ln>
        </p:spPr>
        <p:txBody>
          <a:bodyPr lIns="91438" tIns="45719" rIns="91438" bIns="45719"/>
          <a:lstStyle/>
          <a:p>
            <a:endParaRPr lang="zh-CN" altLang="en-US">
              <a:latin typeface="微软雅黑" panose="020b0503020204020204" pitchFamily="34" charset="-122"/>
              <a:ea typeface="微软雅黑" panose="020b0503020204020204" pitchFamily="34" charset="-122"/>
            </a:endParaRPr>
          </a:p>
        </p:txBody>
      </p:sp>
      <p:sp>
        <p:nvSpPr>
          <p:cNvPr id="24" name="TextBox 24"/>
          <p:cNvSpPr txBox="1">
            <a:spLocks noChangeArrowheads="1"/>
          </p:cNvSpPr>
          <p:nvPr/>
        </p:nvSpPr>
        <p:spPr bwMode="auto">
          <a:xfrm>
            <a:off x="1543050" y="2597944"/>
            <a:ext cx="1037035" cy="1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975" b="1">
                <a:solidFill>
                  <a:schemeClr val="bg1"/>
                </a:solidFill>
                <a:latin typeface="微软雅黑" panose="020b0503020204020204" pitchFamily="34" charset="-122"/>
                <a:ea typeface="微软雅黑" panose="020b0503020204020204" pitchFamily="34" charset="-122"/>
              </a:rPr>
              <a:t>点击输入说明文字</a:t>
            </a:r>
            <a:endParaRPr lang="zh-CN" altLang="en-US" sz="975" b="1">
              <a:solidFill>
                <a:schemeClr val="bg1"/>
              </a:solidFill>
              <a:latin typeface="微软雅黑" panose="020b0503020204020204" pitchFamily="34" charset="-122"/>
              <a:ea typeface="微软雅黑" panose="020b0503020204020204" pitchFamily="34" charset="-122"/>
            </a:endParaRPr>
          </a:p>
        </p:txBody>
      </p:sp>
      <p:sp>
        <p:nvSpPr>
          <p:cNvPr id="25" name="TextBox 25"/>
          <p:cNvSpPr txBox="1">
            <a:spLocks noChangeArrowheads="1"/>
          </p:cNvSpPr>
          <p:nvPr/>
        </p:nvSpPr>
        <p:spPr bwMode="auto">
          <a:xfrm>
            <a:off x="4074319" y="2597944"/>
            <a:ext cx="1166813" cy="1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975" b="1">
                <a:solidFill>
                  <a:schemeClr val="bg1"/>
                </a:solidFill>
                <a:latin typeface="微软雅黑" panose="020b0503020204020204" pitchFamily="34" charset="-122"/>
                <a:ea typeface="微软雅黑" panose="020b0503020204020204" pitchFamily="34" charset="-122"/>
              </a:rPr>
              <a:t>点击输入说明文字</a:t>
            </a:r>
            <a:endParaRPr lang="zh-CN" altLang="en-US" sz="975" b="1">
              <a:solidFill>
                <a:schemeClr val="bg1"/>
              </a:solidFill>
              <a:latin typeface="微软雅黑" panose="020b0503020204020204" pitchFamily="34" charset="-122"/>
              <a:ea typeface="微软雅黑" panose="020b0503020204020204" pitchFamily="34" charset="-122"/>
            </a:endParaRPr>
          </a:p>
        </p:txBody>
      </p:sp>
      <p:sp>
        <p:nvSpPr>
          <p:cNvPr id="26" name="TextBox 26"/>
          <p:cNvSpPr txBox="1">
            <a:spLocks noChangeArrowheads="1"/>
          </p:cNvSpPr>
          <p:nvPr/>
        </p:nvSpPr>
        <p:spPr bwMode="auto">
          <a:xfrm>
            <a:off x="6630591" y="2597944"/>
            <a:ext cx="1166813" cy="1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975" b="1">
                <a:solidFill>
                  <a:schemeClr val="bg1"/>
                </a:solidFill>
                <a:latin typeface="微软雅黑" panose="020b0503020204020204" pitchFamily="34" charset="-122"/>
                <a:ea typeface="微软雅黑" panose="020b0503020204020204" pitchFamily="34" charset="-122"/>
              </a:rPr>
              <a:t>点击输入说明文字</a:t>
            </a:r>
            <a:endParaRPr lang="zh-CN" altLang="en-US" sz="975"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90">
                                          <p:stCondLst>
                                            <p:cond delay="0"/>
                                          </p:stCondLst>
                                        </p:cTn>
                                        <p:tgtEl>
                                          <p:spTgt spid="9"/>
                                        </p:tgtEl>
                                      </p:cBhvr>
                                    </p:animEffect>
                                    <p:anim calcmode="lin" valueType="num">
                                      <p:cBhvr>
                                        <p:cTn id="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3" dur="13">
                                          <p:stCondLst>
                                            <p:cond delay="325"/>
                                          </p:stCondLst>
                                        </p:cTn>
                                        <p:tgtEl>
                                          <p:spTgt spid="9"/>
                                        </p:tgtEl>
                                      </p:cBhvr>
                                      <p:to x="100000" y="60000"/>
                                    </p:animScale>
                                    <p:animScale>
                                      <p:cBhvr>
                                        <p:cTn id="14" dur="83" decel="50000">
                                          <p:stCondLst>
                                            <p:cond delay="338"/>
                                          </p:stCondLst>
                                        </p:cTn>
                                        <p:tgtEl>
                                          <p:spTgt spid="9"/>
                                        </p:tgtEl>
                                      </p:cBhvr>
                                      <p:to x="100000" y="100000"/>
                                    </p:animScale>
                                    <p:animScale>
                                      <p:cBhvr>
                                        <p:cTn id="15" dur="13">
                                          <p:stCondLst>
                                            <p:cond delay="656"/>
                                          </p:stCondLst>
                                        </p:cTn>
                                        <p:tgtEl>
                                          <p:spTgt spid="9"/>
                                        </p:tgtEl>
                                      </p:cBhvr>
                                      <p:to x="100000" y="80000"/>
                                    </p:animScale>
                                    <p:animScale>
                                      <p:cBhvr>
                                        <p:cTn id="16" dur="83" decel="50000">
                                          <p:stCondLst>
                                            <p:cond delay="669"/>
                                          </p:stCondLst>
                                        </p:cTn>
                                        <p:tgtEl>
                                          <p:spTgt spid="9"/>
                                        </p:tgtEl>
                                      </p:cBhvr>
                                      <p:to x="100000" y="100000"/>
                                    </p:animScale>
                                    <p:animScale>
                                      <p:cBhvr>
                                        <p:cTn id="17" dur="13">
                                          <p:stCondLst>
                                            <p:cond delay="821"/>
                                          </p:stCondLst>
                                        </p:cTn>
                                        <p:tgtEl>
                                          <p:spTgt spid="9"/>
                                        </p:tgtEl>
                                      </p:cBhvr>
                                      <p:to x="100000" y="90000"/>
                                    </p:animScale>
                                    <p:animScale>
                                      <p:cBhvr>
                                        <p:cTn id="18" dur="83" decel="50000">
                                          <p:stCondLst>
                                            <p:cond delay="834"/>
                                          </p:stCondLst>
                                        </p:cTn>
                                        <p:tgtEl>
                                          <p:spTgt spid="9"/>
                                        </p:tgtEl>
                                      </p:cBhvr>
                                      <p:to x="100000" y="100000"/>
                                    </p:animScale>
                                    <p:animScale>
                                      <p:cBhvr>
                                        <p:cTn id="19" dur="13">
                                          <p:stCondLst>
                                            <p:cond delay="904"/>
                                          </p:stCondLst>
                                        </p:cTn>
                                        <p:tgtEl>
                                          <p:spTgt spid="9"/>
                                        </p:tgtEl>
                                      </p:cBhvr>
                                      <p:to x="100000" y="95000"/>
                                    </p:animScale>
                                    <p:animScale>
                                      <p:cBhvr>
                                        <p:cTn id="20" dur="83" decel="50000">
                                          <p:stCondLst>
                                            <p:cond delay="917"/>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290">
                                          <p:stCondLst>
                                            <p:cond delay="0"/>
                                          </p:stCondLst>
                                        </p:cTn>
                                        <p:tgtEl>
                                          <p:spTgt spid="24"/>
                                        </p:tgtEl>
                                      </p:cBhvr>
                                    </p:animEffect>
                                    <p:anim calcmode="lin" valueType="num">
                                      <p:cBhvr>
                                        <p:cTn id="24"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29" dur="13">
                                          <p:stCondLst>
                                            <p:cond delay="325"/>
                                          </p:stCondLst>
                                        </p:cTn>
                                        <p:tgtEl>
                                          <p:spTgt spid="24"/>
                                        </p:tgtEl>
                                      </p:cBhvr>
                                      <p:to x="100000" y="60000"/>
                                    </p:animScale>
                                    <p:animScale>
                                      <p:cBhvr>
                                        <p:cTn id="30" dur="83" decel="50000">
                                          <p:stCondLst>
                                            <p:cond delay="338"/>
                                          </p:stCondLst>
                                        </p:cTn>
                                        <p:tgtEl>
                                          <p:spTgt spid="24"/>
                                        </p:tgtEl>
                                      </p:cBhvr>
                                      <p:to x="100000" y="100000"/>
                                    </p:animScale>
                                    <p:animScale>
                                      <p:cBhvr>
                                        <p:cTn id="31" dur="13">
                                          <p:stCondLst>
                                            <p:cond delay="656"/>
                                          </p:stCondLst>
                                        </p:cTn>
                                        <p:tgtEl>
                                          <p:spTgt spid="24"/>
                                        </p:tgtEl>
                                      </p:cBhvr>
                                      <p:to x="100000" y="80000"/>
                                    </p:animScale>
                                    <p:animScale>
                                      <p:cBhvr>
                                        <p:cTn id="32" dur="83" decel="50000">
                                          <p:stCondLst>
                                            <p:cond delay="669"/>
                                          </p:stCondLst>
                                        </p:cTn>
                                        <p:tgtEl>
                                          <p:spTgt spid="24"/>
                                        </p:tgtEl>
                                      </p:cBhvr>
                                      <p:to x="100000" y="100000"/>
                                    </p:animScale>
                                    <p:animScale>
                                      <p:cBhvr>
                                        <p:cTn id="33" dur="13">
                                          <p:stCondLst>
                                            <p:cond delay="821"/>
                                          </p:stCondLst>
                                        </p:cTn>
                                        <p:tgtEl>
                                          <p:spTgt spid="24"/>
                                        </p:tgtEl>
                                      </p:cBhvr>
                                      <p:to x="100000" y="90000"/>
                                    </p:animScale>
                                    <p:animScale>
                                      <p:cBhvr>
                                        <p:cTn id="34" dur="83" decel="50000">
                                          <p:stCondLst>
                                            <p:cond delay="834"/>
                                          </p:stCondLst>
                                        </p:cTn>
                                        <p:tgtEl>
                                          <p:spTgt spid="24"/>
                                        </p:tgtEl>
                                      </p:cBhvr>
                                      <p:to x="100000" y="100000"/>
                                    </p:animScale>
                                    <p:animScale>
                                      <p:cBhvr>
                                        <p:cTn id="35" dur="13">
                                          <p:stCondLst>
                                            <p:cond delay="904"/>
                                          </p:stCondLst>
                                        </p:cTn>
                                        <p:tgtEl>
                                          <p:spTgt spid="24"/>
                                        </p:tgtEl>
                                      </p:cBhvr>
                                      <p:to x="100000" y="95000"/>
                                    </p:animScale>
                                    <p:animScale>
                                      <p:cBhvr>
                                        <p:cTn id="36" dur="83" decel="50000">
                                          <p:stCondLst>
                                            <p:cond delay="917"/>
                                          </p:stCondLst>
                                        </p:cTn>
                                        <p:tgtEl>
                                          <p:spTgt spid="2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290">
                                          <p:stCondLst>
                                            <p:cond delay="0"/>
                                          </p:stCondLst>
                                        </p:cTn>
                                        <p:tgtEl>
                                          <p:spTgt spid="6"/>
                                        </p:tgtEl>
                                      </p:cBhvr>
                                    </p:animEffect>
                                    <p:anim calcmode="lin" valueType="num">
                                      <p:cBhvr>
                                        <p:cTn id="40"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45" dur="13">
                                          <p:stCondLst>
                                            <p:cond delay="325"/>
                                          </p:stCondLst>
                                        </p:cTn>
                                        <p:tgtEl>
                                          <p:spTgt spid="6"/>
                                        </p:tgtEl>
                                      </p:cBhvr>
                                      <p:to x="100000" y="60000"/>
                                    </p:animScale>
                                    <p:animScale>
                                      <p:cBhvr>
                                        <p:cTn id="46" dur="83" decel="50000">
                                          <p:stCondLst>
                                            <p:cond delay="338"/>
                                          </p:stCondLst>
                                        </p:cTn>
                                        <p:tgtEl>
                                          <p:spTgt spid="6"/>
                                        </p:tgtEl>
                                      </p:cBhvr>
                                      <p:to x="100000" y="100000"/>
                                    </p:animScale>
                                    <p:animScale>
                                      <p:cBhvr>
                                        <p:cTn id="47" dur="13">
                                          <p:stCondLst>
                                            <p:cond delay="656"/>
                                          </p:stCondLst>
                                        </p:cTn>
                                        <p:tgtEl>
                                          <p:spTgt spid="6"/>
                                        </p:tgtEl>
                                      </p:cBhvr>
                                      <p:to x="100000" y="80000"/>
                                    </p:animScale>
                                    <p:animScale>
                                      <p:cBhvr>
                                        <p:cTn id="48" dur="83" decel="50000">
                                          <p:stCondLst>
                                            <p:cond delay="669"/>
                                          </p:stCondLst>
                                        </p:cTn>
                                        <p:tgtEl>
                                          <p:spTgt spid="6"/>
                                        </p:tgtEl>
                                      </p:cBhvr>
                                      <p:to x="100000" y="100000"/>
                                    </p:animScale>
                                    <p:animScale>
                                      <p:cBhvr>
                                        <p:cTn id="49" dur="13">
                                          <p:stCondLst>
                                            <p:cond delay="821"/>
                                          </p:stCondLst>
                                        </p:cTn>
                                        <p:tgtEl>
                                          <p:spTgt spid="6"/>
                                        </p:tgtEl>
                                      </p:cBhvr>
                                      <p:to x="100000" y="90000"/>
                                    </p:animScale>
                                    <p:animScale>
                                      <p:cBhvr>
                                        <p:cTn id="50" dur="83" decel="50000">
                                          <p:stCondLst>
                                            <p:cond delay="834"/>
                                          </p:stCondLst>
                                        </p:cTn>
                                        <p:tgtEl>
                                          <p:spTgt spid="6"/>
                                        </p:tgtEl>
                                      </p:cBhvr>
                                      <p:to x="100000" y="100000"/>
                                    </p:animScale>
                                    <p:animScale>
                                      <p:cBhvr>
                                        <p:cTn id="51" dur="13">
                                          <p:stCondLst>
                                            <p:cond delay="904"/>
                                          </p:stCondLst>
                                        </p:cTn>
                                        <p:tgtEl>
                                          <p:spTgt spid="6"/>
                                        </p:tgtEl>
                                      </p:cBhvr>
                                      <p:to x="100000" y="95000"/>
                                    </p:animScale>
                                    <p:animScale>
                                      <p:cBhvr>
                                        <p:cTn id="52" dur="83" decel="50000">
                                          <p:stCondLst>
                                            <p:cond delay="917"/>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290">
                                          <p:stCondLst>
                                            <p:cond delay="0"/>
                                          </p:stCondLst>
                                        </p:cTn>
                                        <p:tgtEl>
                                          <p:spTgt spid="14"/>
                                        </p:tgtEl>
                                      </p:cBhvr>
                                    </p:animEffect>
                                    <p:anim calcmode="lin" valueType="num">
                                      <p:cBhvr>
                                        <p:cTn id="56"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61" dur="13">
                                          <p:stCondLst>
                                            <p:cond delay="325"/>
                                          </p:stCondLst>
                                        </p:cTn>
                                        <p:tgtEl>
                                          <p:spTgt spid="14"/>
                                        </p:tgtEl>
                                      </p:cBhvr>
                                      <p:to x="100000" y="60000"/>
                                    </p:animScale>
                                    <p:animScale>
                                      <p:cBhvr>
                                        <p:cTn id="62" dur="83" decel="50000">
                                          <p:stCondLst>
                                            <p:cond delay="338"/>
                                          </p:stCondLst>
                                        </p:cTn>
                                        <p:tgtEl>
                                          <p:spTgt spid="14"/>
                                        </p:tgtEl>
                                      </p:cBhvr>
                                      <p:to x="100000" y="100000"/>
                                    </p:animScale>
                                    <p:animScale>
                                      <p:cBhvr>
                                        <p:cTn id="63" dur="13">
                                          <p:stCondLst>
                                            <p:cond delay="656"/>
                                          </p:stCondLst>
                                        </p:cTn>
                                        <p:tgtEl>
                                          <p:spTgt spid="14"/>
                                        </p:tgtEl>
                                      </p:cBhvr>
                                      <p:to x="100000" y="80000"/>
                                    </p:animScale>
                                    <p:animScale>
                                      <p:cBhvr>
                                        <p:cTn id="64" dur="83" decel="50000">
                                          <p:stCondLst>
                                            <p:cond delay="669"/>
                                          </p:stCondLst>
                                        </p:cTn>
                                        <p:tgtEl>
                                          <p:spTgt spid="14"/>
                                        </p:tgtEl>
                                      </p:cBhvr>
                                      <p:to x="100000" y="100000"/>
                                    </p:animScale>
                                    <p:animScale>
                                      <p:cBhvr>
                                        <p:cTn id="65" dur="13">
                                          <p:stCondLst>
                                            <p:cond delay="821"/>
                                          </p:stCondLst>
                                        </p:cTn>
                                        <p:tgtEl>
                                          <p:spTgt spid="14"/>
                                        </p:tgtEl>
                                      </p:cBhvr>
                                      <p:to x="100000" y="90000"/>
                                    </p:animScale>
                                    <p:animScale>
                                      <p:cBhvr>
                                        <p:cTn id="66" dur="83" decel="50000">
                                          <p:stCondLst>
                                            <p:cond delay="834"/>
                                          </p:stCondLst>
                                        </p:cTn>
                                        <p:tgtEl>
                                          <p:spTgt spid="14"/>
                                        </p:tgtEl>
                                      </p:cBhvr>
                                      <p:to x="100000" y="100000"/>
                                    </p:animScale>
                                    <p:animScale>
                                      <p:cBhvr>
                                        <p:cTn id="67" dur="13">
                                          <p:stCondLst>
                                            <p:cond delay="904"/>
                                          </p:stCondLst>
                                        </p:cTn>
                                        <p:tgtEl>
                                          <p:spTgt spid="14"/>
                                        </p:tgtEl>
                                      </p:cBhvr>
                                      <p:to x="100000" y="95000"/>
                                    </p:animScale>
                                    <p:animScale>
                                      <p:cBhvr>
                                        <p:cTn id="68" dur="83" decel="50000">
                                          <p:stCondLst>
                                            <p:cond delay="917"/>
                                          </p:stCondLst>
                                        </p:cTn>
                                        <p:tgtEl>
                                          <p:spTgt spid="14"/>
                                        </p:tgtEl>
                                      </p:cBhvr>
                                      <p:to x="100000" y="100000"/>
                                    </p:animScale>
                                  </p:childTnLst>
                                </p:cTn>
                              </p:par>
                            </p:childTnLst>
                          </p:cTn>
                        </p:par>
                        <p:par>
                          <p:cTn id="69" fill="hold" nodeType="afterGroup">
                            <p:stCondLst>
                              <p:cond delay="1000"/>
                            </p:stCondLst>
                            <p:childTnLst>
                              <p:par>
                                <p:cTn id="70" presetID="31"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700" fill="hold"/>
                                        <p:tgtEl>
                                          <p:spTgt spid="15"/>
                                        </p:tgtEl>
                                        <p:attrNameLst>
                                          <p:attrName>ppt_w</p:attrName>
                                        </p:attrNameLst>
                                      </p:cBhvr>
                                      <p:tavLst>
                                        <p:tav tm="0">
                                          <p:val>
                                            <p:fltVal val="0"/>
                                          </p:val>
                                        </p:tav>
                                        <p:tav tm="100000">
                                          <p:val>
                                            <p:strVal val="#ppt_w"/>
                                          </p:val>
                                        </p:tav>
                                      </p:tavLst>
                                    </p:anim>
                                    <p:anim calcmode="lin" valueType="num">
                                      <p:cBhvr>
                                        <p:cTn id="73" dur="700" fill="hold"/>
                                        <p:tgtEl>
                                          <p:spTgt spid="15"/>
                                        </p:tgtEl>
                                        <p:attrNameLst>
                                          <p:attrName>ppt_h</p:attrName>
                                        </p:attrNameLst>
                                      </p:cBhvr>
                                      <p:tavLst>
                                        <p:tav tm="0">
                                          <p:val>
                                            <p:fltVal val="0"/>
                                          </p:val>
                                        </p:tav>
                                        <p:tav tm="100000">
                                          <p:val>
                                            <p:strVal val="#ppt_h"/>
                                          </p:val>
                                        </p:tav>
                                      </p:tavLst>
                                    </p:anim>
                                    <p:anim calcmode="lin" valueType="num">
                                      <p:cBhvr>
                                        <p:cTn id="74" dur="700" fill="hold"/>
                                        <p:tgtEl>
                                          <p:spTgt spid="15"/>
                                        </p:tgtEl>
                                        <p:attrNameLst>
                                          <p:attrName>style.rotation</p:attrName>
                                        </p:attrNameLst>
                                      </p:cBhvr>
                                      <p:tavLst>
                                        <p:tav tm="0">
                                          <p:val>
                                            <p:fltVal val="90"/>
                                          </p:val>
                                        </p:tav>
                                        <p:tav tm="100000">
                                          <p:val>
                                            <p:fltVal val="0"/>
                                          </p:val>
                                        </p:tav>
                                      </p:tavLst>
                                    </p:anim>
                                    <p:animEffect transition="in" filter="fade">
                                      <p:cBhvr>
                                        <p:cTn id="75" dur="700"/>
                                        <p:tgtEl>
                                          <p:spTgt spid="15"/>
                                        </p:tgtEl>
                                      </p:cBhvr>
                                    </p:animEffect>
                                  </p:childTnLst>
                                </p:cTn>
                              </p:par>
                            </p:childTnLst>
                          </p:cTn>
                        </p:par>
                        <p:par>
                          <p:cTn id="76" fill="hold" nodeType="afterGroup">
                            <p:stCondLst>
                              <p:cond delay="1700"/>
                            </p:stCondLst>
                            <p:childTnLst>
                              <p:par>
                                <p:cTn id="77" presetID="26" presetClass="entr" presetSubtype="0"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290">
                                          <p:stCondLst>
                                            <p:cond delay="0"/>
                                          </p:stCondLst>
                                        </p:cTn>
                                        <p:tgtEl>
                                          <p:spTgt spid="7"/>
                                        </p:tgtEl>
                                      </p:cBhvr>
                                    </p:animEffect>
                                    <p:anim calcmode="lin" valueType="num">
                                      <p:cBhvr>
                                        <p:cTn id="8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85" dur="13">
                                          <p:stCondLst>
                                            <p:cond delay="325"/>
                                          </p:stCondLst>
                                        </p:cTn>
                                        <p:tgtEl>
                                          <p:spTgt spid="7"/>
                                        </p:tgtEl>
                                      </p:cBhvr>
                                      <p:to x="100000" y="60000"/>
                                    </p:animScale>
                                    <p:animScale>
                                      <p:cBhvr>
                                        <p:cTn id="86" dur="83" decel="50000">
                                          <p:stCondLst>
                                            <p:cond delay="338"/>
                                          </p:stCondLst>
                                        </p:cTn>
                                        <p:tgtEl>
                                          <p:spTgt spid="7"/>
                                        </p:tgtEl>
                                      </p:cBhvr>
                                      <p:to x="100000" y="100000"/>
                                    </p:animScale>
                                    <p:animScale>
                                      <p:cBhvr>
                                        <p:cTn id="87" dur="13">
                                          <p:stCondLst>
                                            <p:cond delay="656"/>
                                          </p:stCondLst>
                                        </p:cTn>
                                        <p:tgtEl>
                                          <p:spTgt spid="7"/>
                                        </p:tgtEl>
                                      </p:cBhvr>
                                      <p:to x="100000" y="80000"/>
                                    </p:animScale>
                                    <p:animScale>
                                      <p:cBhvr>
                                        <p:cTn id="88" dur="83" decel="50000">
                                          <p:stCondLst>
                                            <p:cond delay="669"/>
                                          </p:stCondLst>
                                        </p:cTn>
                                        <p:tgtEl>
                                          <p:spTgt spid="7"/>
                                        </p:tgtEl>
                                      </p:cBhvr>
                                      <p:to x="100000" y="100000"/>
                                    </p:animScale>
                                    <p:animScale>
                                      <p:cBhvr>
                                        <p:cTn id="89" dur="13">
                                          <p:stCondLst>
                                            <p:cond delay="821"/>
                                          </p:stCondLst>
                                        </p:cTn>
                                        <p:tgtEl>
                                          <p:spTgt spid="7"/>
                                        </p:tgtEl>
                                      </p:cBhvr>
                                      <p:to x="100000" y="90000"/>
                                    </p:animScale>
                                    <p:animScale>
                                      <p:cBhvr>
                                        <p:cTn id="90" dur="83" decel="50000">
                                          <p:stCondLst>
                                            <p:cond delay="834"/>
                                          </p:stCondLst>
                                        </p:cTn>
                                        <p:tgtEl>
                                          <p:spTgt spid="7"/>
                                        </p:tgtEl>
                                      </p:cBhvr>
                                      <p:to x="100000" y="100000"/>
                                    </p:animScale>
                                    <p:animScale>
                                      <p:cBhvr>
                                        <p:cTn id="91" dur="13">
                                          <p:stCondLst>
                                            <p:cond delay="904"/>
                                          </p:stCondLst>
                                        </p:cTn>
                                        <p:tgtEl>
                                          <p:spTgt spid="7"/>
                                        </p:tgtEl>
                                      </p:cBhvr>
                                      <p:to x="100000" y="95000"/>
                                    </p:animScale>
                                    <p:animScale>
                                      <p:cBhvr>
                                        <p:cTn id="92" dur="83" decel="50000">
                                          <p:stCondLst>
                                            <p:cond delay="917"/>
                                          </p:stCondLst>
                                        </p:cTn>
                                        <p:tgtEl>
                                          <p:spTgt spid="7"/>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down)">
                                      <p:cBhvr>
                                        <p:cTn id="95" dur="290">
                                          <p:stCondLst>
                                            <p:cond delay="0"/>
                                          </p:stCondLst>
                                        </p:cTn>
                                        <p:tgtEl>
                                          <p:spTgt spid="10"/>
                                        </p:tgtEl>
                                      </p:cBhvr>
                                    </p:animEffect>
                                    <p:anim calcmode="lin" valueType="num">
                                      <p:cBhvr>
                                        <p:cTn id="96"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01" dur="13">
                                          <p:stCondLst>
                                            <p:cond delay="325"/>
                                          </p:stCondLst>
                                        </p:cTn>
                                        <p:tgtEl>
                                          <p:spTgt spid="10"/>
                                        </p:tgtEl>
                                      </p:cBhvr>
                                      <p:to x="100000" y="60000"/>
                                    </p:animScale>
                                    <p:animScale>
                                      <p:cBhvr>
                                        <p:cTn id="102" dur="83" decel="50000">
                                          <p:stCondLst>
                                            <p:cond delay="338"/>
                                          </p:stCondLst>
                                        </p:cTn>
                                        <p:tgtEl>
                                          <p:spTgt spid="10"/>
                                        </p:tgtEl>
                                      </p:cBhvr>
                                      <p:to x="100000" y="100000"/>
                                    </p:animScale>
                                    <p:animScale>
                                      <p:cBhvr>
                                        <p:cTn id="103" dur="13">
                                          <p:stCondLst>
                                            <p:cond delay="656"/>
                                          </p:stCondLst>
                                        </p:cTn>
                                        <p:tgtEl>
                                          <p:spTgt spid="10"/>
                                        </p:tgtEl>
                                      </p:cBhvr>
                                      <p:to x="100000" y="80000"/>
                                    </p:animScale>
                                    <p:animScale>
                                      <p:cBhvr>
                                        <p:cTn id="104" dur="83" decel="50000">
                                          <p:stCondLst>
                                            <p:cond delay="669"/>
                                          </p:stCondLst>
                                        </p:cTn>
                                        <p:tgtEl>
                                          <p:spTgt spid="10"/>
                                        </p:tgtEl>
                                      </p:cBhvr>
                                      <p:to x="100000" y="100000"/>
                                    </p:animScale>
                                    <p:animScale>
                                      <p:cBhvr>
                                        <p:cTn id="105" dur="13">
                                          <p:stCondLst>
                                            <p:cond delay="821"/>
                                          </p:stCondLst>
                                        </p:cTn>
                                        <p:tgtEl>
                                          <p:spTgt spid="10"/>
                                        </p:tgtEl>
                                      </p:cBhvr>
                                      <p:to x="100000" y="90000"/>
                                    </p:animScale>
                                    <p:animScale>
                                      <p:cBhvr>
                                        <p:cTn id="106" dur="83" decel="50000">
                                          <p:stCondLst>
                                            <p:cond delay="834"/>
                                          </p:stCondLst>
                                        </p:cTn>
                                        <p:tgtEl>
                                          <p:spTgt spid="10"/>
                                        </p:tgtEl>
                                      </p:cBhvr>
                                      <p:to x="100000" y="100000"/>
                                    </p:animScale>
                                    <p:animScale>
                                      <p:cBhvr>
                                        <p:cTn id="107" dur="13">
                                          <p:stCondLst>
                                            <p:cond delay="904"/>
                                          </p:stCondLst>
                                        </p:cTn>
                                        <p:tgtEl>
                                          <p:spTgt spid="10"/>
                                        </p:tgtEl>
                                      </p:cBhvr>
                                      <p:to x="100000" y="95000"/>
                                    </p:animScale>
                                    <p:animScale>
                                      <p:cBhvr>
                                        <p:cTn id="108" dur="83" decel="50000">
                                          <p:stCondLst>
                                            <p:cond delay="917"/>
                                          </p:stCondLst>
                                        </p:cTn>
                                        <p:tgtEl>
                                          <p:spTgt spid="10"/>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wipe(down)">
                                      <p:cBhvr>
                                        <p:cTn id="111" dur="290">
                                          <p:stCondLst>
                                            <p:cond delay="0"/>
                                          </p:stCondLst>
                                        </p:cTn>
                                        <p:tgtEl>
                                          <p:spTgt spid="25"/>
                                        </p:tgtEl>
                                      </p:cBhvr>
                                    </p:animEffect>
                                    <p:anim calcmode="lin" valueType="num">
                                      <p:cBhvr>
                                        <p:cTn id="112"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13"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14"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115"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116"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117" dur="13">
                                          <p:stCondLst>
                                            <p:cond delay="325"/>
                                          </p:stCondLst>
                                        </p:cTn>
                                        <p:tgtEl>
                                          <p:spTgt spid="25"/>
                                        </p:tgtEl>
                                      </p:cBhvr>
                                      <p:to x="100000" y="60000"/>
                                    </p:animScale>
                                    <p:animScale>
                                      <p:cBhvr>
                                        <p:cTn id="118" dur="83" decel="50000">
                                          <p:stCondLst>
                                            <p:cond delay="338"/>
                                          </p:stCondLst>
                                        </p:cTn>
                                        <p:tgtEl>
                                          <p:spTgt spid="25"/>
                                        </p:tgtEl>
                                      </p:cBhvr>
                                      <p:to x="100000" y="100000"/>
                                    </p:animScale>
                                    <p:animScale>
                                      <p:cBhvr>
                                        <p:cTn id="119" dur="13">
                                          <p:stCondLst>
                                            <p:cond delay="656"/>
                                          </p:stCondLst>
                                        </p:cTn>
                                        <p:tgtEl>
                                          <p:spTgt spid="25"/>
                                        </p:tgtEl>
                                      </p:cBhvr>
                                      <p:to x="100000" y="80000"/>
                                    </p:animScale>
                                    <p:animScale>
                                      <p:cBhvr>
                                        <p:cTn id="120" dur="83" decel="50000">
                                          <p:stCondLst>
                                            <p:cond delay="669"/>
                                          </p:stCondLst>
                                        </p:cTn>
                                        <p:tgtEl>
                                          <p:spTgt spid="25"/>
                                        </p:tgtEl>
                                      </p:cBhvr>
                                      <p:to x="100000" y="100000"/>
                                    </p:animScale>
                                    <p:animScale>
                                      <p:cBhvr>
                                        <p:cTn id="121" dur="13">
                                          <p:stCondLst>
                                            <p:cond delay="821"/>
                                          </p:stCondLst>
                                        </p:cTn>
                                        <p:tgtEl>
                                          <p:spTgt spid="25"/>
                                        </p:tgtEl>
                                      </p:cBhvr>
                                      <p:to x="100000" y="90000"/>
                                    </p:animScale>
                                    <p:animScale>
                                      <p:cBhvr>
                                        <p:cTn id="122" dur="83" decel="50000">
                                          <p:stCondLst>
                                            <p:cond delay="834"/>
                                          </p:stCondLst>
                                        </p:cTn>
                                        <p:tgtEl>
                                          <p:spTgt spid="25"/>
                                        </p:tgtEl>
                                      </p:cBhvr>
                                      <p:to x="100000" y="100000"/>
                                    </p:animScale>
                                    <p:animScale>
                                      <p:cBhvr>
                                        <p:cTn id="123" dur="13">
                                          <p:stCondLst>
                                            <p:cond delay="904"/>
                                          </p:stCondLst>
                                        </p:cTn>
                                        <p:tgtEl>
                                          <p:spTgt spid="25"/>
                                        </p:tgtEl>
                                      </p:cBhvr>
                                      <p:to x="100000" y="95000"/>
                                    </p:animScale>
                                    <p:animScale>
                                      <p:cBhvr>
                                        <p:cTn id="124" dur="83" decel="50000">
                                          <p:stCondLst>
                                            <p:cond delay="917"/>
                                          </p:stCondLst>
                                        </p:cTn>
                                        <p:tgtEl>
                                          <p:spTgt spid="25"/>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wipe(down)">
                                      <p:cBhvr>
                                        <p:cTn id="127" dur="290">
                                          <p:stCondLst>
                                            <p:cond delay="0"/>
                                          </p:stCondLst>
                                        </p:cTn>
                                        <p:tgtEl>
                                          <p:spTgt spid="12"/>
                                        </p:tgtEl>
                                      </p:cBhvr>
                                    </p:animEffect>
                                    <p:anim calcmode="lin" valueType="num">
                                      <p:cBhvr>
                                        <p:cTn id="12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3" dur="13">
                                          <p:stCondLst>
                                            <p:cond delay="325"/>
                                          </p:stCondLst>
                                        </p:cTn>
                                        <p:tgtEl>
                                          <p:spTgt spid="12"/>
                                        </p:tgtEl>
                                      </p:cBhvr>
                                      <p:to x="100000" y="60000"/>
                                    </p:animScale>
                                    <p:animScale>
                                      <p:cBhvr>
                                        <p:cTn id="134" dur="83" decel="50000">
                                          <p:stCondLst>
                                            <p:cond delay="338"/>
                                          </p:stCondLst>
                                        </p:cTn>
                                        <p:tgtEl>
                                          <p:spTgt spid="12"/>
                                        </p:tgtEl>
                                      </p:cBhvr>
                                      <p:to x="100000" y="100000"/>
                                    </p:animScale>
                                    <p:animScale>
                                      <p:cBhvr>
                                        <p:cTn id="135" dur="13">
                                          <p:stCondLst>
                                            <p:cond delay="656"/>
                                          </p:stCondLst>
                                        </p:cTn>
                                        <p:tgtEl>
                                          <p:spTgt spid="12"/>
                                        </p:tgtEl>
                                      </p:cBhvr>
                                      <p:to x="100000" y="80000"/>
                                    </p:animScale>
                                    <p:animScale>
                                      <p:cBhvr>
                                        <p:cTn id="136" dur="83" decel="50000">
                                          <p:stCondLst>
                                            <p:cond delay="669"/>
                                          </p:stCondLst>
                                        </p:cTn>
                                        <p:tgtEl>
                                          <p:spTgt spid="12"/>
                                        </p:tgtEl>
                                      </p:cBhvr>
                                      <p:to x="100000" y="100000"/>
                                    </p:animScale>
                                    <p:animScale>
                                      <p:cBhvr>
                                        <p:cTn id="137" dur="13">
                                          <p:stCondLst>
                                            <p:cond delay="821"/>
                                          </p:stCondLst>
                                        </p:cTn>
                                        <p:tgtEl>
                                          <p:spTgt spid="12"/>
                                        </p:tgtEl>
                                      </p:cBhvr>
                                      <p:to x="100000" y="90000"/>
                                    </p:animScale>
                                    <p:animScale>
                                      <p:cBhvr>
                                        <p:cTn id="138" dur="83" decel="50000">
                                          <p:stCondLst>
                                            <p:cond delay="834"/>
                                          </p:stCondLst>
                                        </p:cTn>
                                        <p:tgtEl>
                                          <p:spTgt spid="12"/>
                                        </p:tgtEl>
                                      </p:cBhvr>
                                      <p:to x="100000" y="100000"/>
                                    </p:animScale>
                                    <p:animScale>
                                      <p:cBhvr>
                                        <p:cTn id="139" dur="13">
                                          <p:stCondLst>
                                            <p:cond delay="904"/>
                                          </p:stCondLst>
                                        </p:cTn>
                                        <p:tgtEl>
                                          <p:spTgt spid="12"/>
                                        </p:tgtEl>
                                      </p:cBhvr>
                                      <p:to x="100000" y="95000"/>
                                    </p:animScale>
                                    <p:animScale>
                                      <p:cBhvr>
                                        <p:cTn id="140" dur="83" decel="50000">
                                          <p:stCondLst>
                                            <p:cond delay="917"/>
                                          </p:stCondLst>
                                        </p:cTn>
                                        <p:tgtEl>
                                          <p:spTgt spid="12"/>
                                        </p:tgtEl>
                                      </p:cBhvr>
                                      <p:to x="100000" y="100000"/>
                                    </p:animScale>
                                  </p:childTnLst>
                                </p:cTn>
                              </p:par>
                            </p:childTnLst>
                          </p:cTn>
                        </p:par>
                        <p:par>
                          <p:cTn id="141" fill="hold" nodeType="afterGroup">
                            <p:stCondLst>
                              <p:cond delay="2700"/>
                            </p:stCondLst>
                            <p:childTnLst>
                              <p:par>
                                <p:cTn id="142" presetID="31" presetClass="entr" presetSubtype="0" fill="hold" nodeType="after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700" fill="hold"/>
                                        <p:tgtEl>
                                          <p:spTgt spid="18"/>
                                        </p:tgtEl>
                                        <p:attrNameLst>
                                          <p:attrName>ppt_w</p:attrName>
                                        </p:attrNameLst>
                                      </p:cBhvr>
                                      <p:tavLst>
                                        <p:tav tm="0">
                                          <p:val>
                                            <p:fltVal val="0"/>
                                          </p:val>
                                        </p:tav>
                                        <p:tav tm="100000">
                                          <p:val>
                                            <p:strVal val="#ppt_w"/>
                                          </p:val>
                                        </p:tav>
                                      </p:tavLst>
                                    </p:anim>
                                    <p:anim calcmode="lin" valueType="num">
                                      <p:cBhvr>
                                        <p:cTn id="145" dur="700" fill="hold"/>
                                        <p:tgtEl>
                                          <p:spTgt spid="18"/>
                                        </p:tgtEl>
                                        <p:attrNameLst>
                                          <p:attrName>ppt_h</p:attrName>
                                        </p:attrNameLst>
                                      </p:cBhvr>
                                      <p:tavLst>
                                        <p:tav tm="0">
                                          <p:val>
                                            <p:fltVal val="0"/>
                                          </p:val>
                                        </p:tav>
                                        <p:tav tm="100000">
                                          <p:val>
                                            <p:strVal val="#ppt_h"/>
                                          </p:val>
                                        </p:tav>
                                      </p:tavLst>
                                    </p:anim>
                                    <p:anim calcmode="lin" valueType="num">
                                      <p:cBhvr>
                                        <p:cTn id="146" dur="700" fill="hold"/>
                                        <p:tgtEl>
                                          <p:spTgt spid="18"/>
                                        </p:tgtEl>
                                        <p:attrNameLst>
                                          <p:attrName>style.rotation</p:attrName>
                                        </p:attrNameLst>
                                      </p:cBhvr>
                                      <p:tavLst>
                                        <p:tav tm="0">
                                          <p:val>
                                            <p:fltVal val="90"/>
                                          </p:val>
                                        </p:tav>
                                        <p:tav tm="100000">
                                          <p:val>
                                            <p:fltVal val="0"/>
                                          </p:val>
                                        </p:tav>
                                      </p:tavLst>
                                    </p:anim>
                                    <p:animEffect transition="in" filter="fade">
                                      <p:cBhvr>
                                        <p:cTn id="147" dur="700"/>
                                        <p:tgtEl>
                                          <p:spTgt spid="18"/>
                                        </p:tgtEl>
                                      </p:cBhvr>
                                    </p:animEffect>
                                  </p:childTnLst>
                                </p:cTn>
                              </p:par>
                            </p:childTnLst>
                          </p:cTn>
                        </p:par>
                        <p:par>
                          <p:cTn id="148" fill="hold" nodeType="afterGroup">
                            <p:stCondLst>
                              <p:cond delay="3400"/>
                            </p:stCondLst>
                            <p:childTnLst>
                              <p:par>
                                <p:cTn id="149" presetID="26" presetClass="entr" presetSubtype="0"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down)">
                                      <p:cBhvr>
                                        <p:cTn id="151" dur="290">
                                          <p:stCondLst>
                                            <p:cond delay="0"/>
                                          </p:stCondLst>
                                        </p:cTn>
                                        <p:tgtEl>
                                          <p:spTgt spid="8"/>
                                        </p:tgtEl>
                                      </p:cBhvr>
                                    </p:animEffect>
                                    <p:anim calcmode="lin" valueType="num">
                                      <p:cBhvr>
                                        <p:cTn id="152"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3"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4"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55"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56"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57" dur="13">
                                          <p:stCondLst>
                                            <p:cond delay="325"/>
                                          </p:stCondLst>
                                        </p:cTn>
                                        <p:tgtEl>
                                          <p:spTgt spid="8"/>
                                        </p:tgtEl>
                                      </p:cBhvr>
                                      <p:to x="100000" y="60000"/>
                                    </p:animScale>
                                    <p:animScale>
                                      <p:cBhvr>
                                        <p:cTn id="158" dur="83" decel="50000">
                                          <p:stCondLst>
                                            <p:cond delay="338"/>
                                          </p:stCondLst>
                                        </p:cTn>
                                        <p:tgtEl>
                                          <p:spTgt spid="8"/>
                                        </p:tgtEl>
                                      </p:cBhvr>
                                      <p:to x="100000" y="100000"/>
                                    </p:animScale>
                                    <p:animScale>
                                      <p:cBhvr>
                                        <p:cTn id="159" dur="13">
                                          <p:stCondLst>
                                            <p:cond delay="656"/>
                                          </p:stCondLst>
                                        </p:cTn>
                                        <p:tgtEl>
                                          <p:spTgt spid="8"/>
                                        </p:tgtEl>
                                      </p:cBhvr>
                                      <p:to x="100000" y="80000"/>
                                    </p:animScale>
                                    <p:animScale>
                                      <p:cBhvr>
                                        <p:cTn id="160" dur="83" decel="50000">
                                          <p:stCondLst>
                                            <p:cond delay="669"/>
                                          </p:stCondLst>
                                        </p:cTn>
                                        <p:tgtEl>
                                          <p:spTgt spid="8"/>
                                        </p:tgtEl>
                                      </p:cBhvr>
                                      <p:to x="100000" y="100000"/>
                                    </p:animScale>
                                    <p:animScale>
                                      <p:cBhvr>
                                        <p:cTn id="161" dur="13">
                                          <p:stCondLst>
                                            <p:cond delay="821"/>
                                          </p:stCondLst>
                                        </p:cTn>
                                        <p:tgtEl>
                                          <p:spTgt spid="8"/>
                                        </p:tgtEl>
                                      </p:cBhvr>
                                      <p:to x="100000" y="90000"/>
                                    </p:animScale>
                                    <p:animScale>
                                      <p:cBhvr>
                                        <p:cTn id="162" dur="83" decel="50000">
                                          <p:stCondLst>
                                            <p:cond delay="834"/>
                                          </p:stCondLst>
                                        </p:cTn>
                                        <p:tgtEl>
                                          <p:spTgt spid="8"/>
                                        </p:tgtEl>
                                      </p:cBhvr>
                                      <p:to x="100000" y="100000"/>
                                    </p:animScale>
                                    <p:animScale>
                                      <p:cBhvr>
                                        <p:cTn id="163" dur="13">
                                          <p:stCondLst>
                                            <p:cond delay="904"/>
                                          </p:stCondLst>
                                        </p:cTn>
                                        <p:tgtEl>
                                          <p:spTgt spid="8"/>
                                        </p:tgtEl>
                                      </p:cBhvr>
                                      <p:to x="100000" y="95000"/>
                                    </p:animScale>
                                    <p:animScale>
                                      <p:cBhvr>
                                        <p:cTn id="164" dur="83" decel="50000">
                                          <p:stCondLst>
                                            <p:cond delay="917"/>
                                          </p:stCondLst>
                                        </p:cTn>
                                        <p:tgtEl>
                                          <p:spTgt spid="8"/>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wipe(down)">
                                      <p:cBhvr>
                                        <p:cTn id="167" dur="290">
                                          <p:stCondLst>
                                            <p:cond delay="0"/>
                                          </p:stCondLst>
                                        </p:cTn>
                                        <p:tgtEl>
                                          <p:spTgt spid="11"/>
                                        </p:tgtEl>
                                      </p:cBhvr>
                                    </p:animEffect>
                                    <p:anim calcmode="lin" valueType="num">
                                      <p:cBhvr>
                                        <p:cTn id="168"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9"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0"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71"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72"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73" dur="13">
                                          <p:stCondLst>
                                            <p:cond delay="325"/>
                                          </p:stCondLst>
                                        </p:cTn>
                                        <p:tgtEl>
                                          <p:spTgt spid="11"/>
                                        </p:tgtEl>
                                      </p:cBhvr>
                                      <p:to x="100000" y="60000"/>
                                    </p:animScale>
                                    <p:animScale>
                                      <p:cBhvr>
                                        <p:cTn id="174" dur="83" decel="50000">
                                          <p:stCondLst>
                                            <p:cond delay="338"/>
                                          </p:stCondLst>
                                        </p:cTn>
                                        <p:tgtEl>
                                          <p:spTgt spid="11"/>
                                        </p:tgtEl>
                                      </p:cBhvr>
                                      <p:to x="100000" y="100000"/>
                                    </p:animScale>
                                    <p:animScale>
                                      <p:cBhvr>
                                        <p:cTn id="175" dur="13">
                                          <p:stCondLst>
                                            <p:cond delay="656"/>
                                          </p:stCondLst>
                                        </p:cTn>
                                        <p:tgtEl>
                                          <p:spTgt spid="11"/>
                                        </p:tgtEl>
                                      </p:cBhvr>
                                      <p:to x="100000" y="80000"/>
                                    </p:animScale>
                                    <p:animScale>
                                      <p:cBhvr>
                                        <p:cTn id="176" dur="83" decel="50000">
                                          <p:stCondLst>
                                            <p:cond delay="669"/>
                                          </p:stCondLst>
                                        </p:cTn>
                                        <p:tgtEl>
                                          <p:spTgt spid="11"/>
                                        </p:tgtEl>
                                      </p:cBhvr>
                                      <p:to x="100000" y="100000"/>
                                    </p:animScale>
                                    <p:animScale>
                                      <p:cBhvr>
                                        <p:cTn id="177" dur="13">
                                          <p:stCondLst>
                                            <p:cond delay="821"/>
                                          </p:stCondLst>
                                        </p:cTn>
                                        <p:tgtEl>
                                          <p:spTgt spid="11"/>
                                        </p:tgtEl>
                                      </p:cBhvr>
                                      <p:to x="100000" y="90000"/>
                                    </p:animScale>
                                    <p:animScale>
                                      <p:cBhvr>
                                        <p:cTn id="178" dur="83" decel="50000">
                                          <p:stCondLst>
                                            <p:cond delay="834"/>
                                          </p:stCondLst>
                                        </p:cTn>
                                        <p:tgtEl>
                                          <p:spTgt spid="11"/>
                                        </p:tgtEl>
                                      </p:cBhvr>
                                      <p:to x="100000" y="100000"/>
                                    </p:animScale>
                                    <p:animScale>
                                      <p:cBhvr>
                                        <p:cTn id="179" dur="13">
                                          <p:stCondLst>
                                            <p:cond delay="904"/>
                                          </p:stCondLst>
                                        </p:cTn>
                                        <p:tgtEl>
                                          <p:spTgt spid="11"/>
                                        </p:tgtEl>
                                      </p:cBhvr>
                                      <p:to x="100000" y="95000"/>
                                    </p:animScale>
                                    <p:animScale>
                                      <p:cBhvr>
                                        <p:cTn id="180" dur="83" decel="50000">
                                          <p:stCondLst>
                                            <p:cond delay="917"/>
                                          </p:stCondLst>
                                        </p:cTn>
                                        <p:tgtEl>
                                          <p:spTgt spid="11"/>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wipe(down)">
                                      <p:cBhvr>
                                        <p:cTn id="183" dur="290">
                                          <p:stCondLst>
                                            <p:cond delay="0"/>
                                          </p:stCondLst>
                                        </p:cTn>
                                        <p:tgtEl>
                                          <p:spTgt spid="26"/>
                                        </p:tgtEl>
                                      </p:cBhvr>
                                    </p:animEffect>
                                    <p:anim calcmode="lin" valueType="num">
                                      <p:cBhvr>
                                        <p:cTn id="184"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85"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86"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187"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188"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189" dur="13">
                                          <p:stCondLst>
                                            <p:cond delay="325"/>
                                          </p:stCondLst>
                                        </p:cTn>
                                        <p:tgtEl>
                                          <p:spTgt spid="26"/>
                                        </p:tgtEl>
                                      </p:cBhvr>
                                      <p:to x="100000" y="60000"/>
                                    </p:animScale>
                                    <p:animScale>
                                      <p:cBhvr>
                                        <p:cTn id="190" dur="83" decel="50000">
                                          <p:stCondLst>
                                            <p:cond delay="338"/>
                                          </p:stCondLst>
                                        </p:cTn>
                                        <p:tgtEl>
                                          <p:spTgt spid="26"/>
                                        </p:tgtEl>
                                      </p:cBhvr>
                                      <p:to x="100000" y="100000"/>
                                    </p:animScale>
                                    <p:animScale>
                                      <p:cBhvr>
                                        <p:cTn id="191" dur="13">
                                          <p:stCondLst>
                                            <p:cond delay="656"/>
                                          </p:stCondLst>
                                        </p:cTn>
                                        <p:tgtEl>
                                          <p:spTgt spid="26"/>
                                        </p:tgtEl>
                                      </p:cBhvr>
                                      <p:to x="100000" y="80000"/>
                                    </p:animScale>
                                    <p:animScale>
                                      <p:cBhvr>
                                        <p:cTn id="192" dur="83" decel="50000">
                                          <p:stCondLst>
                                            <p:cond delay="669"/>
                                          </p:stCondLst>
                                        </p:cTn>
                                        <p:tgtEl>
                                          <p:spTgt spid="26"/>
                                        </p:tgtEl>
                                      </p:cBhvr>
                                      <p:to x="100000" y="100000"/>
                                    </p:animScale>
                                    <p:animScale>
                                      <p:cBhvr>
                                        <p:cTn id="193" dur="13">
                                          <p:stCondLst>
                                            <p:cond delay="821"/>
                                          </p:stCondLst>
                                        </p:cTn>
                                        <p:tgtEl>
                                          <p:spTgt spid="26"/>
                                        </p:tgtEl>
                                      </p:cBhvr>
                                      <p:to x="100000" y="90000"/>
                                    </p:animScale>
                                    <p:animScale>
                                      <p:cBhvr>
                                        <p:cTn id="194" dur="83" decel="50000">
                                          <p:stCondLst>
                                            <p:cond delay="834"/>
                                          </p:stCondLst>
                                        </p:cTn>
                                        <p:tgtEl>
                                          <p:spTgt spid="26"/>
                                        </p:tgtEl>
                                      </p:cBhvr>
                                      <p:to x="100000" y="100000"/>
                                    </p:animScale>
                                    <p:animScale>
                                      <p:cBhvr>
                                        <p:cTn id="195" dur="13">
                                          <p:stCondLst>
                                            <p:cond delay="904"/>
                                          </p:stCondLst>
                                        </p:cTn>
                                        <p:tgtEl>
                                          <p:spTgt spid="26"/>
                                        </p:tgtEl>
                                      </p:cBhvr>
                                      <p:to x="100000" y="95000"/>
                                    </p:animScale>
                                    <p:animScale>
                                      <p:cBhvr>
                                        <p:cTn id="196" dur="83" decel="50000">
                                          <p:stCondLst>
                                            <p:cond delay="917"/>
                                          </p:stCondLst>
                                        </p:cTn>
                                        <p:tgtEl>
                                          <p:spTgt spid="26"/>
                                        </p:tgtEl>
                                      </p:cBhvr>
                                      <p:to x="100000" y="100000"/>
                                    </p:animScale>
                                  </p:childTnLst>
                                </p:cTn>
                              </p:par>
                              <p:par>
                                <p:cTn id="197" presetID="26" presetClass="entr" presetSubtype="0" fill="hold" nodeType="withEffect">
                                  <p:stCondLst>
                                    <p:cond delay="0"/>
                                  </p:stCondLst>
                                  <p:childTnLst>
                                    <p:set>
                                      <p:cBhvr>
                                        <p:cTn id="198" dur="1" fill="hold">
                                          <p:stCondLst>
                                            <p:cond delay="0"/>
                                          </p:stCondLst>
                                        </p:cTn>
                                        <p:tgtEl>
                                          <p:spTgt spid="13"/>
                                        </p:tgtEl>
                                        <p:attrNameLst>
                                          <p:attrName>style.visibility</p:attrName>
                                        </p:attrNameLst>
                                      </p:cBhvr>
                                      <p:to>
                                        <p:strVal val="visible"/>
                                      </p:to>
                                    </p:set>
                                    <p:animEffect transition="in" filter="wipe(down)">
                                      <p:cBhvr>
                                        <p:cTn id="199" dur="290">
                                          <p:stCondLst>
                                            <p:cond delay="0"/>
                                          </p:stCondLst>
                                        </p:cTn>
                                        <p:tgtEl>
                                          <p:spTgt spid="13"/>
                                        </p:tgtEl>
                                      </p:cBhvr>
                                    </p:animEffect>
                                    <p:anim calcmode="lin" valueType="num">
                                      <p:cBhvr>
                                        <p:cTn id="200"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01"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2"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203"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204"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205" dur="13">
                                          <p:stCondLst>
                                            <p:cond delay="325"/>
                                          </p:stCondLst>
                                        </p:cTn>
                                        <p:tgtEl>
                                          <p:spTgt spid="13"/>
                                        </p:tgtEl>
                                      </p:cBhvr>
                                      <p:to x="100000" y="60000"/>
                                    </p:animScale>
                                    <p:animScale>
                                      <p:cBhvr>
                                        <p:cTn id="206" dur="83" decel="50000">
                                          <p:stCondLst>
                                            <p:cond delay="338"/>
                                          </p:stCondLst>
                                        </p:cTn>
                                        <p:tgtEl>
                                          <p:spTgt spid="13"/>
                                        </p:tgtEl>
                                      </p:cBhvr>
                                      <p:to x="100000" y="100000"/>
                                    </p:animScale>
                                    <p:animScale>
                                      <p:cBhvr>
                                        <p:cTn id="207" dur="13">
                                          <p:stCondLst>
                                            <p:cond delay="656"/>
                                          </p:stCondLst>
                                        </p:cTn>
                                        <p:tgtEl>
                                          <p:spTgt spid="13"/>
                                        </p:tgtEl>
                                      </p:cBhvr>
                                      <p:to x="100000" y="80000"/>
                                    </p:animScale>
                                    <p:animScale>
                                      <p:cBhvr>
                                        <p:cTn id="208" dur="83" decel="50000">
                                          <p:stCondLst>
                                            <p:cond delay="669"/>
                                          </p:stCondLst>
                                        </p:cTn>
                                        <p:tgtEl>
                                          <p:spTgt spid="13"/>
                                        </p:tgtEl>
                                      </p:cBhvr>
                                      <p:to x="100000" y="100000"/>
                                    </p:animScale>
                                    <p:animScale>
                                      <p:cBhvr>
                                        <p:cTn id="209" dur="13">
                                          <p:stCondLst>
                                            <p:cond delay="821"/>
                                          </p:stCondLst>
                                        </p:cTn>
                                        <p:tgtEl>
                                          <p:spTgt spid="13"/>
                                        </p:tgtEl>
                                      </p:cBhvr>
                                      <p:to x="100000" y="90000"/>
                                    </p:animScale>
                                    <p:animScale>
                                      <p:cBhvr>
                                        <p:cTn id="210" dur="83" decel="50000">
                                          <p:stCondLst>
                                            <p:cond delay="834"/>
                                          </p:stCondLst>
                                        </p:cTn>
                                        <p:tgtEl>
                                          <p:spTgt spid="13"/>
                                        </p:tgtEl>
                                      </p:cBhvr>
                                      <p:to x="100000" y="100000"/>
                                    </p:animScale>
                                    <p:animScale>
                                      <p:cBhvr>
                                        <p:cTn id="211" dur="13">
                                          <p:stCondLst>
                                            <p:cond delay="904"/>
                                          </p:stCondLst>
                                        </p:cTn>
                                        <p:tgtEl>
                                          <p:spTgt spid="13"/>
                                        </p:tgtEl>
                                      </p:cBhvr>
                                      <p:to x="100000" y="95000"/>
                                    </p:animScale>
                                    <p:animScale>
                                      <p:cBhvr>
                                        <p:cTn id="212" dur="83" decel="50000">
                                          <p:stCondLst>
                                            <p:cond delay="917"/>
                                          </p:stCondLst>
                                        </p:cTn>
                                        <p:tgtEl>
                                          <p:spTgt spid="13"/>
                                        </p:tgtEl>
                                      </p:cBhvr>
                                      <p:to x="100000" y="100000"/>
                                    </p:animScale>
                                  </p:childTnLst>
                                </p:cTn>
                              </p:par>
                            </p:childTnLst>
                          </p:cTn>
                        </p:par>
                        <p:par>
                          <p:cTn id="213" fill="hold" nodeType="afterGroup">
                            <p:stCondLst>
                              <p:cond delay="4400"/>
                            </p:stCondLst>
                            <p:childTnLst>
                              <p:par>
                                <p:cTn id="214" presetID="16" presetClass="entr" presetSubtype="26" fill="hold" grpId="0" nodeType="afterEffect">
                                  <p:stCondLst>
                                    <p:cond delay="0"/>
                                  </p:stCondLst>
                                  <p:childTnLst>
                                    <p:set>
                                      <p:cBhvr>
                                        <p:cTn id="215" dur="1" fill="hold">
                                          <p:stCondLst>
                                            <p:cond delay="0"/>
                                          </p:stCondLst>
                                        </p:cTn>
                                        <p:tgtEl>
                                          <p:spTgt spid="22"/>
                                        </p:tgtEl>
                                        <p:attrNameLst>
                                          <p:attrName>style.visibility</p:attrName>
                                        </p:attrNameLst>
                                      </p:cBhvr>
                                      <p:to>
                                        <p:strVal val="visible"/>
                                      </p:to>
                                    </p:set>
                                    <p:animEffect transition="in" filter="barn(inHorizontal)">
                                      <p:cBhvr>
                                        <p:cTn id="216" dur="500"/>
                                        <p:tgtEl>
                                          <p:spTgt spid="22"/>
                                        </p:tgtEl>
                                      </p:cBhvr>
                                    </p:animEffect>
                                  </p:childTnLst>
                                </p:cTn>
                              </p:par>
                              <p:par>
                                <p:cTn id="217" presetID="16" presetClass="entr" presetSubtype="26" fill="hold" grpId="0" nodeType="withEffect">
                                  <p:stCondLst>
                                    <p:cond delay="0"/>
                                  </p:stCondLst>
                                  <p:childTnLst>
                                    <p:set>
                                      <p:cBhvr>
                                        <p:cTn id="218" dur="1" fill="hold">
                                          <p:stCondLst>
                                            <p:cond delay="0"/>
                                          </p:stCondLst>
                                        </p:cTn>
                                        <p:tgtEl>
                                          <p:spTgt spid="23"/>
                                        </p:tgtEl>
                                        <p:attrNameLst>
                                          <p:attrName>style.visibility</p:attrName>
                                        </p:attrNameLst>
                                      </p:cBhvr>
                                      <p:to>
                                        <p:strVal val="visible"/>
                                      </p:to>
                                    </p:set>
                                    <p:animEffect transition="in" filter="barn(inHorizontal)">
                                      <p:cBhvr>
                                        <p:cTn id="219" dur="500"/>
                                        <p:tgtEl>
                                          <p:spTgt spid="23"/>
                                        </p:tgtEl>
                                      </p:cBhvr>
                                    </p:animEffect>
                                  </p:childTnLst>
                                </p:cTn>
                              </p:par>
                            </p:childTnLst>
                          </p:cTn>
                        </p:par>
                        <p:par>
                          <p:cTn id="220" fill="hold" nodeType="afterGroup">
                            <p:stCondLst>
                              <p:cond delay="4900"/>
                            </p:stCondLst>
                            <p:childTnLst>
                              <p:par>
                                <p:cTn id="221" presetID="16" presetClass="entr" presetSubtype="21" fill="hold" grpId="0" nodeType="afterEffect">
                                  <p:stCondLst>
                                    <p:cond delay="0"/>
                                  </p:stCondLst>
                                  <p:childTnLst>
                                    <p:set>
                                      <p:cBhvr>
                                        <p:cTn id="222" dur="1" fill="hold">
                                          <p:stCondLst>
                                            <p:cond delay="0"/>
                                          </p:stCondLst>
                                        </p:cTn>
                                        <p:tgtEl>
                                          <p:spTgt spid="21"/>
                                        </p:tgtEl>
                                        <p:attrNameLst>
                                          <p:attrName>style.visibility</p:attrName>
                                        </p:attrNameLst>
                                      </p:cBhvr>
                                      <p:to>
                                        <p:strVal val="visible"/>
                                      </p:to>
                                    </p:set>
                                    <p:animEffect transition="in" filter="barn(inVertical)">
                                      <p:cBhvr>
                                        <p:cTn id="2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21" grpId="0"/>
      <p:bldP spid="22" grpId="0" animBg="1"/>
      <p:bldP spid="23" grpId="0" animBg="1"/>
      <p:bldP spid="24" grpId="0"/>
      <p:bldP spid="25" grpId="0"/>
      <p:bldP spid="26"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MH_SubTitle_1"/>
          <p:cNvSpPr>
            <a:spLocks noChangeArrowheads="1"/>
          </p:cNvSpPr>
          <p:nvPr>
            <p:custDataLst>
              <p:tags r:id="rId2"/>
            </p:custDataLst>
          </p:nvPr>
        </p:nvSpPr>
        <p:spPr bwMode="auto">
          <a:xfrm>
            <a:off x="1400729" y="1762105"/>
            <a:ext cx="892640" cy="892640"/>
          </a:xfrm>
          <a:prstGeom prst="ellipse">
            <a:avLst/>
          </a:prstGeom>
          <a:solidFill>
            <a:srgbClr val="49A809"/>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smtClean="0">
                <a:solidFill>
                  <a:schemeClr val="bg1"/>
                </a:solidFill>
                <a:latin typeface="华文细黑" panose="02010600040101010101" pitchFamily="2" charset="-122"/>
                <a:ea typeface="华文细黑" panose="02010600040101010101" pitchFamily="2" charset="-122"/>
              </a:rPr>
              <a:t>标题</a:t>
            </a:r>
            <a:endParaRPr lang="en-US" altLang="zh-CN" sz="1800">
              <a:solidFill>
                <a:schemeClr val="bg1"/>
              </a:solidFill>
              <a:latin typeface="华文细黑" panose="02010600040101010101" pitchFamily="2" charset="-122"/>
              <a:ea typeface="华文细黑" panose="02010600040101010101" pitchFamily="2" charset="-122"/>
            </a:endParaRPr>
          </a:p>
        </p:txBody>
      </p:sp>
      <p:grpSp>
        <p:nvGrpSpPr>
          <p:cNvPr id="7" name="组合 6"/>
          <p:cNvGrpSpPr/>
          <p:nvPr/>
        </p:nvGrpSpPr>
        <p:grpSpPr>
          <a:xfrm>
            <a:off x="752888" y="2208425"/>
            <a:ext cx="1094161" cy="604561"/>
            <a:chOff x="1001790" y="2546063"/>
            <a:chExt cx="1458881" cy="806081"/>
          </a:xfrm>
        </p:grpSpPr>
        <p:cxnSp>
          <p:nvCxnSpPr>
            <p:cNvPr id="8" name="MH_Other_1"/>
            <p:cNvCxnSpPr/>
            <p:nvPr>
              <p:custDataLst>
                <p:tags r:id="rId3"/>
              </p:custDataLst>
            </p:nvPr>
          </p:nvCxnSpPr>
          <p:spPr>
            <a:xfrm>
              <a:off x="1001790" y="2546063"/>
              <a:ext cx="652799"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9" name="MH_Other_3"/>
            <p:cNvSpPr/>
            <p:nvPr>
              <p:custDataLst>
                <p:tags r:id="rId4"/>
              </p:custDataLst>
            </p:nvPr>
          </p:nvSpPr>
          <p:spPr bwMode="auto">
            <a:xfrm flipV="1">
              <a:off x="1641967" y="2546063"/>
              <a:ext cx="818704" cy="806081"/>
            </a:xfrm>
            <a:custGeom>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grpSp>
      <p:sp>
        <p:nvSpPr>
          <p:cNvPr id="10" name="MH_SubTitle_2"/>
          <p:cNvSpPr>
            <a:spLocks noChangeArrowheads="1"/>
          </p:cNvSpPr>
          <p:nvPr>
            <p:custDataLst>
              <p:tags r:id="rId5"/>
            </p:custDataLst>
          </p:nvPr>
        </p:nvSpPr>
        <p:spPr bwMode="auto">
          <a:xfrm>
            <a:off x="3227936" y="1762105"/>
            <a:ext cx="891288" cy="892640"/>
          </a:xfrm>
          <a:prstGeom prst="ellipse">
            <a:avLst/>
          </a:prstGeom>
          <a:solidFill>
            <a:srgbClr val="7BCC1A"/>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smtClean="0">
                <a:solidFill>
                  <a:schemeClr val="bg1"/>
                </a:solidFill>
                <a:latin typeface="华文细黑" panose="02010600040101010101" pitchFamily="2" charset="-122"/>
                <a:ea typeface="华文细黑" panose="02010600040101010101" pitchFamily="2" charset="-122"/>
              </a:rPr>
              <a:t>标题</a:t>
            </a:r>
            <a:endParaRPr lang="en-US" altLang="zh-CN" sz="1800">
              <a:solidFill>
                <a:schemeClr val="bg1"/>
              </a:solidFill>
              <a:latin typeface="华文细黑" panose="02010600040101010101" pitchFamily="2" charset="-122"/>
              <a:ea typeface="华文细黑" panose="02010600040101010101" pitchFamily="2" charset="-122"/>
            </a:endParaRPr>
          </a:p>
        </p:txBody>
      </p:sp>
      <p:sp>
        <p:nvSpPr>
          <p:cNvPr id="11" name="MH_SubTitle_3"/>
          <p:cNvSpPr>
            <a:spLocks noChangeArrowheads="1"/>
          </p:cNvSpPr>
          <p:nvPr>
            <p:custDataLst>
              <p:tags r:id="rId6"/>
            </p:custDataLst>
          </p:nvPr>
        </p:nvSpPr>
        <p:spPr bwMode="auto">
          <a:xfrm>
            <a:off x="5053790" y="1762105"/>
            <a:ext cx="891288" cy="892640"/>
          </a:xfrm>
          <a:prstGeom prst="ellipse">
            <a:avLst/>
          </a:prstGeom>
          <a:solidFill>
            <a:srgbClr val="49A809"/>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smtClean="0">
                <a:solidFill>
                  <a:schemeClr val="bg1"/>
                </a:solidFill>
                <a:latin typeface="华文细黑" panose="02010600040101010101" pitchFamily="2" charset="-122"/>
                <a:ea typeface="华文细黑" panose="02010600040101010101" pitchFamily="2" charset="-122"/>
              </a:rPr>
              <a:t>标题</a:t>
            </a:r>
            <a:endParaRPr lang="en-US" altLang="zh-CN" sz="1800">
              <a:solidFill>
                <a:schemeClr val="bg1"/>
              </a:solidFill>
              <a:latin typeface="华文细黑" panose="02010600040101010101" pitchFamily="2" charset="-122"/>
              <a:ea typeface="华文细黑" panose="02010600040101010101" pitchFamily="2" charset="-122"/>
            </a:endParaRPr>
          </a:p>
        </p:txBody>
      </p:sp>
      <p:sp>
        <p:nvSpPr>
          <p:cNvPr id="12" name="MH_SubTitle_4"/>
          <p:cNvSpPr>
            <a:spLocks noChangeArrowheads="1"/>
          </p:cNvSpPr>
          <p:nvPr>
            <p:custDataLst>
              <p:tags r:id="rId7"/>
            </p:custDataLst>
          </p:nvPr>
        </p:nvSpPr>
        <p:spPr bwMode="auto">
          <a:xfrm>
            <a:off x="6885055" y="1762105"/>
            <a:ext cx="891288" cy="892640"/>
          </a:xfrm>
          <a:prstGeom prst="ellipse">
            <a:avLst/>
          </a:prstGeom>
          <a:solidFill>
            <a:srgbClr val="7BCC1A"/>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smtClean="0">
                <a:solidFill>
                  <a:schemeClr val="bg1"/>
                </a:solidFill>
                <a:latin typeface="华文细黑" panose="02010600040101010101" pitchFamily="2" charset="-122"/>
                <a:ea typeface="华文细黑" panose="02010600040101010101" pitchFamily="2" charset="-122"/>
              </a:rPr>
              <a:t>标题</a:t>
            </a:r>
            <a:endParaRPr lang="en-US" altLang="zh-CN" sz="180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5498758" y="1603865"/>
            <a:ext cx="1831265" cy="1209121"/>
            <a:chOff x="7329618" y="1739983"/>
            <a:chExt cx="2441686" cy="1612161"/>
          </a:xfrm>
        </p:grpSpPr>
        <p:sp>
          <p:nvSpPr>
            <p:cNvPr id="14" name="MH_Other_6"/>
            <p:cNvSpPr/>
            <p:nvPr>
              <p:custDataLst>
                <p:tags r:id="rId8"/>
              </p:custDataLst>
            </p:nvPr>
          </p:nvSpPr>
          <p:spPr bwMode="auto">
            <a:xfrm flipH="1">
              <a:off x="7329618" y="1739983"/>
              <a:ext cx="818704" cy="806080"/>
            </a:xfrm>
            <a:custGeom>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cxnSp>
          <p:nvCxnSpPr>
            <p:cNvPr id="15" name="MH_Other_8"/>
            <p:cNvCxnSpPr/>
            <p:nvPr>
              <p:custDataLst>
                <p:tags r:id="rId9"/>
              </p:custDataLst>
            </p:nvPr>
          </p:nvCxnSpPr>
          <p:spPr>
            <a:xfrm>
              <a:off x="8135698"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16" name="MH_Other_10"/>
            <p:cNvSpPr/>
            <p:nvPr>
              <p:custDataLst>
                <p:tags r:id="rId10"/>
              </p:custDataLst>
            </p:nvPr>
          </p:nvSpPr>
          <p:spPr bwMode="auto">
            <a:xfrm flipV="1">
              <a:off x="8952600" y="2546063"/>
              <a:ext cx="818704" cy="806081"/>
            </a:xfrm>
            <a:custGeom>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grpSp>
      <p:grpSp>
        <p:nvGrpSpPr>
          <p:cNvPr id="17" name="组合 16"/>
          <p:cNvGrpSpPr/>
          <p:nvPr/>
        </p:nvGrpSpPr>
        <p:grpSpPr>
          <a:xfrm>
            <a:off x="7330023" y="1603864"/>
            <a:ext cx="1094160" cy="604560"/>
            <a:chOff x="9771304" y="1739983"/>
            <a:chExt cx="1458880" cy="806080"/>
          </a:xfrm>
        </p:grpSpPr>
        <p:sp>
          <p:nvSpPr>
            <p:cNvPr id="18" name="MH_Other_9"/>
            <p:cNvSpPr/>
            <p:nvPr>
              <p:custDataLst>
                <p:tags r:id="rId11"/>
              </p:custDataLst>
            </p:nvPr>
          </p:nvSpPr>
          <p:spPr bwMode="auto">
            <a:xfrm flipH="1">
              <a:off x="9771304" y="1739983"/>
              <a:ext cx="818704" cy="806080"/>
            </a:xfrm>
            <a:custGeom>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cxnSp>
          <p:nvCxnSpPr>
            <p:cNvPr id="19" name="MH_Other_11"/>
            <p:cNvCxnSpPr/>
            <p:nvPr>
              <p:custDataLst>
                <p:tags r:id="rId12"/>
              </p:custDataLst>
            </p:nvPr>
          </p:nvCxnSpPr>
          <p:spPr>
            <a:xfrm>
              <a:off x="10577385" y="2546063"/>
              <a:ext cx="652799"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847048" y="1603865"/>
            <a:ext cx="1827207" cy="1209121"/>
            <a:chOff x="2460671" y="1739983"/>
            <a:chExt cx="2436276" cy="1612161"/>
          </a:xfrm>
        </p:grpSpPr>
        <p:sp>
          <p:nvSpPr>
            <p:cNvPr id="21" name="MH_Other_2"/>
            <p:cNvSpPr/>
            <p:nvPr>
              <p:custDataLst>
                <p:tags r:id="rId13"/>
              </p:custDataLst>
            </p:nvPr>
          </p:nvSpPr>
          <p:spPr bwMode="auto">
            <a:xfrm flipH="1">
              <a:off x="2460671" y="1739983"/>
              <a:ext cx="818704" cy="806080"/>
            </a:xfrm>
            <a:custGeom>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sp>
          <p:nvSpPr>
            <p:cNvPr id="22" name="MH_Other_5"/>
            <p:cNvSpPr/>
            <p:nvPr>
              <p:custDataLst>
                <p:tags r:id="rId14"/>
              </p:custDataLst>
            </p:nvPr>
          </p:nvSpPr>
          <p:spPr bwMode="auto">
            <a:xfrm flipV="1">
              <a:off x="4078243" y="2546063"/>
              <a:ext cx="818704" cy="806081"/>
            </a:xfrm>
            <a:custGeom>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cxnSp>
          <p:nvCxnSpPr>
            <p:cNvPr id="23" name="MH_Other_12"/>
            <p:cNvCxnSpPr/>
            <p:nvPr>
              <p:custDataLst>
                <p:tags r:id="rId15"/>
              </p:custDataLst>
            </p:nvPr>
          </p:nvCxnSpPr>
          <p:spPr>
            <a:xfrm>
              <a:off x="3264949" y="2546063"/>
              <a:ext cx="827720"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3674255" y="1603865"/>
            <a:ext cx="1824503" cy="1209121"/>
            <a:chOff x="4896947" y="1739983"/>
            <a:chExt cx="2432670" cy="1612161"/>
          </a:xfrm>
        </p:grpSpPr>
        <p:sp>
          <p:nvSpPr>
            <p:cNvPr id="25" name="MH_Other_4"/>
            <p:cNvSpPr/>
            <p:nvPr>
              <p:custDataLst>
                <p:tags r:id="rId16"/>
              </p:custDataLst>
            </p:nvPr>
          </p:nvSpPr>
          <p:spPr bwMode="auto">
            <a:xfrm flipH="1">
              <a:off x="4896947" y="1739983"/>
              <a:ext cx="818704" cy="806080"/>
            </a:xfrm>
            <a:custGeom>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sp>
          <p:nvSpPr>
            <p:cNvPr id="26" name="MH_Other_7"/>
            <p:cNvSpPr/>
            <p:nvPr>
              <p:custDataLst>
                <p:tags r:id="rId17"/>
              </p:custDataLst>
            </p:nvPr>
          </p:nvSpPr>
          <p:spPr bwMode="auto">
            <a:xfrm flipV="1">
              <a:off x="6510913" y="2546063"/>
              <a:ext cx="818704" cy="806081"/>
            </a:xfrm>
            <a:custGeom>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cxnSp>
          <p:nvCxnSpPr>
            <p:cNvPr id="27" name="MH_Other_13"/>
            <p:cNvCxnSpPr/>
            <p:nvPr>
              <p:custDataLst>
                <p:tags r:id="rId18"/>
              </p:custDataLst>
            </p:nvPr>
          </p:nvCxnSpPr>
          <p:spPr>
            <a:xfrm>
              <a:off x="5701225"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1047707" y="3108752"/>
            <a:ext cx="1596107" cy="1362075"/>
            <a:chOff x="1394883" y="3746500"/>
            <a:chExt cx="2128142" cy="1816100"/>
          </a:xfrm>
        </p:grpSpPr>
        <p:sp>
          <p:nvSpPr>
            <p:cNvPr id="29" name="TextBox 96"/>
            <p:cNvSpPr txBox="1"/>
            <p:nvPr/>
          </p:nvSpPr>
          <p:spPr>
            <a:xfrm>
              <a:off x="1566402" y="3746500"/>
              <a:ext cx="1785105" cy="430887"/>
            </a:xfrm>
            <a:prstGeom prst="rect">
              <a:avLst/>
            </a:prstGeom>
            <a:noFill/>
          </p:spPr>
          <p:txBody>
            <a:bodyPr wrap="none" rtlCol="0">
              <a:spAutoFit/>
            </a:bodyPr>
            <a:lstStyle/>
            <a:p>
              <a:pPr algn="ctr"/>
              <a:r>
                <a:rPr lang="zh-CN" altLang="en-US" sz="1500">
                  <a:solidFill>
                    <a:srgbClr val="49A809"/>
                  </a:solidFill>
                  <a:latin typeface="微软雅黑" panose="020b0503020204020204" pitchFamily="34" charset="-122"/>
                  <a:ea typeface="微软雅黑" panose="020b0503020204020204" pitchFamily="34" charset="-122"/>
                </a:rPr>
                <a:t>单击添加标题</a:t>
              </a:r>
              <a:endParaRPr lang="zh-CN" altLang="en-US" sz="1500">
                <a:solidFill>
                  <a:srgbClr val="49A809"/>
                </a:solidFill>
                <a:latin typeface="微软雅黑" panose="020b0503020204020204" pitchFamily="34" charset="-122"/>
                <a:ea typeface="微软雅黑" panose="020b0503020204020204" pitchFamily="34" charset="-122"/>
              </a:endParaRPr>
            </a:p>
          </p:txBody>
        </p:sp>
        <p:sp>
          <p:nvSpPr>
            <p:cNvPr id="30" name="Rectangle 5"/>
            <p:cNvSpPr/>
            <p:nvPr/>
          </p:nvSpPr>
          <p:spPr bwMode="auto">
            <a:xfrm>
              <a:off x="1394883"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1" name="组合 30"/>
          <p:cNvGrpSpPr/>
          <p:nvPr/>
        </p:nvGrpSpPr>
        <p:grpSpPr>
          <a:xfrm>
            <a:off x="2950438" y="3108752"/>
            <a:ext cx="1596107" cy="1362075"/>
            <a:chOff x="3931858" y="3746500"/>
            <a:chExt cx="2128142" cy="1816100"/>
          </a:xfrm>
        </p:grpSpPr>
        <p:sp>
          <p:nvSpPr>
            <p:cNvPr id="32" name="TextBox 98"/>
            <p:cNvSpPr txBox="1"/>
            <p:nvPr/>
          </p:nvSpPr>
          <p:spPr>
            <a:xfrm>
              <a:off x="4103377" y="3746500"/>
              <a:ext cx="1785105" cy="430887"/>
            </a:xfrm>
            <a:prstGeom prst="rect">
              <a:avLst/>
            </a:prstGeom>
            <a:noFill/>
          </p:spPr>
          <p:txBody>
            <a:bodyPr wrap="none" rtlCol="0">
              <a:spAutoFit/>
            </a:bodyPr>
            <a:lstStyle/>
            <a:p>
              <a:pPr algn="ctr"/>
              <a:r>
                <a:rPr lang="zh-CN" altLang="en-US" sz="1500">
                  <a:solidFill>
                    <a:srgbClr val="7BCC1A"/>
                  </a:solidFill>
                  <a:latin typeface="微软雅黑" panose="020b0503020204020204" pitchFamily="34" charset="-122"/>
                  <a:ea typeface="微软雅黑" panose="020b0503020204020204" pitchFamily="34" charset="-122"/>
                </a:rPr>
                <a:t>单击添加标题</a:t>
              </a:r>
              <a:endParaRPr lang="zh-CN" altLang="en-US" sz="1500">
                <a:solidFill>
                  <a:srgbClr val="7BCC1A"/>
                </a:solidFill>
                <a:latin typeface="微软雅黑" panose="020b0503020204020204" pitchFamily="34" charset="-122"/>
                <a:ea typeface="微软雅黑" panose="020b0503020204020204" pitchFamily="34" charset="-122"/>
              </a:endParaRPr>
            </a:p>
          </p:txBody>
        </p:sp>
        <p:sp>
          <p:nvSpPr>
            <p:cNvPr id="33" name="Rectangle 5"/>
            <p:cNvSpPr/>
            <p:nvPr/>
          </p:nvSpPr>
          <p:spPr bwMode="auto">
            <a:xfrm>
              <a:off x="3931858"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4" name="组合 33"/>
          <p:cNvGrpSpPr/>
          <p:nvPr/>
        </p:nvGrpSpPr>
        <p:grpSpPr>
          <a:xfrm>
            <a:off x="4776293" y="3108752"/>
            <a:ext cx="1596107" cy="1362075"/>
            <a:chOff x="6366331" y="3746500"/>
            <a:chExt cx="2128142" cy="1816100"/>
          </a:xfrm>
        </p:grpSpPr>
        <p:sp>
          <p:nvSpPr>
            <p:cNvPr id="35" name="TextBox 100"/>
            <p:cNvSpPr txBox="1"/>
            <p:nvPr/>
          </p:nvSpPr>
          <p:spPr>
            <a:xfrm>
              <a:off x="6537850" y="3746500"/>
              <a:ext cx="1785105" cy="430887"/>
            </a:xfrm>
            <a:prstGeom prst="rect">
              <a:avLst/>
            </a:prstGeom>
            <a:noFill/>
          </p:spPr>
          <p:txBody>
            <a:bodyPr wrap="none" rtlCol="0">
              <a:spAutoFit/>
            </a:bodyPr>
            <a:lstStyle/>
            <a:p>
              <a:pPr algn="ctr"/>
              <a:r>
                <a:rPr lang="zh-CN" altLang="en-US" sz="1500">
                  <a:solidFill>
                    <a:srgbClr val="49A809"/>
                  </a:solidFill>
                  <a:latin typeface="微软雅黑" panose="020b0503020204020204" pitchFamily="34" charset="-122"/>
                  <a:ea typeface="微软雅黑" panose="020b0503020204020204" pitchFamily="34" charset="-122"/>
                </a:rPr>
                <a:t>单击添加标题</a:t>
              </a:r>
              <a:endParaRPr lang="zh-CN" altLang="en-US" sz="1500">
                <a:solidFill>
                  <a:srgbClr val="49A809"/>
                </a:solidFill>
                <a:latin typeface="微软雅黑" panose="020b0503020204020204" pitchFamily="34" charset="-122"/>
                <a:ea typeface="微软雅黑" panose="020b0503020204020204" pitchFamily="34" charset="-122"/>
              </a:endParaRPr>
            </a:p>
          </p:txBody>
        </p:sp>
        <p:sp>
          <p:nvSpPr>
            <p:cNvPr id="36" name="Rectangle 5"/>
            <p:cNvSpPr/>
            <p:nvPr/>
          </p:nvSpPr>
          <p:spPr bwMode="auto">
            <a:xfrm>
              <a:off x="6366331"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7" name="组合 36"/>
          <p:cNvGrpSpPr/>
          <p:nvPr/>
        </p:nvGrpSpPr>
        <p:grpSpPr>
          <a:xfrm>
            <a:off x="6678526" y="3108752"/>
            <a:ext cx="1596107" cy="1362075"/>
            <a:chOff x="8902642" y="3746500"/>
            <a:chExt cx="2128142" cy="1816100"/>
          </a:xfrm>
        </p:grpSpPr>
        <p:sp>
          <p:nvSpPr>
            <p:cNvPr id="38" name="TextBox 102"/>
            <p:cNvSpPr txBox="1"/>
            <p:nvPr/>
          </p:nvSpPr>
          <p:spPr>
            <a:xfrm>
              <a:off x="9074161" y="3746500"/>
              <a:ext cx="1785105" cy="430887"/>
            </a:xfrm>
            <a:prstGeom prst="rect">
              <a:avLst/>
            </a:prstGeom>
            <a:noFill/>
          </p:spPr>
          <p:txBody>
            <a:bodyPr wrap="none" rtlCol="0">
              <a:spAutoFit/>
            </a:bodyPr>
            <a:lstStyle/>
            <a:p>
              <a:pPr algn="ctr"/>
              <a:r>
                <a:rPr lang="zh-CN" altLang="en-US" sz="1500">
                  <a:solidFill>
                    <a:srgbClr val="7BCC1A"/>
                  </a:solidFill>
                  <a:latin typeface="微软雅黑" panose="020b0503020204020204" pitchFamily="34" charset="-122"/>
                  <a:ea typeface="微软雅黑" panose="020b0503020204020204" pitchFamily="34" charset="-122"/>
                </a:rPr>
                <a:t>单击添加标题</a:t>
              </a:r>
              <a:endParaRPr lang="zh-CN" altLang="en-US" sz="1500">
                <a:solidFill>
                  <a:srgbClr val="7BCC1A"/>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8902642"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 presetClass="entr" presetSubtype="1" accel="533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2000"/>
                            </p:stCondLst>
                            <p:childTnLst>
                              <p:par>
                                <p:cTn id="14" presetID="2" presetClass="entr" presetSubtype="4" decel="10000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50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nodeType="afterGroup">
                            <p:stCondLst>
                              <p:cond delay="3000"/>
                            </p:stCondLst>
                            <p:childTnLst>
                              <p:par>
                                <p:cTn id="23" presetID="2" presetClass="entr" presetSubtype="1" accel="533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500" fill="hold"/>
                                        <p:tgtEl>
                                          <p:spTgt spid="10"/>
                                        </p:tgtEl>
                                        <p:attrNameLst>
                                          <p:attrName>ppt_x</p:attrName>
                                        </p:attrNameLst>
                                      </p:cBhvr>
                                      <p:tavLst>
                                        <p:tav tm="0">
                                          <p:val>
                                            <p:strVal val="#ppt_x"/>
                                          </p:val>
                                        </p:tav>
                                        <p:tav tm="100000">
                                          <p:val>
                                            <p:strVal val="#ppt_x"/>
                                          </p:val>
                                        </p:tav>
                                      </p:tavLst>
                                    </p:anim>
                                    <p:anim calcmode="lin" valueType="num">
                                      <p:cBhvr additive="base">
                                        <p:cTn id="26" dur="1500" fill="hold"/>
                                        <p:tgtEl>
                                          <p:spTgt spid="10"/>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4500"/>
                            </p:stCondLst>
                            <p:childTnLst>
                              <p:par>
                                <p:cTn id="28" presetID="2" presetClass="entr" presetSubtype="4" decel="10000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nodeType="afterGroup">
                            <p:stCondLst>
                              <p:cond delay="5500"/>
                            </p:stCondLst>
                            <p:childTnLst>
                              <p:par>
                                <p:cTn id="37" presetID="2" presetClass="entr" presetSubtype="1" accel="5330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500" fill="hold"/>
                                        <p:tgtEl>
                                          <p:spTgt spid="11"/>
                                        </p:tgtEl>
                                        <p:attrNameLst>
                                          <p:attrName>ppt_x</p:attrName>
                                        </p:attrNameLst>
                                      </p:cBhvr>
                                      <p:tavLst>
                                        <p:tav tm="0">
                                          <p:val>
                                            <p:strVal val="#ppt_x"/>
                                          </p:val>
                                        </p:tav>
                                        <p:tav tm="100000">
                                          <p:val>
                                            <p:strVal val="#ppt_x"/>
                                          </p:val>
                                        </p:tav>
                                      </p:tavLst>
                                    </p:anim>
                                    <p:anim calcmode="lin" valueType="num">
                                      <p:cBhvr additive="base">
                                        <p:cTn id="40" dur="1500" fill="hold"/>
                                        <p:tgtEl>
                                          <p:spTgt spid="11"/>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7000"/>
                            </p:stCondLst>
                            <p:childTnLst>
                              <p:par>
                                <p:cTn id="42" presetID="2" presetClass="entr" presetSubtype="4" decel="100000"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75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nodeType="afterGroup">
                            <p:stCondLst>
                              <p:cond delay="8000"/>
                            </p:stCondLst>
                            <p:childTnLst>
                              <p:par>
                                <p:cTn id="51" presetID="2" presetClass="entr" presetSubtype="1" accel="5330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500" fill="hold"/>
                                        <p:tgtEl>
                                          <p:spTgt spid="12"/>
                                        </p:tgtEl>
                                        <p:attrNameLst>
                                          <p:attrName>ppt_x</p:attrName>
                                        </p:attrNameLst>
                                      </p:cBhvr>
                                      <p:tavLst>
                                        <p:tav tm="0">
                                          <p:val>
                                            <p:strVal val="#ppt_x"/>
                                          </p:val>
                                        </p:tav>
                                        <p:tav tm="100000">
                                          <p:val>
                                            <p:strVal val="#ppt_x"/>
                                          </p:val>
                                        </p:tav>
                                      </p:tavLst>
                                    </p:anim>
                                    <p:anim calcmode="lin" valueType="num">
                                      <p:cBhvr additive="base">
                                        <p:cTn id="54" dur="1500" fill="hold"/>
                                        <p:tgtEl>
                                          <p:spTgt spid="12"/>
                                        </p:tgtEl>
                                        <p:attrNameLst>
                                          <p:attrName>ppt_y</p:attrName>
                                        </p:attrNameLst>
                                      </p:cBhvr>
                                      <p:tavLst>
                                        <p:tav tm="0">
                                          <p:val>
                                            <p:strVal val="0-#ppt_h/2"/>
                                          </p:val>
                                        </p:tav>
                                        <p:tav tm="100000">
                                          <p:val>
                                            <p:strVal val="#ppt_y"/>
                                          </p:val>
                                        </p:tav>
                                      </p:tavLst>
                                    </p:anim>
                                  </p:childTnLst>
                                </p:cTn>
                              </p:par>
                            </p:childTnLst>
                          </p:cTn>
                        </p:par>
                        <p:par>
                          <p:cTn id="55" fill="hold" nodeType="afterGroup">
                            <p:stCondLst>
                              <p:cond delay="9500"/>
                            </p:stCondLst>
                            <p:childTnLst>
                              <p:par>
                                <p:cTn id="56" presetID="2" presetClass="entr" presetSubtype="4" decel="100000"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10000"/>
                            </p:stCondLst>
                            <p:childTnLst>
                              <p:par>
                                <p:cTn id="61" presetID="22" presetClass="entr" presetSubtype="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1314451" y="1197769"/>
            <a:ext cx="1383506" cy="1383506"/>
          </a:xfrm>
          <a:prstGeom prst="ellipse">
            <a:avLst/>
          </a:prstGeom>
          <a:solidFill>
            <a:schemeClr val="bg1">
              <a:lumMod val="85000"/>
            </a:schemeClr>
          </a:solidFill>
          <a:ln w="28575">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p:cNvSpPr/>
          <p:nvPr/>
        </p:nvSpPr>
        <p:spPr>
          <a:xfrm>
            <a:off x="1439466" y="1318023"/>
            <a:ext cx="1133475" cy="1134665"/>
          </a:xfrm>
          <a:prstGeom prst="ellipse">
            <a:avLst/>
          </a:prstGeom>
          <a:solidFill>
            <a:srgbClr val="49A809"/>
          </a:solidFill>
          <a:ln w="6350">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文本框 7"/>
          <p:cNvSpPr txBox="1">
            <a:spLocks noChangeArrowheads="1"/>
          </p:cNvSpPr>
          <p:nvPr/>
        </p:nvSpPr>
        <p:spPr bwMode="auto">
          <a:xfrm>
            <a:off x="1601391" y="1504950"/>
            <a:ext cx="93463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4500">
                <a:solidFill>
                  <a:schemeClr val="bg1"/>
                </a:solidFill>
                <a:latin typeface="微软雅黑" panose="020b0503020204020204" pitchFamily="34" charset="-122"/>
                <a:ea typeface="微软雅黑" panose="020b0503020204020204" pitchFamily="34" charset="-122"/>
              </a:rPr>
              <a:t>01</a:t>
            </a:r>
            <a:endParaRPr lang="zh-CN" altLang="en-US" sz="450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314450" y="3895725"/>
            <a:ext cx="6011466" cy="738664"/>
          </a:xfrm>
          <a:prstGeom prst="rect">
            <a:avLst/>
          </a:prstGeom>
          <a:noFill/>
          <a:effectLst>
            <a:outerShdw sx="1000" sy="1000" algn="ctr" rotWithShape="0">
              <a:srgbClr val="000000"/>
            </a:outerShdw>
          </a:effectLst>
        </p:spPr>
        <p:txBody>
          <a:bodyPr>
            <a:spAutoFit/>
          </a:bodyPr>
          <a:lstStyle/>
          <a:p>
            <a:pPr algn="ctr">
              <a:defRPr/>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可以输入一下简单的概括性的内容文字，用户可以在投影机或者计算机上进行演示，也可以用户可以在投影机或者计算机上进行演示这里可以输入一下简单的概括性的内容文字，用户可以在投影机或者计算机上进行演示，也可以用户可以在投影机或者计算机上进行演示</a:t>
            </a:r>
            <a:endParaRPr lang="zh-CN" altLang="en-US" sz="105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endParaRPr lang="zh-CN" altLang="en-US" sz="10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3496867" y="1197769"/>
            <a:ext cx="1383506" cy="1383506"/>
          </a:xfrm>
          <a:prstGeom prst="ellipse">
            <a:avLst/>
          </a:prstGeom>
          <a:solidFill>
            <a:schemeClr val="bg1">
              <a:lumMod val="85000"/>
            </a:schemeClr>
          </a:solidFill>
          <a:ln w="28575">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椭圆 10"/>
          <p:cNvSpPr/>
          <p:nvPr/>
        </p:nvSpPr>
        <p:spPr>
          <a:xfrm>
            <a:off x="3621881" y="1318023"/>
            <a:ext cx="1133475" cy="1134665"/>
          </a:xfrm>
          <a:prstGeom prst="ellipse">
            <a:avLst/>
          </a:prstGeom>
          <a:solidFill>
            <a:srgbClr val="7AD120"/>
          </a:solidFill>
          <a:ln w="6350">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文本框 11"/>
          <p:cNvSpPr txBox="1">
            <a:spLocks noChangeArrowheads="1"/>
          </p:cNvSpPr>
          <p:nvPr/>
        </p:nvSpPr>
        <p:spPr bwMode="auto">
          <a:xfrm>
            <a:off x="3783806" y="1504950"/>
            <a:ext cx="109537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4500">
                <a:solidFill>
                  <a:schemeClr val="bg1"/>
                </a:solidFill>
                <a:latin typeface="微软雅黑" panose="020b0503020204020204" pitchFamily="34" charset="-122"/>
                <a:ea typeface="微软雅黑" panose="020b0503020204020204" pitchFamily="34" charset="-122"/>
              </a:rPr>
              <a:t>02</a:t>
            </a:r>
            <a:endParaRPr lang="zh-CN" altLang="en-US" sz="450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a:off x="5679282" y="1197769"/>
            <a:ext cx="1383506" cy="1383506"/>
          </a:xfrm>
          <a:prstGeom prst="ellipse">
            <a:avLst/>
          </a:prstGeom>
          <a:solidFill>
            <a:schemeClr val="bg1">
              <a:lumMod val="85000"/>
            </a:schemeClr>
          </a:solidFill>
          <a:ln w="28575">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p:cNvSpPr/>
          <p:nvPr/>
        </p:nvSpPr>
        <p:spPr>
          <a:xfrm>
            <a:off x="5803106" y="1318023"/>
            <a:ext cx="1134666" cy="1134665"/>
          </a:xfrm>
          <a:prstGeom prst="ellipse">
            <a:avLst/>
          </a:prstGeom>
          <a:solidFill>
            <a:srgbClr val="49A809"/>
          </a:solidFill>
          <a:ln w="6350">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文本框 14"/>
          <p:cNvSpPr txBox="1">
            <a:spLocks noChangeArrowheads="1"/>
          </p:cNvSpPr>
          <p:nvPr/>
        </p:nvSpPr>
        <p:spPr bwMode="auto">
          <a:xfrm>
            <a:off x="5966222" y="1504950"/>
            <a:ext cx="971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4500">
                <a:solidFill>
                  <a:schemeClr val="bg1"/>
                </a:solidFill>
                <a:latin typeface="微软雅黑" panose="020b0503020204020204" pitchFamily="34" charset="-122"/>
                <a:ea typeface="微软雅黑" panose="020b0503020204020204" pitchFamily="34" charset="-122"/>
              </a:rPr>
              <a:t>03</a:t>
            </a:r>
            <a:endParaRPr lang="zh-CN" altLang="en-US" sz="450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134216" y="2883694"/>
            <a:ext cx="1706081" cy="512448"/>
          </a:xfrm>
          <a:prstGeom prst="rect">
            <a:avLst/>
          </a:prstGeom>
        </p:spPr>
        <p:txBody>
          <a:bodyPr wrap="square">
            <a:spAutoFit/>
          </a:bodyPr>
          <a:lstStyle/>
          <a:p>
            <a:pPr algn="ctr">
              <a:lnSpc>
                <a:spcPct val="130000"/>
              </a:lnSpc>
              <a:defRPr/>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347589" y="2884885"/>
            <a:ext cx="1707356" cy="512448"/>
          </a:xfrm>
          <a:prstGeom prst="rect">
            <a:avLst/>
          </a:prstGeom>
        </p:spPr>
        <p:txBody>
          <a:bodyPr wrap="square">
            <a:spAutoFit/>
          </a:bodyPr>
          <a:lstStyle/>
          <a:p>
            <a:pPr algn="ctr">
              <a:lnSpc>
                <a:spcPct val="130000"/>
              </a:lnSpc>
              <a:defRPr/>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5545483" y="2884885"/>
            <a:ext cx="1707356" cy="512448"/>
          </a:xfrm>
          <a:prstGeom prst="rect">
            <a:avLst/>
          </a:prstGeom>
        </p:spPr>
        <p:txBody>
          <a:bodyPr wrap="square">
            <a:spAutoFit/>
          </a:bodyPr>
          <a:lstStyle/>
          <a:p>
            <a:pPr algn="ctr">
              <a:lnSpc>
                <a:spcPct val="130000"/>
              </a:lnSpc>
              <a:defRPr/>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等腰三角形 18"/>
          <p:cNvSpPr/>
          <p:nvPr/>
        </p:nvSpPr>
        <p:spPr>
          <a:xfrm rot="10800000">
            <a:off x="1884760" y="2697956"/>
            <a:ext cx="238125" cy="185738"/>
          </a:xfrm>
          <a:prstGeom prst="triangle">
            <a:avLst/>
          </a:pr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等腰三角形 19"/>
          <p:cNvSpPr/>
          <p:nvPr/>
        </p:nvSpPr>
        <p:spPr>
          <a:xfrm rot="10800000">
            <a:off x="4098131" y="2697956"/>
            <a:ext cx="239316" cy="185738"/>
          </a:xfrm>
          <a:prstGeom prst="triangle">
            <a:avLst/>
          </a:prstGeom>
          <a:solidFill>
            <a:srgbClr val="7AD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等腰三角形 20"/>
          <p:cNvSpPr/>
          <p:nvPr/>
        </p:nvSpPr>
        <p:spPr>
          <a:xfrm rot="10800000">
            <a:off x="6301979" y="2697956"/>
            <a:ext cx="238125" cy="185738"/>
          </a:xfrm>
          <a:prstGeom prst="triangle">
            <a:avLst/>
          </a:pr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2" name="直接连接符 21"/>
          <p:cNvCxnSpPr/>
          <p:nvPr/>
        </p:nvCxnSpPr>
        <p:spPr>
          <a:xfrm flipH="1">
            <a:off x="1207294" y="3819525"/>
            <a:ext cx="0" cy="715566"/>
          </a:xfrm>
          <a:prstGeom prst="line">
            <a:avLst/>
          </a:prstGeom>
          <a:ln w="28575">
            <a:solidFill>
              <a:srgbClr val="7AD12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440216" y="3819525"/>
            <a:ext cx="0" cy="715566"/>
          </a:xfrm>
          <a:prstGeom prst="line">
            <a:avLst/>
          </a:prstGeom>
          <a:ln w="28575">
            <a:solidFill>
              <a:srgbClr val="7AD12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750"/>
                                        <p:tgtEl>
                                          <p:spTgt spid="19"/>
                                        </p:tgtEl>
                                      </p:cBhvr>
                                    </p:animEffect>
                                    <p:anim calcmode="lin" valueType="num">
                                      <p:cBhvr>
                                        <p:cTn id="21" dur="750" fill="hold"/>
                                        <p:tgtEl>
                                          <p:spTgt spid="19"/>
                                        </p:tgtEl>
                                        <p:attrNameLst>
                                          <p:attrName>ppt_x</p:attrName>
                                        </p:attrNameLst>
                                      </p:cBhvr>
                                      <p:tavLst>
                                        <p:tav tm="0">
                                          <p:val>
                                            <p:strVal val="#ppt_x"/>
                                          </p:val>
                                        </p:tav>
                                        <p:tav tm="100000">
                                          <p:val>
                                            <p:strVal val="#ppt_x"/>
                                          </p:val>
                                        </p:tav>
                                      </p:tavLst>
                                    </p:anim>
                                    <p:anim calcmode="lin" valueType="num">
                                      <p:cBhvr>
                                        <p:cTn id="22"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down)">
                                      <p:cBhvr>
                                        <p:cTn id="28" dur="500"/>
                                        <p:tgtEl>
                                          <p:spTgt spid="16"/>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750"/>
                                        <p:tgtEl>
                                          <p:spTgt spid="20"/>
                                        </p:tgtEl>
                                      </p:cBhvr>
                                    </p:animEffect>
                                    <p:anim calcmode="lin" valueType="num">
                                      <p:cBhvr>
                                        <p:cTn id="47" dur="750" fill="hold"/>
                                        <p:tgtEl>
                                          <p:spTgt spid="20"/>
                                        </p:tgtEl>
                                        <p:attrNameLst>
                                          <p:attrName>ppt_x</p:attrName>
                                        </p:attrNameLst>
                                      </p:cBhvr>
                                      <p:tavLst>
                                        <p:tav tm="0">
                                          <p:val>
                                            <p:strVal val="#ppt_x"/>
                                          </p:val>
                                        </p:tav>
                                        <p:tav tm="100000">
                                          <p:val>
                                            <p:strVal val="#ppt_x"/>
                                          </p:val>
                                        </p:tav>
                                      </p:tavLst>
                                    </p:anim>
                                    <p:anim calcmode="lin" valueType="num">
                                      <p:cBhvr>
                                        <p:cTn id="48"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p:tgtEl>
                                          <p:spTgt spid="17"/>
                                        </p:tgtEl>
                                        <p:attrNameLst>
                                          <p:attrName>ppt_y</p:attrName>
                                        </p:attrNameLst>
                                      </p:cBhvr>
                                      <p:tavLst>
                                        <p:tav tm="0">
                                          <p:val>
                                            <p:strVal val="#ppt_y-#ppt_h*1.125000"/>
                                          </p:val>
                                        </p:tav>
                                        <p:tav tm="100000">
                                          <p:val>
                                            <p:strVal val="#ppt_y"/>
                                          </p:val>
                                        </p:tav>
                                      </p:tavLst>
                                    </p:anim>
                                    <p:animEffect transition="in" filter="wipe(down)">
                                      <p:cBhvr>
                                        <p:cTn id="54" dur="500"/>
                                        <p:tgtEl>
                                          <p:spTgt spid="17"/>
                                        </p:tgtEl>
                                      </p:cBhvr>
                                    </p:animEffect>
                                  </p:childTnLst>
                                </p:cTn>
                              </p:par>
                            </p:childTnLst>
                          </p:cTn>
                        </p:par>
                      </p:childTnLst>
                    </p:cTn>
                  </p:par>
                  <p:par>
                    <p:cTn id="55" fill="hold" nodeType="clickPar">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750"/>
                                        <p:tgtEl>
                                          <p:spTgt spid="21"/>
                                        </p:tgtEl>
                                      </p:cBhvr>
                                    </p:animEffect>
                                    <p:anim calcmode="lin" valueType="num">
                                      <p:cBhvr>
                                        <p:cTn id="73" dur="750" fill="hold"/>
                                        <p:tgtEl>
                                          <p:spTgt spid="21"/>
                                        </p:tgtEl>
                                        <p:attrNameLst>
                                          <p:attrName>ppt_x</p:attrName>
                                        </p:attrNameLst>
                                      </p:cBhvr>
                                      <p:tavLst>
                                        <p:tav tm="0">
                                          <p:val>
                                            <p:strVal val="#ppt_x"/>
                                          </p:val>
                                        </p:tav>
                                        <p:tav tm="100000">
                                          <p:val>
                                            <p:strVal val="#ppt_x"/>
                                          </p:val>
                                        </p:tav>
                                      </p:tavLst>
                                    </p:anim>
                                    <p:anim calcmode="lin" valueType="num">
                                      <p:cBhvr>
                                        <p:cTn id="7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nodeType="clickPar">
                      <p:stCondLst>
                        <p:cond delay="indefinite"/>
                      </p:stCondLst>
                      <p:childTnLst>
                        <p:par>
                          <p:cTn id="76" fill="hold">
                            <p:stCondLst>
                              <p:cond delay="0"/>
                            </p:stCondLst>
                            <p:childTnLst>
                              <p:par>
                                <p:cTn id="77" presetID="12" presetClass="entr" presetSubtype="1"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p:tgtEl>
                                          <p:spTgt spid="18"/>
                                        </p:tgtEl>
                                        <p:attrNameLst>
                                          <p:attrName>ppt_y</p:attrName>
                                        </p:attrNameLst>
                                      </p:cBhvr>
                                      <p:tavLst>
                                        <p:tav tm="0">
                                          <p:val>
                                            <p:strVal val="#ppt_y-#ppt_h*1.125000"/>
                                          </p:val>
                                        </p:tav>
                                        <p:tav tm="100000">
                                          <p:val>
                                            <p:strVal val="#ppt_y"/>
                                          </p:val>
                                        </p:tav>
                                      </p:tavLst>
                                    </p:anim>
                                    <p:animEffect transition="in" filter="wipe(down)">
                                      <p:cBhvr>
                                        <p:cTn id="80" dur="500"/>
                                        <p:tgtEl>
                                          <p:spTgt spid="18"/>
                                        </p:tgtEl>
                                      </p:cBhvr>
                                    </p:animEffect>
                                  </p:childTnLst>
                                </p:cTn>
                              </p:par>
                            </p:childTnLst>
                          </p:cTn>
                        </p:par>
                      </p:childTnLst>
                    </p:cTn>
                  </p:par>
                  <p:par>
                    <p:cTn id="81" fill="hold" nodeType="clickPar">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nodeType="afterGroup">
                            <p:stCondLst>
                              <p:cond delay="500"/>
                            </p:stCondLst>
                            <p:childTnLst>
                              <p:par>
                                <p:cTn id="92" presetID="10" presetClass="entr" presetSubtype="0" fill="hold" grpId="0" nodeType="afterEffect">
                                  <p:stCondLst>
                                    <p:cond delay="0"/>
                                  </p:stCondLst>
                                  <p:iterate type="wd">
                                    <p:tmPct val="10000"/>
                                  </p:iterate>
                                  <p:childTnLst>
                                    <p:set>
                                      <p:cBhvr>
                                        <p:cTn id="93" dur="1" fill="hold">
                                          <p:stCondLst>
                                            <p:cond delay="0"/>
                                          </p:stCondLst>
                                        </p:cTn>
                                        <p:tgtEl>
                                          <p:spTgt spid="9"/>
                                        </p:tgtEl>
                                        <p:attrNameLst>
                                          <p:attrName>style.visibility</p:attrName>
                                        </p:attrNameLst>
                                      </p:cBhvr>
                                      <p:to>
                                        <p:strVal val="visible"/>
                                      </p:to>
                                    </p:set>
                                    <p:animEffect transition="in" filter="fade">
                                      <p:cBhvr>
                                        <p:cTn id="9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animBg="1"/>
      <p:bldP spid="14" grpId="0" animBg="1"/>
      <p:bldP spid="15" grpId="0"/>
      <p:bldP spid="16" grpId="0"/>
      <p:bldP spid="17" grpId="0"/>
      <p:bldP spid="18" grpId="0"/>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平行四边形 5"/>
          <p:cNvSpPr/>
          <p:nvPr/>
        </p:nvSpPr>
        <p:spPr>
          <a:xfrm rot="16200000">
            <a:off x="3765947" y="2616994"/>
            <a:ext cx="1484710" cy="2032397"/>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7" name="平行四边形 6"/>
          <p:cNvSpPr/>
          <p:nvPr/>
        </p:nvSpPr>
        <p:spPr>
          <a:xfrm rot="16200000">
            <a:off x="3765947" y="1028701"/>
            <a:ext cx="1484710" cy="2032397"/>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8" name="右箭头 7"/>
          <p:cNvSpPr/>
          <p:nvPr/>
        </p:nvSpPr>
        <p:spPr>
          <a:xfrm>
            <a:off x="3492104" y="1131094"/>
            <a:ext cx="2645569" cy="1035844"/>
          </a:xfrm>
          <a:prstGeom prst="rightArrow">
            <a:avLst>
              <a:gd name="adj1" fmla="val 66953"/>
              <a:gd name="adj2" fmla="val 50000"/>
            </a:avLst>
          </a:prstGeom>
          <a:solidFill>
            <a:srgbClr val="7AD12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9" name="右箭头 8"/>
          <p:cNvSpPr/>
          <p:nvPr/>
        </p:nvSpPr>
        <p:spPr>
          <a:xfrm rot="10800000">
            <a:off x="2877741" y="1924050"/>
            <a:ext cx="2646759" cy="1034654"/>
          </a:xfrm>
          <a:prstGeom prst="rightArrow">
            <a:avLst>
              <a:gd name="adj1" fmla="val 66953"/>
              <a:gd name="adj2" fmla="val 50000"/>
            </a:avLst>
          </a:pr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10" name="右箭头 9"/>
          <p:cNvSpPr/>
          <p:nvPr/>
        </p:nvSpPr>
        <p:spPr>
          <a:xfrm>
            <a:off x="3492104" y="2715816"/>
            <a:ext cx="2645569" cy="1035844"/>
          </a:xfrm>
          <a:prstGeom prst="rightArrow">
            <a:avLst>
              <a:gd name="adj1" fmla="val 66953"/>
              <a:gd name="adj2" fmla="val 50000"/>
            </a:avLst>
          </a:prstGeom>
          <a:solidFill>
            <a:srgbClr val="7AD12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11" name="右箭头 10"/>
          <p:cNvSpPr/>
          <p:nvPr/>
        </p:nvSpPr>
        <p:spPr>
          <a:xfrm rot="10800000">
            <a:off x="2877741" y="3507582"/>
            <a:ext cx="2646759" cy="1035844"/>
          </a:xfrm>
          <a:prstGeom prst="rightArrow">
            <a:avLst>
              <a:gd name="adj1" fmla="val 66953"/>
              <a:gd name="adj2" fmla="val 50000"/>
            </a:avLst>
          </a:pr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12" name="TextBox 7"/>
          <p:cNvSpPr txBox="1">
            <a:spLocks noChangeArrowheads="1"/>
          </p:cNvSpPr>
          <p:nvPr/>
        </p:nvSpPr>
        <p:spPr bwMode="auto">
          <a:xfrm>
            <a:off x="3800475" y="1495425"/>
            <a:ext cx="17240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1500" b="1">
                <a:solidFill>
                  <a:schemeClr val="bg1"/>
                </a:solidFill>
                <a:latin typeface="微软雅黑" panose="020b0503020204020204" pitchFamily="34" charset="-122"/>
                <a:ea typeface="微软雅黑" panose="020b0503020204020204" pitchFamily="34" charset="-122"/>
              </a:rPr>
              <a:t>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3" name="TextBox 8"/>
          <p:cNvSpPr txBox="1"/>
          <p:nvPr/>
        </p:nvSpPr>
        <p:spPr>
          <a:xfrm>
            <a:off x="6228160" y="1302544"/>
            <a:ext cx="2088356" cy="675185"/>
          </a:xfrm>
          <a:prstGeom prst="rect">
            <a:avLst/>
          </a:prstGeom>
          <a:noFill/>
        </p:spPr>
        <p:txBody>
          <a:bodyPr lIns="0" tIns="0" rIns="0" bIns="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defRPr/>
            </a:pPr>
            <a:r>
              <a:rPr lang="zh-CN" altLang="en-US" sz="975">
                <a:solidFill>
                  <a:schemeClr val="tx1">
                    <a:lumMod val="75000"/>
                  </a:schemeClr>
                </a:solidFill>
              </a:rPr>
              <a:t>点击输入简要文字内容，文字内容需概括精炼，不用多余的文字修饰，言简意赅的说明该项内容。</a:t>
            </a:r>
            <a:endParaRPr lang="en-US" altLang="zh-CN" sz="975">
              <a:solidFill>
                <a:schemeClr val="tx1">
                  <a:lumMod val="75000"/>
                </a:schemeClr>
              </a:solidFill>
            </a:endParaRPr>
          </a:p>
        </p:txBody>
      </p:sp>
      <p:sp>
        <p:nvSpPr>
          <p:cNvPr id="14" name="TextBox 9"/>
          <p:cNvSpPr txBox="1">
            <a:spLocks noChangeArrowheads="1"/>
          </p:cNvSpPr>
          <p:nvPr/>
        </p:nvSpPr>
        <p:spPr bwMode="auto">
          <a:xfrm>
            <a:off x="3492104" y="2287191"/>
            <a:ext cx="172283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1500" b="1">
                <a:solidFill>
                  <a:schemeClr val="bg1"/>
                </a:solidFill>
                <a:latin typeface="微软雅黑" panose="020b0503020204020204" pitchFamily="34" charset="-122"/>
                <a:ea typeface="微软雅黑" panose="020b0503020204020204" pitchFamily="34" charset="-122"/>
              </a:rPr>
              <a:t>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5" name="TextBox 10"/>
          <p:cNvSpPr txBox="1">
            <a:spLocks noChangeArrowheads="1"/>
          </p:cNvSpPr>
          <p:nvPr/>
        </p:nvSpPr>
        <p:spPr bwMode="auto">
          <a:xfrm>
            <a:off x="3800475" y="3080147"/>
            <a:ext cx="17240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1500" b="1">
                <a:solidFill>
                  <a:schemeClr val="bg1"/>
                </a:solidFill>
                <a:latin typeface="微软雅黑" panose="020b0503020204020204" pitchFamily="34" charset="-122"/>
                <a:ea typeface="微软雅黑" panose="020b0503020204020204" pitchFamily="34" charset="-122"/>
              </a:rPr>
              <a:t>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a:off x="3492104" y="3871913"/>
            <a:ext cx="172283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1500" b="1">
                <a:solidFill>
                  <a:schemeClr val="bg1"/>
                </a:solidFill>
                <a:latin typeface="微软雅黑" panose="020b0503020204020204" pitchFamily="34" charset="-122"/>
                <a:ea typeface="微软雅黑" panose="020b0503020204020204" pitchFamily="34" charset="-122"/>
              </a:rPr>
              <a:t>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7" name="TextBox 12"/>
          <p:cNvSpPr txBox="1"/>
          <p:nvPr/>
        </p:nvSpPr>
        <p:spPr>
          <a:xfrm>
            <a:off x="683419" y="2095501"/>
            <a:ext cx="2088356" cy="675185"/>
          </a:xfrm>
          <a:prstGeom prst="rect">
            <a:avLst/>
          </a:prstGeom>
          <a:noFill/>
        </p:spPr>
        <p:txBody>
          <a:bodyPr lIns="0" tIns="0" rIns="0" bIns="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defRPr/>
            </a:pPr>
            <a:r>
              <a:rPr lang="zh-CN" altLang="en-US" sz="975">
                <a:solidFill>
                  <a:schemeClr val="tx1">
                    <a:lumMod val="75000"/>
                  </a:schemeClr>
                </a:solidFill>
              </a:rPr>
              <a:t>点击输入简要文字内容，文字内容需概括精炼，不用多余的文字修饰，言简意赅的说明该项内容。</a:t>
            </a:r>
            <a:endParaRPr lang="en-US" altLang="zh-CN" sz="975">
              <a:solidFill>
                <a:schemeClr val="tx1">
                  <a:lumMod val="75000"/>
                </a:schemeClr>
              </a:solidFill>
            </a:endParaRPr>
          </a:p>
        </p:txBody>
      </p:sp>
      <p:sp>
        <p:nvSpPr>
          <p:cNvPr id="18" name="TextBox 13"/>
          <p:cNvSpPr txBox="1"/>
          <p:nvPr/>
        </p:nvSpPr>
        <p:spPr>
          <a:xfrm>
            <a:off x="6228160" y="2943226"/>
            <a:ext cx="2088356" cy="675185"/>
          </a:xfrm>
          <a:prstGeom prst="rect">
            <a:avLst/>
          </a:prstGeom>
          <a:noFill/>
        </p:spPr>
        <p:txBody>
          <a:bodyPr lIns="0" tIns="0" rIns="0" bIns="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defRPr/>
            </a:pPr>
            <a:r>
              <a:rPr lang="zh-CN" altLang="en-US" sz="975">
                <a:solidFill>
                  <a:schemeClr val="tx1">
                    <a:lumMod val="75000"/>
                  </a:schemeClr>
                </a:solidFill>
              </a:rPr>
              <a:t>点击输入简要文字内容，文字内容需概括精炼，不用多余的文字修饰，言简意赅的说明该项内容。</a:t>
            </a:r>
            <a:endParaRPr lang="en-US" altLang="zh-CN" sz="975">
              <a:solidFill>
                <a:schemeClr val="tx1">
                  <a:lumMod val="75000"/>
                </a:schemeClr>
              </a:solidFill>
            </a:endParaRPr>
          </a:p>
        </p:txBody>
      </p:sp>
      <p:sp>
        <p:nvSpPr>
          <p:cNvPr id="19" name="TextBox 14"/>
          <p:cNvSpPr txBox="1"/>
          <p:nvPr/>
        </p:nvSpPr>
        <p:spPr>
          <a:xfrm>
            <a:off x="683419" y="3734992"/>
            <a:ext cx="2088356" cy="675185"/>
          </a:xfrm>
          <a:prstGeom prst="rect">
            <a:avLst/>
          </a:prstGeom>
          <a:noFill/>
        </p:spPr>
        <p:txBody>
          <a:bodyPr lIns="0" tIns="0" rIns="0" bIns="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defRPr/>
            </a:pPr>
            <a:r>
              <a:rPr lang="zh-CN" altLang="en-US" sz="975">
                <a:solidFill>
                  <a:schemeClr val="tx1">
                    <a:lumMod val="75000"/>
                  </a:schemeClr>
                </a:solidFill>
              </a:rPr>
              <a:t>点击输入简要文字内容，文字内容需概括精炼，不用多余的文字修饰，言简意赅的说明该项内容。</a:t>
            </a:r>
            <a:endParaRPr lang="en-US" altLang="zh-CN" sz="975">
              <a:solidFill>
                <a:schemeClr val="tx1">
                  <a:lumMod val="75000"/>
                </a:schemeClr>
              </a:solidFill>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nodeType="afterGroup">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nodeType="afterGroup">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nodeType="afterGroup">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500"/>
                                        <p:tgtEl>
                                          <p:spTgt spid="17"/>
                                        </p:tgtEl>
                                      </p:cBhvr>
                                    </p:animEffect>
                                  </p:childTnLst>
                                </p:cTn>
                              </p:par>
                            </p:childTnLst>
                          </p:cTn>
                        </p:par>
                        <p:par>
                          <p:cTn id="36" fill="hold" nodeType="afterGroup">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000"/>
                            </p:stCondLst>
                            <p:childTnLst>
                              <p:par>
                                <p:cTn id="46" presetID="16" presetClass="entr" presetSubtype="2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par>
                          <p:cTn id="49" fill="hold" nodeType="afterGroup">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nodeType="afterGroup">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nodeType="afterGroup">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Freeform 17"/>
          <p:cNvSpPr>
            <a:spLocks noChangeAspect="1"/>
          </p:cNvSpPr>
          <p:nvPr/>
        </p:nvSpPr>
        <p:spPr bwMode="auto">
          <a:xfrm>
            <a:off x="5117306" y="2065735"/>
            <a:ext cx="1453754" cy="1431131"/>
          </a:xfrm>
          <a:custGeom>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7AD120"/>
          </a:solidFill>
          <a:ln w="3175"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750" kern="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Freeform 17"/>
          <p:cNvSpPr/>
          <p:nvPr/>
        </p:nvSpPr>
        <p:spPr bwMode="auto">
          <a:xfrm>
            <a:off x="4368404" y="2245519"/>
            <a:ext cx="1110853" cy="1092994"/>
          </a:xfrm>
          <a:custGeom>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49A809"/>
          </a:solidFill>
          <a:ln w="3175"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750" kern="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Freeform 18"/>
          <p:cNvSpPr/>
          <p:nvPr/>
        </p:nvSpPr>
        <p:spPr bwMode="auto">
          <a:xfrm>
            <a:off x="3679031" y="2334816"/>
            <a:ext cx="971550" cy="948928"/>
          </a:xfrm>
          <a:custGeom>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7AD120"/>
          </a:solidFill>
          <a:ln w="3175"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750" kern="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Freeform 19"/>
          <p:cNvSpPr/>
          <p:nvPr/>
        </p:nvSpPr>
        <p:spPr bwMode="auto">
          <a:xfrm>
            <a:off x="3137297" y="2428875"/>
            <a:ext cx="771525" cy="781050"/>
          </a:xfrm>
          <a:custGeom>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49A809"/>
          </a:solidFill>
          <a:ln w="3175"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750" kern="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任意多边形 9"/>
          <p:cNvSpPr/>
          <p:nvPr/>
        </p:nvSpPr>
        <p:spPr bwMode="auto">
          <a:xfrm>
            <a:off x="6118623" y="2366962"/>
            <a:ext cx="1912144" cy="215504"/>
          </a:xfrm>
          <a:custGeom>
            <a:gdLst>
              <a:gd name="connsiteX0" fmla="*/ 0 w 1600200"/>
              <a:gd name="connsiteY0" fmla="*/ 552450 h 552450"/>
              <a:gd name="connsiteX1" fmla="*/ 171450 w 1600200"/>
              <a:gd name="connsiteY1" fmla="*/ 0 h 552450"/>
              <a:gd name="connsiteX2" fmla="*/ 1600200 w 1600200"/>
              <a:gd name="connsiteY2" fmla="*/ 0 h 552450"/>
            </a:gd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rgbClr val="ADBACA"/>
            </a:solidFill>
            <a:prstDash val="solid"/>
            <a:headEnd type="oval" w="med" len="med"/>
            <a:tailEnd type="stealth"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750" ker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任意多边形 10"/>
          <p:cNvSpPr/>
          <p:nvPr/>
        </p:nvSpPr>
        <p:spPr bwMode="auto">
          <a:xfrm flipH="1">
            <a:off x="1433513" y="2599135"/>
            <a:ext cx="1913335" cy="214313"/>
          </a:xfrm>
          <a:custGeom>
            <a:gdLst>
              <a:gd name="connsiteX0" fmla="*/ 0 w 1600200"/>
              <a:gd name="connsiteY0" fmla="*/ 552450 h 552450"/>
              <a:gd name="connsiteX1" fmla="*/ 171450 w 1600200"/>
              <a:gd name="connsiteY1" fmla="*/ 0 h 552450"/>
              <a:gd name="connsiteX2" fmla="*/ 1600200 w 1600200"/>
              <a:gd name="connsiteY2" fmla="*/ 0 h 552450"/>
            </a:gd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rgbClr val="ADBACA"/>
            </a:solidFill>
            <a:prstDash val="solid"/>
            <a:headEnd type="oval" w="med" len="med"/>
            <a:tailEnd type="stealth"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750" ker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任意多边形 11"/>
          <p:cNvSpPr/>
          <p:nvPr/>
        </p:nvSpPr>
        <p:spPr>
          <a:xfrm>
            <a:off x="4924425" y="1841897"/>
            <a:ext cx="504825" cy="751284"/>
          </a:xfrm>
          <a:custGeom>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rgbClr val="ADBACA"/>
            </a:solidFill>
            <a:prstDash val="solid"/>
            <a:headEnd type="oval" w="med" len="med"/>
            <a:tailEnd type="stealth"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750" ker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任意多边形 12"/>
          <p:cNvSpPr/>
          <p:nvPr/>
        </p:nvSpPr>
        <p:spPr>
          <a:xfrm flipH="1">
            <a:off x="3639741" y="1837135"/>
            <a:ext cx="504825" cy="751284"/>
          </a:xfrm>
          <a:custGeom>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rgbClr val="ADBACA"/>
            </a:solidFill>
            <a:prstDash val="solid"/>
            <a:headEnd type="oval" w="med" len="med"/>
            <a:tailEnd type="stealth"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750" ker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Freeform 6"/>
          <p:cNvSpPr>
            <a:spLocks noChangeAspect="1" noEditPoints="1"/>
          </p:cNvSpPr>
          <p:nvPr/>
        </p:nvSpPr>
        <p:spPr bwMode="auto">
          <a:xfrm>
            <a:off x="3469482" y="2717006"/>
            <a:ext cx="170260" cy="180975"/>
          </a:xfrm>
          <a:custGeom>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en-US" sz="1500"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Freeform 26"/>
          <p:cNvSpPr>
            <a:spLocks noChangeAspect="1"/>
          </p:cNvSpPr>
          <p:nvPr/>
        </p:nvSpPr>
        <p:spPr bwMode="auto">
          <a:xfrm>
            <a:off x="5865019" y="2717007"/>
            <a:ext cx="182166" cy="189310"/>
          </a:xfrm>
          <a:custGeom>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en-US" sz="1500"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Freeform 442"/>
          <p:cNvSpPr>
            <a:spLocks noEditPoints="1"/>
          </p:cNvSpPr>
          <p:nvPr/>
        </p:nvSpPr>
        <p:spPr bwMode="auto">
          <a:xfrm>
            <a:off x="4106466" y="2730103"/>
            <a:ext cx="194072" cy="166688"/>
          </a:xfrm>
          <a:custGeom>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35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Rectangle 443"/>
          <p:cNvSpPr>
            <a:spLocks noChangeArrowheads="1"/>
          </p:cNvSpPr>
          <p:nvPr/>
        </p:nvSpPr>
        <p:spPr bwMode="auto">
          <a:xfrm>
            <a:off x="4161235" y="2757488"/>
            <a:ext cx="51197" cy="51197"/>
          </a:xfrm>
          <a:prstGeom prst="rect">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35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Rectangle 444"/>
          <p:cNvSpPr>
            <a:spLocks noChangeArrowheads="1"/>
          </p:cNvSpPr>
          <p:nvPr/>
        </p:nvSpPr>
        <p:spPr bwMode="auto">
          <a:xfrm>
            <a:off x="4229100" y="2764632"/>
            <a:ext cx="42863" cy="8335"/>
          </a:xfrm>
          <a:prstGeom prst="rect">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35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Rectangle 445"/>
          <p:cNvSpPr>
            <a:spLocks noChangeArrowheads="1"/>
          </p:cNvSpPr>
          <p:nvPr/>
        </p:nvSpPr>
        <p:spPr bwMode="auto">
          <a:xfrm>
            <a:off x="4229100" y="2790825"/>
            <a:ext cx="42863" cy="8335"/>
          </a:xfrm>
          <a:prstGeom prst="rect">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35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Rectangle 446"/>
          <p:cNvSpPr>
            <a:spLocks noChangeArrowheads="1"/>
          </p:cNvSpPr>
          <p:nvPr/>
        </p:nvSpPr>
        <p:spPr bwMode="auto">
          <a:xfrm>
            <a:off x="4161235" y="2826544"/>
            <a:ext cx="110728" cy="8335"/>
          </a:xfrm>
          <a:prstGeom prst="rect">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35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Rectangle 447"/>
          <p:cNvSpPr>
            <a:spLocks noChangeArrowheads="1"/>
          </p:cNvSpPr>
          <p:nvPr/>
        </p:nvSpPr>
        <p:spPr bwMode="auto">
          <a:xfrm>
            <a:off x="4161235" y="2853929"/>
            <a:ext cx="110728" cy="8334"/>
          </a:xfrm>
          <a:prstGeom prst="rect">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35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Oval 56"/>
          <p:cNvSpPr>
            <a:spLocks noChangeArrowheads="1"/>
          </p:cNvSpPr>
          <p:nvPr/>
        </p:nvSpPr>
        <p:spPr bwMode="auto">
          <a:xfrm>
            <a:off x="4924425" y="2700338"/>
            <a:ext cx="226219" cy="226219"/>
          </a:xfrm>
          <a:prstGeom prst="ellipse">
            <a:avLst/>
          </a:prstGeom>
          <a:noFill/>
          <a:ln w="30163" cap="rnd">
            <a:solidFill>
              <a:srgbClr val="FFFFFF"/>
            </a:solidFill>
            <a:prstDash val="solid"/>
            <a:round/>
          </a:ln>
        </p:spPr>
        <p:txBody>
          <a:bodyPr lIns="60222" tIns="30111" rIns="60222" bIns="3011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185">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Freeform 57"/>
          <p:cNvSpPr/>
          <p:nvPr/>
        </p:nvSpPr>
        <p:spPr bwMode="auto">
          <a:xfrm>
            <a:off x="4958954" y="2730104"/>
            <a:ext cx="116681" cy="105965"/>
          </a:xfrm>
          <a:custGeom>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FFFFFF"/>
            </a:solidFill>
            <a:prstDash val="solid"/>
            <a:round/>
          </a:ln>
        </p:spPr>
        <p:txBody>
          <a:bodyPr lIns="60222" tIns="30111" rIns="60222" bIns="3011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185">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Freeform 58"/>
          <p:cNvSpPr/>
          <p:nvPr/>
        </p:nvSpPr>
        <p:spPr bwMode="auto">
          <a:xfrm>
            <a:off x="5020866" y="2812257"/>
            <a:ext cx="89297" cy="103585"/>
          </a:xfrm>
          <a:custGeom>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prstDash val="solid"/>
            <a:round/>
          </a:ln>
        </p:spPr>
        <p:txBody>
          <a:bodyPr lIns="60222" tIns="30111" rIns="60222" bIns="3011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185">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Freeform 59"/>
          <p:cNvSpPr/>
          <p:nvPr/>
        </p:nvSpPr>
        <p:spPr bwMode="auto">
          <a:xfrm>
            <a:off x="5068492" y="2706292"/>
            <a:ext cx="78581" cy="145256"/>
          </a:xfrm>
          <a:custGeom>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cxnLst>
              <a:cxn ang="0">
                <a:pos x="T0" y="T1"/>
              </a:cxn>
              <a:cxn ang="0">
                <a:pos x="T2" y="T3"/>
              </a:cxn>
              <a:cxn ang="0">
                <a:pos x="T4" y="T5"/>
              </a:cxn>
              <a:cxn ang="0">
                <a:pos x="T6" y="T7"/>
              </a:cxn>
              <a:cxn ang="0">
                <a:pos x="T8" y="T9"/>
              </a:cxn>
              <a:cxn ang="0">
                <a:pos x="T10" y="T11"/>
              </a:cxn>
            </a:cxnLst>
            <a:rect l="0" t="0" r="r" b="b"/>
            <a:pathLst>
              <a:path w="62"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prstDash val="solid"/>
            <a:round/>
          </a:ln>
        </p:spPr>
        <p:txBody>
          <a:bodyPr lIns="60222" tIns="30111" rIns="60222" bIns="3011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185">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TextBox 13"/>
          <p:cNvSpPr txBox="1"/>
          <p:nvPr/>
        </p:nvSpPr>
        <p:spPr>
          <a:xfrm>
            <a:off x="3033713" y="1332310"/>
            <a:ext cx="1631156" cy="23083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lang="en-US" sz="1500" b="1">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TextBox 13"/>
          <p:cNvSpPr txBox="1"/>
          <p:nvPr/>
        </p:nvSpPr>
        <p:spPr>
          <a:xfrm>
            <a:off x="3037285" y="1612107"/>
            <a:ext cx="1553765" cy="16158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050">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a:t>
            </a:r>
            <a:endParaRPr lang="en-US" altLang="zh-CN" sz="1050">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TextBox 13"/>
          <p:cNvSpPr txBox="1"/>
          <p:nvPr/>
        </p:nvSpPr>
        <p:spPr>
          <a:xfrm>
            <a:off x="5013723" y="1332310"/>
            <a:ext cx="1631156" cy="23083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lang="en-US" sz="1500" b="1">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TextBox 13"/>
          <p:cNvSpPr txBox="1"/>
          <p:nvPr/>
        </p:nvSpPr>
        <p:spPr>
          <a:xfrm>
            <a:off x="5017294" y="1612107"/>
            <a:ext cx="1553766" cy="16158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050">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a:t>
            </a:r>
            <a:endParaRPr lang="en-US" altLang="zh-CN" sz="1050">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TextBox 13"/>
          <p:cNvSpPr txBox="1"/>
          <p:nvPr/>
        </p:nvSpPr>
        <p:spPr>
          <a:xfrm>
            <a:off x="7038976" y="2546747"/>
            <a:ext cx="1631156" cy="23083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lang="en-US" sz="1500" b="1">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TextBox 13"/>
          <p:cNvSpPr txBox="1"/>
          <p:nvPr/>
        </p:nvSpPr>
        <p:spPr>
          <a:xfrm>
            <a:off x="7042548" y="2826544"/>
            <a:ext cx="1553765" cy="16158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050">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a:t>
            </a:r>
            <a:endParaRPr lang="en-US" altLang="zh-CN" sz="1050">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TextBox 13"/>
          <p:cNvSpPr txBox="1"/>
          <p:nvPr/>
        </p:nvSpPr>
        <p:spPr>
          <a:xfrm>
            <a:off x="789385" y="2699147"/>
            <a:ext cx="1631156" cy="23083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lang="en-US" sz="1500" b="1">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TextBox 13"/>
          <p:cNvSpPr txBox="1"/>
          <p:nvPr/>
        </p:nvSpPr>
        <p:spPr>
          <a:xfrm>
            <a:off x="792956" y="2978944"/>
            <a:ext cx="1553766" cy="16158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050">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a:t>
            </a:r>
            <a:endParaRPr lang="en-US" altLang="zh-CN" sz="1050">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矩形 33"/>
          <p:cNvSpPr/>
          <p:nvPr/>
        </p:nvSpPr>
        <p:spPr>
          <a:xfrm>
            <a:off x="1207294" y="3836194"/>
            <a:ext cx="7147322" cy="184666"/>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a:solidFill>
                  <a:schemeClr val="tx1">
                    <a:lumMod val="7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200">
                <a:solidFill>
                  <a:schemeClr val="tx1">
                    <a:lumMod val="7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0-#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0-#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0-#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0-#ppt_w/2"/>
                                          </p:val>
                                        </p:tav>
                                        <p:tav tm="100000">
                                          <p:val>
                                            <p:strVal val="#ppt_x"/>
                                          </p:val>
                                        </p:tav>
                                      </p:tavLst>
                                    </p:anim>
                                    <p:anim calcmode="lin" valueType="num">
                                      <p:cBhvr additive="base">
                                        <p:cTn id="74" dur="500" fill="hold"/>
                                        <p:tgtEl>
                                          <p:spTgt spid="8"/>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0-#ppt_w/2"/>
                                          </p:val>
                                        </p:tav>
                                        <p:tav tm="100000">
                                          <p:val>
                                            <p:strVal val="#ppt_x"/>
                                          </p:val>
                                        </p:tav>
                                      </p:tavLst>
                                    </p:anim>
                                    <p:anim calcmode="lin" valueType="num">
                                      <p:cBhvr additive="base">
                                        <p:cTn id="78" dur="500" fill="hold"/>
                                        <p:tgtEl>
                                          <p:spTgt spid="1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0-#ppt_w/2"/>
                                          </p:val>
                                        </p:tav>
                                        <p:tav tm="100000">
                                          <p:val>
                                            <p:strVal val="#ppt_x"/>
                                          </p:val>
                                        </p:tav>
                                      </p:tavLst>
                                    </p:anim>
                                    <p:anim calcmode="lin" valueType="num">
                                      <p:cBhvr additive="base">
                                        <p:cTn id="82" dur="500" fill="hold"/>
                                        <p:tgtEl>
                                          <p:spTgt spid="17"/>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0-#ppt_w/2"/>
                                          </p:val>
                                        </p:tav>
                                        <p:tav tm="100000">
                                          <p:val>
                                            <p:strVal val="#ppt_x"/>
                                          </p:val>
                                        </p:tav>
                                      </p:tavLst>
                                    </p:anim>
                                    <p:anim calcmode="lin" valueType="num">
                                      <p:cBhvr additive="base">
                                        <p:cTn id="86" dur="500" fill="hold"/>
                                        <p:tgtEl>
                                          <p:spTgt spid="18"/>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0-#ppt_w/2"/>
                                          </p:val>
                                        </p:tav>
                                        <p:tav tm="100000">
                                          <p:val>
                                            <p:strVal val="#ppt_x"/>
                                          </p:val>
                                        </p:tav>
                                      </p:tavLst>
                                    </p:anim>
                                    <p:anim calcmode="lin" valueType="num">
                                      <p:cBhvr additive="base">
                                        <p:cTn id="90" dur="500" fill="hold"/>
                                        <p:tgtEl>
                                          <p:spTgt spid="19"/>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0-#ppt_w/2"/>
                                          </p:val>
                                        </p:tav>
                                        <p:tav tm="100000">
                                          <p:val>
                                            <p:strVal val="#ppt_x"/>
                                          </p:val>
                                        </p:tav>
                                      </p:tavLst>
                                    </p:anim>
                                    <p:anim calcmode="lin" valueType="num">
                                      <p:cBhvr additive="base">
                                        <p:cTn id="94" dur="500" fill="hold"/>
                                        <p:tgtEl>
                                          <p:spTgt spid="20"/>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0-#ppt_w/2"/>
                                          </p:val>
                                        </p:tav>
                                        <p:tav tm="100000">
                                          <p:val>
                                            <p:strVal val="#ppt_x"/>
                                          </p:val>
                                        </p:tav>
                                      </p:tavLst>
                                    </p:anim>
                                    <p:anim calcmode="lin" valueType="num">
                                      <p:cBhvr additive="base">
                                        <p:cTn id="9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500"/>
                                        <p:tgtEl>
                                          <p:spTgt spid="1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childTnLst>
                          </p:cTn>
                        </p:par>
                      </p:childTnLst>
                    </p:cTn>
                  </p:par>
                  <p:par>
                    <p:cTn id="110" fill="hold" nodeType="clickPar">
                      <p:stCondLst>
                        <p:cond delay="indefinite"/>
                      </p:stCondLst>
                      <p:childTnLst>
                        <p:par>
                          <p:cTn id="111" fill="hold">
                            <p:stCondLst>
                              <p:cond delay="0"/>
                            </p:stCondLst>
                            <p:childTnLst>
                              <p:par>
                                <p:cTn id="112" presetID="2" presetClass="entr" presetSubtype="8" fill="hold" nodeType="clickEffect">
                                  <p:stCondLst>
                                    <p:cond delay="0"/>
                                  </p:stCondLst>
                                  <p:childTnLst>
                                    <p:set>
                                      <p:cBhvr>
                                        <p:cTn id="113" dur="1" fill="hold">
                                          <p:stCondLst>
                                            <p:cond delay="0"/>
                                          </p:stCondLst>
                                        </p:cTn>
                                        <p:tgtEl>
                                          <p:spTgt spid="9"/>
                                        </p:tgtEl>
                                        <p:attrNameLst>
                                          <p:attrName>style.visibility</p:attrName>
                                        </p:attrNameLst>
                                      </p:cBhvr>
                                      <p:to>
                                        <p:strVal val="visible"/>
                                      </p:to>
                                    </p:set>
                                    <p:anim calcmode="lin" valueType="num">
                                      <p:cBhvr additive="base">
                                        <p:cTn id="114" dur="500" fill="hold"/>
                                        <p:tgtEl>
                                          <p:spTgt spid="9"/>
                                        </p:tgtEl>
                                        <p:attrNameLst>
                                          <p:attrName>ppt_x</p:attrName>
                                        </p:attrNameLst>
                                      </p:cBhvr>
                                      <p:tavLst>
                                        <p:tav tm="0">
                                          <p:val>
                                            <p:strVal val="0-#ppt_w/2"/>
                                          </p:val>
                                        </p:tav>
                                        <p:tav tm="100000">
                                          <p:val>
                                            <p:strVal val="#ppt_x"/>
                                          </p:val>
                                        </p:tav>
                                      </p:tavLst>
                                    </p:anim>
                                    <p:anim calcmode="lin" valueType="num">
                                      <p:cBhvr additive="base">
                                        <p:cTn id="115" dur="500" fill="hold"/>
                                        <p:tgtEl>
                                          <p:spTgt spid="9"/>
                                        </p:tgtEl>
                                        <p:attrNameLst>
                                          <p:attrName>ppt_y</p:attrName>
                                        </p:attrNameLst>
                                      </p:cBhvr>
                                      <p:tavLst>
                                        <p:tav tm="0">
                                          <p:val>
                                            <p:strVal val="#ppt_y"/>
                                          </p:val>
                                        </p:tav>
                                        <p:tav tm="100000">
                                          <p:val>
                                            <p:strVal val="#ppt_y"/>
                                          </p:val>
                                        </p:tav>
                                      </p:tavLst>
                                    </p:anim>
                                  </p:childTnLst>
                                </p:cTn>
                              </p:par>
                              <p:par>
                                <p:cTn id="116" presetID="2" presetClass="entr" presetSubtype="8" fill="hold" nodeType="with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additive="base">
                                        <p:cTn id="118" dur="500" fill="hold"/>
                                        <p:tgtEl>
                                          <p:spTgt spid="14"/>
                                        </p:tgtEl>
                                        <p:attrNameLst>
                                          <p:attrName>ppt_x</p:attrName>
                                        </p:attrNameLst>
                                      </p:cBhvr>
                                      <p:tavLst>
                                        <p:tav tm="0">
                                          <p:val>
                                            <p:strVal val="0-#ppt_w/2"/>
                                          </p:val>
                                        </p:tav>
                                        <p:tav tm="100000">
                                          <p:val>
                                            <p:strVal val="#ppt_x"/>
                                          </p:val>
                                        </p:tav>
                                      </p:tavLst>
                                    </p:anim>
                                    <p:anim calcmode="lin" valueType="num">
                                      <p:cBhvr additive="base">
                                        <p:cTn id="1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0" fill="hold" nodeType="clickPar">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fade">
                                      <p:cBhvr>
                                        <p:cTn id="124" dur="500"/>
                                        <p:tgtEl>
                                          <p:spTgt spid="1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500"/>
                                        <p:tgtEl>
                                          <p:spTgt spid="3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500"/>
                                        <p:tgtEl>
                                          <p:spTgt spid="33"/>
                                        </p:tgtEl>
                                      </p:cBhvr>
                                    </p:animEffect>
                                  </p:childTnLst>
                                </p:cTn>
                              </p:par>
                            </p:childTnLst>
                          </p:cTn>
                        </p:par>
                      </p:childTnLst>
                    </p:cTn>
                  </p:par>
                  <p:par>
                    <p:cTn id="131" fill="hold" nodeType="clickPar">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fade">
                                      <p:cBhvr>
                                        <p:cTn id="1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6" grpId="0"/>
      <p:bldP spid="27" grpId="0"/>
      <p:bldP spid="28" grpId="0"/>
      <p:bldP spid="29" grpId="0"/>
      <p:bldP spid="30"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Rectangle 1"/>
          <p:cNvSpPr/>
          <p:nvPr/>
        </p:nvSpPr>
        <p:spPr>
          <a:xfrm>
            <a:off x="1326509" y="2740675"/>
            <a:ext cx="2071801" cy="1522490"/>
          </a:xfrm>
          <a:prstGeom prst="rect">
            <a:avLst/>
          </a:pr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2"/>
          <p:cNvSpPr/>
          <p:nvPr/>
        </p:nvSpPr>
        <p:spPr>
          <a:xfrm>
            <a:off x="3688174" y="2743165"/>
            <a:ext cx="2071801" cy="1522490"/>
          </a:xfrm>
          <a:prstGeom prst="rect">
            <a:avLst/>
          </a:prstGeom>
          <a:solidFill>
            <a:srgbClr val="7BC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3"/>
          <p:cNvSpPr/>
          <p:nvPr/>
        </p:nvSpPr>
        <p:spPr>
          <a:xfrm>
            <a:off x="6049839" y="2737186"/>
            <a:ext cx="2071801" cy="1522490"/>
          </a:xfrm>
          <a:prstGeom prst="rect">
            <a:avLst/>
          </a:pr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6"/>
          <p:cNvCxnSpPr/>
          <p:nvPr/>
        </p:nvCxnSpPr>
        <p:spPr>
          <a:xfrm>
            <a:off x="1413751" y="2322279"/>
            <a:ext cx="6620643" cy="0"/>
          </a:xfrm>
          <a:prstGeom prst="line">
            <a:avLst/>
          </a:prstGeom>
          <a:ln w="57150"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矩形 47"/>
          <p:cNvSpPr>
            <a:spLocks noChangeArrowheads="1"/>
          </p:cNvSpPr>
          <p:nvPr/>
        </p:nvSpPr>
        <p:spPr bwMode="auto">
          <a:xfrm>
            <a:off x="1326509" y="1489916"/>
            <a:ext cx="6795131"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050">
              <a:solidFill>
                <a:schemeClr val="tx1">
                  <a:lumMod val="75000"/>
                  <a:lumOff val="25000"/>
                </a:schemeClr>
              </a:solidFill>
              <a:sym typeface="微软雅黑" panose="020b0503020204020204" pitchFamily="34" charset="-122"/>
            </a:endParaRPr>
          </a:p>
        </p:txBody>
      </p:sp>
      <p:sp>
        <p:nvSpPr>
          <p:cNvPr id="11" name="矩形 10"/>
          <p:cNvSpPr/>
          <p:nvPr/>
        </p:nvSpPr>
        <p:spPr>
          <a:xfrm>
            <a:off x="1868750" y="2894500"/>
            <a:ext cx="984871" cy="323159"/>
          </a:xfrm>
          <a:prstGeom prst="rect">
            <a:avLst/>
          </a:prstGeom>
        </p:spPr>
        <p:txBody>
          <a:bodyPr wrap="none" lIns="68573" tIns="34287" rIns="68573" bIns="34287">
            <a:spAutoFit/>
          </a:bodyPr>
          <a:lstStyle/>
          <a:p>
            <a:pPr algn="ctr"/>
            <a:r>
              <a:rPr lang="zh-CN" altLang="en-US" sz="1650" b="1">
                <a:solidFill>
                  <a:schemeClr val="bg1"/>
                </a:solidFill>
                <a:latin typeface="微软雅黑" panose="020b0503020204020204" pitchFamily="34" charset="-122"/>
                <a:ea typeface="微软雅黑" panose="020b0503020204020204" pitchFamily="34" charset="-122"/>
              </a:rPr>
              <a:t>添加标题</a:t>
            </a:r>
            <a:endParaRPr lang="en-US" altLang="zh-CN" sz="1650" b="1">
              <a:solidFill>
                <a:schemeClr val="bg1"/>
              </a:solidFill>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1449187" y="3206198"/>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a:solidFill>
                  <a:schemeClr val="bg1">
                    <a:lumMod val="95000"/>
                  </a:schemeClr>
                </a:solidFill>
                <a:sym typeface="微软雅黑" panose="020b0503020204020204" pitchFamily="34" charset="-122"/>
              </a:rPr>
              <a:t>在此录入上述图表的描述说明，在此录入上述图表的描述说明，在此录入上述图表的描述说明。</a:t>
            </a:r>
            <a:endParaRPr lang="zh-CN" altLang="en-US" sz="1050">
              <a:solidFill>
                <a:schemeClr val="bg1">
                  <a:lumMod val="95000"/>
                </a:schemeClr>
              </a:solidFill>
              <a:sym typeface="微软雅黑" panose="020b0503020204020204" pitchFamily="34" charset="-122"/>
            </a:endParaRPr>
          </a:p>
        </p:txBody>
      </p:sp>
      <p:sp>
        <p:nvSpPr>
          <p:cNvPr id="13" name="矩形 12"/>
          <p:cNvSpPr/>
          <p:nvPr/>
        </p:nvSpPr>
        <p:spPr>
          <a:xfrm>
            <a:off x="4231637" y="2894500"/>
            <a:ext cx="984871" cy="323159"/>
          </a:xfrm>
          <a:prstGeom prst="rect">
            <a:avLst/>
          </a:prstGeom>
        </p:spPr>
        <p:txBody>
          <a:bodyPr wrap="none" lIns="68573" tIns="34287" rIns="68573" bIns="34287">
            <a:spAutoFit/>
          </a:bodyPr>
          <a:lstStyle/>
          <a:p>
            <a:pPr algn="ctr"/>
            <a:r>
              <a:rPr lang="zh-CN" altLang="en-US" sz="1650" b="1">
                <a:solidFill>
                  <a:schemeClr val="bg1"/>
                </a:solidFill>
                <a:latin typeface="微软雅黑" panose="020b0503020204020204" pitchFamily="34" charset="-122"/>
                <a:ea typeface="微软雅黑" panose="020b0503020204020204" pitchFamily="34" charset="-122"/>
              </a:rPr>
              <a:t>添加标题</a:t>
            </a:r>
            <a:endParaRPr lang="en-US" altLang="zh-CN" sz="1650" b="1">
              <a:solidFill>
                <a:schemeClr val="bg1"/>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3812074" y="3206198"/>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a:solidFill>
                  <a:schemeClr val="bg1">
                    <a:lumMod val="95000"/>
                  </a:schemeClr>
                </a:solidFill>
                <a:sym typeface="微软雅黑" panose="020b0503020204020204" pitchFamily="34" charset="-122"/>
              </a:rPr>
              <a:t>在此录入上述图表的描述说明，在此录入上述图表的描述说明，在此录入上述图表的描述说明。</a:t>
            </a:r>
            <a:endParaRPr lang="zh-CN" altLang="en-US" sz="1050">
              <a:solidFill>
                <a:schemeClr val="bg1">
                  <a:lumMod val="95000"/>
                </a:schemeClr>
              </a:solidFill>
              <a:sym typeface="微软雅黑" panose="020b0503020204020204" pitchFamily="34" charset="-122"/>
            </a:endParaRPr>
          </a:p>
        </p:txBody>
      </p:sp>
      <p:sp>
        <p:nvSpPr>
          <p:cNvPr id="15" name="矩形 14"/>
          <p:cNvSpPr/>
          <p:nvPr/>
        </p:nvSpPr>
        <p:spPr>
          <a:xfrm>
            <a:off x="6593301" y="2894500"/>
            <a:ext cx="984871" cy="323159"/>
          </a:xfrm>
          <a:prstGeom prst="rect">
            <a:avLst/>
          </a:prstGeom>
        </p:spPr>
        <p:txBody>
          <a:bodyPr wrap="none" lIns="68573" tIns="34287" rIns="68573" bIns="34287">
            <a:spAutoFit/>
          </a:bodyPr>
          <a:lstStyle/>
          <a:p>
            <a:pPr algn="ctr"/>
            <a:r>
              <a:rPr lang="zh-CN" altLang="en-US" sz="1650" b="1">
                <a:solidFill>
                  <a:schemeClr val="bg1"/>
                </a:solidFill>
                <a:latin typeface="微软雅黑" panose="020b0503020204020204" pitchFamily="34" charset="-122"/>
                <a:ea typeface="微软雅黑" panose="020b0503020204020204" pitchFamily="34" charset="-122"/>
              </a:rPr>
              <a:t>添加标题</a:t>
            </a:r>
            <a:endParaRPr lang="en-US" altLang="zh-CN" sz="1650" b="1">
              <a:solidFill>
                <a:schemeClr val="bg1"/>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6173740" y="3206198"/>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a:solidFill>
                  <a:schemeClr val="bg1">
                    <a:lumMod val="95000"/>
                  </a:schemeClr>
                </a:solidFill>
                <a:sym typeface="微软雅黑" panose="020b0503020204020204" pitchFamily="34" charset="-122"/>
              </a:rPr>
              <a:t>在此录入上述图表的描述说明，在此录入上述图表的描述说明，在此录入上述图表的描述说明。</a:t>
            </a:r>
            <a:endParaRPr lang="zh-CN" altLang="en-US" sz="1050">
              <a:solidFill>
                <a:schemeClr val="bg1">
                  <a:lumMod val="95000"/>
                </a:schemeClr>
              </a:solidFill>
              <a:sym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par>
                          <p:cTn id="13" fill="hold" nodeType="afterGroup">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anim calcmode="lin" valueType="num">
                                      <p:cBhvr>
                                        <p:cTn id="17" dur="750" fill="hold"/>
                                        <p:tgtEl>
                                          <p:spTgt spid="6"/>
                                        </p:tgtEl>
                                        <p:attrNameLst>
                                          <p:attrName>ppt_x</p:attrName>
                                        </p:attrNameLst>
                                      </p:cBhvr>
                                      <p:tavLst>
                                        <p:tav tm="0">
                                          <p:val>
                                            <p:strVal val="#ppt_x"/>
                                          </p:val>
                                        </p:tav>
                                        <p:tav tm="100000">
                                          <p:val>
                                            <p:strVal val="#ppt_x"/>
                                          </p:val>
                                        </p:tav>
                                      </p:tavLst>
                                    </p:anim>
                                    <p:anim calcmode="lin" valueType="num">
                                      <p:cBhvr>
                                        <p:cTn id="18" dur="75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750"/>
                            </p:stCondLst>
                            <p:childTnLst>
                              <p:par>
                                <p:cTn id="30" presetID="14" presetClass="entr" presetSubtype="10" fill="hold" grpId="0" nodeType="afterEffect">
                                  <p:stCondLst>
                                    <p:cond delay="25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400"/>
                                        <p:tgtEl>
                                          <p:spTgt spid="11"/>
                                        </p:tgtEl>
                                      </p:cBhvr>
                                    </p:animEffect>
                                  </p:childTnLst>
                                </p:cTn>
                              </p:par>
                              <p:par>
                                <p:cTn id="33" presetID="14" presetClass="entr" presetSubtype="10" fill="hold" grpId="0" nodeType="withEffect">
                                  <p:stCondLst>
                                    <p:cond delay="25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400"/>
                                        <p:tgtEl>
                                          <p:spTgt spid="12"/>
                                        </p:tgtEl>
                                      </p:cBhvr>
                                    </p:animEffect>
                                  </p:childTnLst>
                                </p:cTn>
                              </p:par>
                              <p:par>
                                <p:cTn id="36" presetID="14" presetClass="entr" presetSubtype="10" fill="hold" grpId="0" nodeType="withEffect">
                                  <p:stCondLst>
                                    <p:cond delay="25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400"/>
                                        <p:tgtEl>
                                          <p:spTgt spid="13"/>
                                        </p:tgtEl>
                                      </p:cBhvr>
                                    </p:animEffect>
                                  </p:childTnLst>
                                </p:cTn>
                              </p:par>
                              <p:par>
                                <p:cTn id="39" presetID="14" presetClass="entr" presetSubtype="10" fill="hold" grpId="0" nodeType="withEffect">
                                  <p:stCondLst>
                                    <p:cond delay="25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400"/>
                                        <p:tgtEl>
                                          <p:spTgt spid="14"/>
                                        </p:tgtEl>
                                      </p:cBhvr>
                                    </p:animEffect>
                                  </p:childTnLst>
                                </p:cTn>
                              </p:par>
                              <p:par>
                                <p:cTn id="42" presetID="14" presetClass="entr" presetSubtype="10" fill="hold" grpId="0" nodeType="withEffect">
                                  <p:stCondLst>
                                    <p:cond delay="25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400"/>
                                        <p:tgtEl>
                                          <p:spTgt spid="15"/>
                                        </p:tgtEl>
                                      </p:cBhvr>
                                    </p:animEffect>
                                  </p:childTnLst>
                                </p:cTn>
                              </p:par>
                              <p:par>
                                <p:cTn id="45" presetID="14" presetClass="entr" presetSubtype="10" fill="hold" grpId="0" nodeType="withEffect">
                                  <p:stCondLst>
                                    <p:cond delay="25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6487"/>
            <a:ext cx="9144000" cy="276701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5" y="1307453"/>
            <a:ext cx="5132652" cy="3322636"/>
          </a:xfrm>
          <a:prstGeom prst="rect">
            <a:avLst/>
          </a:prstGeom>
        </p:spPr>
      </p:pic>
      <p:sp>
        <p:nvSpPr>
          <p:cNvPr id="8" name="矩形 7"/>
          <p:cNvSpPr/>
          <p:nvPr/>
        </p:nvSpPr>
        <p:spPr>
          <a:xfrm>
            <a:off x="5538788" y="1215208"/>
            <a:ext cx="2205925" cy="830997"/>
          </a:xfrm>
          <a:prstGeom prst="rect">
            <a:avLst/>
          </a:prstGeom>
        </p:spPr>
        <p:txBody>
          <a:bodyPr wrap="none">
            <a:spAutoFit/>
          </a:bodyPr>
          <a:lstStyle/>
          <a:p>
            <a:pPr algn="ctr"/>
            <a:r>
              <a:rPr lang="en-US" altLang="zh-CN" sz="4800" smtClean="0">
                <a:solidFill>
                  <a:srgbClr val="49A809"/>
                </a:solidFill>
              </a:rPr>
              <a:t>PART 03</a:t>
            </a:r>
            <a:endParaRPr lang="zh-CN" altLang="en-US" sz="4800">
              <a:solidFill>
                <a:srgbClr val="49A809"/>
              </a:solidFill>
              <a:latin typeface="黑体" panose="02010609060101010101" pitchFamily="49" charset="-122"/>
              <a:ea typeface="黑体" panose="02010609060101010101" pitchFamily="49" charset="-122"/>
            </a:endParaRPr>
          </a:p>
        </p:txBody>
      </p:sp>
      <p:sp>
        <p:nvSpPr>
          <p:cNvPr id="9" name="矩形 8"/>
          <p:cNvSpPr/>
          <p:nvPr/>
        </p:nvSpPr>
        <p:spPr>
          <a:xfrm>
            <a:off x="5297756" y="1988536"/>
            <a:ext cx="2646878" cy="584775"/>
          </a:xfrm>
          <a:prstGeom prst="rect">
            <a:avLst/>
          </a:prstGeom>
        </p:spPr>
        <p:txBody>
          <a:bodyPr wrap="none">
            <a:spAutoFit/>
          </a:bodyPr>
          <a:lstStyle/>
          <a:p>
            <a:pPr algn="ctr"/>
            <a:r>
              <a:rPr lang="zh-CN" altLang="en-US" sz="3200">
                <a:solidFill>
                  <a:schemeClr val="tx1">
                    <a:lumMod val="75000"/>
                    <a:lumOff val="25000"/>
                  </a:schemeClr>
                </a:solidFill>
                <a:latin typeface="黑体" panose="02010609060101010101" pitchFamily="49" charset="-122"/>
                <a:ea typeface="黑体" panose="02010609060101010101" pitchFamily="49" charset="-122"/>
              </a:rPr>
              <a:t>单击</a:t>
            </a:r>
            <a:r>
              <a:rPr lang="zh-CN" altLang="en-US" sz="3200" smtClean="0">
                <a:solidFill>
                  <a:schemeClr val="tx1">
                    <a:lumMod val="75000"/>
                    <a:lumOff val="25000"/>
                  </a:schemeClr>
                </a:solidFill>
                <a:latin typeface="黑体" panose="02010609060101010101" pitchFamily="49" charset="-122"/>
                <a:ea typeface="黑体" panose="02010609060101010101" pitchFamily="49" charset="-122"/>
              </a:rPr>
              <a:t>添加标题</a:t>
            </a:r>
            <a:endParaRPr lang="zh-CN" altLang="en-US" sz="320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0" name="矩形 9"/>
          <p:cNvSpPr/>
          <p:nvPr/>
        </p:nvSpPr>
        <p:spPr>
          <a:xfrm>
            <a:off x="5034776" y="2605087"/>
            <a:ext cx="3213946" cy="590931"/>
          </a:xfrm>
          <a:prstGeom prst="rect">
            <a:avLst/>
          </a:prstGeom>
        </p:spPr>
        <p:txBody>
          <a:bodyPr wrap="square">
            <a:spAutoFit/>
          </a:bodyPr>
          <a:lstStyle/>
          <a:p>
            <a:pPr algn="ctr" defTabSz="685800">
              <a:lnSpc>
                <a:spcPct val="120000"/>
              </a:lnSpc>
              <a:defRPr/>
            </a:pPr>
            <a:r>
              <a:rPr lang="en-US" altLang="zh-CN" sz="9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a:t>
            </a:r>
            <a:endParaRPr lang="zh-CN" altLang="en-US" sz="900" baseline="-30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700" fill="hold"/>
                                        <p:tgtEl>
                                          <p:spTgt spid="6"/>
                                        </p:tgtEl>
                                        <p:attrNameLst>
                                          <p:attrName>ppt_x</p:attrName>
                                        </p:attrNameLst>
                                      </p:cBhvr>
                                      <p:tavLst>
                                        <p:tav tm="0">
                                          <p:val>
                                            <p:strVal val="0-#ppt_w/2"/>
                                          </p:val>
                                        </p:tav>
                                        <p:tav tm="100000">
                                          <p:val>
                                            <p:strVal val="#ppt_x"/>
                                          </p:val>
                                        </p:tav>
                                      </p:tavLst>
                                    </p:anim>
                                    <p:anim calcmode="lin" valueType="num">
                                      <p:cBhvr additive="base">
                                        <p:cTn id="13" dur="17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700"/>
                            </p:stCondLst>
                            <p:childTnLst>
                              <p:par>
                                <p:cTn id="15" presetID="2" presetClass="entr" presetSubtype="1" accel="4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ppt_x"/>
                                          </p:val>
                                        </p:tav>
                                        <p:tav tm="100000">
                                          <p:val>
                                            <p:strVal val="#ppt_x"/>
                                          </p:val>
                                        </p:tav>
                                      </p:tavLst>
                                    </p:anim>
                                    <p:anim calcmode="lin" valueType="num">
                                      <p:cBhvr additive="base">
                                        <p:cTn id="18" dur="1500" fill="hold"/>
                                        <p:tgtEl>
                                          <p:spTgt spid="8"/>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20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nodeType="afterGroup">
                            <p:stCondLst>
                              <p:cond delay="37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200150" y="1921669"/>
            <a:ext cx="2102644" cy="1557338"/>
            <a:chOff x="1200150" y="1921669"/>
            <a:chExt cx="2102644" cy="1557338"/>
          </a:xfrm>
        </p:grpSpPr>
        <p:sp>
          <p:nvSpPr>
            <p:cNvPr id="7" name="Freeform 9"/>
            <p:cNvSpPr/>
            <p:nvPr/>
          </p:nvSpPr>
          <p:spPr bwMode="auto">
            <a:xfrm>
              <a:off x="1200150" y="1921669"/>
              <a:ext cx="1990725" cy="1557338"/>
            </a:xfrm>
            <a:custGeom>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7BCC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8" name="Oval 27"/>
            <p:cNvSpPr>
              <a:spLocks noChangeArrowheads="1"/>
            </p:cNvSpPr>
            <p:nvPr/>
          </p:nvSpPr>
          <p:spPr bwMode="auto">
            <a:xfrm>
              <a:off x="1429941" y="2527698"/>
              <a:ext cx="1872853"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1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 name="组合 8"/>
          <p:cNvGrpSpPr/>
          <p:nvPr/>
        </p:nvGrpSpPr>
        <p:grpSpPr>
          <a:xfrm>
            <a:off x="2819400" y="1921669"/>
            <a:ext cx="1994298" cy="1557338"/>
            <a:chOff x="2819400" y="1921669"/>
            <a:chExt cx="1994298" cy="1557338"/>
          </a:xfrm>
        </p:grpSpPr>
        <p:sp>
          <p:nvSpPr>
            <p:cNvPr id="10" name="Freeform 6"/>
            <p:cNvSpPr/>
            <p:nvPr/>
          </p:nvSpPr>
          <p:spPr bwMode="auto">
            <a:xfrm>
              <a:off x="2819400" y="1921669"/>
              <a:ext cx="1882379" cy="1557338"/>
            </a:xfrm>
            <a:custGeom>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1" name="Oval 27"/>
            <p:cNvSpPr>
              <a:spLocks noChangeArrowheads="1"/>
            </p:cNvSpPr>
            <p:nvPr/>
          </p:nvSpPr>
          <p:spPr bwMode="auto">
            <a:xfrm>
              <a:off x="2940844" y="2527698"/>
              <a:ext cx="1872854"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1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2" name="组合 11"/>
          <p:cNvGrpSpPr/>
          <p:nvPr/>
        </p:nvGrpSpPr>
        <p:grpSpPr>
          <a:xfrm>
            <a:off x="4329112" y="1921669"/>
            <a:ext cx="1994298" cy="1557338"/>
            <a:chOff x="4329112" y="1921669"/>
            <a:chExt cx="1994298" cy="1557338"/>
          </a:xfrm>
        </p:grpSpPr>
        <p:sp>
          <p:nvSpPr>
            <p:cNvPr id="13" name="Freeform 7"/>
            <p:cNvSpPr/>
            <p:nvPr/>
          </p:nvSpPr>
          <p:spPr bwMode="auto">
            <a:xfrm>
              <a:off x="4329112" y="1921669"/>
              <a:ext cx="1882379" cy="1557338"/>
            </a:xfrm>
            <a:custGeom>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7BCC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4" name="Oval 27"/>
            <p:cNvSpPr>
              <a:spLocks noChangeArrowheads="1"/>
            </p:cNvSpPr>
            <p:nvPr/>
          </p:nvSpPr>
          <p:spPr bwMode="auto">
            <a:xfrm>
              <a:off x="4450556" y="2527698"/>
              <a:ext cx="1872854"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1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5" name="组合 14"/>
          <p:cNvGrpSpPr/>
          <p:nvPr/>
        </p:nvGrpSpPr>
        <p:grpSpPr>
          <a:xfrm>
            <a:off x="5838826" y="1921669"/>
            <a:ext cx="1991915" cy="1557338"/>
            <a:chOff x="5838826" y="1921669"/>
            <a:chExt cx="1991915" cy="1557338"/>
          </a:xfrm>
        </p:grpSpPr>
        <p:sp>
          <p:nvSpPr>
            <p:cNvPr id="16" name="Freeform 8"/>
            <p:cNvSpPr/>
            <p:nvPr/>
          </p:nvSpPr>
          <p:spPr bwMode="auto">
            <a:xfrm>
              <a:off x="5838826" y="1921669"/>
              <a:ext cx="1879997" cy="1557338"/>
            </a:xfrm>
            <a:custGeom>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2" h="557">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7" name="Oval 27"/>
            <p:cNvSpPr>
              <a:spLocks noChangeArrowheads="1"/>
            </p:cNvSpPr>
            <p:nvPr/>
          </p:nvSpPr>
          <p:spPr bwMode="auto">
            <a:xfrm>
              <a:off x="5957887" y="2527698"/>
              <a:ext cx="1872854"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1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8" name="TextBox 57"/>
          <p:cNvSpPr txBox="1"/>
          <p:nvPr/>
        </p:nvSpPr>
        <p:spPr bwMode="auto">
          <a:xfrm>
            <a:off x="965597" y="3649266"/>
            <a:ext cx="2005013" cy="652486"/>
          </a:xfrm>
          <a:prstGeom prst="rect">
            <a:avLst/>
          </a:prstGeom>
          <a:noFill/>
        </p:spPr>
        <p:txBody>
          <a:bodyPr>
            <a:spAutoFit/>
          </a:bodyPr>
          <a:lstStyle/>
          <a:p>
            <a:pPr algn="ctr" eaLnBrk="1" fontAlgn="auto" hangingPunct="1">
              <a:lnSpc>
                <a:spcPct val="130000"/>
              </a:lnSpc>
              <a:spcBef>
                <a:spcPct val="0"/>
              </a:spcBef>
              <a:spcAft>
                <a:spcPct val="0"/>
              </a:spcAft>
              <a:defRPr/>
            </a:pPr>
            <a:r>
              <a:rPr lang="zh-CN" altLang="en-US" sz="140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ct val="0"/>
              </a:spcBef>
              <a:spcAft>
                <a:spcPct val="0"/>
              </a:spcAft>
              <a:defRPr/>
            </a:pPr>
            <a:r>
              <a:rPr lang="zh-CN" altLang="en-US" sz="140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57"/>
          <p:cNvSpPr txBox="1"/>
          <p:nvPr/>
        </p:nvSpPr>
        <p:spPr bwMode="auto">
          <a:xfrm>
            <a:off x="2527697" y="1201341"/>
            <a:ext cx="2005013" cy="652486"/>
          </a:xfrm>
          <a:prstGeom prst="rect">
            <a:avLst/>
          </a:prstGeom>
          <a:noFill/>
        </p:spPr>
        <p:txBody>
          <a:bodyPr>
            <a:spAutoFit/>
          </a:bodyPr>
          <a:lstStyle/>
          <a:p>
            <a:pPr algn="ctr" eaLnBrk="1" fontAlgn="auto" hangingPunct="1">
              <a:lnSpc>
                <a:spcPct val="130000"/>
              </a:lnSpc>
              <a:spcBef>
                <a:spcPct val="0"/>
              </a:spcBef>
              <a:spcAft>
                <a:spcPct val="0"/>
              </a:spcAft>
              <a:defRPr/>
            </a:pPr>
            <a:r>
              <a:rPr lang="zh-CN" altLang="en-US" sz="140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ct val="0"/>
              </a:spcBef>
              <a:spcAft>
                <a:spcPct val="0"/>
              </a:spcAft>
              <a:defRPr/>
            </a:pPr>
            <a:r>
              <a:rPr lang="zh-CN" altLang="en-US" sz="140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57"/>
          <p:cNvSpPr txBox="1"/>
          <p:nvPr/>
        </p:nvSpPr>
        <p:spPr bwMode="auto">
          <a:xfrm>
            <a:off x="4192191" y="3649266"/>
            <a:ext cx="2005013" cy="652486"/>
          </a:xfrm>
          <a:prstGeom prst="rect">
            <a:avLst/>
          </a:prstGeom>
          <a:noFill/>
        </p:spPr>
        <p:txBody>
          <a:bodyPr>
            <a:spAutoFit/>
          </a:bodyPr>
          <a:lstStyle/>
          <a:p>
            <a:pPr algn="ctr" eaLnBrk="1" fontAlgn="auto" hangingPunct="1">
              <a:lnSpc>
                <a:spcPct val="130000"/>
              </a:lnSpc>
              <a:spcBef>
                <a:spcPct val="0"/>
              </a:spcBef>
              <a:spcAft>
                <a:spcPct val="0"/>
              </a:spcAft>
              <a:defRPr/>
            </a:pPr>
            <a:r>
              <a:rPr lang="zh-CN" altLang="en-US" sz="140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ct val="0"/>
              </a:spcBef>
              <a:spcAft>
                <a:spcPct val="0"/>
              </a:spcAft>
              <a:defRPr/>
            </a:pPr>
            <a:r>
              <a:rPr lang="zh-CN" altLang="en-US" sz="140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57"/>
          <p:cNvSpPr txBox="1"/>
          <p:nvPr/>
        </p:nvSpPr>
        <p:spPr bwMode="auto">
          <a:xfrm>
            <a:off x="5463778" y="1201341"/>
            <a:ext cx="2005013" cy="652486"/>
          </a:xfrm>
          <a:prstGeom prst="rect">
            <a:avLst/>
          </a:prstGeom>
          <a:noFill/>
        </p:spPr>
        <p:txBody>
          <a:bodyPr>
            <a:spAutoFit/>
          </a:bodyPr>
          <a:lstStyle/>
          <a:p>
            <a:pPr algn="ctr" eaLnBrk="1" fontAlgn="auto" hangingPunct="1">
              <a:lnSpc>
                <a:spcPct val="130000"/>
              </a:lnSpc>
              <a:spcBef>
                <a:spcPct val="0"/>
              </a:spcBef>
              <a:spcAft>
                <a:spcPct val="0"/>
              </a:spcAft>
              <a:defRPr/>
            </a:pPr>
            <a:r>
              <a:rPr lang="zh-CN" altLang="en-US" sz="140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ct val="0"/>
              </a:spcBef>
              <a:spcAft>
                <a:spcPct val="0"/>
              </a:spcAft>
              <a:defRPr/>
            </a:pPr>
            <a:r>
              <a:rPr lang="zh-CN" altLang="en-US" sz="140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par>
                                <p:cTn id="9" presetID="12" presetClass="entr" presetSubtype="8" fill="hold"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par>
                                <p:cTn id="13" presetID="12" presetClass="entr" presetSubtype="8" fill="hold"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right)">
                                      <p:cBhvr>
                                        <p:cTn id="16" dur="500"/>
                                        <p:tgtEl>
                                          <p:spTgt spid="9"/>
                                        </p:tgtEl>
                                      </p:cBhvr>
                                    </p:animEffect>
                                  </p:childTnLst>
                                </p:cTn>
                              </p:par>
                              <p:par>
                                <p:cTn id="17" presetID="12" presetClass="entr" presetSubtype="8" fill="hold" nodeType="withEffect">
                                  <p:stCondLst>
                                    <p:cond delay="3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par>
                          <p:cTn id="21" fill="hold" nodeType="afterGroup">
                            <p:stCondLst>
                              <p:cond delay="800"/>
                            </p:stCondLst>
                            <p:childTnLst>
                              <p:par>
                                <p:cTn id="22" presetID="1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p:tgtEl>
                                          <p:spTgt spid="19"/>
                                        </p:tgtEl>
                                        <p:attrNameLst>
                                          <p:attrName>ppt_y</p:attrName>
                                        </p:attrNameLst>
                                      </p:cBhvr>
                                      <p:tavLst>
                                        <p:tav tm="0">
                                          <p:val>
                                            <p:strVal val="#ppt_y+#ppt_h*1.125000"/>
                                          </p:val>
                                        </p:tav>
                                        <p:tav tm="100000">
                                          <p:val>
                                            <p:strVal val="#ppt_y"/>
                                          </p:val>
                                        </p:tav>
                                      </p:tavLst>
                                    </p:anim>
                                    <p:animEffect transition="in" filter="wipe(up)">
                                      <p:cBhvr>
                                        <p:cTn id="25" dur="500"/>
                                        <p:tgtEl>
                                          <p:spTgt spid="19"/>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p:tgtEl>
                                          <p:spTgt spid="21"/>
                                        </p:tgtEl>
                                        <p:attrNameLst>
                                          <p:attrName>ppt_y</p:attrName>
                                        </p:attrNameLst>
                                      </p:cBhvr>
                                      <p:tavLst>
                                        <p:tav tm="0">
                                          <p:val>
                                            <p:strVal val="#ppt_y+#ppt_h*1.125000"/>
                                          </p:val>
                                        </p:tav>
                                        <p:tav tm="100000">
                                          <p:val>
                                            <p:strVal val="#ppt_y"/>
                                          </p:val>
                                        </p:tav>
                                      </p:tavLst>
                                    </p:anim>
                                    <p:animEffect transition="in" filter="wipe(up)">
                                      <p:cBhvr>
                                        <p:cTn id="29" dur="500"/>
                                        <p:tgtEl>
                                          <p:spTgt spid="21"/>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down)">
                                      <p:cBhvr>
                                        <p:cTn id="33" dur="500"/>
                                        <p:tgtEl>
                                          <p:spTgt spid="18"/>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p:tgtEl>
                                          <p:spTgt spid="20"/>
                                        </p:tgtEl>
                                        <p:attrNameLst>
                                          <p:attrName>ppt_y</p:attrName>
                                        </p:attrNameLst>
                                      </p:cBhvr>
                                      <p:tavLst>
                                        <p:tav tm="0">
                                          <p:val>
                                            <p:strVal val="#ppt_y-#ppt_h*1.125000"/>
                                          </p:val>
                                        </p:tav>
                                        <p:tav tm="100000">
                                          <p:val>
                                            <p:strVal val="#ppt_y"/>
                                          </p:val>
                                        </p:tav>
                                      </p:tavLst>
                                    </p:anim>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6487"/>
            <a:ext cx="9144000" cy="276701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63" y="1662291"/>
            <a:ext cx="2385269" cy="3502533"/>
          </a:xfrm>
          <a:prstGeom prst="rect">
            <a:avLst/>
          </a:prstGeom>
        </p:spPr>
      </p:pic>
      <p:sp>
        <p:nvSpPr>
          <p:cNvPr id="4" name="文本框 3"/>
          <p:cNvSpPr txBox="1"/>
          <p:nvPr/>
        </p:nvSpPr>
        <p:spPr>
          <a:xfrm>
            <a:off x="4335834" y="737324"/>
            <a:ext cx="2536722" cy="461665"/>
          </a:xfrm>
          <a:prstGeom prst="rect">
            <a:avLst/>
          </a:prstGeom>
          <a:noFill/>
        </p:spPr>
        <p:txBody>
          <a:bodyPr wrap="square" rtlCol="0">
            <a:spAutoFit/>
          </a:bodyPr>
          <a:lstStyle/>
          <a:p>
            <a:pPr algn="ctr"/>
            <a:r>
              <a:rPr lang="zh-CN" altLang="en-US" sz="2400" smtClean="0">
                <a:solidFill>
                  <a:schemeClr val="tx1">
                    <a:lumMod val="75000"/>
                    <a:lumOff val="25000"/>
                  </a:schemeClr>
                </a:solidFill>
                <a:latin typeface="黑体" panose="02010609060101010101" pitchFamily="49" charset="-122"/>
                <a:ea typeface="黑体" panose="02010609060101010101" pitchFamily="49" charset="-122"/>
              </a:rPr>
              <a:t>序言</a:t>
            </a:r>
            <a:r>
              <a:rPr lang="zh-CN" altLang="en-US" sz="1600" smtClean="0">
                <a:solidFill>
                  <a:schemeClr val="tx1">
                    <a:lumMod val="75000"/>
                    <a:lumOff val="25000"/>
                  </a:schemeClr>
                </a:solidFill>
                <a:latin typeface="黑体" panose="02010609060101010101" pitchFamily="49" charset="-122"/>
                <a:ea typeface="黑体" panose="02010609060101010101" pitchFamily="49" charset="-122"/>
              </a:rPr>
              <a:t>◆</a:t>
            </a:r>
            <a:r>
              <a:rPr lang="zh-CN" altLang="en-US" sz="2400" smtClean="0">
                <a:solidFill>
                  <a:srgbClr val="337303"/>
                </a:solidFill>
                <a:latin typeface="黑体" panose="02010609060101010101" pitchFamily="49" charset="-122"/>
                <a:ea typeface="黑体" panose="02010609060101010101" pitchFamily="49" charset="-122"/>
              </a:rPr>
              <a:t>概述</a:t>
            </a:r>
            <a:endParaRPr lang="zh-CN" altLang="en-US" sz="2400">
              <a:solidFill>
                <a:srgbClr val="337303"/>
              </a:solidFill>
              <a:latin typeface="黑体" panose="02010609060101010101" pitchFamily="49" charset="-122"/>
              <a:ea typeface="黑体" panose="02010609060101010101" pitchFamily="49" charset="-122"/>
            </a:endParaRPr>
          </a:p>
        </p:txBody>
      </p:sp>
      <p:sp>
        <p:nvSpPr>
          <p:cNvPr id="5" name="文本框 4"/>
          <p:cNvSpPr txBox="1"/>
          <p:nvPr/>
        </p:nvSpPr>
        <p:spPr bwMode="auto">
          <a:xfrm>
            <a:off x="2700128" y="1556087"/>
            <a:ext cx="6020538" cy="2031325"/>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1050" spc="75">
                <a:solidFill>
                  <a:schemeClr val="tx1">
                    <a:lumMod val="85000"/>
                    <a:lumOff val="15000"/>
                  </a:schemeClr>
                </a:solidFill>
                <a:latin typeface="微软雅黑" panose="020b0503020204020204" pitchFamily="34" charset="-122"/>
                <a:ea typeface="微软雅黑" panose="020b0503020204020204" pitchFamily="34" charset="-122"/>
              </a:rPr>
              <a:t>关于颜色：如需更换色彩，使用时将红色换一个跟主题相关的颜色，则有了跟自己相关的个性独立的感觉。</a:t>
            </a:r>
            <a:endParaRPr lang="zh-CN" altLang="en-US" sz="1050" spc="75">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u"/>
              <a:defRPr/>
            </a:pPr>
            <a:r>
              <a:rPr lang="zh-CN" altLang="en-US" sz="1050" spc="75">
                <a:solidFill>
                  <a:schemeClr val="tx1">
                    <a:lumMod val="85000"/>
                    <a:lumOff val="15000"/>
                  </a:schemeClr>
                </a:solidFill>
                <a:latin typeface="微软雅黑" panose="020b0503020204020204" pitchFamily="34" charset="-122"/>
                <a:ea typeface="微软雅黑" panose="020b0503020204020204" pitchFamily="34" charset="-122"/>
              </a:rPr>
              <a:t>关于内容：模版虽删除了具体的内容，但具备基本构架，合理美观的编排好了现成的素材位置，结合本企业的具体情况更换即可，方便实用。版块结构可根据具体实用情况将前后秩序重新排列使用，同一版面形式可以复制重复使用以增加相关性内容。</a:t>
            </a:r>
            <a:endParaRPr lang="zh-CN" altLang="en-US" sz="1050" spc="75">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u"/>
              <a:defRPr/>
            </a:pPr>
            <a:r>
              <a:rPr lang="zh-CN" altLang="en-US" sz="1050" spc="75">
                <a:solidFill>
                  <a:schemeClr val="tx1">
                    <a:lumMod val="85000"/>
                    <a:lumOff val="15000"/>
                  </a:schemeClr>
                </a:solidFill>
                <a:latin typeface="微软雅黑" panose="020b0503020204020204" pitchFamily="34" charset="-122"/>
                <a:ea typeface="微软雅黑" panose="020b0503020204020204" pitchFamily="34" charset="-122"/>
              </a:rPr>
              <a:t>关于图片：图片添加有两种方式，一使用 右键</a:t>
            </a:r>
            <a:r>
              <a:rPr lang="en-US" altLang="zh-CN" sz="1050" spc="75">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50" spc="75">
                <a:solidFill>
                  <a:schemeClr val="tx1">
                    <a:lumMod val="85000"/>
                    <a:lumOff val="15000"/>
                  </a:schemeClr>
                </a:solidFill>
                <a:latin typeface="微软雅黑" panose="020b0503020204020204" pitchFamily="34" charset="-122"/>
                <a:ea typeface="微软雅黑" panose="020b0503020204020204" pitchFamily="34" charset="-122"/>
              </a:rPr>
              <a:t>更改图片，其二在 形状填充下选择“图片”形式进行填充。图片如变形或更改尺寸，需用剪裁工具进行调整。本模板为固定图片大小，基本上都是使用第二种方式。</a:t>
            </a:r>
            <a:endParaRPr lang="zh-CN" altLang="en-US" sz="1050" spc="75">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600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4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776539" y="2553891"/>
            <a:ext cx="2190749" cy="1654969"/>
            <a:chOff x="2776539" y="2553891"/>
            <a:chExt cx="2190749" cy="1654969"/>
          </a:xfrm>
          <a:solidFill>
            <a:srgbClr val="7BCC1A"/>
          </a:solidFill>
        </p:grpSpPr>
        <p:sp>
          <p:nvSpPr>
            <p:cNvPr id="7" name="右弧形箭头 5"/>
            <p:cNvSpPr/>
            <p:nvPr/>
          </p:nvSpPr>
          <p:spPr>
            <a:xfrm rot="16200000">
              <a:off x="3462338" y="2420541"/>
              <a:ext cx="1371600" cy="1638300"/>
            </a:xfrm>
            <a:custGeom>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a:ea typeface="幼圆" panose="02010509060101010101" charset="-122"/>
              </a:endParaRPr>
            </a:p>
          </p:txBody>
        </p:sp>
        <p:sp>
          <p:nvSpPr>
            <p:cNvPr id="8" name="矩形 7"/>
            <p:cNvSpPr/>
            <p:nvPr/>
          </p:nvSpPr>
          <p:spPr>
            <a:xfrm>
              <a:off x="2776539" y="3925491"/>
              <a:ext cx="1552575" cy="283369"/>
            </a:xfrm>
            <a:prstGeom prst="rect">
              <a:avLst/>
            </a:pr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altLang="zh-CN"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776539" y="1593056"/>
            <a:ext cx="2185986" cy="1654969"/>
            <a:chOff x="2776539" y="1593056"/>
            <a:chExt cx="2185986" cy="1654969"/>
          </a:xfrm>
          <a:solidFill>
            <a:srgbClr val="49A809"/>
          </a:solidFill>
        </p:grpSpPr>
        <p:sp>
          <p:nvSpPr>
            <p:cNvPr id="10" name="右弧形箭头 5"/>
            <p:cNvSpPr/>
            <p:nvPr/>
          </p:nvSpPr>
          <p:spPr>
            <a:xfrm rot="5400000" flipV="1">
              <a:off x="3457575" y="1743075"/>
              <a:ext cx="1371600" cy="1638300"/>
            </a:xfrm>
            <a:custGeom>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a:ea typeface="幼圆" panose="02010509060101010101" charset="-122"/>
              </a:endParaRPr>
            </a:p>
          </p:txBody>
        </p:sp>
        <p:sp>
          <p:nvSpPr>
            <p:cNvPr id="11" name="矩形 10"/>
            <p:cNvSpPr/>
            <p:nvPr/>
          </p:nvSpPr>
          <p:spPr>
            <a:xfrm>
              <a:off x="2776539" y="1593056"/>
              <a:ext cx="1552575" cy="284560"/>
            </a:xfrm>
            <a:prstGeom prst="rect">
              <a:avLst/>
            </a:pr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244975" y="1593056"/>
            <a:ext cx="2184400" cy="1651398"/>
            <a:chOff x="4244975" y="1593056"/>
            <a:chExt cx="2184400" cy="1651398"/>
          </a:xfrm>
          <a:solidFill>
            <a:srgbClr val="49A809"/>
          </a:solidFill>
        </p:grpSpPr>
        <p:sp>
          <p:nvSpPr>
            <p:cNvPr id="13" name="右弧形箭头 5"/>
            <p:cNvSpPr/>
            <p:nvPr/>
          </p:nvSpPr>
          <p:spPr>
            <a:xfrm rot="16200000" flipH="1" flipV="1">
              <a:off x="4378325" y="1739504"/>
              <a:ext cx="1371600" cy="1638300"/>
            </a:xfrm>
            <a:custGeom>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a:ea typeface="幼圆" panose="02010509060101010101" charset="-122"/>
              </a:endParaRPr>
            </a:p>
          </p:txBody>
        </p:sp>
        <p:sp>
          <p:nvSpPr>
            <p:cNvPr id="14" name="矩形 13"/>
            <p:cNvSpPr/>
            <p:nvPr/>
          </p:nvSpPr>
          <p:spPr>
            <a:xfrm>
              <a:off x="4875213" y="1593056"/>
              <a:ext cx="1554162" cy="284560"/>
            </a:xfrm>
            <a:prstGeom prst="rect">
              <a:avLst/>
            </a:pr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altLang="zh-CN"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206875" y="2553891"/>
            <a:ext cx="2222500" cy="1654969"/>
            <a:chOff x="4206875" y="2553891"/>
            <a:chExt cx="2222500" cy="1654969"/>
          </a:xfrm>
          <a:solidFill>
            <a:srgbClr val="7BCC1A"/>
          </a:solidFill>
        </p:grpSpPr>
        <p:sp>
          <p:nvSpPr>
            <p:cNvPr id="16" name="右弧形箭头 5"/>
            <p:cNvSpPr/>
            <p:nvPr/>
          </p:nvSpPr>
          <p:spPr>
            <a:xfrm rot="5400000" flipH="1">
              <a:off x="4340225" y="2420541"/>
              <a:ext cx="1371600" cy="1638300"/>
            </a:xfrm>
            <a:custGeom>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a:ea typeface="幼圆" panose="02010509060101010101" charset="-122"/>
              </a:endParaRPr>
            </a:p>
          </p:txBody>
        </p:sp>
        <p:sp>
          <p:nvSpPr>
            <p:cNvPr id="17" name="矩形 16"/>
            <p:cNvSpPr/>
            <p:nvPr/>
          </p:nvSpPr>
          <p:spPr>
            <a:xfrm>
              <a:off x="4875213" y="3925491"/>
              <a:ext cx="1554162" cy="283369"/>
            </a:xfrm>
            <a:prstGeom prst="rect">
              <a:avLst/>
            </a:pr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altLang="zh-CN"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18" name="TextBox 15"/>
          <p:cNvSpPr txBox="1"/>
          <p:nvPr/>
        </p:nvSpPr>
        <p:spPr>
          <a:xfrm>
            <a:off x="899592" y="1881187"/>
            <a:ext cx="1763713" cy="812530"/>
          </a:xfrm>
          <a:prstGeom prst="rect">
            <a:avLst/>
          </a:prstGeom>
          <a:noFill/>
        </p:spPr>
        <p:txBody>
          <a:bodyPr>
            <a:spAutoFit/>
          </a:bodyPr>
          <a:lstStyle/>
          <a:p>
            <a:pPr marL="0" marR="0" lvl="0" indent="0" algn="just" defTabSz="914400" eaLnBrk="1" fontAlgn="auto"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a:ln>
                <a:noFill/>
              </a:ln>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9" name="TextBox 16"/>
          <p:cNvSpPr txBox="1"/>
          <p:nvPr/>
        </p:nvSpPr>
        <p:spPr>
          <a:xfrm>
            <a:off x="899592" y="3225403"/>
            <a:ext cx="1763713" cy="812530"/>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914400" eaLnBrk="1" fontAlgn="auto"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0" name="TextBox 17"/>
          <p:cNvSpPr txBox="1"/>
          <p:nvPr/>
        </p:nvSpPr>
        <p:spPr>
          <a:xfrm>
            <a:off x="6354887" y="1879997"/>
            <a:ext cx="1763712" cy="812530"/>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914400" eaLnBrk="1" fontAlgn="auto"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1" name="TextBox 18"/>
          <p:cNvSpPr txBox="1"/>
          <p:nvPr/>
        </p:nvSpPr>
        <p:spPr>
          <a:xfrm>
            <a:off x="6624712" y="3227785"/>
            <a:ext cx="1763712" cy="812530"/>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914400" eaLnBrk="1" fontAlgn="auto"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nodeType="afterGroup">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512926" y="1542229"/>
            <a:ext cx="2027143" cy="2020491"/>
            <a:chOff x="1440917" y="1548121"/>
            <a:chExt cx="2027143" cy="2020491"/>
          </a:xfrm>
          <a:solidFill>
            <a:srgbClr val="92951D"/>
          </a:solidFill>
        </p:grpSpPr>
        <p:sp>
          <p:nvSpPr>
            <p:cNvPr id="7" name="Freeform 6"/>
            <p:cNvSpPr/>
            <p:nvPr/>
          </p:nvSpPr>
          <p:spPr bwMode="auto">
            <a:xfrm rot="2700000">
              <a:off x="1444243" y="1544795"/>
              <a:ext cx="2020491" cy="2027143"/>
            </a:xfrm>
            <a:custGeom>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rgbClr val="7BCC1A"/>
            </a:solidFill>
            <a:ln>
              <a:noFill/>
            </a:ln>
          </p:spPr>
          <p:txBody>
            <a:bodyPr/>
            <a:lstStyle/>
            <a:p>
              <a:pPr>
                <a:defRPr/>
              </a:pPr>
              <a:endParaRPr lang="zh-CN" altLang="en-US"/>
            </a:p>
          </p:txBody>
        </p:sp>
        <p:sp>
          <p:nvSpPr>
            <p:cNvPr id="8" name="TextBox 9"/>
            <p:cNvSpPr txBox="1">
              <a:spLocks noChangeArrowheads="1"/>
            </p:cNvSpPr>
            <p:nvPr/>
          </p:nvSpPr>
          <p:spPr bwMode="auto">
            <a:xfrm>
              <a:off x="1981291" y="2360405"/>
              <a:ext cx="1223412" cy="4039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025" b="1">
                  <a:solidFill>
                    <a:schemeClr val="bg1"/>
                  </a:solidFill>
                  <a:latin typeface="微软雅黑" panose="020b0503020204020204" pitchFamily="34" charset="-122"/>
                  <a:ea typeface="微软雅黑" panose="020b0503020204020204" pitchFamily="34" charset="-122"/>
                </a:rPr>
                <a:t>输入文字</a:t>
              </a:r>
              <a:endParaRPr lang="zh-CN" altLang="en-US" sz="2025" b="1">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183677" y="2938935"/>
            <a:ext cx="1640481" cy="1635098"/>
            <a:chOff x="3111668" y="2944827"/>
            <a:chExt cx="1640481" cy="1635098"/>
          </a:xfrm>
          <a:solidFill>
            <a:srgbClr val="92D050"/>
          </a:solidFill>
        </p:grpSpPr>
        <p:sp>
          <p:nvSpPr>
            <p:cNvPr id="10" name="Freeform 7"/>
            <p:cNvSpPr/>
            <p:nvPr/>
          </p:nvSpPr>
          <p:spPr bwMode="auto">
            <a:xfrm rot="2700000">
              <a:off x="3114360" y="2942135"/>
              <a:ext cx="1635098" cy="1640481"/>
            </a:xfrm>
            <a:custGeom>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rgbClr val="49A809"/>
            </a:solidFill>
            <a:ln>
              <a:noFill/>
            </a:ln>
          </p:spPr>
          <p:txBody>
            <a:bodyPr/>
            <a:lstStyle/>
            <a:p>
              <a:pPr>
                <a:defRPr/>
              </a:pPr>
              <a:endParaRPr lang="zh-CN" altLang="en-US"/>
            </a:p>
          </p:txBody>
        </p:sp>
        <p:sp>
          <p:nvSpPr>
            <p:cNvPr id="11" name="TextBox 9"/>
            <p:cNvSpPr txBox="1">
              <a:spLocks noChangeArrowheads="1"/>
            </p:cNvSpPr>
            <p:nvPr/>
          </p:nvSpPr>
          <p:spPr bwMode="auto">
            <a:xfrm>
              <a:off x="3358021" y="3500743"/>
              <a:ext cx="1223412" cy="4039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025" b="1">
                  <a:solidFill>
                    <a:schemeClr val="bg1"/>
                  </a:solidFill>
                  <a:latin typeface="微软雅黑" panose="020b0503020204020204" pitchFamily="34" charset="-122"/>
                  <a:ea typeface="微软雅黑" panose="020b0503020204020204" pitchFamily="34" charset="-122"/>
                </a:rPr>
                <a:t>输入文字</a:t>
              </a:r>
              <a:endParaRPr lang="zh-CN" altLang="en-US" sz="2025" b="1">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326373" y="1904484"/>
            <a:ext cx="1300156" cy="1295980"/>
            <a:chOff x="4254365" y="1910376"/>
            <a:chExt cx="1300156" cy="1295980"/>
          </a:xfrm>
          <a:solidFill>
            <a:srgbClr val="92D050"/>
          </a:solidFill>
        </p:grpSpPr>
        <p:sp>
          <p:nvSpPr>
            <p:cNvPr id="13" name="Freeform 5"/>
            <p:cNvSpPr/>
            <p:nvPr/>
          </p:nvSpPr>
          <p:spPr bwMode="auto">
            <a:xfrm rot="2700000" flipH="1">
              <a:off x="4256453" y="1908288"/>
              <a:ext cx="1295980" cy="1300156"/>
            </a:xfrm>
            <a:custGeom>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7BCC1A"/>
            </a:solidFill>
            <a:ln>
              <a:noFill/>
            </a:ln>
          </p:spPr>
          <p:txBody>
            <a:bodyPr/>
            <a:lstStyle/>
            <a:p>
              <a:pPr>
                <a:defRPr/>
              </a:pPr>
              <a:endParaRPr lang="zh-CN" altLang="en-US"/>
            </a:p>
          </p:txBody>
        </p:sp>
        <p:sp>
          <p:nvSpPr>
            <p:cNvPr id="14" name="TextBox 9"/>
            <p:cNvSpPr txBox="1">
              <a:spLocks noChangeArrowheads="1"/>
            </p:cNvSpPr>
            <p:nvPr/>
          </p:nvSpPr>
          <p:spPr bwMode="auto">
            <a:xfrm>
              <a:off x="4266315" y="2348444"/>
              <a:ext cx="1223412" cy="4039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025" b="1">
                  <a:solidFill>
                    <a:schemeClr val="bg1"/>
                  </a:solidFill>
                  <a:latin typeface="微软雅黑" panose="020b0503020204020204" pitchFamily="34" charset="-122"/>
                  <a:ea typeface="微软雅黑" panose="020b0503020204020204" pitchFamily="34" charset="-122"/>
                </a:rPr>
                <a:t>输入文字</a:t>
              </a:r>
              <a:endParaRPr lang="zh-CN" altLang="en-US" sz="2025" b="1">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467271" y="1203599"/>
            <a:ext cx="1073299" cy="1069851"/>
            <a:chOff x="3395261" y="1209491"/>
            <a:chExt cx="1073298" cy="1069851"/>
          </a:xfrm>
          <a:solidFill>
            <a:srgbClr val="92D050"/>
          </a:solidFill>
        </p:grpSpPr>
        <p:sp>
          <p:nvSpPr>
            <p:cNvPr id="16" name="Freeform 5"/>
            <p:cNvSpPr/>
            <p:nvPr/>
          </p:nvSpPr>
          <p:spPr bwMode="auto">
            <a:xfrm rot="2700000">
              <a:off x="3396984" y="1207768"/>
              <a:ext cx="1069851" cy="1073298"/>
            </a:xfrm>
            <a:custGeom>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49A809"/>
            </a:solidFill>
            <a:ln>
              <a:noFill/>
            </a:ln>
          </p:spPr>
          <p:txBody>
            <a:bodyPr/>
            <a:lstStyle/>
            <a:p>
              <a:pPr>
                <a:defRPr/>
              </a:pPr>
              <a:endParaRPr lang="zh-CN" altLang="en-US"/>
            </a:p>
          </p:txBody>
        </p:sp>
        <p:sp>
          <p:nvSpPr>
            <p:cNvPr id="17" name="TextBox 9"/>
            <p:cNvSpPr txBox="1">
              <a:spLocks noChangeArrowheads="1"/>
            </p:cNvSpPr>
            <p:nvPr/>
          </p:nvSpPr>
          <p:spPr bwMode="auto">
            <a:xfrm>
              <a:off x="3462848" y="1653121"/>
              <a:ext cx="992578" cy="3347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575" b="1">
                  <a:solidFill>
                    <a:schemeClr val="bg1"/>
                  </a:solidFill>
                  <a:latin typeface="微软雅黑" panose="020b0503020204020204" pitchFamily="34" charset="-122"/>
                  <a:ea typeface="微软雅黑" panose="020b0503020204020204" pitchFamily="34" charset="-122"/>
                </a:rPr>
                <a:t>输入文字</a:t>
              </a:r>
              <a:endParaRPr lang="zh-CN" altLang="en-US" sz="1575" b="1">
                <a:solidFill>
                  <a:schemeClr val="bg1"/>
                </a:solidFill>
                <a:latin typeface="微软雅黑" panose="020b0503020204020204" pitchFamily="34" charset="-122"/>
                <a:ea typeface="微软雅黑" panose="020b0503020204020204" pitchFamily="34" charset="-122"/>
              </a:endParaRPr>
            </a:p>
          </p:txBody>
        </p:sp>
      </p:grpSp>
      <p:sp>
        <p:nvSpPr>
          <p:cNvPr id="18" name="TextBox 22"/>
          <p:cNvSpPr txBox="1"/>
          <p:nvPr/>
        </p:nvSpPr>
        <p:spPr>
          <a:xfrm>
            <a:off x="4761310" y="1354932"/>
            <a:ext cx="3338513" cy="38472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a:solidFill>
                  <a:schemeClr val="tx1">
                    <a:lumMod val="75000"/>
                  </a:schemeClr>
                </a:solidFill>
              </a:rPr>
              <a:t>点击输入本栏的具体文字，简明扼要的说明分项内容，此为概念图解，请根据您的具体内容酌情修改</a:t>
            </a:r>
            <a:endParaRPr lang="en-US" altLang="zh-CN" sz="900">
              <a:solidFill>
                <a:schemeClr val="tx1">
                  <a:lumMod val="75000"/>
                </a:schemeClr>
              </a:solidFill>
            </a:endParaRPr>
          </a:p>
        </p:txBody>
      </p:sp>
      <p:sp>
        <p:nvSpPr>
          <p:cNvPr id="19" name="TextBox 23"/>
          <p:cNvSpPr txBox="1"/>
          <p:nvPr/>
        </p:nvSpPr>
        <p:spPr>
          <a:xfrm>
            <a:off x="5795963" y="2299097"/>
            <a:ext cx="2664619" cy="38472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a:solidFill>
                  <a:schemeClr val="tx1">
                    <a:lumMod val="75000"/>
                  </a:schemeClr>
                </a:solidFill>
              </a:rPr>
              <a:t>点击输入本栏的具体文字，简明扼要的说明分项内容，此为概念图解，请根据您的具体内容酌情修改</a:t>
            </a:r>
            <a:endParaRPr lang="en-US" altLang="zh-CN" sz="900">
              <a:solidFill>
                <a:schemeClr val="tx1">
                  <a:lumMod val="75000"/>
                </a:schemeClr>
              </a:solidFill>
            </a:endParaRPr>
          </a:p>
        </p:txBody>
      </p:sp>
      <p:sp>
        <p:nvSpPr>
          <p:cNvPr id="20" name="TextBox 24"/>
          <p:cNvSpPr txBox="1"/>
          <p:nvPr/>
        </p:nvSpPr>
        <p:spPr>
          <a:xfrm>
            <a:off x="4976813" y="3599260"/>
            <a:ext cx="3123010" cy="38472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a:solidFill>
                  <a:schemeClr val="tx1">
                    <a:lumMod val="75000"/>
                  </a:schemeClr>
                </a:solidFill>
              </a:rPr>
              <a:t>点击输入本栏的具体文字，简明扼要的说明分项内容，此为概念图解，请根据您的具体内容酌情修改</a:t>
            </a:r>
            <a:endParaRPr lang="en-US" altLang="zh-CN" sz="900">
              <a:solidFill>
                <a:schemeClr val="tx1">
                  <a:lumMod val="75000"/>
                </a:schemeClr>
              </a:solidFill>
            </a:endParaRPr>
          </a:p>
        </p:txBody>
      </p:sp>
      <p:sp>
        <p:nvSpPr>
          <p:cNvPr id="21" name="TextBox 25"/>
          <p:cNvSpPr txBox="1"/>
          <p:nvPr/>
        </p:nvSpPr>
        <p:spPr>
          <a:xfrm>
            <a:off x="766763" y="3599260"/>
            <a:ext cx="1759744" cy="57708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a:solidFill>
                  <a:schemeClr val="tx1">
                    <a:lumMod val="75000"/>
                  </a:schemeClr>
                </a:solidFill>
              </a:rPr>
              <a:t>点击输入本栏的具体文字，简明扼要的说明分项内容，此为概念图解，请根据您的具体内容酌情修改</a:t>
            </a:r>
            <a:endParaRPr lang="en-US" altLang="zh-CN" sz="900">
              <a:solidFill>
                <a:schemeClr val="tx1">
                  <a:lumMod val="75000"/>
                </a:schemeClr>
              </a:solidFill>
            </a:endParaRPr>
          </a:p>
        </p:txBody>
      </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100"/>
                            </p:stCondLst>
                            <p:childTnLst>
                              <p:par>
                                <p:cTn id="22" presetID="2"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4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60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Rectangle 13" descr="FD1DDF730CE4456e89755B07FE1653D0# #Rectangle 13"/>
          <p:cNvSpPr>
            <a:spLocks noChangeArrowheads="1"/>
          </p:cNvSpPr>
          <p:nvPr/>
        </p:nvSpPr>
        <p:spPr bwMode="auto">
          <a:xfrm>
            <a:off x="5795962" y="1626394"/>
            <a:ext cx="2376488" cy="42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defRPr/>
            </a:pPr>
            <a:r>
              <a:rPr lang="zh-CN" altLang="en-US" sz="975">
                <a:solidFill>
                  <a:schemeClr val="tx1">
                    <a:lumMod val="7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975">
              <a:solidFill>
                <a:schemeClr val="tx1">
                  <a:lumMod val="75000"/>
                </a:schemeClr>
              </a:solidFill>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defRPr/>
            </a:pPr>
            <a:r>
              <a:rPr lang="zh-CN" altLang="en-US" sz="975">
                <a:solidFill>
                  <a:schemeClr val="tx1">
                    <a:lumMod val="75000"/>
                  </a:schemeClr>
                </a:solidFill>
                <a:latin typeface="微软雅黑" panose="020b0503020204020204" pitchFamily="34" charset="-122"/>
                <a:ea typeface="微软雅黑" panose="020b0503020204020204" pitchFamily="34" charset="-122"/>
              </a:rPr>
              <a:t>具体文字添加此处。</a:t>
            </a:r>
            <a:endParaRPr lang="en-US" altLang="zh-CN" sz="975">
              <a:solidFill>
                <a:schemeClr val="tx1">
                  <a:lumMod val="75000"/>
                </a:schemeClr>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rot="1800000">
            <a:off x="4488657" y="1229916"/>
            <a:ext cx="1084660" cy="1556147"/>
          </a:xfrm>
          <a:custGeom>
            <a:gdLst>
              <a:gd name="T0" fmla="*/ 722779 w 4733"/>
              <a:gd name="T1" fmla="*/ 0 h 6775"/>
              <a:gd name="T2" fmla="*/ 1445864 w 4733"/>
              <a:gd name="T3" fmla="*/ 724253 h 6775"/>
              <a:gd name="T4" fmla="*/ 1336500 w 4733"/>
              <a:gd name="T5" fmla="*/ 1107502 h 6775"/>
              <a:gd name="T6" fmla="*/ 1336500 w 4733"/>
              <a:gd name="T7" fmla="*/ 1107502 h 6775"/>
              <a:gd name="T8" fmla="*/ 1333140 w 4733"/>
              <a:gd name="T9" fmla="*/ 1112705 h 6775"/>
              <a:gd name="T10" fmla="*/ 1331307 w 4733"/>
              <a:gd name="T11" fmla="*/ 1115767 h 6775"/>
              <a:gd name="T12" fmla="*/ 722779 w 4733"/>
              <a:gd name="T13" fmla="*/ 2073887 h 6775"/>
              <a:gd name="T14" fmla="*/ 114557 w 4733"/>
              <a:gd name="T15" fmla="*/ 1115767 h 6775"/>
              <a:gd name="T16" fmla="*/ 112724 w 4733"/>
              <a:gd name="T17" fmla="*/ 1112705 h 6775"/>
              <a:gd name="T18" fmla="*/ 109058 w 4733"/>
              <a:gd name="T19" fmla="*/ 1107502 h 6775"/>
              <a:gd name="T20" fmla="*/ 109058 w 4733"/>
              <a:gd name="T21" fmla="*/ 1107502 h 6775"/>
              <a:gd name="T22" fmla="*/ 0 w 4733"/>
              <a:gd name="T23" fmla="*/ 724253 h 6775"/>
              <a:gd name="T24" fmla="*/ 722779 w 4733"/>
              <a:gd name="T25" fmla="*/ 0 h 6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33" h="6775">
                <a:moveTo>
                  <a:pt x="2366" y="0"/>
                </a:moveTo>
                <a:cubicBezTo>
                  <a:pt x="3673" y="0"/>
                  <a:pt x="4733" y="1060"/>
                  <a:pt x="4733" y="2366"/>
                </a:cubicBezTo>
                <a:cubicBezTo>
                  <a:pt x="4733" y="2826"/>
                  <a:pt x="4602" y="3255"/>
                  <a:pt x="4375" y="3618"/>
                </a:cubicBezTo>
                <a:lnTo>
                  <a:pt x="4364" y="3635"/>
                </a:lnTo>
                <a:lnTo>
                  <a:pt x="4358" y="3645"/>
                </a:lnTo>
                <a:lnTo>
                  <a:pt x="2366" y="6775"/>
                </a:lnTo>
                <a:lnTo>
                  <a:pt x="375" y="3645"/>
                </a:lnTo>
                <a:lnTo>
                  <a:pt x="369" y="3635"/>
                </a:lnTo>
                <a:lnTo>
                  <a:pt x="357" y="3618"/>
                </a:lnTo>
                <a:cubicBezTo>
                  <a:pt x="131" y="3255"/>
                  <a:pt x="0" y="2826"/>
                  <a:pt x="0" y="2366"/>
                </a:cubicBezTo>
                <a:cubicBezTo>
                  <a:pt x="0" y="1060"/>
                  <a:pt x="1060" y="0"/>
                  <a:pt x="2366" y="0"/>
                </a:cubicBezTo>
                <a:close/>
              </a:path>
            </a:pathLst>
          </a:custGeom>
          <a:solidFill>
            <a:srgbClr val="7BCC1A"/>
          </a:solidFill>
          <a:ln>
            <a:noFill/>
          </a:ln>
        </p:spPr>
        <p:txBody>
          <a:bodyPr lIns="91438" tIns="45719" rIns="91438" bIns="45719"/>
          <a:lstStyle/>
          <a:p>
            <a:endParaRPr lang="zh-CN" altLang="en-US">
              <a:latin typeface="微软雅黑" panose="020b0503020204020204" pitchFamily="34" charset="-122"/>
              <a:ea typeface="微软雅黑" panose="020b0503020204020204" pitchFamily="34" charset="-122"/>
            </a:endParaRPr>
          </a:p>
        </p:txBody>
      </p:sp>
      <p:sp>
        <p:nvSpPr>
          <p:cNvPr id="8" name="Freeform 6"/>
          <p:cNvSpPr/>
          <p:nvPr/>
        </p:nvSpPr>
        <p:spPr bwMode="auto">
          <a:xfrm rot="1800000">
            <a:off x="3570685" y="2819401"/>
            <a:ext cx="1084659" cy="1556147"/>
          </a:xfrm>
          <a:custGeom>
            <a:gdLst>
              <a:gd name="T0" fmla="*/ 722779 w 4733"/>
              <a:gd name="T1" fmla="*/ 2073887 h 6776"/>
              <a:gd name="T2" fmla="*/ 1445864 w 4733"/>
              <a:gd name="T3" fmla="*/ 1349434 h 6776"/>
              <a:gd name="T4" fmla="*/ 1336500 w 4733"/>
              <a:gd name="T5" fmla="*/ 966549 h 6776"/>
              <a:gd name="T6" fmla="*/ 1336500 w 4733"/>
              <a:gd name="T7" fmla="*/ 966549 h 6776"/>
              <a:gd name="T8" fmla="*/ 1333140 w 4733"/>
              <a:gd name="T9" fmla="*/ 961040 h 6776"/>
              <a:gd name="T10" fmla="*/ 1331307 w 4733"/>
              <a:gd name="T11" fmla="*/ 957979 h 6776"/>
              <a:gd name="T12" fmla="*/ 722779 w 4733"/>
              <a:gd name="T13" fmla="*/ 0 h 6776"/>
              <a:gd name="T14" fmla="*/ 114557 w 4733"/>
              <a:gd name="T15" fmla="*/ 957979 h 6776"/>
              <a:gd name="T16" fmla="*/ 112724 w 4733"/>
              <a:gd name="T17" fmla="*/ 961040 h 6776"/>
              <a:gd name="T18" fmla="*/ 109058 w 4733"/>
              <a:gd name="T19" fmla="*/ 966549 h 6776"/>
              <a:gd name="T20" fmla="*/ 109058 w 4733"/>
              <a:gd name="T21" fmla="*/ 966549 h 6776"/>
              <a:gd name="T22" fmla="*/ 0 w 4733"/>
              <a:gd name="T23" fmla="*/ 1349434 h 6776"/>
              <a:gd name="T24" fmla="*/ 722779 w 4733"/>
              <a:gd name="T25" fmla="*/ 2073887 h 6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33" h="6775">
                <a:moveTo>
                  <a:pt x="2366" y="6776"/>
                </a:moveTo>
                <a:cubicBezTo>
                  <a:pt x="3673" y="6776"/>
                  <a:pt x="4733" y="5716"/>
                  <a:pt x="4733" y="4409"/>
                </a:cubicBezTo>
                <a:cubicBezTo>
                  <a:pt x="4733" y="3950"/>
                  <a:pt x="4602" y="3521"/>
                  <a:pt x="4375" y="3158"/>
                </a:cubicBezTo>
                <a:lnTo>
                  <a:pt x="4364" y="3140"/>
                </a:lnTo>
                <a:lnTo>
                  <a:pt x="4358" y="3130"/>
                </a:lnTo>
                <a:lnTo>
                  <a:pt x="2366" y="0"/>
                </a:lnTo>
                <a:lnTo>
                  <a:pt x="375" y="3130"/>
                </a:lnTo>
                <a:lnTo>
                  <a:pt x="369" y="3140"/>
                </a:lnTo>
                <a:lnTo>
                  <a:pt x="357" y="3158"/>
                </a:lnTo>
                <a:cubicBezTo>
                  <a:pt x="131" y="3521"/>
                  <a:pt x="0" y="3950"/>
                  <a:pt x="0" y="4409"/>
                </a:cubicBezTo>
                <a:cubicBezTo>
                  <a:pt x="0" y="5716"/>
                  <a:pt x="1060" y="6776"/>
                  <a:pt x="2366" y="6776"/>
                </a:cubicBezTo>
                <a:close/>
              </a:path>
            </a:pathLst>
          </a:custGeom>
          <a:solidFill>
            <a:srgbClr val="49A809"/>
          </a:solidFill>
          <a:ln>
            <a:noFill/>
          </a:ln>
        </p:spPr>
        <p:txBody>
          <a:bodyPr lIns="91438" tIns="45719" rIns="91438" bIns="45719"/>
          <a:lstStyle/>
          <a:p>
            <a:endParaRPr lang="zh-CN" altLang="en-US">
              <a:latin typeface="微软雅黑" panose="020b0503020204020204" pitchFamily="34" charset="-122"/>
              <a:ea typeface="微软雅黑" panose="020b0503020204020204" pitchFamily="34" charset="-122"/>
            </a:endParaRPr>
          </a:p>
        </p:txBody>
      </p:sp>
      <p:sp>
        <p:nvSpPr>
          <p:cNvPr id="9" name="Freeform 7"/>
          <p:cNvSpPr/>
          <p:nvPr/>
        </p:nvSpPr>
        <p:spPr bwMode="auto">
          <a:xfrm rot="1800000">
            <a:off x="3381375" y="1252538"/>
            <a:ext cx="1493044" cy="1165622"/>
          </a:xfrm>
          <a:custGeom>
            <a:gdLst>
              <a:gd name="T0" fmla="*/ 200118 w 6517"/>
              <a:gd name="T1" fmla="*/ 463841 h 5082"/>
              <a:gd name="T2" fmla="*/ 1188179 w 6517"/>
              <a:gd name="T3" fmla="*/ 200406 h 5082"/>
              <a:gd name="T4" fmla="*/ 1464066 w 6517"/>
              <a:gd name="T5" fmla="*/ 487095 h 5082"/>
              <a:gd name="T6" fmla="*/ 1464066 w 6517"/>
              <a:gd name="T7" fmla="*/ 487095 h 5082"/>
              <a:gd name="T8" fmla="*/ 1467121 w 6517"/>
              <a:gd name="T9" fmla="*/ 492602 h 5082"/>
              <a:gd name="T10" fmla="*/ 1468954 w 6517"/>
              <a:gd name="T11" fmla="*/ 495968 h 5082"/>
              <a:gd name="T12" fmla="*/ 1991093 w 6517"/>
              <a:gd name="T13" fmla="*/ 1503201 h 5082"/>
              <a:gd name="T14" fmla="*/ 858825 w 6517"/>
              <a:gd name="T15" fmla="*/ 1550320 h 5082"/>
              <a:gd name="T16" fmla="*/ 855159 w 6517"/>
              <a:gd name="T17" fmla="*/ 1550320 h 5082"/>
              <a:gd name="T18" fmla="*/ 848743 w 6517"/>
              <a:gd name="T19" fmla="*/ 1550626 h 5082"/>
              <a:gd name="T20" fmla="*/ 848743 w 6517"/>
              <a:gd name="T21" fmla="*/ 1550626 h 5082"/>
              <a:gd name="T22" fmla="*/ 463173 w 6517"/>
              <a:gd name="T23" fmla="*/ 1453329 h 5082"/>
              <a:gd name="T24" fmla="*/ 200118 w 6517"/>
              <a:gd name="T25" fmla="*/ 463841 h 50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17" h="5082">
                <a:moveTo>
                  <a:pt x="655" y="1516"/>
                </a:moveTo>
                <a:cubicBezTo>
                  <a:pt x="1310" y="385"/>
                  <a:pt x="2759" y="0"/>
                  <a:pt x="3889" y="655"/>
                </a:cubicBezTo>
                <a:cubicBezTo>
                  <a:pt x="4287" y="885"/>
                  <a:pt x="4592" y="1214"/>
                  <a:pt x="4792" y="1592"/>
                </a:cubicBezTo>
                <a:lnTo>
                  <a:pt x="4802" y="1610"/>
                </a:lnTo>
                <a:lnTo>
                  <a:pt x="4808" y="1621"/>
                </a:lnTo>
                <a:lnTo>
                  <a:pt x="6517" y="4913"/>
                </a:lnTo>
                <a:lnTo>
                  <a:pt x="2811" y="5067"/>
                </a:lnTo>
                <a:lnTo>
                  <a:pt x="2799" y="5067"/>
                </a:lnTo>
                <a:lnTo>
                  <a:pt x="2778" y="5068"/>
                </a:lnTo>
                <a:cubicBezTo>
                  <a:pt x="2350" y="5082"/>
                  <a:pt x="1913" y="4980"/>
                  <a:pt x="1516" y="4750"/>
                </a:cubicBezTo>
                <a:cubicBezTo>
                  <a:pt x="385" y="4095"/>
                  <a:pt x="0" y="2647"/>
                  <a:pt x="655" y="1516"/>
                </a:cubicBezTo>
                <a:close/>
              </a:path>
            </a:pathLst>
          </a:custGeom>
          <a:solidFill>
            <a:srgbClr val="49A809"/>
          </a:solidFill>
          <a:ln>
            <a:noFill/>
          </a:ln>
        </p:spPr>
        <p:txBody>
          <a:bodyPr lIns="91438" tIns="45719" rIns="91438" bIns="45719"/>
          <a:lstStyle/>
          <a:p>
            <a:endParaRPr lang="zh-CN" altLang="en-US">
              <a:latin typeface="微软雅黑" panose="020b0503020204020204" pitchFamily="34" charset="-122"/>
              <a:ea typeface="微软雅黑" panose="020b0503020204020204" pitchFamily="34" charset="-122"/>
            </a:endParaRPr>
          </a:p>
        </p:txBody>
      </p:sp>
      <p:sp>
        <p:nvSpPr>
          <p:cNvPr id="10" name="Freeform 8"/>
          <p:cNvSpPr/>
          <p:nvPr/>
        </p:nvSpPr>
        <p:spPr bwMode="auto">
          <a:xfrm rot="1800000">
            <a:off x="4269582" y="3184922"/>
            <a:ext cx="1493044" cy="1166813"/>
          </a:xfrm>
          <a:custGeom>
            <a:gdLst>
              <a:gd name="T0" fmla="*/ 1791006 w 6518"/>
              <a:gd name="T1" fmla="*/ 1091068 h 5082"/>
              <a:gd name="T2" fmla="*/ 1527991 w 6518"/>
              <a:gd name="T3" fmla="*/ 101580 h 5082"/>
              <a:gd name="T4" fmla="*/ 1142480 w 6518"/>
              <a:gd name="T5" fmla="*/ 4283 h 5082"/>
              <a:gd name="T6" fmla="*/ 1142480 w 6518"/>
              <a:gd name="T7" fmla="*/ 4283 h 5082"/>
              <a:gd name="T8" fmla="*/ 1136065 w 6518"/>
              <a:gd name="T9" fmla="*/ 4283 h 5082"/>
              <a:gd name="T10" fmla="*/ 1132400 w 6518"/>
              <a:gd name="T11" fmla="*/ 4589 h 5082"/>
              <a:gd name="T12" fmla="*/ 0 w 6518"/>
              <a:gd name="T13" fmla="*/ 51402 h 5082"/>
              <a:gd name="T14" fmla="*/ 522364 w 6518"/>
              <a:gd name="T15" fmla="*/ 1058941 h 5082"/>
              <a:gd name="T16" fmla="*/ 523891 w 6518"/>
              <a:gd name="T17" fmla="*/ 1062001 h 5082"/>
              <a:gd name="T18" fmla="*/ 526946 w 6518"/>
              <a:gd name="T19" fmla="*/ 1067814 h 5082"/>
              <a:gd name="T20" fmla="*/ 526946 w 6518"/>
              <a:gd name="T21" fmla="*/ 1067814 h 5082"/>
              <a:gd name="T22" fmla="*/ 802791 w 6518"/>
              <a:gd name="T23" fmla="*/ 1354503 h 5082"/>
              <a:gd name="T24" fmla="*/ 1791006 w 6518"/>
              <a:gd name="T25" fmla="*/ 1091068 h 50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18" h="5082">
                <a:moveTo>
                  <a:pt x="5863" y="3566"/>
                </a:moveTo>
                <a:cubicBezTo>
                  <a:pt x="6518" y="2435"/>
                  <a:pt x="6132" y="987"/>
                  <a:pt x="5002" y="332"/>
                </a:cubicBezTo>
                <a:cubicBezTo>
                  <a:pt x="4604" y="101"/>
                  <a:pt x="4168" y="0"/>
                  <a:pt x="3740" y="14"/>
                </a:cubicBezTo>
                <a:lnTo>
                  <a:pt x="3719" y="14"/>
                </a:lnTo>
                <a:lnTo>
                  <a:pt x="3707" y="15"/>
                </a:lnTo>
                <a:lnTo>
                  <a:pt x="0" y="168"/>
                </a:lnTo>
                <a:lnTo>
                  <a:pt x="1710" y="3461"/>
                </a:lnTo>
                <a:lnTo>
                  <a:pt x="1715" y="3471"/>
                </a:lnTo>
                <a:lnTo>
                  <a:pt x="1725" y="3490"/>
                </a:lnTo>
                <a:cubicBezTo>
                  <a:pt x="1926" y="3868"/>
                  <a:pt x="2231" y="4196"/>
                  <a:pt x="2628" y="4427"/>
                </a:cubicBezTo>
                <a:cubicBezTo>
                  <a:pt x="3759" y="5082"/>
                  <a:pt x="5207" y="4696"/>
                  <a:pt x="5863" y="3566"/>
                </a:cubicBezTo>
                <a:close/>
              </a:path>
            </a:pathLst>
          </a:custGeom>
          <a:solidFill>
            <a:srgbClr val="7BCC1A"/>
          </a:solidFill>
          <a:ln>
            <a:noFill/>
          </a:ln>
        </p:spPr>
        <p:txBody>
          <a:bodyPr lIns="91438" tIns="45719" rIns="91438" bIns="45719"/>
          <a:lstStyle/>
          <a:p>
            <a:endParaRPr lang="zh-CN" altLang="en-US">
              <a:latin typeface="微软雅黑" panose="020b0503020204020204" pitchFamily="34" charset="-122"/>
              <a:ea typeface="微软雅黑" panose="020b0503020204020204" pitchFamily="34" charset="-122"/>
            </a:endParaRPr>
          </a:p>
        </p:txBody>
      </p:sp>
      <p:sp>
        <p:nvSpPr>
          <p:cNvPr id="11" name="Freeform 9"/>
          <p:cNvSpPr/>
          <p:nvPr/>
        </p:nvSpPr>
        <p:spPr bwMode="auto">
          <a:xfrm rot="1800000">
            <a:off x="2765822" y="2315766"/>
            <a:ext cx="1495425" cy="1166813"/>
          </a:xfrm>
          <a:custGeom>
            <a:gdLst>
              <a:gd name="T0" fmla="*/ 199525 w 6523"/>
              <a:gd name="T1" fmla="*/ 1089935 h 5083"/>
              <a:gd name="T2" fmla="*/ 464744 w 6523"/>
              <a:gd name="T3" fmla="*/ 101254 h 5083"/>
              <a:gd name="T4" fmla="*/ 850350 w 6523"/>
              <a:gd name="T5" fmla="*/ 4589 h 5083"/>
              <a:gd name="T6" fmla="*/ 850350 w 6523"/>
              <a:gd name="T7" fmla="*/ 4589 h 5083"/>
              <a:gd name="T8" fmla="*/ 857072 w 6523"/>
              <a:gd name="T9" fmla="*/ 4894 h 5083"/>
              <a:gd name="T10" fmla="*/ 860433 w 6523"/>
              <a:gd name="T11" fmla="*/ 5200 h 5083"/>
              <a:gd name="T12" fmla="*/ 1993112 w 6523"/>
              <a:gd name="T13" fmla="*/ 54451 h 5083"/>
              <a:gd name="T14" fmla="*/ 1468480 w 6523"/>
              <a:gd name="T15" fmla="*/ 1060568 h 5083"/>
              <a:gd name="T16" fmla="*/ 1466647 w 6523"/>
              <a:gd name="T17" fmla="*/ 1063628 h 5083"/>
              <a:gd name="T18" fmla="*/ 1463897 w 6523"/>
              <a:gd name="T19" fmla="*/ 1069440 h 5083"/>
              <a:gd name="T20" fmla="*/ 1463591 w 6523"/>
              <a:gd name="T21" fmla="*/ 1069440 h 5083"/>
              <a:gd name="T22" fmla="*/ 1187067 w 6523"/>
              <a:gd name="T23" fmla="*/ 1355460 h 5083"/>
              <a:gd name="T24" fmla="*/ 199525 w 6523"/>
              <a:gd name="T25" fmla="*/ 1089935 h 50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22" h="5083">
                <a:moveTo>
                  <a:pt x="653" y="3563"/>
                </a:moveTo>
                <a:cubicBezTo>
                  <a:pt x="0" y="2431"/>
                  <a:pt x="389" y="983"/>
                  <a:pt x="1521" y="331"/>
                </a:cubicBezTo>
                <a:cubicBezTo>
                  <a:pt x="1919" y="101"/>
                  <a:pt x="2356" y="0"/>
                  <a:pt x="2783" y="15"/>
                </a:cubicBez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rgbClr val="7BCC1A"/>
          </a:solidFill>
          <a:ln>
            <a:noFill/>
          </a:ln>
        </p:spPr>
        <p:txBody>
          <a:bodyPr lIns="91438" tIns="45719" rIns="91438" bIns="45719"/>
          <a:lstStyle/>
          <a:p>
            <a:endParaRPr lang="zh-CN" altLang="en-US">
              <a:latin typeface="微软雅黑" panose="020b0503020204020204" pitchFamily="34" charset="-122"/>
              <a:ea typeface="微软雅黑" panose="020b0503020204020204" pitchFamily="34" charset="-122"/>
            </a:endParaRPr>
          </a:p>
        </p:txBody>
      </p:sp>
      <p:sp>
        <p:nvSpPr>
          <p:cNvPr id="12" name="Freeform 10"/>
          <p:cNvSpPr/>
          <p:nvPr/>
        </p:nvSpPr>
        <p:spPr bwMode="auto">
          <a:xfrm rot="1800000">
            <a:off x="4882754" y="2122885"/>
            <a:ext cx="1495425" cy="1166813"/>
          </a:xfrm>
          <a:custGeom>
            <a:gdLst>
              <a:gd name="T0" fmla="*/ 1793862 w 6522"/>
              <a:gd name="T1" fmla="*/ 465280 h 5083"/>
              <a:gd name="T2" fmla="*/ 805863 w 6522"/>
              <a:gd name="T3" fmla="*/ 199755 h 5083"/>
              <a:gd name="T4" fmla="*/ 529296 w 6522"/>
              <a:gd name="T5" fmla="*/ 485775 h 5083"/>
              <a:gd name="T6" fmla="*/ 529296 w 6522"/>
              <a:gd name="T7" fmla="*/ 485775 h 5083"/>
              <a:gd name="T8" fmla="*/ 526240 w 6522"/>
              <a:gd name="T9" fmla="*/ 491281 h 5083"/>
              <a:gd name="T10" fmla="*/ 524712 w 6522"/>
              <a:gd name="T11" fmla="*/ 494646 h 5083"/>
              <a:gd name="T12" fmla="*/ 0 w 6522"/>
              <a:gd name="T13" fmla="*/ 1500458 h 5083"/>
              <a:gd name="T14" fmla="*/ 1132547 w 6522"/>
              <a:gd name="T15" fmla="*/ 1550015 h 5083"/>
              <a:gd name="T16" fmla="*/ 1136214 w 6522"/>
              <a:gd name="T17" fmla="*/ 1550320 h 5083"/>
              <a:gd name="T18" fmla="*/ 1142632 w 6522"/>
              <a:gd name="T19" fmla="*/ 1550320 h 5083"/>
              <a:gd name="T20" fmla="*/ 1142632 w 6522"/>
              <a:gd name="T21" fmla="*/ 1550320 h 5083"/>
              <a:gd name="T22" fmla="*/ 1528603 w 6522"/>
              <a:gd name="T23" fmla="*/ 1453961 h 5083"/>
              <a:gd name="T24" fmla="*/ 1793862 w 6522"/>
              <a:gd name="T25" fmla="*/ 465280 h 50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22" h="5083">
                <a:moveTo>
                  <a:pt x="5870" y="1521"/>
                </a:moveTo>
                <a:cubicBezTo>
                  <a:pt x="5217" y="389"/>
                  <a:pt x="3769" y="0"/>
                  <a:pt x="2637" y="653"/>
                </a:cubicBezTo>
                <a:cubicBezTo>
                  <a:pt x="2239" y="882"/>
                  <a:pt x="1934" y="1210"/>
                  <a:pt x="1732" y="1588"/>
                </a:cubicBezTo>
                <a:lnTo>
                  <a:pt x="1722" y="1606"/>
                </a:lnTo>
                <a:lnTo>
                  <a:pt x="1717" y="1617"/>
                </a:lnTo>
                <a:lnTo>
                  <a:pt x="0" y="4905"/>
                </a:lnTo>
                <a:lnTo>
                  <a:pt x="3706" y="5067"/>
                </a:lnTo>
                <a:lnTo>
                  <a:pt x="3718" y="5068"/>
                </a:lnTo>
                <a:lnTo>
                  <a:pt x="3739" y="5068"/>
                </a:lnTo>
                <a:cubicBezTo>
                  <a:pt x="4167" y="5083"/>
                  <a:pt x="4604" y="4983"/>
                  <a:pt x="5002" y="4753"/>
                </a:cubicBezTo>
                <a:cubicBezTo>
                  <a:pt x="6134" y="4100"/>
                  <a:pt x="6522" y="2653"/>
                  <a:pt x="5870" y="1521"/>
                </a:cubicBezTo>
                <a:close/>
              </a:path>
            </a:pathLst>
          </a:custGeom>
          <a:solidFill>
            <a:srgbClr val="49A809"/>
          </a:solidFill>
          <a:ln>
            <a:noFill/>
          </a:ln>
        </p:spPr>
        <p:txBody>
          <a:bodyPr lIns="91438" tIns="45719" rIns="91438" bIns="45719"/>
          <a:lstStyle/>
          <a:p>
            <a:endParaRPr lang="zh-CN" altLang="en-US">
              <a:latin typeface="微软雅黑" panose="020b0503020204020204" pitchFamily="34" charset="-122"/>
              <a:ea typeface="微软雅黑" panose="020b0503020204020204" pitchFamily="34" charset="-122"/>
            </a:endParaRPr>
          </a:p>
        </p:txBody>
      </p:sp>
      <p:sp>
        <p:nvSpPr>
          <p:cNvPr id="13" name="TextBox 8"/>
          <p:cNvSpPr txBox="1">
            <a:spLocks noChangeArrowheads="1"/>
          </p:cNvSpPr>
          <p:nvPr/>
        </p:nvSpPr>
        <p:spPr bwMode="auto">
          <a:xfrm>
            <a:off x="4877353" y="1681163"/>
            <a:ext cx="591826"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a:solidFill>
                  <a:schemeClr val="bg1"/>
                </a:solidFill>
                <a:latin typeface="微软雅黑" panose="020b0503020204020204" pitchFamily="34" charset="-122"/>
                <a:ea typeface="微软雅黑" panose="020b0503020204020204" pitchFamily="34" charset="-122"/>
                <a:cs typeface="Kozuka Gothic Pr6N M"/>
              </a:rPr>
              <a:t>01</a:t>
            </a:r>
            <a:endParaRPr lang="zh-CN" altLang="en-US" sz="2700">
              <a:solidFill>
                <a:schemeClr val="bg1"/>
              </a:solidFill>
              <a:latin typeface="微软雅黑" panose="020b0503020204020204" pitchFamily="34" charset="-122"/>
              <a:ea typeface="微软雅黑" panose="020b0503020204020204" pitchFamily="34" charset="-122"/>
              <a:cs typeface="Kozuka Gothic Pr6N M"/>
            </a:endParaRPr>
          </a:p>
        </p:txBody>
      </p:sp>
      <p:sp>
        <p:nvSpPr>
          <p:cNvPr id="14" name="TextBox 9"/>
          <p:cNvSpPr txBox="1">
            <a:spLocks noChangeArrowheads="1"/>
          </p:cNvSpPr>
          <p:nvPr/>
        </p:nvSpPr>
        <p:spPr bwMode="auto">
          <a:xfrm>
            <a:off x="5305978" y="2583657"/>
            <a:ext cx="591826"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a:solidFill>
                  <a:schemeClr val="bg1"/>
                </a:solidFill>
                <a:latin typeface="微软雅黑" panose="020b0503020204020204" pitchFamily="34" charset="-122"/>
                <a:ea typeface="微软雅黑" panose="020b0503020204020204" pitchFamily="34" charset="-122"/>
                <a:cs typeface="Kozuka Gothic Pr6N M"/>
              </a:rPr>
              <a:t>02</a:t>
            </a:r>
            <a:endParaRPr lang="zh-CN" altLang="en-US" sz="2700">
              <a:solidFill>
                <a:schemeClr val="bg1"/>
              </a:solidFill>
              <a:latin typeface="微软雅黑" panose="020b0503020204020204" pitchFamily="34" charset="-122"/>
              <a:ea typeface="微软雅黑" panose="020b0503020204020204" pitchFamily="34" charset="-122"/>
              <a:cs typeface="Kozuka Gothic Pr6N M"/>
            </a:endParaRPr>
          </a:p>
        </p:txBody>
      </p:sp>
      <p:sp>
        <p:nvSpPr>
          <p:cNvPr id="15" name="TextBox 10"/>
          <p:cNvSpPr txBox="1">
            <a:spLocks noChangeArrowheads="1"/>
          </p:cNvSpPr>
          <p:nvPr/>
        </p:nvSpPr>
        <p:spPr bwMode="auto">
          <a:xfrm>
            <a:off x="4773769" y="3506391"/>
            <a:ext cx="591826"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a:solidFill>
                  <a:schemeClr val="bg1"/>
                </a:solidFill>
                <a:latin typeface="微软雅黑" panose="020b0503020204020204" pitchFamily="34" charset="-122"/>
                <a:ea typeface="微软雅黑" panose="020b0503020204020204" pitchFamily="34" charset="-122"/>
                <a:cs typeface="Kozuka Gothic Pr6N M"/>
              </a:rPr>
              <a:t>03</a:t>
            </a:r>
            <a:endParaRPr lang="zh-CN" altLang="en-US" sz="2700">
              <a:solidFill>
                <a:schemeClr val="bg1"/>
              </a:solidFill>
              <a:latin typeface="微软雅黑" panose="020b0503020204020204" pitchFamily="34" charset="-122"/>
              <a:ea typeface="微软雅黑" panose="020b0503020204020204" pitchFamily="34" charset="-122"/>
              <a:cs typeface="Kozuka Gothic Pr6N M"/>
            </a:endParaRPr>
          </a:p>
        </p:txBody>
      </p:sp>
      <p:sp>
        <p:nvSpPr>
          <p:cNvPr id="16" name="TextBox 11"/>
          <p:cNvSpPr txBox="1">
            <a:spLocks noChangeArrowheads="1"/>
          </p:cNvSpPr>
          <p:nvPr/>
        </p:nvSpPr>
        <p:spPr bwMode="auto">
          <a:xfrm>
            <a:off x="3781978" y="3406379"/>
            <a:ext cx="591826"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a:solidFill>
                  <a:schemeClr val="bg1"/>
                </a:solidFill>
                <a:latin typeface="微软雅黑" panose="020b0503020204020204" pitchFamily="34" charset="-122"/>
                <a:ea typeface="微软雅黑" panose="020b0503020204020204" pitchFamily="34" charset="-122"/>
                <a:cs typeface="Kozuka Gothic Pr6N M"/>
              </a:rPr>
              <a:t>04</a:t>
            </a:r>
            <a:endParaRPr lang="zh-CN" altLang="en-US" sz="2700">
              <a:solidFill>
                <a:schemeClr val="bg1"/>
              </a:solidFill>
              <a:latin typeface="微软雅黑" panose="020b0503020204020204" pitchFamily="34" charset="-122"/>
              <a:ea typeface="微软雅黑" panose="020b0503020204020204" pitchFamily="34" charset="-122"/>
              <a:cs typeface="Kozuka Gothic Pr6N M"/>
            </a:endParaRPr>
          </a:p>
        </p:txBody>
      </p:sp>
      <p:sp>
        <p:nvSpPr>
          <p:cNvPr id="17" name="TextBox 12"/>
          <p:cNvSpPr txBox="1">
            <a:spLocks noChangeArrowheads="1"/>
          </p:cNvSpPr>
          <p:nvPr/>
        </p:nvSpPr>
        <p:spPr bwMode="auto">
          <a:xfrm>
            <a:off x="3181309" y="2630091"/>
            <a:ext cx="591826"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a:solidFill>
                  <a:schemeClr val="bg1"/>
                </a:solidFill>
                <a:latin typeface="微软雅黑" panose="020b0503020204020204" pitchFamily="34" charset="-122"/>
                <a:ea typeface="微软雅黑" panose="020b0503020204020204" pitchFamily="34" charset="-122"/>
                <a:cs typeface="Kozuka Gothic Pr6N M"/>
              </a:rPr>
              <a:t>05</a:t>
            </a:r>
            <a:endParaRPr lang="zh-CN" altLang="en-US" sz="2700">
              <a:solidFill>
                <a:schemeClr val="bg1"/>
              </a:solidFill>
              <a:latin typeface="微软雅黑" panose="020b0503020204020204" pitchFamily="34" charset="-122"/>
              <a:ea typeface="微软雅黑" panose="020b0503020204020204" pitchFamily="34" charset="-122"/>
              <a:cs typeface="Kozuka Gothic Pr6N M"/>
            </a:endParaRPr>
          </a:p>
        </p:txBody>
      </p:sp>
      <p:sp>
        <p:nvSpPr>
          <p:cNvPr id="18" name="TextBox 13"/>
          <p:cNvSpPr txBox="1">
            <a:spLocks noChangeArrowheads="1"/>
          </p:cNvSpPr>
          <p:nvPr/>
        </p:nvSpPr>
        <p:spPr bwMode="auto">
          <a:xfrm>
            <a:off x="3769477" y="1681163"/>
            <a:ext cx="591826"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a:solidFill>
                  <a:schemeClr val="bg1"/>
                </a:solidFill>
                <a:latin typeface="微软雅黑" panose="020b0503020204020204" pitchFamily="34" charset="-122"/>
                <a:ea typeface="微软雅黑" panose="020b0503020204020204" pitchFamily="34" charset="-122"/>
                <a:cs typeface="Kozuka Gothic Pr6N M"/>
              </a:rPr>
              <a:t>06</a:t>
            </a:r>
            <a:endParaRPr lang="zh-CN" altLang="en-US" sz="2700">
              <a:solidFill>
                <a:schemeClr val="bg1"/>
              </a:solidFill>
              <a:latin typeface="微软雅黑" panose="020b0503020204020204" pitchFamily="34" charset="-122"/>
              <a:ea typeface="微软雅黑" panose="020b0503020204020204" pitchFamily="34" charset="-122"/>
              <a:cs typeface="Kozuka Gothic Pr6N M"/>
            </a:endParaRPr>
          </a:p>
        </p:txBody>
      </p:sp>
      <p:sp>
        <p:nvSpPr>
          <p:cNvPr id="19" name="TextBox 17"/>
          <p:cNvSpPr txBox="1">
            <a:spLocks noChangeArrowheads="1"/>
          </p:cNvSpPr>
          <p:nvPr/>
        </p:nvSpPr>
        <p:spPr bwMode="auto">
          <a:xfrm>
            <a:off x="4947047" y="1348978"/>
            <a:ext cx="1724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latin typeface="微软雅黑" panose="020b0503020204020204" pitchFamily="34" charset="-122"/>
                <a:ea typeface="微软雅黑" panose="020b0503020204020204" pitchFamily="34" charset="-122"/>
              </a:rPr>
              <a:t>输入标题</a:t>
            </a:r>
            <a:endParaRPr lang="zh-CN" altLang="en-US" sz="1575" b="1">
              <a:latin typeface="微软雅黑" panose="020b0503020204020204" pitchFamily="34" charset="-122"/>
              <a:ea typeface="微软雅黑" panose="020b0503020204020204" pitchFamily="34" charset="-122"/>
            </a:endParaRPr>
          </a:p>
        </p:txBody>
      </p:sp>
      <p:sp>
        <p:nvSpPr>
          <p:cNvPr id="20" name="Rectangle 13" descr="FD1DDF730CE4456e89755B07FE1653D0# #Rectangle 13"/>
          <p:cNvSpPr>
            <a:spLocks noChangeArrowheads="1"/>
          </p:cNvSpPr>
          <p:nvPr/>
        </p:nvSpPr>
        <p:spPr bwMode="auto">
          <a:xfrm>
            <a:off x="6331744" y="2783681"/>
            <a:ext cx="2376488" cy="42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defRPr/>
            </a:pPr>
            <a:r>
              <a:rPr lang="zh-CN" altLang="en-US" sz="975">
                <a:solidFill>
                  <a:schemeClr val="tx1">
                    <a:lumMod val="7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975">
              <a:solidFill>
                <a:schemeClr val="tx1">
                  <a:lumMod val="75000"/>
                </a:schemeClr>
              </a:solidFill>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defRPr/>
            </a:pPr>
            <a:r>
              <a:rPr lang="zh-CN" altLang="en-US" sz="975">
                <a:solidFill>
                  <a:schemeClr val="tx1">
                    <a:lumMod val="75000"/>
                  </a:schemeClr>
                </a:solidFill>
                <a:latin typeface="微软雅黑" panose="020b0503020204020204" pitchFamily="34" charset="-122"/>
                <a:ea typeface="微软雅黑" panose="020b0503020204020204" pitchFamily="34" charset="-122"/>
              </a:rPr>
              <a:t>具体文字添加此处。</a:t>
            </a:r>
            <a:endParaRPr lang="en-US" altLang="zh-CN" sz="975">
              <a:solidFill>
                <a:schemeClr val="tx1">
                  <a:lumMod val="75000"/>
                </a:schemeClr>
              </a:solidFill>
              <a:latin typeface="微软雅黑" panose="020b0503020204020204" pitchFamily="34" charset="-122"/>
              <a:ea typeface="微软雅黑" panose="020b0503020204020204" pitchFamily="34" charset="-122"/>
            </a:endParaRPr>
          </a:p>
        </p:txBody>
      </p:sp>
      <p:sp>
        <p:nvSpPr>
          <p:cNvPr id="21" name="TextBox 19"/>
          <p:cNvSpPr txBox="1">
            <a:spLocks noChangeArrowheads="1"/>
          </p:cNvSpPr>
          <p:nvPr/>
        </p:nvSpPr>
        <p:spPr bwMode="auto">
          <a:xfrm>
            <a:off x="5460206" y="2506266"/>
            <a:ext cx="1724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latin typeface="微软雅黑" panose="020b0503020204020204" pitchFamily="34" charset="-122"/>
                <a:ea typeface="微软雅黑" panose="020b0503020204020204" pitchFamily="34" charset="-122"/>
              </a:rPr>
              <a:t>输入标题</a:t>
            </a:r>
            <a:endParaRPr lang="zh-CN" altLang="en-US" sz="1575" b="1">
              <a:latin typeface="微软雅黑" panose="020b0503020204020204" pitchFamily="34" charset="-122"/>
              <a:ea typeface="微软雅黑" panose="020b0503020204020204" pitchFamily="34" charset="-122"/>
            </a:endParaRPr>
          </a:p>
        </p:txBody>
      </p:sp>
      <p:sp>
        <p:nvSpPr>
          <p:cNvPr id="22" name="Rectangle 13" descr="FD1DDF730CE4456e89755B07FE1653D0# #Rectangle 13"/>
          <p:cNvSpPr>
            <a:spLocks noChangeArrowheads="1"/>
          </p:cNvSpPr>
          <p:nvPr/>
        </p:nvSpPr>
        <p:spPr bwMode="auto">
          <a:xfrm>
            <a:off x="5795962" y="3913585"/>
            <a:ext cx="2376488" cy="42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defRPr/>
            </a:pPr>
            <a:r>
              <a:rPr lang="zh-CN" altLang="en-US" sz="975">
                <a:solidFill>
                  <a:schemeClr val="tx1">
                    <a:lumMod val="7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975">
              <a:solidFill>
                <a:schemeClr val="tx1">
                  <a:lumMod val="75000"/>
                </a:schemeClr>
              </a:solidFill>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defRPr/>
            </a:pPr>
            <a:r>
              <a:rPr lang="zh-CN" altLang="en-US" sz="975">
                <a:solidFill>
                  <a:schemeClr val="tx1">
                    <a:lumMod val="75000"/>
                  </a:schemeClr>
                </a:solidFill>
                <a:latin typeface="微软雅黑" panose="020b0503020204020204" pitchFamily="34" charset="-122"/>
                <a:ea typeface="微软雅黑" panose="020b0503020204020204" pitchFamily="34" charset="-122"/>
              </a:rPr>
              <a:t>具体文字添加此处。</a:t>
            </a:r>
            <a:endParaRPr lang="en-US" altLang="zh-CN" sz="975">
              <a:solidFill>
                <a:schemeClr val="tx1">
                  <a:lumMod val="75000"/>
                </a:schemeClr>
              </a:solidFill>
              <a:latin typeface="微软雅黑" panose="020b0503020204020204" pitchFamily="34" charset="-122"/>
              <a:ea typeface="微软雅黑" panose="020b0503020204020204" pitchFamily="34" charset="-122"/>
            </a:endParaRPr>
          </a:p>
        </p:txBody>
      </p:sp>
      <p:sp>
        <p:nvSpPr>
          <p:cNvPr id="23" name="TextBox 21"/>
          <p:cNvSpPr txBox="1">
            <a:spLocks noChangeArrowheads="1"/>
          </p:cNvSpPr>
          <p:nvPr/>
        </p:nvSpPr>
        <p:spPr bwMode="auto">
          <a:xfrm>
            <a:off x="4947047" y="3636169"/>
            <a:ext cx="1724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latin typeface="微软雅黑" panose="020b0503020204020204" pitchFamily="34" charset="-122"/>
                <a:ea typeface="微软雅黑" panose="020b0503020204020204" pitchFamily="34" charset="-122"/>
              </a:rPr>
              <a:t>输入标题</a:t>
            </a:r>
            <a:endParaRPr lang="zh-CN" altLang="en-US" sz="1575" b="1">
              <a:latin typeface="微软雅黑" panose="020b0503020204020204" pitchFamily="34" charset="-122"/>
              <a:ea typeface="微软雅黑" panose="020b0503020204020204" pitchFamily="34" charset="-122"/>
            </a:endParaRPr>
          </a:p>
        </p:txBody>
      </p:sp>
      <p:sp>
        <p:nvSpPr>
          <p:cNvPr id="24" name="Rectangle 13" descr="FD1DDF730CE4456e89755B07FE1653D0# #Rectangle 13"/>
          <p:cNvSpPr>
            <a:spLocks noChangeArrowheads="1"/>
          </p:cNvSpPr>
          <p:nvPr/>
        </p:nvSpPr>
        <p:spPr bwMode="auto">
          <a:xfrm>
            <a:off x="1006078" y="1626394"/>
            <a:ext cx="2376488" cy="42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 typeface="Arial" panose="020b0604020202020204" pitchFamily="34" charset="0"/>
              <a:buNone/>
              <a:defRPr/>
            </a:pPr>
            <a:r>
              <a:rPr lang="zh-CN" altLang="en-US" sz="975">
                <a:solidFill>
                  <a:schemeClr val="tx1">
                    <a:lumMod val="7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975">
              <a:solidFill>
                <a:schemeClr val="tx1">
                  <a:lumMod val="75000"/>
                </a:schemeClr>
              </a:solidFill>
              <a:latin typeface="微软雅黑" panose="020b0503020204020204" pitchFamily="34" charset="-122"/>
              <a:ea typeface="微软雅黑" panose="020b0503020204020204" pitchFamily="34" charset="-122"/>
            </a:endParaRPr>
          </a:p>
          <a:p>
            <a:pPr algn="r" eaLnBrk="1" hangingPunct="1">
              <a:lnSpc>
                <a:spcPct val="150000"/>
              </a:lnSpc>
              <a:spcBef>
                <a:spcPct val="0"/>
              </a:spcBef>
              <a:buFont typeface="Arial" panose="020b0604020202020204" pitchFamily="34" charset="0"/>
              <a:buNone/>
              <a:defRPr/>
            </a:pPr>
            <a:r>
              <a:rPr lang="zh-CN" altLang="en-US" sz="975">
                <a:solidFill>
                  <a:schemeClr val="tx1">
                    <a:lumMod val="75000"/>
                  </a:schemeClr>
                </a:solidFill>
                <a:latin typeface="微软雅黑" panose="020b0503020204020204" pitchFamily="34" charset="-122"/>
                <a:ea typeface="微软雅黑" panose="020b0503020204020204" pitchFamily="34" charset="-122"/>
              </a:rPr>
              <a:t>具体文字添加此处。</a:t>
            </a:r>
            <a:endParaRPr lang="en-US" altLang="zh-CN" sz="975">
              <a:solidFill>
                <a:schemeClr val="tx1">
                  <a:lumMod val="75000"/>
                </a:schemeClr>
              </a:solidFill>
              <a:latin typeface="微软雅黑" panose="020b0503020204020204" pitchFamily="34" charset="-122"/>
              <a:ea typeface="微软雅黑" panose="020b0503020204020204" pitchFamily="34" charset="-122"/>
            </a:endParaRPr>
          </a:p>
        </p:txBody>
      </p:sp>
      <p:sp>
        <p:nvSpPr>
          <p:cNvPr id="25" name="TextBox 23"/>
          <p:cNvSpPr txBox="1">
            <a:spLocks noChangeArrowheads="1"/>
          </p:cNvSpPr>
          <p:nvPr/>
        </p:nvSpPr>
        <p:spPr bwMode="auto">
          <a:xfrm>
            <a:off x="1659732" y="1348978"/>
            <a:ext cx="172283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latin typeface="微软雅黑" panose="020b0503020204020204" pitchFamily="34" charset="-122"/>
                <a:ea typeface="微软雅黑" panose="020b0503020204020204" pitchFamily="34" charset="-122"/>
              </a:rPr>
              <a:t>输入标题</a:t>
            </a:r>
            <a:endParaRPr lang="zh-CN" altLang="en-US" sz="1575" b="1">
              <a:latin typeface="微软雅黑" panose="020b0503020204020204" pitchFamily="34" charset="-122"/>
              <a:ea typeface="微软雅黑" panose="020b0503020204020204" pitchFamily="34" charset="-122"/>
            </a:endParaRPr>
          </a:p>
        </p:txBody>
      </p:sp>
      <p:sp>
        <p:nvSpPr>
          <p:cNvPr id="26" name="Rectangle 13" descr="FD1DDF730CE4456e89755B07FE1653D0# #Rectangle 13"/>
          <p:cNvSpPr>
            <a:spLocks noChangeArrowheads="1"/>
          </p:cNvSpPr>
          <p:nvPr/>
        </p:nvSpPr>
        <p:spPr bwMode="auto">
          <a:xfrm>
            <a:off x="427435" y="2783681"/>
            <a:ext cx="2375297" cy="42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 typeface="Arial" panose="020b0604020202020204" pitchFamily="34" charset="0"/>
              <a:buNone/>
              <a:defRPr/>
            </a:pPr>
            <a:r>
              <a:rPr lang="zh-CN" altLang="en-US" sz="975">
                <a:solidFill>
                  <a:schemeClr val="tx1">
                    <a:lumMod val="7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975">
              <a:solidFill>
                <a:schemeClr val="tx1">
                  <a:lumMod val="75000"/>
                </a:schemeClr>
              </a:solidFill>
              <a:latin typeface="微软雅黑" panose="020b0503020204020204" pitchFamily="34" charset="-122"/>
              <a:ea typeface="微软雅黑" panose="020b0503020204020204" pitchFamily="34" charset="-122"/>
            </a:endParaRPr>
          </a:p>
          <a:p>
            <a:pPr algn="r" eaLnBrk="1" hangingPunct="1">
              <a:lnSpc>
                <a:spcPct val="150000"/>
              </a:lnSpc>
              <a:spcBef>
                <a:spcPct val="0"/>
              </a:spcBef>
              <a:buFont typeface="Arial" panose="020b0604020202020204" pitchFamily="34" charset="0"/>
              <a:buNone/>
              <a:defRPr/>
            </a:pPr>
            <a:r>
              <a:rPr lang="zh-CN" altLang="en-US" sz="975">
                <a:solidFill>
                  <a:schemeClr val="tx1">
                    <a:lumMod val="75000"/>
                  </a:schemeClr>
                </a:solidFill>
                <a:latin typeface="微软雅黑" panose="020b0503020204020204" pitchFamily="34" charset="-122"/>
                <a:ea typeface="微软雅黑" panose="020b0503020204020204" pitchFamily="34" charset="-122"/>
              </a:rPr>
              <a:t>具体文字添加此处</a:t>
            </a:r>
            <a:r>
              <a:rPr lang="zh-CN" altLang="en-US" sz="975">
                <a:solidFill>
                  <a:schemeClr val="bg1">
                    <a:lumMod val="65000"/>
                  </a:schemeClr>
                </a:solidFill>
                <a:latin typeface="微软雅黑" panose="020b0503020204020204" pitchFamily="34" charset="-122"/>
                <a:ea typeface="微软雅黑" panose="020b0503020204020204" pitchFamily="34" charset="-122"/>
              </a:rPr>
              <a:t>。</a:t>
            </a:r>
            <a:endParaRPr lang="en-US" altLang="zh-CN" sz="975">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TextBox 25"/>
          <p:cNvSpPr txBox="1">
            <a:spLocks noChangeArrowheads="1"/>
          </p:cNvSpPr>
          <p:nvPr/>
        </p:nvSpPr>
        <p:spPr bwMode="auto">
          <a:xfrm>
            <a:off x="1079897" y="2506266"/>
            <a:ext cx="1722834"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latin typeface="微软雅黑" panose="020b0503020204020204" pitchFamily="34" charset="-122"/>
                <a:ea typeface="微软雅黑" panose="020b0503020204020204" pitchFamily="34" charset="-122"/>
              </a:rPr>
              <a:t>输入标题</a:t>
            </a:r>
            <a:endParaRPr lang="zh-CN" altLang="en-US" sz="1575" b="1">
              <a:latin typeface="微软雅黑" panose="020b0503020204020204" pitchFamily="34" charset="-122"/>
              <a:ea typeface="微软雅黑" panose="020b0503020204020204" pitchFamily="34" charset="-122"/>
            </a:endParaRPr>
          </a:p>
        </p:txBody>
      </p:sp>
      <p:sp>
        <p:nvSpPr>
          <p:cNvPr id="28" name="Rectangle 13" descr="FD1DDF730CE4456e89755B07FE1653D0# #Rectangle 13"/>
          <p:cNvSpPr>
            <a:spLocks noChangeArrowheads="1"/>
          </p:cNvSpPr>
          <p:nvPr/>
        </p:nvSpPr>
        <p:spPr bwMode="auto">
          <a:xfrm>
            <a:off x="1006078" y="3913585"/>
            <a:ext cx="2376488" cy="42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 typeface="Arial" panose="020b0604020202020204" pitchFamily="34" charset="0"/>
              <a:buNone/>
              <a:defRPr/>
            </a:pPr>
            <a:r>
              <a:rPr lang="zh-CN" altLang="en-US" sz="975">
                <a:solidFill>
                  <a:schemeClr val="tx1">
                    <a:lumMod val="7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975">
              <a:solidFill>
                <a:schemeClr val="tx1">
                  <a:lumMod val="75000"/>
                </a:schemeClr>
              </a:solidFill>
              <a:latin typeface="微软雅黑" panose="020b0503020204020204" pitchFamily="34" charset="-122"/>
              <a:ea typeface="微软雅黑" panose="020b0503020204020204" pitchFamily="34" charset="-122"/>
            </a:endParaRPr>
          </a:p>
          <a:p>
            <a:pPr algn="r" eaLnBrk="1" hangingPunct="1">
              <a:lnSpc>
                <a:spcPct val="150000"/>
              </a:lnSpc>
              <a:spcBef>
                <a:spcPct val="0"/>
              </a:spcBef>
              <a:buFont typeface="Arial" panose="020b0604020202020204" pitchFamily="34" charset="0"/>
              <a:buNone/>
              <a:defRPr/>
            </a:pPr>
            <a:r>
              <a:rPr lang="zh-CN" altLang="en-US" sz="975">
                <a:solidFill>
                  <a:schemeClr val="tx1">
                    <a:lumMod val="75000"/>
                  </a:schemeClr>
                </a:solidFill>
                <a:latin typeface="微软雅黑" panose="020b0503020204020204" pitchFamily="34" charset="-122"/>
                <a:ea typeface="微软雅黑" panose="020b0503020204020204" pitchFamily="34" charset="-122"/>
              </a:rPr>
              <a:t>具体文字添加此处。</a:t>
            </a:r>
            <a:endParaRPr lang="en-US" altLang="zh-CN" sz="975">
              <a:solidFill>
                <a:schemeClr val="tx1">
                  <a:lumMod val="75000"/>
                </a:schemeClr>
              </a:solidFill>
              <a:latin typeface="微软雅黑" panose="020b0503020204020204" pitchFamily="34" charset="-122"/>
              <a:ea typeface="微软雅黑" panose="020b0503020204020204" pitchFamily="34" charset="-122"/>
            </a:endParaRPr>
          </a:p>
        </p:txBody>
      </p:sp>
      <p:sp>
        <p:nvSpPr>
          <p:cNvPr id="29" name="TextBox 27"/>
          <p:cNvSpPr txBox="1">
            <a:spLocks noChangeArrowheads="1"/>
          </p:cNvSpPr>
          <p:nvPr/>
        </p:nvSpPr>
        <p:spPr bwMode="auto">
          <a:xfrm>
            <a:off x="1659732" y="3636169"/>
            <a:ext cx="172283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latin typeface="微软雅黑" panose="020b0503020204020204" pitchFamily="34" charset="-122"/>
                <a:ea typeface="微软雅黑" panose="020b0503020204020204" pitchFamily="34" charset="-122"/>
              </a:rPr>
              <a:t>输入标题</a:t>
            </a:r>
            <a:endParaRPr lang="zh-CN" altLang="en-US" sz="1575" b="1">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calcmode="lin" valueType="num">
                                      <p:cBhvr>
                                        <p:cTn id="10" dur="500" fill="hold"/>
                                        <p:tgtEl>
                                          <p:spTgt spid="7"/>
                                        </p:tgtEl>
                                        <p:attrNameLst>
                                          <p:attrName>ppt_x</p:attrName>
                                        </p:attrNameLst>
                                      </p:cBhvr>
                                      <p:tavLst>
                                        <p:tav tm="0">
                                          <p:val>
                                            <p:fltVal val="0.5"/>
                                          </p:val>
                                        </p:tav>
                                        <p:tav tm="100000">
                                          <p:val>
                                            <p:strVal val="#ppt_x"/>
                                          </p:val>
                                        </p:tav>
                                      </p:tavLst>
                                    </p:anim>
                                    <p:anim calcmode="lin" valueType="num">
                                      <p:cBhvr>
                                        <p:cTn id="11" dur="500" fill="hold"/>
                                        <p:tgtEl>
                                          <p:spTgt spid="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fltVal val="0.5"/>
                                          </p:val>
                                        </p:tav>
                                        <p:tav tm="100000">
                                          <p:val>
                                            <p:strVal val="#ppt_x"/>
                                          </p:val>
                                        </p:tav>
                                      </p:tavLst>
                                    </p:anim>
                                    <p:anim calcmode="lin" valueType="num">
                                      <p:cBhvr>
                                        <p:cTn id="18" dur="500" fill="hold"/>
                                        <p:tgtEl>
                                          <p:spTgt spid="1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fltVal val="0.5"/>
                                          </p:val>
                                        </p:tav>
                                        <p:tav tm="100000">
                                          <p:val>
                                            <p:strVal val="#ppt_x"/>
                                          </p:val>
                                        </p:tav>
                                      </p:tavLst>
                                    </p:anim>
                                    <p:anim calcmode="lin" valueType="num">
                                      <p:cBhvr>
                                        <p:cTn id="32" dur="500" fill="hold"/>
                                        <p:tgtEl>
                                          <p:spTgt spid="14"/>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fltVal val="0.5"/>
                                          </p:val>
                                        </p:tav>
                                        <p:tav tm="100000">
                                          <p:val>
                                            <p:strVal val="#ppt_x"/>
                                          </p:val>
                                        </p:tav>
                                      </p:tavLst>
                                    </p:anim>
                                    <p:anim calcmode="lin" valueType="num">
                                      <p:cBhvr>
                                        <p:cTn id="39" dur="500" fill="hold"/>
                                        <p:tgtEl>
                                          <p:spTgt spid="10"/>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6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anim calcmode="lin" valueType="num">
                                      <p:cBhvr>
                                        <p:cTn id="59" dur="500" fill="hold"/>
                                        <p:tgtEl>
                                          <p:spTgt spid="16"/>
                                        </p:tgtEl>
                                        <p:attrNameLst>
                                          <p:attrName>ppt_x</p:attrName>
                                        </p:attrNameLst>
                                      </p:cBhvr>
                                      <p:tavLst>
                                        <p:tav tm="0">
                                          <p:val>
                                            <p:fltVal val="0.5"/>
                                          </p:val>
                                        </p:tav>
                                        <p:tav tm="100000">
                                          <p:val>
                                            <p:strVal val="#ppt_x"/>
                                          </p:val>
                                        </p:tav>
                                      </p:tavLst>
                                    </p:anim>
                                    <p:anim calcmode="lin" valueType="num">
                                      <p:cBhvr>
                                        <p:cTn id="60" dur="500" fill="hold"/>
                                        <p:tgtEl>
                                          <p:spTgt spid="16"/>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8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fltVal val="0.5"/>
                                          </p:val>
                                        </p:tav>
                                        <p:tav tm="100000">
                                          <p:val>
                                            <p:strVal val="#ppt_x"/>
                                          </p:val>
                                        </p:tav>
                                      </p:tavLst>
                                    </p:anim>
                                    <p:anim calcmode="lin" valueType="num">
                                      <p:cBhvr>
                                        <p:cTn id="67" dur="500" fill="hold"/>
                                        <p:tgtEl>
                                          <p:spTgt spid="11"/>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8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anim calcmode="lin" valueType="num">
                                      <p:cBhvr>
                                        <p:cTn id="73" dur="500" fill="hold"/>
                                        <p:tgtEl>
                                          <p:spTgt spid="17"/>
                                        </p:tgtEl>
                                        <p:attrNameLst>
                                          <p:attrName>ppt_x</p:attrName>
                                        </p:attrNameLst>
                                      </p:cBhvr>
                                      <p:tavLst>
                                        <p:tav tm="0">
                                          <p:val>
                                            <p:fltVal val="0.5"/>
                                          </p:val>
                                        </p:tav>
                                        <p:tav tm="100000">
                                          <p:val>
                                            <p:strVal val="#ppt_x"/>
                                          </p:val>
                                        </p:tav>
                                      </p:tavLst>
                                    </p:anim>
                                    <p:anim calcmode="lin" valueType="num">
                                      <p:cBhvr>
                                        <p:cTn id="74" dur="500" fill="hold"/>
                                        <p:tgtEl>
                                          <p:spTgt spid="17"/>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100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Effect transition="in" filter="fade">
                                      <p:cBhvr>
                                        <p:cTn id="79" dur="500"/>
                                        <p:tgtEl>
                                          <p:spTgt spid="9"/>
                                        </p:tgtEl>
                                      </p:cBhvr>
                                    </p:animEffect>
                                    <p:anim calcmode="lin" valueType="num">
                                      <p:cBhvr>
                                        <p:cTn id="80" dur="500" fill="hold"/>
                                        <p:tgtEl>
                                          <p:spTgt spid="9"/>
                                        </p:tgtEl>
                                        <p:attrNameLst>
                                          <p:attrName>ppt_x</p:attrName>
                                        </p:attrNameLst>
                                      </p:cBhvr>
                                      <p:tavLst>
                                        <p:tav tm="0">
                                          <p:val>
                                            <p:fltVal val="0.5"/>
                                          </p:val>
                                        </p:tav>
                                        <p:tav tm="100000">
                                          <p:val>
                                            <p:strVal val="#ppt_x"/>
                                          </p:val>
                                        </p:tav>
                                      </p:tavLst>
                                    </p:anim>
                                    <p:anim calcmode="lin" valueType="num">
                                      <p:cBhvr>
                                        <p:cTn id="81" dur="500" fill="hold"/>
                                        <p:tgtEl>
                                          <p:spTgt spid="9"/>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100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anim calcmode="lin" valueType="num">
                                      <p:cBhvr>
                                        <p:cTn id="87" dur="500" fill="hold"/>
                                        <p:tgtEl>
                                          <p:spTgt spid="18"/>
                                        </p:tgtEl>
                                        <p:attrNameLst>
                                          <p:attrName>ppt_x</p:attrName>
                                        </p:attrNameLst>
                                      </p:cBhvr>
                                      <p:tavLst>
                                        <p:tav tm="0">
                                          <p:val>
                                            <p:fltVal val="0.5"/>
                                          </p:val>
                                        </p:tav>
                                        <p:tav tm="100000">
                                          <p:val>
                                            <p:strVal val="#ppt_x"/>
                                          </p:val>
                                        </p:tav>
                                      </p:tavLst>
                                    </p:anim>
                                    <p:anim calcmode="lin" valueType="num">
                                      <p:cBhvr>
                                        <p:cTn id="88" dur="500" fill="hold"/>
                                        <p:tgtEl>
                                          <p:spTgt spid="18"/>
                                        </p:tgtEl>
                                        <p:attrNameLst>
                                          <p:attrName>ppt_y</p:attrName>
                                        </p:attrNameLst>
                                      </p:cBhvr>
                                      <p:tavLst>
                                        <p:tav tm="0">
                                          <p:val>
                                            <p:fltVal val="0.5"/>
                                          </p:val>
                                        </p:tav>
                                        <p:tav tm="100000">
                                          <p:val>
                                            <p:strVal val="#ppt_y"/>
                                          </p:val>
                                        </p:tav>
                                      </p:tavLst>
                                    </p:anim>
                                  </p:childTnLst>
                                </p:cTn>
                              </p:par>
                            </p:childTnLst>
                          </p:cTn>
                        </p:par>
                        <p:par>
                          <p:cTn id="89" fill="hold" nodeType="afterGroup">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left)">
                                      <p:cBhvr>
                                        <p:cTn id="92" dur="500"/>
                                        <p:tgtEl>
                                          <p:spTgt spid="1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wipe(left)">
                                      <p:cBhvr>
                                        <p:cTn id="95" dur="500"/>
                                        <p:tgtEl>
                                          <p:spTgt spid="6"/>
                                        </p:tgtEl>
                                      </p:cBhvr>
                                    </p:animEffect>
                                  </p:childTnLst>
                                </p:cTn>
                              </p:par>
                              <p:par>
                                <p:cTn id="96" presetID="22" presetClass="entr" presetSubtype="8" fill="hold" grpId="0" nodeType="withEffect">
                                  <p:stCondLst>
                                    <p:cond delay="200"/>
                                  </p:stCondLst>
                                  <p:childTnLst>
                                    <p:set>
                                      <p:cBhvr>
                                        <p:cTn id="97" dur="1" fill="hold">
                                          <p:stCondLst>
                                            <p:cond delay="0"/>
                                          </p:stCondLst>
                                        </p:cTn>
                                        <p:tgtEl>
                                          <p:spTgt spid="21"/>
                                        </p:tgtEl>
                                        <p:attrNameLst>
                                          <p:attrName>style.visibility</p:attrName>
                                        </p:attrNameLst>
                                      </p:cBhvr>
                                      <p:to>
                                        <p:strVal val="visible"/>
                                      </p:to>
                                    </p:set>
                                    <p:animEffect transition="in" filter="wipe(left)">
                                      <p:cBhvr>
                                        <p:cTn id="98" dur="500"/>
                                        <p:tgtEl>
                                          <p:spTgt spid="21"/>
                                        </p:tgtEl>
                                      </p:cBhvr>
                                    </p:animEffect>
                                  </p:childTnLst>
                                </p:cTn>
                              </p:par>
                              <p:par>
                                <p:cTn id="99" presetID="22" presetClass="entr" presetSubtype="8" fill="hold" grpId="0" nodeType="withEffect">
                                  <p:stCondLst>
                                    <p:cond delay="20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par>
                                <p:cTn id="102" presetID="22" presetClass="entr" presetSubtype="8" fill="hold" grpId="0" nodeType="withEffect">
                                  <p:stCondLst>
                                    <p:cond delay="400"/>
                                  </p:stCondLst>
                                  <p:childTnLst>
                                    <p:set>
                                      <p:cBhvr>
                                        <p:cTn id="103" dur="1" fill="hold">
                                          <p:stCondLst>
                                            <p:cond delay="0"/>
                                          </p:stCondLst>
                                        </p:cTn>
                                        <p:tgtEl>
                                          <p:spTgt spid="23"/>
                                        </p:tgtEl>
                                        <p:attrNameLst>
                                          <p:attrName>style.visibility</p:attrName>
                                        </p:attrNameLst>
                                      </p:cBhvr>
                                      <p:to>
                                        <p:strVal val="visible"/>
                                      </p:to>
                                    </p:set>
                                    <p:animEffect transition="in" filter="wipe(left)">
                                      <p:cBhvr>
                                        <p:cTn id="104" dur="500"/>
                                        <p:tgtEl>
                                          <p:spTgt spid="23"/>
                                        </p:tgtEl>
                                      </p:cBhvr>
                                    </p:animEffect>
                                  </p:childTnLst>
                                </p:cTn>
                              </p:par>
                              <p:par>
                                <p:cTn id="105" presetID="22" presetClass="entr" presetSubtype="8" fill="hold" grpId="0" nodeType="withEffect">
                                  <p:stCondLst>
                                    <p:cond delay="400"/>
                                  </p:stCondLst>
                                  <p:childTnLst>
                                    <p:set>
                                      <p:cBhvr>
                                        <p:cTn id="106" dur="1" fill="hold">
                                          <p:stCondLst>
                                            <p:cond delay="0"/>
                                          </p:stCondLst>
                                        </p:cTn>
                                        <p:tgtEl>
                                          <p:spTgt spid="22"/>
                                        </p:tgtEl>
                                        <p:attrNameLst>
                                          <p:attrName>style.visibility</p:attrName>
                                        </p:attrNameLst>
                                      </p:cBhvr>
                                      <p:to>
                                        <p:strVal val="visible"/>
                                      </p:to>
                                    </p:set>
                                    <p:animEffect transition="in" filter="wipe(left)">
                                      <p:cBhvr>
                                        <p:cTn id="107" dur="500"/>
                                        <p:tgtEl>
                                          <p:spTgt spid="22"/>
                                        </p:tgtEl>
                                      </p:cBhvr>
                                    </p:animEffect>
                                  </p:childTnLst>
                                </p:cTn>
                              </p:par>
                              <p:par>
                                <p:cTn id="108" presetID="22" presetClass="entr" presetSubtype="2" fill="hold" grpId="0" nodeType="withEffect">
                                  <p:stCondLst>
                                    <p:cond delay="600"/>
                                  </p:stCondLst>
                                  <p:childTnLst>
                                    <p:set>
                                      <p:cBhvr>
                                        <p:cTn id="109" dur="1" fill="hold">
                                          <p:stCondLst>
                                            <p:cond delay="0"/>
                                          </p:stCondLst>
                                        </p:cTn>
                                        <p:tgtEl>
                                          <p:spTgt spid="29"/>
                                        </p:tgtEl>
                                        <p:attrNameLst>
                                          <p:attrName>style.visibility</p:attrName>
                                        </p:attrNameLst>
                                      </p:cBhvr>
                                      <p:to>
                                        <p:strVal val="visible"/>
                                      </p:to>
                                    </p:set>
                                    <p:animEffect transition="in" filter="wipe(right)">
                                      <p:cBhvr>
                                        <p:cTn id="110" dur="500"/>
                                        <p:tgtEl>
                                          <p:spTgt spid="29"/>
                                        </p:tgtEl>
                                      </p:cBhvr>
                                    </p:animEffect>
                                  </p:childTnLst>
                                </p:cTn>
                              </p:par>
                              <p:par>
                                <p:cTn id="111" presetID="22" presetClass="entr" presetSubtype="2" fill="hold" grpId="0" nodeType="withEffect">
                                  <p:stCondLst>
                                    <p:cond delay="600"/>
                                  </p:stCondLst>
                                  <p:childTnLst>
                                    <p:set>
                                      <p:cBhvr>
                                        <p:cTn id="112" dur="1" fill="hold">
                                          <p:stCondLst>
                                            <p:cond delay="0"/>
                                          </p:stCondLst>
                                        </p:cTn>
                                        <p:tgtEl>
                                          <p:spTgt spid="28"/>
                                        </p:tgtEl>
                                        <p:attrNameLst>
                                          <p:attrName>style.visibility</p:attrName>
                                        </p:attrNameLst>
                                      </p:cBhvr>
                                      <p:to>
                                        <p:strVal val="visible"/>
                                      </p:to>
                                    </p:set>
                                    <p:animEffect transition="in" filter="wipe(right)">
                                      <p:cBhvr>
                                        <p:cTn id="113" dur="500"/>
                                        <p:tgtEl>
                                          <p:spTgt spid="28"/>
                                        </p:tgtEl>
                                      </p:cBhvr>
                                    </p:animEffect>
                                  </p:childTnLst>
                                </p:cTn>
                              </p:par>
                              <p:par>
                                <p:cTn id="114" presetID="22" presetClass="entr" presetSubtype="2" fill="hold" grpId="0" nodeType="withEffect">
                                  <p:stCondLst>
                                    <p:cond delay="800"/>
                                  </p:stCondLst>
                                  <p:childTnLst>
                                    <p:set>
                                      <p:cBhvr>
                                        <p:cTn id="115" dur="1" fill="hold">
                                          <p:stCondLst>
                                            <p:cond delay="0"/>
                                          </p:stCondLst>
                                        </p:cTn>
                                        <p:tgtEl>
                                          <p:spTgt spid="27"/>
                                        </p:tgtEl>
                                        <p:attrNameLst>
                                          <p:attrName>style.visibility</p:attrName>
                                        </p:attrNameLst>
                                      </p:cBhvr>
                                      <p:to>
                                        <p:strVal val="visible"/>
                                      </p:to>
                                    </p:set>
                                    <p:animEffect transition="in" filter="wipe(right)">
                                      <p:cBhvr>
                                        <p:cTn id="116" dur="500"/>
                                        <p:tgtEl>
                                          <p:spTgt spid="27"/>
                                        </p:tgtEl>
                                      </p:cBhvr>
                                    </p:animEffect>
                                  </p:childTnLst>
                                </p:cTn>
                              </p:par>
                              <p:par>
                                <p:cTn id="117" presetID="22" presetClass="entr" presetSubtype="2" fill="hold" grpId="0" nodeType="withEffect">
                                  <p:stCondLst>
                                    <p:cond delay="800"/>
                                  </p:stCondLst>
                                  <p:childTnLst>
                                    <p:set>
                                      <p:cBhvr>
                                        <p:cTn id="118" dur="1" fill="hold">
                                          <p:stCondLst>
                                            <p:cond delay="0"/>
                                          </p:stCondLst>
                                        </p:cTn>
                                        <p:tgtEl>
                                          <p:spTgt spid="26"/>
                                        </p:tgtEl>
                                        <p:attrNameLst>
                                          <p:attrName>style.visibility</p:attrName>
                                        </p:attrNameLst>
                                      </p:cBhvr>
                                      <p:to>
                                        <p:strVal val="visible"/>
                                      </p:to>
                                    </p:set>
                                    <p:animEffect transition="in" filter="wipe(right)">
                                      <p:cBhvr>
                                        <p:cTn id="119" dur="500"/>
                                        <p:tgtEl>
                                          <p:spTgt spid="26"/>
                                        </p:tgtEl>
                                      </p:cBhvr>
                                    </p:animEffect>
                                  </p:childTnLst>
                                </p:cTn>
                              </p:par>
                              <p:par>
                                <p:cTn id="120" presetID="22" presetClass="entr" presetSubtype="2" fill="hold" grpId="0" nodeType="withEffect">
                                  <p:stCondLst>
                                    <p:cond delay="1000"/>
                                  </p:stCondLst>
                                  <p:childTnLst>
                                    <p:set>
                                      <p:cBhvr>
                                        <p:cTn id="121" dur="1" fill="hold">
                                          <p:stCondLst>
                                            <p:cond delay="0"/>
                                          </p:stCondLst>
                                        </p:cTn>
                                        <p:tgtEl>
                                          <p:spTgt spid="25"/>
                                        </p:tgtEl>
                                        <p:attrNameLst>
                                          <p:attrName>style.visibility</p:attrName>
                                        </p:attrNameLst>
                                      </p:cBhvr>
                                      <p:to>
                                        <p:strVal val="visible"/>
                                      </p:to>
                                    </p:set>
                                    <p:animEffect transition="in" filter="wipe(right)">
                                      <p:cBhvr>
                                        <p:cTn id="122" dur="500"/>
                                        <p:tgtEl>
                                          <p:spTgt spid="25"/>
                                        </p:tgtEl>
                                      </p:cBhvr>
                                    </p:animEffect>
                                  </p:childTnLst>
                                </p:cTn>
                              </p:par>
                              <p:par>
                                <p:cTn id="123" presetID="22" presetClass="entr" presetSubtype="2" fill="hold" grpId="0" nodeType="withEffect">
                                  <p:stCondLst>
                                    <p:cond delay="1000"/>
                                  </p:stCondLst>
                                  <p:childTnLst>
                                    <p:set>
                                      <p:cBhvr>
                                        <p:cTn id="124" dur="1" fill="hold">
                                          <p:stCondLst>
                                            <p:cond delay="0"/>
                                          </p:stCondLst>
                                        </p:cTn>
                                        <p:tgtEl>
                                          <p:spTgt spid="24"/>
                                        </p:tgtEl>
                                        <p:attrNameLst>
                                          <p:attrName>style.visibility</p:attrName>
                                        </p:attrNameLst>
                                      </p:cBhvr>
                                      <p:to>
                                        <p:strVal val="visible"/>
                                      </p:to>
                                    </p:set>
                                    <p:animEffect transition="in" filter="wipe(right)">
                                      <p:cBhvr>
                                        <p:cTn id="1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Freeform 11"/>
          <p:cNvSpPr/>
          <p:nvPr/>
        </p:nvSpPr>
        <p:spPr bwMode="auto">
          <a:xfrm>
            <a:off x="6535561" y="3933500"/>
            <a:ext cx="1743075" cy="0"/>
          </a:xfrm>
          <a:custGeom>
            <a:gdLst>
              <a:gd name="T0" fmla="*/ 1743456 w 1984"/>
              <a:gd name="T1" fmla="*/ 0 w 1984"/>
              <a:gd name="T2" fmla="*/ 1743456 w 1984"/>
              <a:gd name="T3" fmla="*/ 0 60000 65536"/>
              <a:gd name="T4" fmla="*/ 0 60000 65536"/>
              <a:gd name="T5" fmla="*/ 0 60000 65536"/>
              <a:gd name="T6" fmla="*/ 0 w 1984"/>
              <a:gd name="T7" fmla="*/ 1984 w 1984"/>
            </a:gdLst>
            <a:cxnLst>
              <a:cxn ang="T3">
                <a:pos x="T0" y="0"/>
              </a:cxn>
              <a:cxn ang="T4">
                <a:pos x="T1" y="0"/>
              </a:cxn>
              <a:cxn ang="T5">
                <a:pos x="T2" y="0"/>
              </a:cxn>
            </a:cxnLst>
            <a:rect l="T6" t="0" r="T7" b="0"/>
            <a:pathLst>
              <a:path w="1984">
                <a:moveTo>
                  <a:pt x="1984" y="0"/>
                </a:moveTo>
                <a:lnTo>
                  <a:pt x="0" y="0"/>
                </a:lnTo>
                <a:lnTo>
                  <a:pt x="1984"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Line 12"/>
          <p:cNvSpPr>
            <a:spLocks noChangeShapeType="1"/>
          </p:cNvSpPr>
          <p:nvPr/>
        </p:nvSpPr>
        <p:spPr bwMode="auto">
          <a:xfrm flipH="1">
            <a:off x="6535561" y="3933500"/>
            <a:ext cx="1743075" cy="0"/>
          </a:xfrm>
          <a:prstGeom prst="line">
            <a:avLst/>
          </a:prstGeom>
          <a:no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8" name="直接连接符 7"/>
          <p:cNvCxnSpPr>
            <a:stCxn id="43" idx="3"/>
          </p:cNvCxnSpPr>
          <p:nvPr/>
        </p:nvCxnSpPr>
        <p:spPr>
          <a:xfrm flipH="1" flipV="1">
            <a:off x="660223" y="1772912"/>
            <a:ext cx="0" cy="151765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2635073" y="1772912"/>
            <a:ext cx="0" cy="151765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622623" y="1772912"/>
            <a:ext cx="0" cy="151765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597473" y="1772912"/>
            <a:ext cx="0" cy="151765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2" name="组合 24"/>
          <p:cNvGrpSpPr/>
          <p:nvPr/>
        </p:nvGrpSpPr>
        <p:grpSpPr>
          <a:xfrm>
            <a:off x="6603823" y="3290562"/>
            <a:ext cx="2024063" cy="642938"/>
            <a:chOff x="6575446" y="3440667"/>
            <a:chExt cx="2023780" cy="643251"/>
          </a:xfrm>
        </p:grpSpPr>
        <p:sp>
          <p:nvSpPr>
            <p:cNvPr id="13" name="Freeform 13"/>
            <p:cNvSpPr/>
            <p:nvPr/>
          </p:nvSpPr>
          <p:spPr bwMode="auto">
            <a:xfrm>
              <a:off x="6575446" y="3440667"/>
              <a:ext cx="2023780" cy="643251"/>
            </a:xfrm>
            <a:custGeom>
              <a:gdLst>
                <a:gd name="T0" fmla="*/ 1984 w 2303"/>
                <a:gd name="T1" fmla="*/ 732 h 732"/>
                <a:gd name="T2" fmla="*/ 0 w 2303"/>
                <a:gd name="T3" fmla="*/ 732 h 732"/>
                <a:gd name="T4" fmla="*/ 321 w 2303"/>
                <a:gd name="T5" fmla="*/ 366 h 732"/>
                <a:gd name="T6" fmla="*/ 0 w 2303"/>
                <a:gd name="T7" fmla="*/ 0 h 732"/>
                <a:gd name="T8" fmla="*/ 1984 w 2303"/>
                <a:gd name="T9" fmla="*/ 0 h 732"/>
                <a:gd name="T10" fmla="*/ 2303 w 2303"/>
                <a:gd name="T11" fmla="*/ 366 h 732"/>
                <a:gd name="T12" fmla="*/ 1984 w 2303"/>
                <a:gd name="T13" fmla="*/ 732 h 732"/>
              </a:gdLst>
              <a:cxnLst>
                <a:cxn ang="0">
                  <a:pos x="T0" y="T1"/>
                </a:cxn>
                <a:cxn ang="0">
                  <a:pos x="T2" y="T3"/>
                </a:cxn>
                <a:cxn ang="0">
                  <a:pos x="T4" y="T5"/>
                </a:cxn>
                <a:cxn ang="0">
                  <a:pos x="T6" y="T7"/>
                </a:cxn>
                <a:cxn ang="0">
                  <a:pos x="T8" y="T9"/>
                </a:cxn>
                <a:cxn ang="0">
                  <a:pos x="T10" y="T11"/>
                </a:cxn>
                <a:cxn ang="0">
                  <a:pos x="T12" y="T13"/>
                </a:cxn>
              </a:cxnLst>
              <a:rect l="0" t="0" r="r" b="b"/>
              <a:pathLst>
                <a:path w="2303" h="732">
                  <a:moveTo>
                    <a:pt x="1984" y="732"/>
                  </a:moveTo>
                  <a:lnTo>
                    <a:pt x="0" y="732"/>
                  </a:lnTo>
                  <a:lnTo>
                    <a:pt x="321" y="366"/>
                  </a:lnTo>
                  <a:lnTo>
                    <a:pt x="0" y="0"/>
                  </a:lnTo>
                  <a:lnTo>
                    <a:pt x="1984" y="0"/>
                  </a:lnTo>
                  <a:lnTo>
                    <a:pt x="2303" y="366"/>
                  </a:lnTo>
                  <a:lnTo>
                    <a:pt x="1984" y="732"/>
                  </a:lnTo>
                  <a:close/>
                </a:path>
              </a:pathLst>
            </a:custGeom>
            <a:solidFill>
              <a:srgbClr val="49A809"/>
            </a:solidFill>
            <a:ln>
              <a:noFill/>
            </a:ln>
          </p:spPr>
          <p:txBody>
            <a:bodyPr/>
            <a:lstStyle/>
            <a:p>
              <a:pPr fontAlgn="auto">
                <a:spcBef>
                  <a:spcPct val="0"/>
                </a:spcBef>
                <a:spcAft>
                  <a:spcPct val="0"/>
                </a:spcAft>
                <a:defRPr/>
              </a:pPr>
              <a:endParaRPr lang="zh-CN" altLang="en-US">
                <a:latin typeface="+mn-lt"/>
                <a:ea typeface="+mn-ea"/>
              </a:endParaRPr>
            </a:p>
          </p:txBody>
        </p:sp>
        <p:grpSp>
          <p:nvGrpSpPr>
            <p:cNvPr id="14" name="组合 26"/>
            <p:cNvGrpSpPr/>
            <p:nvPr/>
          </p:nvGrpSpPr>
          <p:grpSpPr>
            <a:xfrm>
              <a:off x="6964552" y="3576351"/>
              <a:ext cx="1351864" cy="371881"/>
              <a:chOff x="1491944" y="1784655"/>
              <a:chExt cx="1351864" cy="371881"/>
            </a:xfrm>
          </p:grpSpPr>
          <p:grpSp>
            <p:nvGrpSpPr>
              <p:cNvPr id="15" name="Group 6"/>
              <p:cNvGrpSpPr>
                <a:grpSpLocks noChangeAspect="1"/>
              </p:cNvGrpSpPr>
              <p:nvPr/>
            </p:nvGrpSpPr>
            <p:grpSpPr>
              <a:xfrm>
                <a:off x="1491944" y="1784655"/>
                <a:ext cx="415760" cy="371881"/>
                <a:chOff x="833" y="1348"/>
                <a:chExt cx="379" cy="339"/>
              </a:xfrm>
              <a:solidFill>
                <a:schemeClr val="bg1"/>
              </a:solidFill>
              <a:effectLst>
                <a:outerShdw blurRad="25400" dist="25400" dir="2700000" algn="tl" rotWithShape="0">
                  <a:prstClr val="black">
                    <a:alpha val="40000"/>
                  </a:prstClr>
                </a:outerShdw>
              </a:effectLst>
            </p:grpSpPr>
            <p:sp>
              <p:nvSpPr>
                <p:cNvPr id="17" name="Freeform 7"/>
                <p:cNvSpPr/>
                <p:nvPr/>
              </p:nvSpPr>
              <p:spPr bwMode="auto">
                <a:xfrm>
                  <a:off x="1101" y="1360"/>
                  <a:ext cx="111" cy="315"/>
                </a:xfrm>
                <a:custGeom>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sp>
              <p:nvSpPr>
                <p:cNvPr id="18" name="Freeform 8"/>
                <p:cNvSpPr/>
                <p:nvPr/>
              </p:nvSpPr>
              <p:spPr bwMode="auto">
                <a:xfrm>
                  <a:off x="1060" y="1389"/>
                  <a:ext cx="99" cy="257"/>
                </a:xfrm>
                <a:custGeom>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sp>
              <p:nvSpPr>
                <p:cNvPr id="19" name="Freeform 9"/>
                <p:cNvSpPr/>
                <p:nvPr/>
              </p:nvSpPr>
              <p:spPr bwMode="auto">
                <a:xfrm>
                  <a:off x="915" y="1348"/>
                  <a:ext cx="110" cy="339"/>
                </a:xfrm>
                <a:custGeom>
                  <a:gdLst>
                    <a:gd name="T0" fmla="*/ 0 w 110"/>
                    <a:gd name="T1" fmla="*/ 99 h 339"/>
                    <a:gd name="T2" fmla="*/ 0 w 110"/>
                    <a:gd name="T3" fmla="*/ 240 h 339"/>
                    <a:gd name="T4" fmla="*/ 70 w 110"/>
                    <a:gd name="T5" fmla="*/ 298 h 339"/>
                    <a:gd name="T6" fmla="*/ 70 w 110"/>
                    <a:gd name="T7" fmla="*/ 175 h 339"/>
                    <a:gd name="T8" fmla="*/ 81 w 110"/>
                    <a:gd name="T9" fmla="*/ 175 h 339"/>
                    <a:gd name="T10" fmla="*/ 81 w 110"/>
                    <a:gd name="T11" fmla="*/ 310 h 339"/>
                    <a:gd name="T12" fmla="*/ 110 w 110"/>
                    <a:gd name="T13" fmla="*/ 339 h 339"/>
                    <a:gd name="T14" fmla="*/ 110 w 110"/>
                    <a:gd name="T15" fmla="*/ 0 h 339"/>
                    <a:gd name="T16" fmla="*/ 0 w 110"/>
                    <a:gd name="T17" fmla="*/ 99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39">
                      <a:moveTo>
                        <a:pt x="0" y="99"/>
                      </a:moveTo>
                      <a:lnTo>
                        <a:pt x="0" y="240"/>
                      </a:lnTo>
                      <a:lnTo>
                        <a:pt x="70" y="298"/>
                      </a:lnTo>
                      <a:lnTo>
                        <a:pt x="70" y="175"/>
                      </a:lnTo>
                      <a:lnTo>
                        <a:pt x="81" y="175"/>
                      </a:lnTo>
                      <a:lnTo>
                        <a:pt x="81" y="310"/>
                      </a:lnTo>
                      <a:lnTo>
                        <a:pt x="110" y="339"/>
                      </a:lnTo>
                      <a:lnTo>
                        <a:pt x="110" y="0"/>
                      </a:lnTo>
                      <a:lnTo>
                        <a:pt x="0" y="99"/>
                      </a:ln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sp>
              <p:nvSpPr>
                <p:cNvPr id="20" name="Freeform 10"/>
                <p:cNvSpPr/>
                <p:nvPr/>
              </p:nvSpPr>
              <p:spPr bwMode="auto">
                <a:xfrm>
                  <a:off x="833" y="1453"/>
                  <a:ext cx="64" cy="129"/>
                </a:xfrm>
                <a:custGeom>
                  <a:gdLst>
                    <a:gd name="T0" fmla="*/ 0 w 64"/>
                    <a:gd name="T1" fmla="*/ 0 h 129"/>
                    <a:gd name="T2" fmla="*/ 0 w 64"/>
                    <a:gd name="T3" fmla="*/ 129 h 129"/>
                    <a:gd name="T4" fmla="*/ 35 w 64"/>
                    <a:gd name="T5" fmla="*/ 129 h 129"/>
                    <a:gd name="T6" fmla="*/ 35 w 64"/>
                    <a:gd name="T7" fmla="*/ 59 h 129"/>
                    <a:gd name="T8" fmla="*/ 47 w 64"/>
                    <a:gd name="T9" fmla="*/ 59 h 129"/>
                    <a:gd name="T10" fmla="*/ 47 w 64"/>
                    <a:gd name="T11" fmla="*/ 129 h 129"/>
                    <a:gd name="T12" fmla="*/ 64 w 64"/>
                    <a:gd name="T13" fmla="*/ 129 h 129"/>
                    <a:gd name="T14" fmla="*/ 64 w 64"/>
                    <a:gd name="T15" fmla="*/ 0 h 129"/>
                    <a:gd name="T16" fmla="*/ 0 w 64"/>
                    <a:gd name="T17" fmla="*/ 0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9">
                      <a:moveTo>
                        <a:pt x="0" y="0"/>
                      </a:moveTo>
                      <a:lnTo>
                        <a:pt x="0" y="129"/>
                      </a:lnTo>
                      <a:lnTo>
                        <a:pt x="35" y="129"/>
                      </a:lnTo>
                      <a:lnTo>
                        <a:pt x="35" y="59"/>
                      </a:lnTo>
                      <a:lnTo>
                        <a:pt x="47" y="59"/>
                      </a:lnTo>
                      <a:lnTo>
                        <a:pt x="47" y="129"/>
                      </a:lnTo>
                      <a:lnTo>
                        <a:pt x="64" y="129"/>
                      </a:lnTo>
                      <a:lnTo>
                        <a:pt x="64" y="0"/>
                      </a:lnTo>
                      <a:lnTo>
                        <a:pt x="0" y="0"/>
                      </a:ln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grpSp>
          <p:sp>
            <p:nvSpPr>
              <p:cNvPr id="16" name="TextBox 28"/>
              <p:cNvSpPr txBox="1">
                <a:spLocks noChangeArrowheads="1"/>
              </p:cNvSpPr>
              <p:nvPr/>
            </p:nvSpPr>
            <p:spPr bwMode="auto">
              <a:xfrm>
                <a:off x="1931379" y="1831925"/>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grpSp>
      </p:grpSp>
      <p:grpSp>
        <p:nvGrpSpPr>
          <p:cNvPr id="21" name="组合 33"/>
          <p:cNvGrpSpPr/>
          <p:nvPr/>
        </p:nvGrpSpPr>
        <p:grpSpPr>
          <a:xfrm>
            <a:off x="4622623" y="3290562"/>
            <a:ext cx="2025650" cy="642938"/>
            <a:chOff x="4594140" y="3440667"/>
            <a:chExt cx="2026416" cy="643251"/>
          </a:xfrm>
        </p:grpSpPr>
        <p:sp>
          <p:nvSpPr>
            <p:cNvPr id="22" name="Freeform 8"/>
            <p:cNvSpPr/>
            <p:nvPr/>
          </p:nvSpPr>
          <p:spPr bwMode="auto">
            <a:xfrm>
              <a:off x="4594140" y="3440667"/>
              <a:ext cx="2026416" cy="643251"/>
            </a:xfrm>
            <a:custGeom>
              <a:gdLst>
                <a:gd name="T0" fmla="*/ 1985 w 2306"/>
                <a:gd name="T1" fmla="*/ 732 h 732"/>
                <a:gd name="T2" fmla="*/ 0 w 2306"/>
                <a:gd name="T3" fmla="*/ 732 h 732"/>
                <a:gd name="T4" fmla="*/ 322 w 2306"/>
                <a:gd name="T5" fmla="*/ 366 h 732"/>
                <a:gd name="T6" fmla="*/ 0 w 2306"/>
                <a:gd name="T7" fmla="*/ 0 h 732"/>
                <a:gd name="T8" fmla="*/ 1985 w 2306"/>
                <a:gd name="T9" fmla="*/ 0 h 732"/>
                <a:gd name="T10" fmla="*/ 2306 w 2306"/>
                <a:gd name="T11" fmla="*/ 366 h 732"/>
                <a:gd name="T12" fmla="*/ 1985 w 2306"/>
                <a:gd name="T13" fmla="*/ 732 h 732"/>
              </a:gd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5" y="732"/>
                  </a:moveTo>
                  <a:lnTo>
                    <a:pt x="0" y="732"/>
                  </a:lnTo>
                  <a:lnTo>
                    <a:pt x="322" y="366"/>
                  </a:lnTo>
                  <a:lnTo>
                    <a:pt x="0" y="0"/>
                  </a:lnTo>
                  <a:lnTo>
                    <a:pt x="1985" y="0"/>
                  </a:lnTo>
                  <a:lnTo>
                    <a:pt x="2306" y="366"/>
                  </a:lnTo>
                  <a:lnTo>
                    <a:pt x="1985" y="732"/>
                  </a:lnTo>
                  <a:close/>
                </a:path>
              </a:pathLst>
            </a:custGeom>
            <a:solidFill>
              <a:srgbClr val="7BCC1A"/>
            </a:solidFill>
            <a:ln>
              <a:noFill/>
            </a:ln>
          </p:spPr>
          <p:txBody>
            <a:bodyPr/>
            <a:lstStyle/>
            <a:p>
              <a:pPr fontAlgn="auto">
                <a:spcBef>
                  <a:spcPct val="0"/>
                </a:spcBef>
                <a:spcAft>
                  <a:spcPct val="0"/>
                </a:spcAft>
                <a:defRPr/>
              </a:pPr>
              <a:endParaRPr lang="zh-CN" altLang="en-US">
                <a:latin typeface="+mn-lt"/>
                <a:ea typeface="+mn-ea"/>
              </a:endParaRPr>
            </a:p>
          </p:txBody>
        </p:sp>
        <p:grpSp>
          <p:nvGrpSpPr>
            <p:cNvPr id="23" name="组合 35"/>
            <p:cNvGrpSpPr/>
            <p:nvPr/>
          </p:nvGrpSpPr>
          <p:grpSpPr>
            <a:xfrm>
              <a:off x="5068931" y="3515742"/>
              <a:ext cx="1186648" cy="493098"/>
              <a:chOff x="6086862" y="1851804"/>
              <a:chExt cx="1186648" cy="493098"/>
            </a:xfrm>
          </p:grpSpPr>
          <p:grpSp>
            <p:nvGrpSpPr>
              <p:cNvPr id="24" name="Group 29"/>
              <p:cNvGrpSpPr>
                <a:grpSpLocks noChangeAspect="1"/>
              </p:cNvGrpSpPr>
              <p:nvPr/>
            </p:nvGrpSpPr>
            <p:grpSpPr>
              <a:xfrm>
                <a:off x="6086862" y="1851804"/>
                <a:ext cx="234382" cy="493098"/>
                <a:chOff x="4377" y="1861"/>
                <a:chExt cx="183" cy="385"/>
              </a:xfrm>
              <a:solidFill>
                <a:schemeClr val="bg1"/>
              </a:solidFill>
              <a:effectLst>
                <a:outerShdw blurRad="25400" dist="25400" dir="2700000" algn="tl" rotWithShape="0">
                  <a:prstClr val="black">
                    <a:alpha val="40000"/>
                  </a:prstClr>
                </a:outerShdw>
              </a:effectLst>
            </p:grpSpPr>
            <p:sp>
              <p:nvSpPr>
                <p:cNvPr id="26" name="Freeform 30"/>
                <p:cNvSpPr/>
                <p:nvPr/>
              </p:nvSpPr>
              <p:spPr bwMode="auto">
                <a:xfrm>
                  <a:off x="4473" y="1967"/>
                  <a:ext cx="87" cy="125"/>
                </a:xfrm>
                <a:custGeom>
                  <a:gdLst>
                    <a:gd name="T0" fmla="*/ 3 w 18"/>
                    <a:gd name="T1" fmla="*/ 10 h 26"/>
                    <a:gd name="T2" fmla="*/ 5 w 18"/>
                    <a:gd name="T3" fmla="*/ 16 h 26"/>
                    <a:gd name="T4" fmla="*/ 0 w 18"/>
                    <a:gd name="T5" fmla="*/ 22 h 26"/>
                    <a:gd name="T6" fmla="*/ 0 w 18"/>
                    <a:gd name="T7" fmla="*/ 26 h 26"/>
                    <a:gd name="T8" fmla="*/ 18 w 18"/>
                    <a:gd name="T9" fmla="*/ 26 h 26"/>
                    <a:gd name="T10" fmla="*/ 11 w 18"/>
                    <a:gd name="T11" fmla="*/ 8 h 26"/>
                    <a:gd name="T12" fmla="*/ 0 w 18"/>
                    <a:gd name="T13" fmla="*/ 0 h 26"/>
                    <a:gd name="T14" fmla="*/ 0 w 18"/>
                    <a:gd name="T15" fmla="*/ 8 h 26"/>
                    <a:gd name="T16" fmla="*/ 3 w 18"/>
                    <a:gd name="T17" fmla="*/ 1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sp>
              <p:nvSpPr>
                <p:cNvPr id="27" name="Freeform 31"/>
                <p:cNvSpPr/>
                <p:nvPr/>
              </p:nvSpPr>
              <p:spPr bwMode="auto">
                <a:xfrm>
                  <a:off x="4464" y="1952"/>
                  <a:ext cx="5" cy="0"/>
                </a:xfrm>
                <a:custGeom>
                  <a:gdLst>
                    <a:gd name="T0" fmla="*/ 1 w 1"/>
                    <a:gd name="T1" fmla="*/ 0 w 1"/>
                    <a:gd name="T2" fmla="*/ 0 w 1"/>
                    <a:gd name="T3" fmla="*/ 1 w 1"/>
                  </a:gd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sp>
              <p:nvSpPr>
                <p:cNvPr id="28" name="Freeform 32"/>
                <p:cNvSpPr>
                  <a:spLocks noEditPoints="1"/>
                </p:cNvSpPr>
                <p:nvPr/>
              </p:nvSpPr>
              <p:spPr bwMode="auto">
                <a:xfrm>
                  <a:off x="4377" y="2106"/>
                  <a:ext cx="183" cy="140"/>
                </a:xfrm>
                <a:custGeom>
                  <a:gdLst>
                    <a:gd name="T0" fmla="*/ 0 w 38"/>
                    <a:gd name="T1" fmla="*/ 0 h 29"/>
                    <a:gd name="T2" fmla="*/ 0 w 38"/>
                    <a:gd name="T3" fmla="*/ 3 h 29"/>
                    <a:gd name="T4" fmla="*/ 6 w 38"/>
                    <a:gd name="T5" fmla="*/ 22 h 29"/>
                    <a:gd name="T6" fmla="*/ 19 w 38"/>
                    <a:gd name="T7" fmla="*/ 29 h 29"/>
                    <a:gd name="T8" fmla="*/ 33 w 38"/>
                    <a:gd name="T9" fmla="*/ 22 h 29"/>
                    <a:gd name="T10" fmla="*/ 38 w 38"/>
                    <a:gd name="T11" fmla="*/ 3 h 29"/>
                    <a:gd name="T12" fmla="*/ 38 w 38"/>
                    <a:gd name="T13" fmla="*/ 0 h 29"/>
                    <a:gd name="T14" fmla="*/ 0 w 38"/>
                    <a:gd name="T15" fmla="*/ 0 h 29"/>
                    <a:gd name="T16" fmla="*/ 22 w 38"/>
                    <a:gd name="T17" fmla="*/ 23 h 29"/>
                    <a:gd name="T18" fmla="*/ 22 w 38"/>
                    <a:gd name="T19" fmla="*/ 23 h 29"/>
                    <a:gd name="T20" fmla="*/ 22 w 38"/>
                    <a:gd name="T21" fmla="*/ 23 h 29"/>
                    <a:gd name="T22" fmla="*/ 21 w 38"/>
                    <a:gd name="T23" fmla="*/ 22 h 29"/>
                    <a:gd name="T24" fmla="*/ 22 w 38"/>
                    <a:gd name="T25" fmla="*/ 21 h 29"/>
                    <a:gd name="T26" fmla="*/ 34 w 38"/>
                    <a:gd name="T27" fmla="*/ 6 h 29"/>
                    <a:gd name="T28" fmla="*/ 34 w 38"/>
                    <a:gd name="T29" fmla="*/ 5 h 29"/>
                    <a:gd name="T30" fmla="*/ 35 w 38"/>
                    <a:gd name="T31" fmla="*/ 4 h 29"/>
                    <a:gd name="T32" fmla="*/ 36 w 38"/>
                    <a:gd name="T33" fmla="*/ 5 h 29"/>
                    <a:gd name="T34" fmla="*/ 36 w 38"/>
                    <a:gd name="T35" fmla="*/ 6 h 29"/>
                    <a:gd name="T36" fmla="*/ 22 w 38"/>
                    <a:gd name="T37" fmla="*/ 23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8">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sp>
              <p:nvSpPr>
                <p:cNvPr id="29" name="Freeform 33"/>
                <p:cNvSpPr/>
                <p:nvPr/>
              </p:nvSpPr>
              <p:spPr bwMode="auto">
                <a:xfrm>
                  <a:off x="4377" y="1967"/>
                  <a:ext cx="87" cy="125"/>
                </a:xfrm>
                <a:custGeom>
                  <a:gdLst>
                    <a:gd name="T0" fmla="*/ 13 w 18"/>
                    <a:gd name="T1" fmla="*/ 16 h 26"/>
                    <a:gd name="T2" fmla="*/ 15 w 18"/>
                    <a:gd name="T3" fmla="*/ 10 h 26"/>
                    <a:gd name="T4" fmla="*/ 18 w 18"/>
                    <a:gd name="T5" fmla="*/ 8 h 26"/>
                    <a:gd name="T6" fmla="*/ 18 w 18"/>
                    <a:gd name="T7" fmla="*/ 0 h 26"/>
                    <a:gd name="T8" fmla="*/ 7 w 18"/>
                    <a:gd name="T9" fmla="*/ 8 h 26"/>
                    <a:gd name="T10" fmla="*/ 0 w 18"/>
                    <a:gd name="T11" fmla="*/ 26 h 26"/>
                    <a:gd name="T12" fmla="*/ 18 w 18"/>
                    <a:gd name="T13" fmla="*/ 26 h 26"/>
                    <a:gd name="T14" fmla="*/ 18 w 18"/>
                    <a:gd name="T15" fmla="*/ 22 h 26"/>
                    <a:gd name="T16" fmla="*/ 13 w 18"/>
                    <a:gd name="T17" fmla="*/ 16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sp>
              <p:nvSpPr>
                <p:cNvPr id="30" name="Freeform 34"/>
                <p:cNvSpPr/>
                <p:nvPr/>
              </p:nvSpPr>
              <p:spPr bwMode="auto">
                <a:xfrm>
                  <a:off x="4469" y="1952"/>
                  <a:ext cx="4" cy="0"/>
                </a:xfrm>
                <a:custGeom>
                  <a:gdLst>
                    <a:gd name="T0" fmla="*/ 1 w 1"/>
                    <a:gd name="T1" fmla="*/ 1 w 1"/>
                    <a:gd name="T2" fmla="*/ 0 w 1"/>
                    <a:gd name="T3" fmla="*/ 0 w 1"/>
                    <a:gd name="T4" fmla="*/ 1 w 1"/>
                  </a:gd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sp>
              <p:nvSpPr>
                <p:cNvPr id="31" name="Freeform 35"/>
                <p:cNvSpPr/>
                <p:nvPr/>
              </p:nvSpPr>
              <p:spPr bwMode="auto">
                <a:xfrm>
                  <a:off x="4425" y="1861"/>
                  <a:ext cx="58" cy="91"/>
                </a:xfrm>
                <a:custGeom>
                  <a:gdLst>
                    <a:gd name="T0" fmla="*/ 2 w 12"/>
                    <a:gd name="T1" fmla="*/ 8 h 19"/>
                    <a:gd name="T2" fmla="*/ 8 w 12"/>
                    <a:gd name="T3" fmla="*/ 10 h 19"/>
                    <a:gd name="T4" fmla="*/ 10 w 12"/>
                    <a:gd name="T5" fmla="*/ 11 h 19"/>
                    <a:gd name="T6" fmla="*/ 10 w 12"/>
                    <a:gd name="T7" fmla="*/ 12 h 19"/>
                    <a:gd name="T8" fmla="*/ 8 w 12"/>
                    <a:gd name="T9" fmla="*/ 17 h 19"/>
                    <a:gd name="T10" fmla="*/ 8 w 12"/>
                    <a:gd name="T11" fmla="*/ 19 h 19"/>
                    <a:gd name="T12" fmla="*/ 9 w 12"/>
                    <a:gd name="T13" fmla="*/ 19 h 19"/>
                    <a:gd name="T14" fmla="*/ 10 w 12"/>
                    <a:gd name="T15" fmla="*/ 18 h 19"/>
                    <a:gd name="T16" fmla="*/ 10 w 12"/>
                    <a:gd name="T17" fmla="*/ 18 h 19"/>
                    <a:gd name="T18" fmla="*/ 12 w 12"/>
                    <a:gd name="T19" fmla="*/ 12 h 19"/>
                    <a:gd name="T20" fmla="*/ 10 w 12"/>
                    <a:gd name="T21" fmla="*/ 9 h 19"/>
                    <a:gd name="T22" fmla="*/ 5 w 12"/>
                    <a:gd name="T23" fmla="*/ 7 h 19"/>
                    <a:gd name="T24" fmla="*/ 3 w 12"/>
                    <a:gd name="T25" fmla="*/ 7 h 19"/>
                    <a:gd name="T26" fmla="*/ 2 w 12"/>
                    <a:gd name="T27" fmla="*/ 5 h 19"/>
                    <a:gd name="T28" fmla="*/ 4 w 12"/>
                    <a:gd name="T29" fmla="*/ 1 h 19"/>
                    <a:gd name="T30" fmla="*/ 3 w 12"/>
                    <a:gd name="T31" fmla="*/ 0 h 19"/>
                    <a:gd name="T32" fmla="*/ 2 w 12"/>
                    <a:gd name="T33" fmla="*/ 0 h 19"/>
                    <a:gd name="T34" fmla="*/ 0 w 12"/>
                    <a:gd name="T35" fmla="*/ 5 h 19"/>
                    <a:gd name="T36" fmla="*/ 2 w 12"/>
                    <a:gd name="T37" fmla="*/ 8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grpSp>
          <p:sp>
            <p:nvSpPr>
              <p:cNvPr id="25" name="TextBox 45"/>
              <p:cNvSpPr txBox="1">
                <a:spLocks noChangeArrowheads="1"/>
              </p:cNvSpPr>
              <p:nvPr/>
            </p:nvSpPr>
            <p:spPr bwMode="auto">
              <a:xfrm>
                <a:off x="6361081" y="1968354"/>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grpSp>
      </p:grpSp>
      <p:grpSp>
        <p:nvGrpSpPr>
          <p:cNvPr id="32" name="组合 52"/>
          <p:cNvGrpSpPr/>
          <p:nvPr/>
        </p:nvGrpSpPr>
        <p:grpSpPr>
          <a:xfrm>
            <a:off x="2641423" y="3290562"/>
            <a:ext cx="2025650" cy="642938"/>
            <a:chOff x="2613712" y="3440667"/>
            <a:chExt cx="2025537" cy="643251"/>
          </a:xfrm>
        </p:grpSpPr>
        <p:sp>
          <p:nvSpPr>
            <p:cNvPr id="33" name="Freeform 7"/>
            <p:cNvSpPr/>
            <p:nvPr/>
          </p:nvSpPr>
          <p:spPr bwMode="auto">
            <a:xfrm>
              <a:off x="2613712" y="3440667"/>
              <a:ext cx="2025537" cy="643251"/>
            </a:xfrm>
            <a:custGeom>
              <a:gdLst>
                <a:gd name="T0" fmla="*/ 1743455 w 2305"/>
                <a:gd name="T1" fmla="*/ 643251 h 732"/>
                <a:gd name="T2" fmla="*/ 0 w 2305"/>
                <a:gd name="T3" fmla="*/ 643251 h 732"/>
                <a:gd name="T4" fmla="*/ 282081 w 2305"/>
                <a:gd name="T5" fmla="*/ 321626 h 732"/>
                <a:gd name="T6" fmla="*/ 0 w 2305"/>
                <a:gd name="T7" fmla="*/ 0 h 732"/>
                <a:gd name="T8" fmla="*/ 1743455 w 2305"/>
                <a:gd name="T9" fmla="*/ 0 h 732"/>
                <a:gd name="T10" fmla="*/ 2025537 w 2305"/>
                <a:gd name="T11" fmla="*/ 321626 h 732"/>
                <a:gd name="T12" fmla="*/ 1743455 w 2305"/>
                <a:gd name="T13" fmla="*/ 643251 h 732"/>
                <a:gd name="T14" fmla="*/ 0 60000 65536"/>
                <a:gd name="T15" fmla="*/ 0 60000 65536"/>
                <a:gd name="T16" fmla="*/ 0 60000 65536"/>
                <a:gd name="T17" fmla="*/ 0 60000 65536"/>
                <a:gd name="T18" fmla="*/ 0 60000 65536"/>
                <a:gd name="T19" fmla="*/ 0 60000 65536"/>
                <a:gd name="T20" fmla="*/ 0 60000 65536"/>
                <a:gd name="T21" fmla="*/ 0 w 2305"/>
                <a:gd name="T22" fmla="*/ 0 h 732"/>
                <a:gd name="T23" fmla="*/ 2305 w 2305"/>
                <a:gd name="T24" fmla="*/ 732 h 73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305" h="732">
                  <a:moveTo>
                    <a:pt x="1984" y="732"/>
                  </a:moveTo>
                  <a:lnTo>
                    <a:pt x="0" y="732"/>
                  </a:lnTo>
                  <a:lnTo>
                    <a:pt x="321" y="366"/>
                  </a:lnTo>
                  <a:lnTo>
                    <a:pt x="0" y="0"/>
                  </a:lnTo>
                  <a:lnTo>
                    <a:pt x="1984" y="0"/>
                  </a:lnTo>
                  <a:lnTo>
                    <a:pt x="2305" y="366"/>
                  </a:lnTo>
                  <a:lnTo>
                    <a:pt x="1984" y="732"/>
                  </a:lnTo>
                  <a:close/>
                </a:path>
              </a:pathLst>
            </a:custGeom>
            <a:solidFill>
              <a:srgbClr val="49A80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4" name="组合 54"/>
            <p:cNvGrpSpPr/>
            <p:nvPr/>
          </p:nvGrpSpPr>
          <p:grpSpPr>
            <a:xfrm>
              <a:off x="2973796" y="3605948"/>
              <a:ext cx="1322755" cy="343122"/>
              <a:chOff x="1641394" y="3123021"/>
              <a:chExt cx="1322755" cy="343122"/>
            </a:xfrm>
          </p:grpSpPr>
          <p:grpSp>
            <p:nvGrpSpPr>
              <p:cNvPr id="35" name="Group 20"/>
              <p:cNvGrpSpPr>
                <a:grpSpLocks noChangeAspect="1"/>
              </p:cNvGrpSpPr>
              <p:nvPr/>
            </p:nvGrpSpPr>
            <p:grpSpPr>
              <a:xfrm>
                <a:off x="1641394" y="3123021"/>
                <a:ext cx="433721" cy="332887"/>
                <a:chOff x="1066" y="1895"/>
                <a:chExt cx="314" cy="241"/>
              </a:xfrm>
              <a:solidFill>
                <a:schemeClr val="bg1"/>
              </a:solidFill>
              <a:effectLst>
                <a:outerShdw blurRad="25400" dist="25400" dir="2700000" algn="tl" rotWithShape="0">
                  <a:prstClr val="black">
                    <a:alpha val="40000"/>
                  </a:prstClr>
                </a:outerShdw>
              </a:effectLst>
            </p:grpSpPr>
            <p:sp>
              <p:nvSpPr>
                <p:cNvPr id="37" name="Freeform 21"/>
                <p:cNvSpPr/>
                <p:nvPr/>
              </p:nvSpPr>
              <p:spPr bwMode="auto">
                <a:xfrm>
                  <a:off x="1066" y="2128"/>
                  <a:ext cx="314" cy="8"/>
                </a:xfrm>
                <a:custGeom>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sp>
              <p:nvSpPr>
                <p:cNvPr id="38" name="Rectangle 22"/>
                <p:cNvSpPr>
                  <a:spLocks noChangeArrowheads="1"/>
                </p:cNvSpPr>
                <p:nvPr/>
              </p:nvSpPr>
              <p:spPr bwMode="auto">
                <a:xfrm>
                  <a:off x="1107" y="1949"/>
                  <a:ext cx="46" cy="154"/>
                </a:xfrm>
                <a:prstGeom prst="rect">
                  <a:avLst/>
                </a:prstGeom>
                <a:grpFill/>
                <a:ln>
                  <a:noFill/>
                </a:ln>
              </p:spPr>
              <p:txBody>
                <a:bodyPr/>
                <a:lstStyle/>
                <a:p>
                  <a:pPr fontAlgn="auto">
                    <a:spcBef>
                      <a:spcPct val="0"/>
                    </a:spcBef>
                    <a:spcAft>
                      <a:spcPct val="0"/>
                    </a:spcAft>
                    <a:defRPr/>
                  </a:pPr>
                  <a:endParaRPr lang="zh-CN" altLang="en-US">
                    <a:latin typeface="+mn-lt"/>
                    <a:ea typeface="+mn-ea"/>
                  </a:endParaRPr>
                </a:p>
              </p:txBody>
            </p:sp>
            <p:sp>
              <p:nvSpPr>
                <p:cNvPr id="39" name="Rectangle 23"/>
                <p:cNvSpPr>
                  <a:spLocks noChangeArrowheads="1"/>
                </p:cNvSpPr>
                <p:nvPr/>
              </p:nvSpPr>
              <p:spPr bwMode="auto">
                <a:xfrm>
                  <a:off x="1173" y="1895"/>
                  <a:ext cx="46" cy="208"/>
                </a:xfrm>
                <a:prstGeom prst="rect">
                  <a:avLst/>
                </a:prstGeom>
                <a:grpFill/>
                <a:ln>
                  <a:noFill/>
                </a:ln>
              </p:spPr>
              <p:txBody>
                <a:bodyPr/>
                <a:lstStyle/>
                <a:p>
                  <a:pPr fontAlgn="auto">
                    <a:spcBef>
                      <a:spcPct val="0"/>
                    </a:spcBef>
                    <a:spcAft>
                      <a:spcPct val="0"/>
                    </a:spcAft>
                    <a:defRPr/>
                  </a:pPr>
                  <a:endParaRPr lang="zh-CN" altLang="en-US">
                    <a:latin typeface="+mn-lt"/>
                    <a:ea typeface="+mn-ea"/>
                  </a:endParaRPr>
                </a:p>
              </p:txBody>
            </p:sp>
            <p:sp>
              <p:nvSpPr>
                <p:cNvPr id="40" name="Rectangle 24"/>
                <p:cNvSpPr>
                  <a:spLocks noChangeArrowheads="1"/>
                </p:cNvSpPr>
                <p:nvPr/>
              </p:nvSpPr>
              <p:spPr bwMode="auto">
                <a:xfrm>
                  <a:off x="1235" y="1961"/>
                  <a:ext cx="46" cy="142"/>
                </a:xfrm>
                <a:prstGeom prst="rect">
                  <a:avLst/>
                </a:prstGeom>
                <a:grpFill/>
                <a:ln>
                  <a:noFill/>
                </a:ln>
              </p:spPr>
              <p:txBody>
                <a:bodyPr/>
                <a:lstStyle/>
                <a:p>
                  <a:pPr fontAlgn="auto">
                    <a:spcBef>
                      <a:spcPct val="0"/>
                    </a:spcBef>
                    <a:spcAft>
                      <a:spcPct val="0"/>
                    </a:spcAft>
                    <a:defRPr/>
                  </a:pPr>
                  <a:endParaRPr lang="zh-CN" altLang="en-US">
                    <a:latin typeface="+mn-lt"/>
                    <a:ea typeface="+mn-ea"/>
                  </a:endParaRPr>
                </a:p>
              </p:txBody>
            </p:sp>
            <p:sp>
              <p:nvSpPr>
                <p:cNvPr id="41" name="Rectangle 25"/>
                <p:cNvSpPr>
                  <a:spLocks noChangeArrowheads="1"/>
                </p:cNvSpPr>
                <p:nvPr/>
              </p:nvSpPr>
              <p:spPr bwMode="auto">
                <a:xfrm>
                  <a:off x="1306" y="2007"/>
                  <a:ext cx="45" cy="96"/>
                </a:xfrm>
                <a:prstGeom prst="rect">
                  <a:avLst/>
                </a:prstGeom>
                <a:grpFill/>
                <a:ln>
                  <a:noFill/>
                </a:ln>
              </p:spPr>
              <p:txBody>
                <a:bodyPr/>
                <a:lstStyle/>
                <a:p>
                  <a:pPr fontAlgn="auto">
                    <a:spcBef>
                      <a:spcPct val="0"/>
                    </a:spcBef>
                    <a:spcAft>
                      <a:spcPct val="0"/>
                    </a:spcAft>
                    <a:defRPr/>
                  </a:pPr>
                  <a:endParaRPr lang="zh-CN" altLang="en-US">
                    <a:latin typeface="+mn-lt"/>
                    <a:ea typeface="+mn-ea"/>
                  </a:endParaRPr>
                </a:p>
              </p:txBody>
            </p:sp>
          </p:grpSp>
          <p:sp>
            <p:nvSpPr>
              <p:cNvPr id="36" name="TextBox 56"/>
              <p:cNvSpPr txBox="1">
                <a:spLocks noChangeArrowheads="1"/>
              </p:cNvSpPr>
              <p:nvPr/>
            </p:nvSpPr>
            <p:spPr bwMode="auto">
              <a:xfrm>
                <a:off x="2051720" y="3158366"/>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grpSp>
      </p:grpSp>
      <p:grpSp>
        <p:nvGrpSpPr>
          <p:cNvPr id="42" name="组合 68"/>
          <p:cNvGrpSpPr/>
          <p:nvPr/>
        </p:nvGrpSpPr>
        <p:grpSpPr>
          <a:xfrm>
            <a:off x="660223" y="3290562"/>
            <a:ext cx="2027238" cy="642938"/>
            <a:chOff x="632405" y="3440667"/>
            <a:chExt cx="2026416" cy="643251"/>
          </a:xfrm>
        </p:grpSpPr>
        <p:sp>
          <p:nvSpPr>
            <p:cNvPr id="43" name="Freeform 6"/>
            <p:cNvSpPr/>
            <p:nvPr/>
          </p:nvSpPr>
          <p:spPr bwMode="auto">
            <a:xfrm>
              <a:off x="632405" y="3440667"/>
              <a:ext cx="2026416" cy="643251"/>
            </a:xfrm>
            <a:custGeom>
              <a:gdLst>
                <a:gd name="T0" fmla="*/ 1743456 w 2306"/>
                <a:gd name="T1" fmla="*/ 643251 h 732"/>
                <a:gd name="T2" fmla="*/ 0 w 2306"/>
                <a:gd name="T3" fmla="*/ 643251 h 732"/>
                <a:gd name="T4" fmla="*/ 282081 w 2306"/>
                <a:gd name="T5" fmla="*/ 321626 h 732"/>
                <a:gd name="T6" fmla="*/ 0 w 2306"/>
                <a:gd name="T7" fmla="*/ 0 h 732"/>
                <a:gd name="T8" fmla="*/ 1743456 w 2306"/>
                <a:gd name="T9" fmla="*/ 0 h 732"/>
                <a:gd name="T10" fmla="*/ 2026416 w 2306"/>
                <a:gd name="T11" fmla="*/ 321626 h 732"/>
                <a:gd name="T12" fmla="*/ 1743456 w 2306"/>
                <a:gd name="T13" fmla="*/ 643251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rgbClr val="7BCC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4" name="组合 70"/>
            <p:cNvGrpSpPr/>
            <p:nvPr/>
          </p:nvGrpSpPr>
          <p:grpSpPr>
            <a:xfrm>
              <a:off x="1072594" y="3573700"/>
              <a:ext cx="1343184" cy="351800"/>
              <a:chOff x="6008914" y="3093443"/>
              <a:chExt cx="1343184" cy="351800"/>
            </a:xfrm>
          </p:grpSpPr>
          <p:grpSp>
            <p:nvGrpSpPr>
              <p:cNvPr id="45" name="Group 14"/>
              <p:cNvGrpSpPr>
                <a:grpSpLocks noChangeAspect="1"/>
              </p:cNvGrpSpPr>
              <p:nvPr/>
            </p:nvGrpSpPr>
            <p:grpSpPr>
              <a:xfrm>
                <a:off x="6008914" y="3093443"/>
                <a:ext cx="390557" cy="351799"/>
                <a:chOff x="4645" y="1318"/>
                <a:chExt cx="262" cy="236"/>
              </a:xfrm>
              <a:solidFill>
                <a:schemeClr val="bg1"/>
              </a:solidFill>
              <a:effectLst>
                <a:outerShdw blurRad="25400" dist="25400" dir="2700000" algn="tl" rotWithShape="0">
                  <a:prstClr val="black">
                    <a:alpha val="40000"/>
                  </a:prstClr>
                </a:outerShdw>
              </a:effectLst>
            </p:grpSpPr>
            <p:sp>
              <p:nvSpPr>
                <p:cNvPr id="47" name="Freeform 15"/>
                <p:cNvSpPr/>
                <p:nvPr/>
              </p:nvSpPr>
              <p:spPr bwMode="auto">
                <a:xfrm>
                  <a:off x="4645" y="1425"/>
                  <a:ext cx="262" cy="129"/>
                </a:xfrm>
                <a:custGeom>
                  <a:gdLst>
                    <a:gd name="T0" fmla="*/ 44 w 71"/>
                    <a:gd name="T1" fmla="*/ 6 h 35"/>
                    <a:gd name="T2" fmla="*/ 42 w 71"/>
                    <a:gd name="T3" fmla="*/ 8 h 35"/>
                    <a:gd name="T4" fmla="*/ 29 w 71"/>
                    <a:gd name="T5" fmla="*/ 8 h 35"/>
                    <a:gd name="T6" fmla="*/ 27 w 71"/>
                    <a:gd name="T7" fmla="*/ 6 h 35"/>
                    <a:gd name="T8" fmla="*/ 27 w 71"/>
                    <a:gd name="T9" fmla="*/ 0 h 35"/>
                    <a:gd name="T10" fmla="*/ 0 w 71"/>
                    <a:gd name="T11" fmla="*/ 0 h 35"/>
                    <a:gd name="T12" fmla="*/ 0 w 71"/>
                    <a:gd name="T13" fmla="*/ 28 h 35"/>
                    <a:gd name="T14" fmla="*/ 7 w 71"/>
                    <a:gd name="T15" fmla="*/ 35 h 35"/>
                    <a:gd name="T16" fmla="*/ 64 w 71"/>
                    <a:gd name="T17" fmla="*/ 35 h 35"/>
                    <a:gd name="T18" fmla="*/ 71 w 71"/>
                    <a:gd name="T19" fmla="*/ 28 h 35"/>
                    <a:gd name="T20" fmla="*/ 71 w 71"/>
                    <a:gd name="T21" fmla="*/ 0 h 35"/>
                    <a:gd name="T22" fmla="*/ 44 w 71"/>
                    <a:gd name="T23" fmla="*/ 0 h 35"/>
                    <a:gd name="T24" fmla="*/ 44 w 71"/>
                    <a:gd name="T25" fmla="*/ 6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5">
                      <a:moveTo>
                        <a:pt x="44" y="6"/>
                      </a:moveTo>
                      <a:cubicBezTo>
                        <a:pt x="44" y="7"/>
                        <a:pt x="43" y="8"/>
                        <a:pt x="42" y="8"/>
                      </a:cubicBezTo>
                      <a:cubicBezTo>
                        <a:pt x="29" y="8"/>
                        <a:pt x="29" y="8"/>
                        <a:pt x="29" y="8"/>
                      </a:cubicBezTo>
                      <a:cubicBezTo>
                        <a:pt x="28" y="8"/>
                        <a:pt x="27" y="7"/>
                        <a:pt x="27" y="6"/>
                      </a:cubicBezTo>
                      <a:cubicBezTo>
                        <a:pt x="27" y="0"/>
                        <a:pt x="27" y="0"/>
                        <a:pt x="27" y="0"/>
                      </a:cubicBezTo>
                      <a:cubicBezTo>
                        <a:pt x="0" y="0"/>
                        <a:pt x="0" y="0"/>
                        <a:pt x="0" y="0"/>
                      </a:cubicBezTo>
                      <a:cubicBezTo>
                        <a:pt x="0" y="28"/>
                        <a:pt x="0" y="28"/>
                        <a:pt x="0" y="28"/>
                      </a:cubicBezTo>
                      <a:cubicBezTo>
                        <a:pt x="0" y="31"/>
                        <a:pt x="3" y="35"/>
                        <a:pt x="7" y="35"/>
                      </a:cubicBezTo>
                      <a:cubicBezTo>
                        <a:pt x="64" y="35"/>
                        <a:pt x="64" y="35"/>
                        <a:pt x="64" y="35"/>
                      </a:cubicBezTo>
                      <a:cubicBezTo>
                        <a:pt x="68" y="35"/>
                        <a:pt x="71" y="31"/>
                        <a:pt x="71" y="28"/>
                      </a:cubicBezTo>
                      <a:cubicBezTo>
                        <a:pt x="71" y="0"/>
                        <a:pt x="71" y="0"/>
                        <a:pt x="71" y="0"/>
                      </a:cubicBezTo>
                      <a:cubicBezTo>
                        <a:pt x="44" y="0"/>
                        <a:pt x="44" y="0"/>
                        <a:pt x="44" y="0"/>
                      </a:cubicBezTo>
                      <a:lnTo>
                        <a:pt x="44" y="6"/>
                      </a:ln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sp>
              <p:nvSpPr>
                <p:cNvPr id="48" name="Freeform 16"/>
                <p:cNvSpPr>
                  <a:spLocks noEditPoints="1"/>
                </p:cNvSpPr>
                <p:nvPr/>
              </p:nvSpPr>
              <p:spPr bwMode="auto">
                <a:xfrm>
                  <a:off x="4645" y="1318"/>
                  <a:ext cx="262" cy="100"/>
                </a:xfrm>
                <a:custGeom>
                  <a:gdLst>
                    <a:gd name="T0" fmla="*/ 64 w 71"/>
                    <a:gd name="T1" fmla="*/ 12 h 27"/>
                    <a:gd name="T2" fmla="*/ 47 w 71"/>
                    <a:gd name="T3" fmla="*/ 12 h 27"/>
                    <a:gd name="T4" fmla="*/ 47 w 71"/>
                    <a:gd name="T5" fmla="*/ 5 h 27"/>
                    <a:gd name="T6" fmla="*/ 43 w 71"/>
                    <a:gd name="T7" fmla="*/ 0 h 27"/>
                    <a:gd name="T8" fmla="*/ 28 w 71"/>
                    <a:gd name="T9" fmla="*/ 0 h 27"/>
                    <a:gd name="T10" fmla="*/ 23 w 71"/>
                    <a:gd name="T11" fmla="*/ 5 h 27"/>
                    <a:gd name="T12" fmla="*/ 23 w 71"/>
                    <a:gd name="T13" fmla="*/ 12 h 27"/>
                    <a:gd name="T14" fmla="*/ 7 w 71"/>
                    <a:gd name="T15" fmla="*/ 12 h 27"/>
                    <a:gd name="T16" fmla="*/ 0 w 71"/>
                    <a:gd name="T17" fmla="*/ 19 h 27"/>
                    <a:gd name="T18" fmla="*/ 0 w 71"/>
                    <a:gd name="T19" fmla="*/ 27 h 27"/>
                    <a:gd name="T20" fmla="*/ 71 w 71"/>
                    <a:gd name="T21" fmla="*/ 27 h 27"/>
                    <a:gd name="T22" fmla="*/ 71 w 71"/>
                    <a:gd name="T23" fmla="*/ 19 h 27"/>
                    <a:gd name="T24" fmla="*/ 64 w 71"/>
                    <a:gd name="T25" fmla="*/ 12 h 27"/>
                    <a:gd name="T26" fmla="*/ 28 w 71"/>
                    <a:gd name="T27" fmla="*/ 5 h 27"/>
                    <a:gd name="T28" fmla="*/ 43 w 71"/>
                    <a:gd name="T29" fmla="*/ 5 h 27"/>
                    <a:gd name="T30" fmla="*/ 43 w 71"/>
                    <a:gd name="T31" fmla="*/ 12 h 27"/>
                    <a:gd name="T32" fmla="*/ 28 w 71"/>
                    <a:gd name="T33" fmla="*/ 12 h 27"/>
                    <a:gd name="T34" fmla="*/ 28 w 71"/>
                    <a:gd name="T35" fmla="*/ 5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7">
                      <a:moveTo>
                        <a:pt x="64" y="12"/>
                      </a:moveTo>
                      <a:cubicBezTo>
                        <a:pt x="47" y="12"/>
                        <a:pt x="47" y="12"/>
                        <a:pt x="47" y="12"/>
                      </a:cubicBezTo>
                      <a:cubicBezTo>
                        <a:pt x="47" y="5"/>
                        <a:pt x="47" y="5"/>
                        <a:pt x="47" y="5"/>
                      </a:cubicBezTo>
                      <a:cubicBezTo>
                        <a:pt x="47" y="2"/>
                        <a:pt x="45" y="0"/>
                        <a:pt x="43" y="0"/>
                      </a:cubicBezTo>
                      <a:cubicBezTo>
                        <a:pt x="28" y="0"/>
                        <a:pt x="28" y="0"/>
                        <a:pt x="28" y="0"/>
                      </a:cubicBezTo>
                      <a:cubicBezTo>
                        <a:pt x="25" y="0"/>
                        <a:pt x="23" y="2"/>
                        <a:pt x="23" y="5"/>
                      </a:cubicBezTo>
                      <a:cubicBezTo>
                        <a:pt x="23" y="12"/>
                        <a:pt x="23" y="12"/>
                        <a:pt x="23" y="12"/>
                      </a:cubicBezTo>
                      <a:cubicBezTo>
                        <a:pt x="7" y="12"/>
                        <a:pt x="7" y="12"/>
                        <a:pt x="7" y="12"/>
                      </a:cubicBezTo>
                      <a:cubicBezTo>
                        <a:pt x="3" y="12"/>
                        <a:pt x="0" y="15"/>
                        <a:pt x="0" y="19"/>
                      </a:cubicBezTo>
                      <a:cubicBezTo>
                        <a:pt x="0" y="27"/>
                        <a:pt x="0" y="27"/>
                        <a:pt x="0" y="27"/>
                      </a:cubicBezTo>
                      <a:cubicBezTo>
                        <a:pt x="71" y="27"/>
                        <a:pt x="71" y="27"/>
                        <a:pt x="71" y="27"/>
                      </a:cubicBezTo>
                      <a:cubicBezTo>
                        <a:pt x="71" y="19"/>
                        <a:pt x="71" y="19"/>
                        <a:pt x="71" y="19"/>
                      </a:cubicBezTo>
                      <a:cubicBezTo>
                        <a:pt x="71" y="15"/>
                        <a:pt x="68" y="12"/>
                        <a:pt x="64" y="12"/>
                      </a:cubicBezTo>
                      <a:close/>
                      <a:moveTo>
                        <a:pt x="28" y="5"/>
                      </a:moveTo>
                      <a:cubicBezTo>
                        <a:pt x="43" y="5"/>
                        <a:pt x="43" y="5"/>
                        <a:pt x="43" y="5"/>
                      </a:cubicBezTo>
                      <a:cubicBezTo>
                        <a:pt x="43" y="12"/>
                        <a:pt x="43" y="12"/>
                        <a:pt x="43" y="12"/>
                      </a:cubicBezTo>
                      <a:cubicBezTo>
                        <a:pt x="28" y="12"/>
                        <a:pt x="28" y="12"/>
                        <a:pt x="28" y="12"/>
                      </a:cubicBezTo>
                      <a:lnTo>
                        <a:pt x="28" y="5"/>
                      </a:lnTo>
                      <a:close/>
                    </a:path>
                  </a:pathLst>
                </a:custGeom>
                <a:grpFill/>
                <a:ln>
                  <a:noFill/>
                </a:ln>
              </p:spPr>
              <p:txBody>
                <a:bodyPr/>
                <a:lstStyle/>
                <a:p>
                  <a:pPr fontAlgn="auto">
                    <a:spcBef>
                      <a:spcPct val="0"/>
                    </a:spcBef>
                    <a:spcAft>
                      <a:spcPct val="0"/>
                    </a:spcAft>
                    <a:defRPr/>
                  </a:pPr>
                  <a:endParaRPr lang="zh-CN" altLang="en-US">
                    <a:latin typeface="+mn-lt"/>
                    <a:ea typeface="+mn-ea"/>
                  </a:endParaRPr>
                </a:p>
              </p:txBody>
            </p:sp>
          </p:grpSp>
          <p:sp>
            <p:nvSpPr>
              <p:cNvPr id="46" name="TextBox 72"/>
              <p:cNvSpPr txBox="1">
                <a:spLocks noChangeArrowheads="1"/>
              </p:cNvSpPr>
              <p:nvPr/>
            </p:nvSpPr>
            <p:spPr bwMode="auto">
              <a:xfrm>
                <a:off x="6439669" y="3137466"/>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grpSp>
      </p:grpSp>
      <p:sp>
        <p:nvSpPr>
          <p:cNvPr id="49" name="矩形 1"/>
          <p:cNvSpPr>
            <a:spLocks noChangeArrowheads="1"/>
          </p:cNvSpPr>
          <p:nvPr/>
        </p:nvSpPr>
        <p:spPr bwMode="auto">
          <a:xfrm>
            <a:off x="6784798" y="2101525"/>
            <a:ext cx="1631950" cy="707886"/>
          </a:xfrm>
          <a:prstGeom prst="rect">
            <a:avLst/>
          </a:prstGeom>
          <a:noFill/>
          <a:ln>
            <a:noFill/>
          </a:ln>
        </p:spPr>
        <p:txBody>
          <a:bodyPr>
            <a:spAutoFit/>
          </a:bodyPr>
          <a:lstStyle/>
          <a:p>
            <a:pPr algn="just" fontAlgn="auto">
              <a:spcBef>
                <a:spcPct val="0"/>
              </a:spcBef>
              <a:spcAft>
                <a:spcPct val="0"/>
              </a:spcAft>
              <a:defRPr/>
            </a:pPr>
            <a:r>
              <a:rPr lang="zh-CN" altLang="en-US" sz="1000" kern="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ker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矩形 1"/>
          <p:cNvSpPr>
            <a:spLocks noChangeArrowheads="1"/>
          </p:cNvSpPr>
          <p:nvPr/>
        </p:nvSpPr>
        <p:spPr bwMode="auto">
          <a:xfrm>
            <a:off x="4792486" y="2101525"/>
            <a:ext cx="1631950" cy="707886"/>
          </a:xfrm>
          <a:prstGeom prst="rect">
            <a:avLst/>
          </a:prstGeom>
          <a:noFill/>
          <a:ln>
            <a:noFill/>
          </a:ln>
        </p:spPr>
        <p:txBody>
          <a:bodyPr>
            <a:spAutoFit/>
          </a:bodyPr>
          <a:lstStyle/>
          <a:p>
            <a:pPr algn="just" fontAlgn="auto">
              <a:spcBef>
                <a:spcPct val="0"/>
              </a:spcBef>
              <a:spcAft>
                <a:spcPct val="0"/>
              </a:spcAft>
              <a:defRPr/>
            </a:pPr>
            <a:r>
              <a:rPr lang="zh-CN" altLang="en-US" sz="1000" kern="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ker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矩形 1"/>
          <p:cNvSpPr>
            <a:spLocks noChangeArrowheads="1"/>
          </p:cNvSpPr>
          <p:nvPr/>
        </p:nvSpPr>
        <p:spPr bwMode="auto">
          <a:xfrm>
            <a:off x="2800173" y="2101525"/>
            <a:ext cx="1631950" cy="707886"/>
          </a:xfrm>
          <a:prstGeom prst="rect">
            <a:avLst/>
          </a:prstGeom>
          <a:noFill/>
          <a:ln>
            <a:noFill/>
          </a:ln>
        </p:spPr>
        <p:txBody>
          <a:bodyPr>
            <a:spAutoFit/>
          </a:bodyPr>
          <a:lstStyle/>
          <a:p>
            <a:pPr algn="just" fontAlgn="auto">
              <a:spcBef>
                <a:spcPct val="0"/>
              </a:spcBef>
              <a:spcAft>
                <a:spcPct val="0"/>
              </a:spcAft>
              <a:defRPr/>
            </a:pPr>
            <a:r>
              <a:rPr lang="zh-CN" altLang="en-US" sz="1000" kern="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ker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矩形 1"/>
          <p:cNvSpPr>
            <a:spLocks noChangeArrowheads="1"/>
          </p:cNvSpPr>
          <p:nvPr/>
        </p:nvSpPr>
        <p:spPr bwMode="auto">
          <a:xfrm>
            <a:off x="807861" y="2101525"/>
            <a:ext cx="1631950" cy="707886"/>
          </a:xfrm>
          <a:prstGeom prst="rect">
            <a:avLst/>
          </a:prstGeom>
          <a:noFill/>
          <a:ln>
            <a:noFill/>
          </a:ln>
        </p:spPr>
        <p:txBody>
          <a:bodyPr>
            <a:spAutoFit/>
          </a:bodyPr>
          <a:lstStyle/>
          <a:p>
            <a:pPr algn="just" fontAlgn="auto">
              <a:spcBef>
                <a:spcPct val="0"/>
              </a:spcBef>
              <a:spcAft>
                <a:spcPct val="0"/>
              </a:spcAft>
              <a:defRPr/>
            </a:pPr>
            <a:r>
              <a:rPr lang="zh-CN" altLang="en-US" sz="1000" kern="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ker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52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52000" fill="hold" nodeType="withEffect">
                                  <p:stCondLst>
                                    <p:cond delay="3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decel="52000" fill="hold" nodeType="withEffect">
                                  <p:stCondLst>
                                    <p:cond delay="6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decel="52000" fill="hold" nodeType="withEffect">
                                  <p:stCondLst>
                                    <p:cond delay="9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4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400"/>
                                        <p:tgtEl>
                                          <p:spTgt spid="11"/>
                                        </p:tgtEl>
                                      </p:cBhvr>
                                    </p:animEffect>
                                  </p:childTnLst>
                                </p:cTn>
                              </p:par>
                              <p:par>
                                <p:cTn id="25" presetID="22" presetClass="entr" presetSubtype="4" fill="hold" nodeType="withEffect">
                                  <p:stCondLst>
                                    <p:cond delay="20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400"/>
                                        <p:tgtEl>
                                          <p:spTgt spid="10"/>
                                        </p:tgtEl>
                                      </p:cBhvr>
                                    </p:animEffect>
                                  </p:childTnLst>
                                </p:cTn>
                              </p:par>
                              <p:par>
                                <p:cTn id="28" presetID="22" presetClass="entr" presetSubtype="4" fill="hold" nodeType="withEffect">
                                  <p:stCondLst>
                                    <p:cond delay="40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400"/>
                                        <p:tgtEl>
                                          <p:spTgt spid="9"/>
                                        </p:tgtEl>
                                      </p:cBhvr>
                                    </p:animEffect>
                                  </p:childTnLst>
                                </p:cTn>
                              </p:par>
                              <p:par>
                                <p:cTn id="31" presetID="22" presetClass="entr" presetSubtype="4" fill="hold" nodeType="withEffect">
                                  <p:stCondLst>
                                    <p:cond delay="60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400"/>
                                        <p:tgtEl>
                                          <p:spTgt spid="8"/>
                                        </p:tgtEl>
                                      </p:cBhvr>
                                    </p:animEffect>
                                  </p:childTnLst>
                                </p:cTn>
                              </p:par>
                            </p:childTnLst>
                          </p:cTn>
                        </p:par>
                        <p:par>
                          <p:cTn id="34" fill="hold" nodeType="afterGroup">
                            <p:stCondLst>
                              <p:cond delay="2400"/>
                            </p:stCondLst>
                            <p:childTnLst>
                              <p:par>
                                <p:cTn id="35" presetID="2" presetClass="entr" presetSubtype="2"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300" fill="hold"/>
                                        <p:tgtEl>
                                          <p:spTgt spid="49"/>
                                        </p:tgtEl>
                                        <p:attrNameLst>
                                          <p:attrName>ppt_x</p:attrName>
                                        </p:attrNameLst>
                                      </p:cBhvr>
                                      <p:tavLst>
                                        <p:tav tm="0">
                                          <p:val>
                                            <p:strVal val="1+#ppt_w/2"/>
                                          </p:val>
                                        </p:tav>
                                        <p:tav tm="100000">
                                          <p:val>
                                            <p:strVal val="#ppt_x"/>
                                          </p:val>
                                        </p:tav>
                                      </p:tavLst>
                                    </p:anim>
                                    <p:anim calcmode="lin" valueType="num">
                                      <p:cBhvr additive="base">
                                        <p:cTn id="38" dur="300" fill="hold"/>
                                        <p:tgtEl>
                                          <p:spTgt spid="49"/>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700"/>
                            </p:stCondLst>
                            <p:childTnLst>
                              <p:par>
                                <p:cTn id="40" presetID="2" presetClass="entr" presetSubtype="2"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300" fill="hold"/>
                                        <p:tgtEl>
                                          <p:spTgt spid="50"/>
                                        </p:tgtEl>
                                        <p:attrNameLst>
                                          <p:attrName>ppt_x</p:attrName>
                                        </p:attrNameLst>
                                      </p:cBhvr>
                                      <p:tavLst>
                                        <p:tav tm="0">
                                          <p:val>
                                            <p:strVal val="1+#ppt_w/2"/>
                                          </p:val>
                                        </p:tav>
                                        <p:tav tm="100000">
                                          <p:val>
                                            <p:strVal val="#ppt_x"/>
                                          </p:val>
                                        </p:tav>
                                      </p:tavLst>
                                    </p:anim>
                                    <p:anim calcmode="lin" valueType="num">
                                      <p:cBhvr additive="base">
                                        <p:cTn id="43" dur="300" fill="hold"/>
                                        <p:tgtEl>
                                          <p:spTgt spid="50"/>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300" fill="hold"/>
                                        <p:tgtEl>
                                          <p:spTgt spid="51"/>
                                        </p:tgtEl>
                                        <p:attrNameLst>
                                          <p:attrName>ppt_x</p:attrName>
                                        </p:attrNameLst>
                                      </p:cBhvr>
                                      <p:tavLst>
                                        <p:tav tm="0">
                                          <p:val>
                                            <p:strVal val="1+#ppt_w/2"/>
                                          </p:val>
                                        </p:tav>
                                        <p:tav tm="100000">
                                          <p:val>
                                            <p:strVal val="#ppt_x"/>
                                          </p:val>
                                        </p:tav>
                                      </p:tavLst>
                                    </p:anim>
                                    <p:anim calcmode="lin" valueType="num">
                                      <p:cBhvr additive="base">
                                        <p:cTn id="48" dur="300" fill="hold"/>
                                        <p:tgtEl>
                                          <p:spTgt spid="51"/>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33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300" fill="hold"/>
                                        <p:tgtEl>
                                          <p:spTgt spid="52"/>
                                        </p:tgtEl>
                                        <p:attrNameLst>
                                          <p:attrName>ppt_x</p:attrName>
                                        </p:attrNameLst>
                                      </p:cBhvr>
                                      <p:tavLst>
                                        <p:tav tm="0">
                                          <p:val>
                                            <p:strVal val="1+#ppt_w/2"/>
                                          </p:val>
                                        </p:tav>
                                        <p:tav tm="100000">
                                          <p:val>
                                            <p:strVal val="#ppt_x"/>
                                          </p:val>
                                        </p:tav>
                                      </p:tavLst>
                                    </p:anim>
                                    <p:anim calcmode="lin" valueType="num">
                                      <p:cBhvr additive="base">
                                        <p:cTn id="53" dur="3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6487"/>
            <a:ext cx="9144000" cy="276701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5" y="1307453"/>
            <a:ext cx="5132652" cy="3322636"/>
          </a:xfrm>
          <a:prstGeom prst="rect">
            <a:avLst/>
          </a:prstGeom>
        </p:spPr>
      </p:pic>
      <p:sp>
        <p:nvSpPr>
          <p:cNvPr id="8" name="矩形 7"/>
          <p:cNvSpPr/>
          <p:nvPr/>
        </p:nvSpPr>
        <p:spPr>
          <a:xfrm>
            <a:off x="5538788" y="1215208"/>
            <a:ext cx="2205925" cy="830997"/>
          </a:xfrm>
          <a:prstGeom prst="rect">
            <a:avLst/>
          </a:prstGeom>
        </p:spPr>
        <p:txBody>
          <a:bodyPr wrap="none">
            <a:spAutoFit/>
          </a:bodyPr>
          <a:lstStyle/>
          <a:p>
            <a:pPr algn="ctr"/>
            <a:r>
              <a:rPr lang="en-US" altLang="zh-CN" sz="4800" smtClean="0">
                <a:solidFill>
                  <a:srgbClr val="49A809"/>
                </a:solidFill>
              </a:rPr>
              <a:t>PART 04</a:t>
            </a:r>
            <a:endParaRPr lang="zh-CN" altLang="en-US" sz="4800">
              <a:solidFill>
                <a:srgbClr val="49A809"/>
              </a:solidFill>
              <a:latin typeface="黑体" panose="02010609060101010101" pitchFamily="49" charset="-122"/>
              <a:ea typeface="黑体" panose="02010609060101010101" pitchFamily="49" charset="-122"/>
            </a:endParaRPr>
          </a:p>
        </p:txBody>
      </p:sp>
      <p:sp>
        <p:nvSpPr>
          <p:cNvPr id="9" name="矩形 8"/>
          <p:cNvSpPr/>
          <p:nvPr/>
        </p:nvSpPr>
        <p:spPr>
          <a:xfrm>
            <a:off x="5297756" y="1988536"/>
            <a:ext cx="2646878" cy="584775"/>
          </a:xfrm>
          <a:prstGeom prst="rect">
            <a:avLst/>
          </a:prstGeom>
        </p:spPr>
        <p:txBody>
          <a:bodyPr wrap="none">
            <a:spAutoFit/>
          </a:bodyPr>
          <a:lstStyle/>
          <a:p>
            <a:pPr algn="ctr"/>
            <a:r>
              <a:rPr lang="zh-CN" altLang="en-US" sz="3200">
                <a:solidFill>
                  <a:schemeClr val="tx1">
                    <a:lumMod val="75000"/>
                    <a:lumOff val="25000"/>
                  </a:schemeClr>
                </a:solidFill>
                <a:latin typeface="黑体" panose="02010609060101010101" pitchFamily="49" charset="-122"/>
                <a:ea typeface="黑体" panose="02010609060101010101" pitchFamily="49" charset="-122"/>
              </a:rPr>
              <a:t>单击</a:t>
            </a:r>
            <a:r>
              <a:rPr lang="zh-CN" altLang="en-US" sz="3200" smtClean="0">
                <a:solidFill>
                  <a:schemeClr val="tx1">
                    <a:lumMod val="75000"/>
                    <a:lumOff val="25000"/>
                  </a:schemeClr>
                </a:solidFill>
                <a:latin typeface="黑体" panose="02010609060101010101" pitchFamily="49" charset="-122"/>
                <a:ea typeface="黑体" panose="02010609060101010101" pitchFamily="49" charset="-122"/>
              </a:rPr>
              <a:t>添加标题</a:t>
            </a:r>
            <a:endParaRPr lang="zh-CN" altLang="en-US" sz="320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0" name="矩形 9"/>
          <p:cNvSpPr/>
          <p:nvPr/>
        </p:nvSpPr>
        <p:spPr>
          <a:xfrm>
            <a:off x="5034776" y="2605087"/>
            <a:ext cx="3213946" cy="590931"/>
          </a:xfrm>
          <a:prstGeom prst="rect">
            <a:avLst/>
          </a:prstGeom>
        </p:spPr>
        <p:txBody>
          <a:bodyPr wrap="square">
            <a:spAutoFit/>
          </a:bodyPr>
          <a:lstStyle/>
          <a:p>
            <a:pPr algn="ctr" defTabSz="685800">
              <a:lnSpc>
                <a:spcPct val="120000"/>
              </a:lnSpc>
              <a:defRPr/>
            </a:pPr>
            <a:r>
              <a:rPr lang="en-US" altLang="zh-CN" sz="9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a:t>
            </a:r>
            <a:endParaRPr lang="zh-CN" altLang="en-US" sz="900" baseline="-30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700" fill="hold"/>
                                        <p:tgtEl>
                                          <p:spTgt spid="6"/>
                                        </p:tgtEl>
                                        <p:attrNameLst>
                                          <p:attrName>ppt_x</p:attrName>
                                        </p:attrNameLst>
                                      </p:cBhvr>
                                      <p:tavLst>
                                        <p:tav tm="0">
                                          <p:val>
                                            <p:strVal val="0-#ppt_w/2"/>
                                          </p:val>
                                        </p:tav>
                                        <p:tav tm="100000">
                                          <p:val>
                                            <p:strVal val="#ppt_x"/>
                                          </p:val>
                                        </p:tav>
                                      </p:tavLst>
                                    </p:anim>
                                    <p:anim calcmode="lin" valueType="num">
                                      <p:cBhvr additive="base">
                                        <p:cTn id="13" dur="17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700"/>
                            </p:stCondLst>
                            <p:childTnLst>
                              <p:par>
                                <p:cTn id="15" presetID="2" presetClass="entr" presetSubtype="1" accel="4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ppt_x"/>
                                          </p:val>
                                        </p:tav>
                                        <p:tav tm="100000">
                                          <p:val>
                                            <p:strVal val="#ppt_x"/>
                                          </p:val>
                                        </p:tav>
                                      </p:tavLst>
                                    </p:anim>
                                    <p:anim calcmode="lin" valueType="num">
                                      <p:cBhvr additive="base">
                                        <p:cTn id="18" dur="1500" fill="hold"/>
                                        <p:tgtEl>
                                          <p:spTgt spid="8"/>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20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nodeType="afterGroup">
                            <p:stCondLst>
                              <p:cond delay="37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349228" y="1642861"/>
            <a:ext cx="1337072" cy="1029890"/>
            <a:chOff x="3349228" y="1570435"/>
            <a:chExt cx="1337072" cy="1029890"/>
          </a:xfrm>
        </p:grpSpPr>
        <p:sp>
          <p:nvSpPr>
            <p:cNvPr id="7" name="Freeform 8"/>
            <p:cNvSpPr/>
            <p:nvPr/>
          </p:nvSpPr>
          <p:spPr bwMode="auto">
            <a:xfrm>
              <a:off x="3349228" y="1570435"/>
              <a:ext cx="890588" cy="1029890"/>
            </a:xfrm>
            <a:custGeom>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7BCC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9"/>
            <p:cNvSpPr/>
            <p:nvPr/>
          </p:nvSpPr>
          <p:spPr bwMode="auto">
            <a:xfrm>
              <a:off x="3795712" y="1570435"/>
              <a:ext cx="890588" cy="1029890"/>
            </a:xfrm>
            <a:custGeom>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7BCC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21"/>
            <p:cNvSpPr/>
            <p:nvPr/>
          </p:nvSpPr>
          <p:spPr bwMode="auto">
            <a:xfrm>
              <a:off x="3870723" y="2013347"/>
              <a:ext cx="158353" cy="157163"/>
            </a:xfrm>
            <a:custGeom>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22"/>
            <p:cNvSpPr/>
            <p:nvPr/>
          </p:nvSpPr>
          <p:spPr bwMode="auto">
            <a:xfrm>
              <a:off x="3958829" y="2000250"/>
              <a:ext cx="82153" cy="82154"/>
            </a:xfrm>
            <a:custGeom>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a:xfrm>
            <a:off x="4239988" y="2550728"/>
            <a:ext cx="564455" cy="582178"/>
            <a:chOff x="3862388" y="1625601"/>
            <a:chExt cx="608013" cy="628649"/>
          </a:xfrm>
          <a:solidFill>
            <a:srgbClr val="7BCC1A"/>
          </a:solidFill>
        </p:grpSpPr>
        <p:sp>
          <p:nvSpPr>
            <p:cNvPr id="12" name="Freeform 37"/>
            <p:cNvSpPr>
              <a:spLocks noEditPoints="1"/>
            </p:cNvSpPr>
            <p:nvPr/>
          </p:nvSpPr>
          <p:spPr bwMode="auto">
            <a:xfrm>
              <a:off x="4052888" y="1625601"/>
              <a:ext cx="227013" cy="628649"/>
            </a:xfrm>
            <a:custGeom>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zh-CN" altLang="en-US">
                <a:solidFill>
                  <a:srgbClr val="002060"/>
                </a:solidFill>
                <a:latin typeface="+mn-lt"/>
                <a:ea typeface="+mn-ea"/>
              </a:endParaRPr>
            </a:p>
          </p:txBody>
        </p:sp>
        <p:sp>
          <p:nvSpPr>
            <p:cNvPr id="13" name="Freeform 38"/>
            <p:cNvSpPr>
              <a:spLocks noEditPoints="1"/>
            </p:cNvSpPr>
            <p:nvPr/>
          </p:nvSpPr>
          <p:spPr bwMode="auto">
            <a:xfrm>
              <a:off x="3862388" y="1728788"/>
              <a:ext cx="608013" cy="422275"/>
            </a:xfrm>
            <a:custGeom>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zh-CN" altLang="en-US">
                <a:solidFill>
                  <a:srgbClr val="002060"/>
                </a:solidFill>
                <a:latin typeface="+mn-lt"/>
                <a:ea typeface="+mn-ea"/>
              </a:endParaRPr>
            </a:p>
          </p:txBody>
        </p:sp>
        <p:sp>
          <p:nvSpPr>
            <p:cNvPr id="14" name="Freeform 39"/>
            <p:cNvSpPr>
              <a:spLocks noEditPoints="1"/>
            </p:cNvSpPr>
            <p:nvPr/>
          </p:nvSpPr>
          <p:spPr bwMode="auto">
            <a:xfrm>
              <a:off x="3862388" y="1728788"/>
              <a:ext cx="608013" cy="422275"/>
            </a:xfrm>
            <a:custGeom>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zh-CN" altLang="en-US">
                <a:solidFill>
                  <a:srgbClr val="002060"/>
                </a:solidFill>
                <a:latin typeface="+mn-lt"/>
                <a:ea typeface="+mn-ea"/>
              </a:endParaRPr>
            </a:p>
          </p:txBody>
        </p:sp>
        <p:sp>
          <p:nvSpPr>
            <p:cNvPr id="15"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zh-CN" altLang="en-US">
                <a:solidFill>
                  <a:srgbClr val="002060"/>
                </a:solidFill>
                <a:latin typeface="+mn-lt"/>
                <a:ea typeface="+mn-ea"/>
              </a:endParaRPr>
            </a:p>
          </p:txBody>
        </p:sp>
      </p:grpSp>
      <p:grpSp>
        <p:nvGrpSpPr>
          <p:cNvPr id="16" name="组合 15"/>
          <p:cNvGrpSpPr/>
          <p:nvPr/>
        </p:nvGrpSpPr>
        <p:grpSpPr>
          <a:xfrm>
            <a:off x="3307556" y="2858489"/>
            <a:ext cx="933450" cy="1213247"/>
            <a:chOff x="3307556" y="2786063"/>
            <a:chExt cx="933450" cy="1213247"/>
          </a:xfrm>
        </p:grpSpPr>
        <p:sp>
          <p:nvSpPr>
            <p:cNvPr id="17" name="Freeform 14"/>
            <p:cNvSpPr/>
            <p:nvPr/>
          </p:nvSpPr>
          <p:spPr bwMode="auto">
            <a:xfrm rot="10800000">
              <a:off x="3307556" y="2786063"/>
              <a:ext cx="933450" cy="808435"/>
            </a:xfrm>
            <a:custGeom>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49A80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5"/>
            <p:cNvSpPr/>
            <p:nvPr/>
          </p:nvSpPr>
          <p:spPr bwMode="auto">
            <a:xfrm rot="10800000">
              <a:off x="3307556" y="3189685"/>
              <a:ext cx="933450" cy="809625"/>
            </a:xfrm>
            <a:custGeom>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49A80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Oval 42"/>
            <p:cNvSpPr>
              <a:spLocks noChangeArrowheads="1"/>
            </p:cNvSpPr>
            <p:nvPr/>
          </p:nvSpPr>
          <p:spPr bwMode="auto">
            <a:xfrm>
              <a:off x="3707607" y="3374231"/>
              <a:ext cx="54769"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 name="Oval 43"/>
            <p:cNvSpPr>
              <a:spLocks noChangeArrowheads="1"/>
            </p:cNvSpPr>
            <p:nvPr/>
          </p:nvSpPr>
          <p:spPr bwMode="auto">
            <a:xfrm>
              <a:off x="3773091" y="3359944"/>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1" name="Oval 44"/>
            <p:cNvSpPr>
              <a:spLocks noChangeArrowheads="1"/>
            </p:cNvSpPr>
            <p:nvPr/>
          </p:nvSpPr>
          <p:spPr bwMode="auto">
            <a:xfrm>
              <a:off x="3707607" y="3437335"/>
              <a:ext cx="54769" cy="535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2" name="Oval 45"/>
            <p:cNvSpPr>
              <a:spLocks noChangeArrowheads="1"/>
            </p:cNvSpPr>
            <p:nvPr/>
          </p:nvSpPr>
          <p:spPr bwMode="auto">
            <a:xfrm>
              <a:off x="3773091" y="3437335"/>
              <a:ext cx="53578" cy="535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23" name="组合 22"/>
          <p:cNvGrpSpPr/>
          <p:nvPr/>
        </p:nvGrpSpPr>
        <p:grpSpPr>
          <a:xfrm>
            <a:off x="4424363" y="3040655"/>
            <a:ext cx="1289447" cy="1063228"/>
            <a:chOff x="4424363" y="2968229"/>
            <a:chExt cx="1289447" cy="1063228"/>
          </a:xfrm>
        </p:grpSpPr>
        <p:sp>
          <p:nvSpPr>
            <p:cNvPr id="24" name="Freeform 14"/>
            <p:cNvSpPr/>
            <p:nvPr/>
          </p:nvSpPr>
          <p:spPr bwMode="auto">
            <a:xfrm rot="5400000">
              <a:off x="4322565" y="3070027"/>
              <a:ext cx="1063228" cy="859631"/>
            </a:xfrm>
            <a:custGeom>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7BCC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5"/>
            <p:cNvSpPr/>
            <p:nvPr/>
          </p:nvSpPr>
          <p:spPr bwMode="auto">
            <a:xfrm rot="5400000">
              <a:off x="4752381" y="3070027"/>
              <a:ext cx="1063228" cy="859631"/>
            </a:xfrm>
            <a:custGeom>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7BCC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36"/>
            <p:cNvSpPr/>
            <p:nvPr/>
          </p:nvSpPr>
          <p:spPr bwMode="auto">
            <a:xfrm>
              <a:off x="4992291" y="3408760"/>
              <a:ext cx="166688" cy="146447"/>
            </a:xfrm>
            <a:custGeom>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 name="组合 26"/>
          <p:cNvGrpSpPr/>
          <p:nvPr/>
        </p:nvGrpSpPr>
        <p:grpSpPr>
          <a:xfrm>
            <a:off x="4741069" y="1628574"/>
            <a:ext cx="1062038" cy="1289446"/>
            <a:chOff x="4741069" y="1556148"/>
            <a:chExt cx="1062038" cy="1289446"/>
          </a:xfrm>
        </p:grpSpPr>
        <p:sp>
          <p:nvSpPr>
            <p:cNvPr id="28" name="Freeform 14"/>
            <p:cNvSpPr/>
            <p:nvPr/>
          </p:nvSpPr>
          <p:spPr bwMode="auto">
            <a:xfrm>
              <a:off x="4741069" y="1985963"/>
              <a:ext cx="1062038" cy="859631"/>
            </a:xfrm>
            <a:custGeom>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49A80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15"/>
            <p:cNvSpPr/>
            <p:nvPr/>
          </p:nvSpPr>
          <p:spPr bwMode="auto">
            <a:xfrm>
              <a:off x="4741069" y="1556148"/>
              <a:ext cx="1062038" cy="859631"/>
            </a:xfrm>
            <a:custGeom>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49A80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Rectangle 27"/>
            <p:cNvSpPr>
              <a:spLocks noChangeArrowheads="1"/>
            </p:cNvSpPr>
            <p:nvPr/>
          </p:nvSpPr>
          <p:spPr bwMode="auto">
            <a:xfrm>
              <a:off x="5230416" y="2125266"/>
              <a:ext cx="16669"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 name="Rectangle 28"/>
            <p:cNvSpPr>
              <a:spLocks noChangeArrowheads="1"/>
            </p:cNvSpPr>
            <p:nvPr/>
          </p:nvSpPr>
          <p:spPr bwMode="auto">
            <a:xfrm>
              <a:off x="5261373" y="2107407"/>
              <a:ext cx="15478" cy="132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2" name="Rectangle 29"/>
            <p:cNvSpPr>
              <a:spLocks noChangeArrowheads="1"/>
            </p:cNvSpPr>
            <p:nvPr/>
          </p:nvSpPr>
          <p:spPr bwMode="auto">
            <a:xfrm>
              <a:off x="5288757" y="2095500"/>
              <a:ext cx="16669" cy="1440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3" name="Rectangle 30"/>
            <p:cNvSpPr>
              <a:spLocks noChangeArrowheads="1"/>
            </p:cNvSpPr>
            <p:nvPr/>
          </p:nvSpPr>
          <p:spPr bwMode="auto">
            <a:xfrm>
              <a:off x="5317332" y="2169319"/>
              <a:ext cx="17860" cy="702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34" name="TextBox 57"/>
          <p:cNvSpPr txBox="1"/>
          <p:nvPr/>
        </p:nvSpPr>
        <p:spPr bwMode="auto">
          <a:xfrm>
            <a:off x="1045369" y="1840504"/>
            <a:ext cx="2005013" cy="625171"/>
          </a:xfrm>
          <a:prstGeom prst="rect">
            <a:avLst/>
          </a:prstGeom>
          <a:noFill/>
        </p:spPr>
        <p:txBody>
          <a:bodyPr>
            <a:spAutoFit/>
          </a:bodyPr>
          <a:lstStyle/>
          <a:p>
            <a:pPr algn="ctr" eaLnBrk="1" fontAlgn="auto" hangingPunct="1">
              <a:lnSpc>
                <a:spcPct val="130000"/>
              </a:lnSpc>
              <a:spcBef>
                <a:spcPct val="0"/>
              </a:spcBef>
              <a:spcAft>
                <a:spcPct val="0"/>
              </a:spcAft>
              <a:defRPr/>
            </a:pPr>
            <a:r>
              <a:rPr lang="zh-CN" altLang="en-US" sz="1400" kern="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ct val="0"/>
              </a:spcBef>
              <a:spcAft>
                <a:spcPct val="0"/>
              </a:spcAft>
              <a:defRPr/>
            </a:pPr>
            <a:r>
              <a:rPr lang="zh-CN" altLang="en-US" sz="1400" kern="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latin typeface="微软雅黑" panose="020b0503020204020204" pitchFamily="34" charset="-122"/>
              <a:ea typeface="微软雅黑" panose="020b0503020204020204" pitchFamily="34" charset="-122"/>
            </a:endParaRPr>
          </a:p>
        </p:txBody>
      </p:sp>
      <p:sp>
        <p:nvSpPr>
          <p:cNvPr id="35" name="TextBox 57"/>
          <p:cNvSpPr txBox="1"/>
          <p:nvPr/>
        </p:nvSpPr>
        <p:spPr bwMode="auto">
          <a:xfrm>
            <a:off x="6060281" y="1840504"/>
            <a:ext cx="2005013" cy="652486"/>
          </a:xfrm>
          <a:prstGeom prst="rect">
            <a:avLst/>
          </a:prstGeom>
          <a:noFill/>
        </p:spPr>
        <p:txBody>
          <a:bodyPr>
            <a:spAutoFit/>
          </a:bodyPr>
          <a:lstStyle/>
          <a:p>
            <a:pPr algn="ctr" eaLnBrk="1" fontAlgn="auto" hangingPunct="1">
              <a:lnSpc>
                <a:spcPct val="130000"/>
              </a:lnSpc>
              <a:spcBef>
                <a:spcPct val="0"/>
              </a:spcBef>
              <a:spcAft>
                <a:spcPct val="0"/>
              </a:spcAft>
              <a:defRPr/>
            </a:pPr>
            <a:r>
              <a:rPr lang="zh-CN" altLang="en-US" sz="1400" kern="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ct val="0"/>
              </a:spcBef>
              <a:spcAft>
                <a:spcPct val="0"/>
              </a:spcAft>
              <a:defRPr/>
            </a:pPr>
            <a:r>
              <a:rPr lang="zh-CN" altLang="en-US" sz="1400" kern="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latin typeface="微软雅黑" panose="020b0503020204020204" pitchFamily="34" charset="-122"/>
              <a:ea typeface="微软雅黑" panose="020b0503020204020204" pitchFamily="34" charset="-122"/>
            </a:endParaRPr>
          </a:p>
        </p:txBody>
      </p:sp>
      <p:sp>
        <p:nvSpPr>
          <p:cNvPr id="36" name="TextBox 57"/>
          <p:cNvSpPr txBox="1"/>
          <p:nvPr/>
        </p:nvSpPr>
        <p:spPr bwMode="auto">
          <a:xfrm>
            <a:off x="1045369" y="3239488"/>
            <a:ext cx="2005013" cy="652486"/>
          </a:xfrm>
          <a:prstGeom prst="rect">
            <a:avLst/>
          </a:prstGeom>
          <a:noFill/>
        </p:spPr>
        <p:txBody>
          <a:bodyPr>
            <a:spAutoFit/>
          </a:bodyPr>
          <a:lstStyle/>
          <a:p>
            <a:pPr algn="ctr" eaLnBrk="1" fontAlgn="auto" hangingPunct="1">
              <a:lnSpc>
                <a:spcPct val="130000"/>
              </a:lnSpc>
              <a:spcBef>
                <a:spcPct val="0"/>
              </a:spcBef>
              <a:spcAft>
                <a:spcPct val="0"/>
              </a:spcAft>
              <a:defRPr/>
            </a:pPr>
            <a:r>
              <a:rPr lang="zh-CN" altLang="en-US" sz="1400" kern="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ct val="0"/>
              </a:spcBef>
              <a:spcAft>
                <a:spcPct val="0"/>
              </a:spcAft>
              <a:defRPr/>
            </a:pPr>
            <a:r>
              <a:rPr lang="zh-CN" altLang="en-US" sz="1400" kern="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latin typeface="微软雅黑" panose="020b0503020204020204" pitchFamily="34" charset="-122"/>
              <a:ea typeface="微软雅黑" panose="020b0503020204020204" pitchFamily="34" charset="-122"/>
            </a:endParaRPr>
          </a:p>
        </p:txBody>
      </p:sp>
      <p:sp>
        <p:nvSpPr>
          <p:cNvPr id="37" name="TextBox 57"/>
          <p:cNvSpPr txBox="1"/>
          <p:nvPr/>
        </p:nvSpPr>
        <p:spPr bwMode="auto">
          <a:xfrm>
            <a:off x="6060281" y="3239488"/>
            <a:ext cx="2005013" cy="625171"/>
          </a:xfrm>
          <a:prstGeom prst="rect">
            <a:avLst/>
          </a:prstGeom>
          <a:noFill/>
        </p:spPr>
        <p:txBody>
          <a:bodyPr>
            <a:spAutoFit/>
          </a:bodyPr>
          <a:lstStyle/>
          <a:p>
            <a:pPr algn="ctr" eaLnBrk="1" fontAlgn="auto" hangingPunct="1">
              <a:lnSpc>
                <a:spcPct val="130000"/>
              </a:lnSpc>
              <a:spcBef>
                <a:spcPct val="0"/>
              </a:spcBef>
              <a:spcAft>
                <a:spcPct val="0"/>
              </a:spcAft>
              <a:defRPr/>
            </a:pPr>
            <a:r>
              <a:rPr lang="zh-CN" altLang="en-US" sz="1400" kern="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ct val="0"/>
              </a:spcBef>
              <a:spcAft>
                <a:spcPct val="0"/>
              </a:spcAft>
              <a:defRPr/>
            </a:pPr>
            <a:r>
              <a:rPr lang="zh-CN" altLang="en-US" sz="1400" kern="0">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nodeType="afterGroup">
                            <p:stCondLst>
                              <p:cond delay="500"/>
                            </p:stCondLst>
                            <p:childTnLst>
                              <p:par>
                                <p:cTn id="10" presetID="12" presetClass="entr" presetSubtype="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p:tgtEl>
                                          <p:spTgt spid="27"/>
                                        </p:tgtEl>
                                        <p:attrNameLst>
                                          <p:attrName>ppt_y</p:attrName>
                                        </p:attrNameLst>
                                      </p:cBhvr>
                                      <p:tavLst>
                                        <p:tav tm="0">
                                          <p:val>
                                            <p:strVal val="#ppt_y-#ppt_h*1.125000"/>
                                          </p:val>
                                        </p:tav>
                                        <p:tav tm="100000">
                                          <p:val>
                                            <p:strVal val="#ppt_y"/>
                                          </p:val>
                                        </p:tav>
                                      </p:tavLst>
                                    </p:anim>
                                    <p:animEffect transition="in" filter="wipe(down)">
                                      <p:cBhvr>
                                        <p:cTn id="13" dur="500"/>
                                        <p:tgtEl>
                                          <p:spTgt spid="27"/>
                                        </p:tgtEl>
                                      </p:cBhvr>
                                    </p:animEffect>
                                  </p:childTnLst>
                                </p:cTn>
                              </p:par>
                            </p:childTnLst>
                          </p:cTn>
                        </p:par>
                        <p:par>
                          <p:cTn id="14" fill="hold" nodeType="afterGroup">
                            <p:stCondLst>
                              <p:cond delay="1000"/>
                            </p:stCondLst>
                            <p:childTnLst>
                              <p:par>
                                <p:cTn id="15" presetID="12" presetClass="entr" presetSubtype="2"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p:tgtEl>
                                          <p:spTgt spid="23"/>
                                        </p:tgtEl>
                                        <p:attrNameLst>
                                          <p:attrName>ppt_x</p:attrName>
                                        </p:attrNameLst>
                                      </p:cBhvr>
                                      <p:tavLst>
                                        <p:tav tm="0">
                                          <p:val>
                                            <p:strVal val="#ppt_x+#ppt_w*1.125000"/>
                                          </p:val>
                                        </p:tav>
                                        <p:tav tm="100000">
                                          <p:val>
                                            <p:strVal val="#ppt_x"/>
                                          </p:val>
                                        </p:tav>
                                      </p:tavLst>
                                    </p:anim>
                                    <p:animEffect transition="in" filter="wipe(left)">
                                      <p:cBhvr>
                                        <p:cTn id="18" dur="500"/>
                                        <p:tgtEl>
                                          <p:spTgt spid="23"/>
                                        </p:tgtEl>
                                      </p:cBhvr>
                                    </p:animEffect>
                                  </p:childTnLst>
                                </p:cTn>
                              </p:par>
                            </p:childTnLst>
                          </p:cTn>
                        </p:par>
                        <p:par>
                          <p:cTn id="19" fill="hold" nodeType="afterGroup">
                            <p:stCondLst>
                              <p:cond delay="1500"/>
                            </p:stCondLst>
                            <p:childTnLst>
                              <p:par>
                                <p:cTn id="20" presetID="1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ppt_y</p:attrName>
                                        </p:attrNameLst>
                                      </p:cBhvr>
                                      <p:tavLst>
                                        <p:tav tm="0">
                                          <p:val>
                                            <p:strVal val="#ppt_y+#ppt_h*1.125000"/>
                                          </p:val>
                                        </p:tav>
                                        <p:tav tm="100000">
                                          <p:val>
                                            <p:strVal val="#ppt_y"/>
                                          </p:val>
                                        </p:tav>
                                      </p:tavLst>
                                    </p:anim>
                                    <p:animEffect transition="in" filter="wipe(up)">
                                      <p:cBhvr>
                                        <p:cTn id="23" dur="500"/>
                                        <p:tgtEl>
                                          <p:spTgt spid="16"/>
                                        </p:tgtEl>
                                      </p:cBhvr>
                                    </p:animEffect>
                                  </p:childTnLst>
                                </p:cTn>
                              </p:par>
                            </p:childTnLst>
                          </p:cTn>
                        </p:par>
                        <p:par>
                          <p:cTn id="24" fill="hold" nodeType="afterGroup">
                            <p:stCondLst>
                              <p:cond delay="2000"/>
                            </p:stCondLst>
                            <p:childTnLst>
                              <p:par>
                                <p:cTn id="25" presetID="3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par>
                          <p:cTn id="31" fill="hold" nodeType="afterGroup">
                            <p:stCondLst>
                              <p:cond delay="3000"/>
                            </p:stCondLst>
                            <p:childTnLst>
                              <p:par>
                                <p:cTn id="32" presetID="8" presetClass="emph" presetSubtype="0" fill="hold" nodeType="afterEffect">
                                  <p:stCondLst>
                                    <p:cond delay="0"/>
                                  </p:stCondLst>
                                  <p:childTnLst>
                                    <p:animRot by="21600000">
                                      <p:cBhvr>
                                        <p:cTn id="33" dur="2000" fill="hold"/>
                                        <p:tgtEl>
                                          <p:spTgt spid="11"/>
                                        </p:tgtEl>
                                        <p:attrNameLst>
                                          <p:attrName>r</p:attrName>
                                        </p:attrNameLst>
                                      </p:cBhvr>
                                    </p:animRot>
                                  </p:childTnLst>
                                </p:cTn>
                              </p:par>
                            </p:childTnLst>
                          </p:cTn>
                        </p:par>
                        <p:par>
                          <p:cTn id="34" fill="hold" nodeType="afterGroup">
                            <p:stCondLst>
                              <p:cond delay="5000"/>
                            </p:stCondLst>
                            <p:childTnLst>
                              <p:par>
                                <p:cTn id="35" presetID="12" presetClass="entr" presetSubtype="2"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p:tgtEl>
                                          <p:spTgt spid="34"/>
                                        </p:tgtEl>
                                        <p:attrNameLst>
                                          <p:attrName>ppt_x</p:attrName>
                                        </p:attrNameLst>
                                      </p:cBhvr>
                                      <p:tavLst>
                                        <p:tav tm="0">
                                          <p:val>
                                            <p:strVal val="#ppt_x+#ppt_w*1.125000"/>
                                          </p:val>
                                        </p:tav>
                                        <p:tav tm="100000">
                                          <p:val>
                                            <p:strVal val="#ppt_x"/>
                                          </p:val>
                                        </p:tav>
                                      </p:tavLst>
                                    </p:anim>
                                    <p:animEffect transition="in" filter="wipe(left)">
                                      <p:cBhvr>
                                        <p:cTn id="38" dur="500"/>
                                        <p:tgtEl>
                                          <p:spTgt spid="34"/>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p:tgtEl>
                                          <p:spTgt spid="35"/>
                                        </p:tgtEl>
                                        <p:attrNameLst>
                                          <p:attrName>ppt_x</p:attrName>
                                        </p:attrNameLst>
                                      </p:cBhvr>
                                      <p:tavLst>
                                        <p:tav tm="0">
                                          <p:val>
                                            <p:strVal val="#ppt_x-#ppt_w*1.125000"/>
                                          </p:val>
                                        </p:tav>
                                        <p:tav tm="100000">
                                          <p:val>
                                            <p:strVal val="#ppt_x"/>
                                          </p:val>
                                        </p:tav>
                                      </p:tavLst>
                                    </p:anim>
                                    <p:animEffect transition="in" filter="wipe(right)">
                                      <p:cBhvr>
                                        <p:cTn id="42" dur="500"/>
                                        <p:tgtEl>
                                          <p:spTgt spid="35"/>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p:tgtEl>
                                          <p:spTgt spid="36"/>
                                        </p:tgtEl>
                                        <p:attrNameLst>
                                          <p:attrName>ppt_x</p:attrName>
                                        </p:attrNameLst>
                                      </p:cBhvr>
                                      <p:tavLst>
                                        <p:tav tm="0">
                                          <p:val>
                                            <p:strVal val="#ppt_x+#ppt_w*1.125000"/>
                                          </p:val>
                                        </p:tav>
                                        <p:tav tm="100000">
                                          <p:val>
                                            <p:strVal val="#ppt_x"/>
                                          </p:val>
                                        </p:tav>
                                      </p:tavLst>
                                    </p:anim>
                                    <p:animEffect transition="in" filter="wipe(left)">
                                      <p:cBhvr>
                                        <p:cTn id="46" dur="500"/>
                                        <p:tgtEl>
                                          <p:spTgt spid="36"/>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p:tgtEl>
                                          <p:spTgt spid="37"/>
                                        </p:tgtEl>
                                        <p:attrNameLst>
                                          <p:attrName>ppt_x</p:attrName>
                                        </p:attrNameLst>
                                      </p:cBhvr>
                                      <p:tavLst>
                                        <p:tav tm="0">
                                          <p:val>
                                            <p:strVal val="#ppt_x-#ppt_w*1.125000"/>
                                          </p:val>
                                        </p:tav>
                                        <p:tav tm="100000">
                                          <p:val>
                                            <p:strVal val="#ppt_x"/>
                                          </p:val>
                                        </p:tav>
                                      </p:tavLst>
                                    </p:anim>
                                    <p:animEffect transition="in" filter="wipe(right)">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Freeform 12"/>
          <p:cNvSpPr/>
          <p:nvPr/>
        </p:nvSpPr>
        <p:spPr bwMode="auto">
          <a:xfrm>
            <a:off x="4616054" y="2803922"/>
            <a:ext cx="1418034" cy="1423988"/>
          </a:xfrm>
          <a:custGeom>
            <a:gdLst>
              <a:gd name="T0" fmla="*/ 0 w 2320"/>
              <a:gd name="T1" fmla="*/ 1325322 h 2320"/>
              <a:gd name="T2" fmla="*/ 570180 w 2320"/>
              <a:gd name="T3" fmla="*/ 1897992 h 2320"/>
              <a:gd name="T4" fmla="*/ 1889740 w 2320"/>
              <a:gd name="T5" fmla="*/ 1897992 h 2320"/>
              <a:gd name="T6" fmla="*/ 1889740 w 2320"/>
              <a:gd name="T7" fmla="*/ 572670 h 2320"/>
              <a:gd name="T8" fmla="*/ 1319560 w 2320"/>
              <a:gd name="T9" fmla="*/ 0 h 2320"/>
              <a:gd name="T10" fmla="*/ 0 w 2320"/>
              <a:gd name="T11" fmla="*/ 0 h 2320"/>
              <a:gd name="T12" fmla="*/ 0 w 2320"/>
              <a:gd name="T13" fmla="*/ 1325322 h 232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rgbClr val="49A809"/>
          </a:solidFill>
          <a:ln>
            <a:noFill/>
          </a:ln>
        </p:spPr>
        <p:txBody>
          <a:bodyPr lIns="91438" tIns="45719" rIns="91438" bIns="45719"/>
          <a:lstStyle/>
          <a:p>
            <a:endParaRPr lang="zh-CN" altLang="en-US"/>
          </a:p>
        </p:txBody>
      </p:sp>
      <p:sp>
        <p:nvSpPr>
          <p:cNvPr id="7" name="Freeform 13"/>
          <p:cNvSpPr/>
          <p:nvPr/>
        </p:nvSpPr>
        <p:spPr bwMode="auto">
          <a:xfrm>
            <a:off x="3109913" y="2803922"/>
            <a:ext cx="1418035" cy="1423988"/>
          </a:xfrm>
          <a:custGeom>
            <a:gdLst>
              <a:gd name="T0" fmla="*/ 1889740 w 2320"/>
              <a:gd name="T1" fmla="*/ 1325322 h 2320"/>
              <a:gd name="T2" fmla="*/ 1319560 w 2320"/>
              <a:gd name="T3" fmla="*/ 1897992 h 2320"/>
              <a:gd name="T4" fmla="*/ 0 w 2320"/>
              <a:gd name="T5" fmla="*/ 1897992 h 2320"/>
              <a:gd name="T6" fmla="*/ 0 w 2320"/>
              <a:gd name="T7" fmla="*/ 572670 h 2320"/>
              <a:gd name="T8" fmla="*/ 570180 w 2320"/>
              <a:gd name="T9" fmla="*/ 0 h 2320"/>
              <a:gd name="T10" fmla="*/ 1889740 w 2320"/>
              <a:gd name="T11" fmla="*/ 0 h 2320"/>
              <a:gd name="T12" fmla="*/ 1889740 w 2320"/>
              <a:gd name="T13" fmla="*/ 1325322 h 232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rgbClr val="7BCC1A"/>
          </a:solidFill>
          <a:ln>
            <a:noFill/>
          </a:ln>
        </p:spPr>
        <p:txBody>
          <a:bodyPr lIns="91438" tIns="45719" rIns="91438" bIns="45719"/>
          <a:lstStyle/>
          <a:p>
            <a:endParaRPr lang="zh-CN" altLang="en-US"/>
          </a:p>
        </p:txBody>
      </p:sp>
      <p:sp>
        <p:nvSpPr>
          <p:cNvPr id="8" name="Freeform 14"/>
          <p:cNvSpPr/>
          <p:nvPr/>
        </p:nvSpPr>
        <p:spPr bwMode="auto">
          <a:xfrm>
            <a:off x="4616054" y="1297781"/>
            <a:ext cx="1418034" cy="1420416"/>
          </a:xfrm>
          <a:custGeom>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rgbClr val="7BCC1A"/>
          </a:solidFill>
          <a:ln>
            <a:noFill/>
          </a:ln>
        </p:spPr>
        <p:txBody>
          <a:bodyPr lIns="91438" tIns="45719" rIns="91438" bIns="45719"/>
          <a:lstStyle/>
          <a:p>
            <a:endParaRPr lang="zh-CN" altLang="en-US"/>
          </a:p>
        </p:txBody>
      </p:sp>
      <p:sp>
        <p:nvSpPr>
          <p:cNvPr id="9" name="Freeform 15"/>
          <p:cNvSpPr/>
          <p:nvPr/>
        </p:nvSpPr>
        <p:spPr bwMode="auto">
          <a:xfrm>
            <a:off x="3109913" y="1297781"/>
            <a:ext cx="1418035" cy="1420416"/>
          </a:xfrm>
          <a:custGeom>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rgbClr val="49A809"/>
          </a:solidFill>
          <a:ln>
            <a:noFill/>
          </a:ln>
        </p:spPr>
        <p:txBody>
          <a:bodyPr lIns="91438" tIns="45719" rIns="91438" bIns="45719"/>
          <a:lstStyle/>
          <a:p>
            <a:endParaRPr lang="zh-CN" altLang="en-US"/>
          </a:p>
        </p:txBody>
      </p:sp>
      <p:sp>
        <p:nvSpPr>
          <p:cNvPr id="10" name="TextBox 18"/>
          <p:cNvSpPr txBox="1"/>
          <p:nvPr/>
        </p:nvSpPr>
        <p:spPr>
          <a:xfrm>
            <a:off x="756047" y="1615678"/>
            <a:ext cx="2128838" cy="623248"/>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a:solidFill>
                  <a:schemeClr val="tx1">
                    <a:lumMod val="75000"/>
                  </a:schemeClr>
                </a:solidFill>
              </a:rPr>
              <a:t>点击输入简要文字内容，文字内容需概括精炼，不用多余的文字修饰，言简意赅的说明分项内容</a:t>
            </a:r>
            <a:r>
              <a:rPr lang="en-US" altLang="zh-CN" sz="900">
                <a:solidFill>
                  <a:schemeClr val="tx1">
                    <a:lumMod val="75000"/>
                  </a:schemeClr>
                </a:solidFill>
              </a:rPr>
              <a:t>……</a:t>
            </a:r>
            <a:endParaRPr lang="en-US" altLang="zh-CN" sz="900">
              <a:solidFill>
                <a:schemeClr val="tx1">
                  <a:lumMod val="75000"/>
                </a:schemeClr>
              </a:solidFill>
            </a:endParaRPr>
          </a:p>
        </p:txBody>
      </p:sp>
      <p:sp>
        <p:nvSpPr>
          <p:cNvPr id="11" name="TextBox 19"/>
          <p:cNvSpPr txBox="1">
            <a:spLocks noChangeArrowheads="1"/>
          </p:cNvSpPr>
          <p:nvPr/>
        </p:nvSpPr>
        <p:spPr bwMode="auto">
          <a:xfrm>
            <a:off x="3369469" y="1615679"/>
            <a:ext cx="898922"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2" name="TextBox 20"/>
          <p:cNvSpPr txBox="1">
            <a:spLocks noChangeArrowheads="1"/>
          </p:cNvSpPr>
          <p:nvPr/>
        </p:nvSpPr>
        <p:spPr bwMode="auto">
          <a:xfrm>
            <a:off x="4892279" y="1615679"/>
            <a:ext cx="866775"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3" name="TextBox 21"/>
          <p:cNvSpPr txBox="1">
            <a:spLocks noChangeArrowheads="1"/>
          </p:cNvSpPr>
          <p:nvPr/>
        </p:nvSpPr>
        <p:spPr bwMode="auto">
          <a:xfrm>
            <a:off x="3381375" y="3124200"/>
            <a:ext cx="875110"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4" name="TextBox 22"/>
          <p:cNvSpPr txBox="1">
            <a:spLocks noChangeArrowheads="1"/>
          </p:cNvSpPr>
          <p:nvPr/>
        </p:nvSpPr>
        <p:spPr bwMode="auto">
          <a:xfrm>
            <a:off x="4892279" y="3124200"/>
            <a:ext cx="866775"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5" name="TextBox 23"/>
          <p:cNvSpPr txBox="1"/>
          <p:nvPr/>
        </p:nvSpPr>
        <p:spPr>
          <a:xfrm>
            <a:off x="6299598" y="1615678"/>
            <a:ext cx="2130028" cy="623248"/>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a:solidFill>
                  <a:schemeClr val="tx1">
                    <a:lumMod val="75000"/>
                  </a:schemeClr>
                </a:solidFill>
              </a:rPr>
              <a:t>点击输入简要文字内容，文字内容需概括精炼，不用多余的文字修饰，言简意赅的说明分项内容</a:t>
            </a:r>
            <a:r>
              <a:rPr lang="en-US" altLang="zh-CN" sz="900">
                <a:solidFill>
                  <a:schemeClr val="tx1">
                    <a:lumMod val="75000"/>
                  </a:schemeClr>
                </a:solidFill>
              </a:rPr>
              <a:t>……</a:t>
            </a:r>
            <a:endParaRPr lang="en-US" altLang="zh-CN" sz="900">
              <a:solidFill>
                <a:schemeClr val="tx1">
                  <a:lumMod val="75000"/>
                </a:schemeClr>
              </a:solidFill>
            </a:endParaRPr>
          </a:p>
        </p:txBody>
      </p:sp>
      <p:sp>
        <p:nvSpPr>
          <p:cNvPr id="16" name="TextBox 24"/>
          <p:cNvSpPr txBox="1"/>
          <p:nvPr/>
        </p:nvSpPr>
        <p:spPr>
          <a:xfrm>
            <a:off x="821532" y="3215878"/>
            <a:ext cx="2070497" cy="623248"/>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a:solidFill>
                  <a:schemeClr val="tx1">
                    <a:lumMod val="75000"/>
                  </a:schemeClr>
                </a:solidFill>
              </a:rPr>
              <a:t>点击输入简要文字内容，文字内容需概括精炼，不用多余的文字修饰，言简意赅的说明分项内容</a:t>
            </a:r>
            <a:r>
              <a:rPr lang="en-US" altLang="zh-CN" sz="900">
                <a:solidFill>
                  <a:schemeClr val="tx1">
                    <a:lumMod val="75000"/>
                  </a:schemeClr>
                </a:solidFill>
              </a:rPr>
              <a:t>……</a:t>
            </a:r>
            <a:endParaRPr lang="en-US" altLang="zh-CN" sz="900">
              <a:solidFill>
                <a:schemeClr val="tx1">
                  <a:lumMod val="75000"/>
                </a:schemeClr>
              </a:solidFill>
            </a:endParaRPr>
          </a:p>
        </p:txBody>
      </p:sp>
      <p:sp>
        <p:nvSpPr>
          <p:cNvPr id="17" name="TextBox 25"/>
          <p:cNvSpPr txBox="1"/>
          <p:nvPr/>
        </p:nvSpPr>
        <p:spPr>
          <a:xfrm>
            <a:off x="6299598" y="3215878"/>
            <a:ext cx="2130028" cy="623248"/>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a:solidFill>
                  <a:schemeClr val="tx1">
                    <a:lumMod val="75000"/>
                  </a:schemeClr>
                </a:solidFill>
              </a:rPr>
              <a:t>点击输入简要文字内容，文字内容需概括精炼，不用多余的文字修饰，言简意赅的说明分项内容</a:t>
            </a:r>
            <a:r>
              <a:rPr lang="en-US" altLang="zh-CN" sz="900">
                <a:solidFill>
                  <a:schemeClr val="tx1">
                    <a:lumMod val="75000"/>
                  </a:schemeClr>
                </a:solidFill>
              </a:rPr>
              <a:t>……</a:t>
            </a:r>
            <a:endParaRPr lang="en-US" altLang="zh-CN" sz="900">
              <a:solidFill>
                <a:schemeClr val="tx1">
                  <a:lumMod val="75000"/>
                </a:schemeClr>
              </a:solidFill>
            </a:endParaRPr>
          </a:p>
        </p:txBody>
      </p:sp>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528" repeatCount="2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anim calcmode="lin" valueType="num">
                                      <p:cBhvr>
                                        <p:cTn id="10" dur="400" fill="hold"/>
                                        <p:tgtEl>
                                          <p:spTgt spid="11"/>
                                        </p:tgtEl>
                                        <p:attrNameLst>
                                          <p:attrName>ppt_x</p:attrName>
                                        </p:attrNameLst>
                                      </p:cBhvr>
                                      <p:tavLst>
                                        <p:tav tm="0">
                                          <p:val>
                                            <p:fltVal val="0.5"/>
                                          </p:val>
                                        </p:tav>
                                        <p:tav tm="100000">
                                          <p:val>
                                            <p:strVal val="#ppt_x"/>
                                          </p:val>
                                        </p:tav>
                                      </p:tavLst>
                                    </p:anim>
                                    <p:anim calcmode="lin" valueType="num">
                                      <p:cBhvr>
                                        <p:cTn id="11" dur="4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repeatCount="2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400" fill="hold"/>
                                        <p:tgtEl>
                                          <p:spTgt spid="9"/>
                                        </p:tgtEl>
                                        <p:attrNameLst>
                                          <p:attrName>ppt_w</p:attrName>
                                        </p:attrNameLst>
                                      </p:cBhvr>
                                      <p:tavLst>
                                        <p:tav tm="0">
                                          <p:val>
                                            <p:fltVal val="0"/>
                                          </p:val>
                                        </p:tav>
                                        <p:tav tm="100000">
                                          <p:val>
                                            <p:strVal val="#ppt_w"/>
                                          </p:val>
                                        </p:tav>
                                      </p:tavLst>
                                    </p:anim>
                                    <p:anim calcmode="lin" valueType="num">
                                      <p:cBhvr>
                                        <p:cTn id="15" dur="400" fill="hold"/>
                                        <p:tgtEl>
                                          <p:spTgt spid="9"/>
                                        </p:tgtEl>
                                        <p:attrNameLst>
                                          <p:attrName>ppt_h</p:attrName>
                                        </p:attrNameLst>
                                      </p:cBhvr>
                                      <p:tavLst>
                                        <p:tav tm="0">
                                          <p:val>
                                            <p:fltVal val="0"/>
                                          </p:val>
                                        </p:tav>
                                        <p:tav tm="100000">
                                          <p:val>
                                            <p:strVal val="#ppt_h"/>
                                          </p:val>
                                        </p:tav>
                                      </p:tavLst>
                                    </p:anim>
                                    <p:animEffect transition="in" filter="fade">
                                      <p:cBhvr>
                                        <p:cTn id="16" dur="400"/>
                                        <p:tgtEl>
                                          <p:spTgt spid="9"/>
                                        </p:tgtEl>
                                      </p:cBhvr>
                                    </p:animEffect>
                                    <p:anim calcmode="lin" valueType="num">
                                      <p:cBhvr>
                                        <p:cTn id="17" dur="400" fill="hold"/>
                                        <p:tgtEl>
                                          <p:spTgt spid="9"/>
                                        </p:tgtEl>
                                        <p:attrNameLst>
                                          <p:attrName>ppt_x</p:attrName>
                                        </p:attrNameLst>
                                      </p:cBhvr>
                                      <p:tavLst>
                                        <p:tav tm="0">
                                          <p:val>
                                            <p:fltVal val="0.5"/>
                                          </p:val>
                                        </p:tav>
                                        <p:tav tm="100000">
                                          <p:val>
                                            <p:strVal val="#ppt_x"/>
                                          </p:val>
                                        </p:tav>
                                      </p:tavLst>
                                    </p:anim>
                                    <p:anim calcmode="lin" valueType="num">
                                      <p:cBhvr>
                                        <p:cTn id="18" dur="400" fill="hold"/>
                                        <p:tgtEl>
                                          <p:spTgt spid="9"/>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400"/>
                            </p:stCondLst>
                            <p:childTnLst>
                              <p:par>
                                <p:cTn id="20" presetID="53" presetClass="entr" presetSubtype="528" repeatCount="200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400" fill="hold"/>
                                        <p:tgtEl>
                                          <p:spTgt spid="12"/>
                                        </p:tgtEl>
                                        <p:attrNameLst>
                                          <p:attrName>ppt_w</p:attrName>
                                        </p:attrNameLst>
                                      </p:cBhvr>
                                      <p:tavLst>
                                        <p:tav tm="0">
                                          <p:val>
                                            <p:fltVal val="0"/>
                                          </p:val>
                                        </p:tav>
                                        <p:tav tm="100000">
                                          <p:val>
                                            <p:strVal val="#ppt_w"/>
                                          </p:val>
                                        </p:tav>
                                      </p:tavLst>
                                    </p:anim>
                                    <p:anim calcmode="lin" valueType="num">
                                      <p:cBhvr>
                                        <p:cTn id="23" dur="400" fill="hold"/>
                                        <p:tgtEl>
                                          <p:spTgt spid="12"/>
                                        </p:tgtEl>
                                        <p:attrNameLst>
                                          <p:attrName>ppt_h</p:attrName>
                                        </p:attrNameLst>
                                      </p:cBhvr>
                                      <p:tavLst>
                                        <p:tav tm="0">
                                          <p:val>
                                            <p:fltVal val="0"/>
                                          </p:val>
                                        </p:tav>
                                        <p:tav tm="100000">
                                          <p:val>
                                            <p:strVal val="#ppt_h"/>
                                          </p:val>
                                        </p:tav>
                                      </p:tavLst>
                                    </p:anim>
                                    <p:animEffect transition="in" filter="fade">
                                      <p:cBhvr>
                                        <p:cTn id="24" dur="400"/>
                                        <p:tgtEl>
                                          <p:spTgt spid="12"/>
                                        </p:tgtEl>
                                      </p:cBhvr>
                                    </p:animEffect>
                                    <p:anim calcmode="lin" valueType="num">
                                      <p:cBhvr>
                                        <p:cTn id="25" dur="400" fill="hold"/>
                                        <p:tgtEl>
                                          <p:spTgt spid="12"/>
                                        </p:tgtEl>
                                        <p:attrNameLst>
                                          <p:attrName>ppt_x</p:attrName>
                                        </p:attrNameLst>
                                      </p:cBhvr>
                                      <p:tavLst>
                                        <p:tav tm="0">
                                          <p:val>
                                            <p:fltVal val="0.5"/>
                                          </p:val>
                                        </p:tav>
                                        <p:tav tm="100000">
                                          <p:val>
                                            <p:strVal val="#ppt_x"/>
                                          </p:val>
                                        </p:tav>
                                      </p:tavLst>
                                    </p:anim>
                                    <p:anim calcmode="lin" valueType="num">
                                      <p:cBhvr>
                                        <p:cTn id="26" dur="4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repeatCount="200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400" fill="hold"/>
                                        <p:tgtEl>
                                          <p:spTgt spid="8"/>
                                        </p:tgtEl>
                                        <p:attrNameLst>
                                          <p:attrName>ppt_w</p:attrName>
                                        </p:attrNameLst>
                                      </p:cBhvr>
                                      <p:tavLst>
                                        <p:tav tm="0">
                                          <p:val>
                                            <p:fltVal val="0"/>
                                          </p:val>
                                        </p:tav>
                                        <p:tav tm="100000">
                                          <p:val>
                                            <p:strVal val="#ppt_w"/>
                                          </p:val>
                                        </p:tav>
                                      </p:tavLst>
                                    </p:anim>
                                    <p:anim calcmode="lin" valueType="num">
                                      <p:cBhvr>
                                        <p:cTn id="30" dur="400" fill="hold"/>
                                        <p:tgtEl>
                                          <p:spTgt spid="8"/>
                                        </p:tgtEl>
                                        <p:attrNameLst>
                                          <p:attrName>ppt_h</p:attrName>
                                        </p:attrNameLst>
                                      </p:cBhvr>
                                      <p:tavLst>
                                        <p:tav tm="0">
                                          <p:val>
                                            <p:fltVal val="0"/>
                                          </p:val>
                                        </p:tav>
                                        <p:tav tm="100000">
                                          <p:val>
                                            <p:strVal val="#ppt_h"/>
                                          </p:val>
                                        </p:tav>
                                      </p:tavLst>
                                    </p:anim>
                                    <p:animEffect transition="in" filter="fade">
                                      <p:cBhvr>
                                        <p:cTn id="31" dur="400"/>
                                        <p:tgtEl>
                                          <p:spTgt spid="8"/>
                                        </p:tgtEl>
                                      </p:cBhvr>
                                    </p:animEffect>
                                    <p:anim calcmode="lin" valueType="num">
                                      <p:cBhvr>
                                        <p:cTn id="32" dur="400" fill="hold"/>
                                        <p:tgtEl>
                                          <p:spTgt spid="8"/>
                                        </p:tgtEl>
                                        <p:attrNameLst>
                                          <p:attrName>ppt_x</p:attrName>
                                        </p:attrNameLst>
                                      </p:cBhvr>
                                      <p:tavLst>
                                        <p:tav tm="0">
                                          <p:val>
                                            <p:fltVal val="0.5"/>
                                          </p:val>
                                        </p:tav>
                                        <p:tav tm="100000">
                                          <p:val>
                                            <p:strVal val="#ppt_x"/>
                                          </p:val>
                                        </p:tav>
                                      </p:tavLst>
                                    </p:anim>
                                    <p:anim calcmode="lin" valueType="num">
                                      <p:cBhvr>
                                        <p:cTn id="33" dur="400" fill="hold"/>
                                        <p:tgtEl>
                                          <p:spTgt spid="8"/>
                                        </p:tgtEl>
                                        <p:attrNameLst>
                                          <p:attrName>ppt_y</p:attrName>
                                        </p:attrNameLst>
                                      </p:cBhvr>
                                      <p:tavLst>
                                        <p:tav tm="0">
                                          <p:val>
                                            <p:fltVal val="0.5"/>
                                          </p:val>
                                        </p:tav>
                                        <p:tav tm="100000">
                                          <p:val>
                                            <p:strVal val="#ppt_y"/>
                                          </p:val>
                                        </p:tav>
                                      </p:tavLst>
                                    </p:anim>
                                  </p:childTnLst>
                                </p:cTn>
                              </p:par>
                            </p:childTnLst>
                          </p:cTn>
                        </p:par>
                        <p:par>
                          <p:cTn id="34" fill="hold" nodeType="afterGroup">
                            <p:stCondLst>
                              <p:cond delay="800"/>
                            </p:stCondLst>
                            <p:childTnLst>
                              <p:par>
                                <p:cTn id="35" presetID="53" presetClass="entr" presetSubtype="528" repeatCount="200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400" fill="hold"/>
                                        <p:tgtEl>
                                          <p:spTgt spid="13"/>
                                        </p:tgtEl>
                                        <p:attrNameLst>
                                          <p:attrName>ppt_w</p:attrName>
                                        </p:attrNameLst>
                                      </p:cBhvr>
                                      <p:tavLst>
                                        <p:tav tm="0">
                                          <p:val>
                                            <p:fltVal val="0"/>
                                          </p:val>
                                        </p:tav>
                                        <p:tav tm="100000">
                                          <p:val>
                                            <p:strVal val="#ppt_w"/>
                                          </p:val>
                                        </p:tav>
                                      </p:tavLst>
                                    </p:anim>
                                    <p:anim calcmode="lin" valueType="num">
                                      <p:cBhvr>
                                        <p:cTn id="38" dur="400" fill="hold"/>
                                        <p:tgtEl>
                                          <p:spTgt spid="13"/>
                                        </p:tgtEl>
                                        <p:attrNameLst>
                                          <p:attrName>ppt_h</p:attrName>
                                        </p:attrNameLst>
                                      </p:cBhvr>
                                      <p:tavLst>
                                        <p:tav tm="0">
                                          <p:val>
                                            <p:fltVal val="0"/>
                                          </p:val>
                                        </p:tav>
                                        <p:tav tm="100000">
                                          <p:val>
                                            <p:strVal val="#ppt_h"/>
                                          </p:val>
                                        </p:tav>
                                      </p:tavLst>
                                    </p:anim>
                                    <p:animEffect transition="in" filter="fade">
                                      <p:cBhvr>
                                        <p:cTn id="39" dur="400"/>
                                        <p:tgtEl>
                                          <p:spTgt spid="13"/>
                                        </p:tgtEl>
                                      </p:cBhvr>
                                    </p:animEffect>
                                    <p:anim calcmode="lin" valueType="num">
                                      <p:cBhvr>
                                        <p:cTn id="40" dur="400" fill="hold"/>
                                        <p:tgtEl>
                                          <p:spTgt spid="13"/>
                                        </p:tgtEl>
                                        <p:attrNameLst>
                                          <p:attrName>ppt_x</p:attrName>
                                        </p:attrNameLst>
                                      </p:cBhvr>
                                      <p:tavLst>
                                        <p:tav tm="0">
                                          <p:val>
                                            <p:fltVal val="0.5"/>
                                          </p:val>
                                        </p:tav>
                                        <p:tav tm="100000">
                                          <p:val>
                                            <p:strVal val="#ppt_x"/>
                                          </p:val>
                                        </p:tav>
                                      </p:tavLst>
                                    </p:anim>
                                    <p:anim calcmode="lin" valueType="num">
                                      <p:cBhvr>
                                        <p:cTn id="41" dur="400" fill="hold"/>
                                        <p:tgtEl>
                                          <p:spTgt spid="13"/>
                                        </p:tgtEl>
                                        <p:attrNameLst>
                                          <p:attrName>ppt_y</p:attrName>
                                        </p:attrNameLst>
                                      </p:cBhvr>
                                      <p:tavLst>
                                        <p:tav tm="0">
                                          <p:val>
                                            <p:fltVal val="0.5"/>
                                          </p:val>
                                        </p:tav>
                                        <p:tav tm="100000">
                                          <p:val>
                                            <p:strVal val="#ppt_y"/>
                                          </p:val>
                                        </p:tav>
                                      </p:tavLst>
                                    </p:anim>
                                  </p:childTnLst>
                                </p:cTn>
                              </p:par>
                              <p:par>
                                <p:cTn id="42" presetID="53" presetClass="entr" presetSubtype="528" repeatCount="200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400" fill="hold"/>
                                        <p:tgtEl>
                                          <p:spTgt spid="7"/>
                                        </p:tgtEl>
                                        <p:attrNameLst>
                                          <p:attrName>ppt_w</p:attrName>
                                        </p:attrNameLst>
                                      </p:cBhvr>
                                      <p:tavLst>
                                        <p:tav tm="0">
                                          <p:val>
                                            <p:fltVal val="0"/>
                                          </p:val>
                                        </p:tav>
                                        <p:tav tm="100000">
                                          <p:val>
                                            <p:strVal val="#ppt_w"/>
                                          </p:val>
                                        </p:tav>
                                      </p:tavLst>
                                    </p:anim>
                                    <p:anim calcmode="lin" valueType="num">
                                      <p:cBhvr>
                                        <p:cTn id="45" dur="400" fill="hold"/>
                                        <p:tgtEl>
                                          <p:spTgt spid="7"/>
                                        </p:tgtEl>
                                        <p:attrNameLst>
                                          <p:attrName>ppt_h</p:attrName>
                                        </p:attrNameLst>
                                      </p:cBhvr>
                                      <p:tavLst>
                                        <p:tav tm="0">
                                          <p:val>
                                            <p:fltVal val="0"/>
                                          </p:val>
                                        </p:tav>
                                        <p:tav tm="100000">
                                          <p:val>
                                            <p:strVal val="#ppt_h"/>
                                          </p:val>
                                        </p:tav>
                                      </p:tavLst>
                                    </p:anim>
                                    <p:animEffect transition="in" filter="fade">
                                      <p:cBhvr>
                                        <p:cTn id="46" dur="400"/>
                                        <p:tgtEl>
                                          <p:spTgt spid="7"/>
                                        </p:tgtEl>
                                      </p:cBhvr>
                                    </p:animEffect>
                                    <p:anim calcmode="lin" valueType="num">
                                      <p:cBhvr>
                                        <p:cTn id="47" dur="400" fill="hold"/>
                                        <p:tgtEl>
                                          <p:spTgt spid="7"/>
                                        </p:tgtEl>
                                        <p:attrNameLst>
                                          <p:attrName>ppt_x</p:attrName>
                                        </p:attrNameLst>
                                      </p:cBhvr>
                                      <p:tavLst>
                                        <p:tav tm="0">
                                          <p:val>
                                            <p:fltVal val="0.5"/>
                                          </p:val>
                                        </p:tav>
                                        <p:tav tm="100000">
                                          <p:val>
                                            <p:strVal val="#ppt_x"/>
                                          </p:val>
                                        </p:tav>
                                      </p:tavLst>
                                    </p:anim>
                                    <p:anim calcmode="lin" valueType="num">
                                      <p:cBhvr>
                                        <p:cTn id="48" dur="400" fill="hold"/>
                                        <p:tgtEl>
                                          <p:spTgt spid="7"/>
                                        </p:tgtEl>
                                        <p:attrNameLst>
                                          <p:attrName>ppt_y</p:attrName>
                                        </p:attrNameLst>
                                      </p:cBhvr>
                                      <p:tavLst>
                                        <p:tav tm="0">
                                          <p:val>
                                            <p:fltVal val="0.5"/>
                                          </p:val>
                                        </p:tav>
                                        <p:tav tm="100000">
                                          <p:val>
                                            <p:strVal val="#ppt_y"/>
                                          </p:val>
                                        </p:tav>
                                      </p:tavLst>
                                    </p:anim>
                                  </p:childTnLst>
                                </p:cTn>
                              </p:par>
                            </p:childTnLst>
                          </p:cTn>
                        </p:par>
                        <p:par>
                          <p:cTn id="49" fill="hold" nodeType="afterGroup">
                            <p:stCondLst>
                              <p:cond delay="1200"/>
                            </p:stCondLst>
                            <p:childTnLst>
                              <p:par>
                                <p:cTn id="50" presetID="53" presetClass="entr" presetSubtype="528" repeatCount="2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400" fill="hold"/>
                                        <p:tgtEl>
                                          <p:spTgt spid="14"/>
                                        </p:tgtEl>
                                        <p:attrNameLst>
                                          <p:attrName>ppt_w</p:attrName>
                                        </p:attrNameLst>
                                      </p:cBhvr>
                                      <p:tavLst>
                                        <p:tav tm="0">
                                          <p:val>
                                            <p:fltVal val="0"/>
                                          </p:val>
                                        </p:tav>
                                        <p:tav tm="100000">
                                          <p:val>
                                            <p:strVal val="#ppt_w"/>
                                          </p:val>
                                        </p:tav>
                                      </p:tavLst>
                                    </p:anim>
                                    <p:anim calcmode="lin" valueType="num">
                                      <p:cBhvr>
                                        <p:cTn id="53" dur="400" fill="hold"/>
                                        <p:tgtEl>
                                          <p:spTgt spid="14"/>
                                        </p:tgtEl>
                                        <p:attrNameLst>
                                          <p:attrName>ppt_h</p:attrName>
                                        </p:attrNameLst>
                                      </p:cBhvr>
                                      <p:tavLst>
                                        <p:tav tm="0">
                                          <p:val>
                                            <p:fltVal val="0"/>
                                          </p:val>
                                        </p:tav>
                                        <p:tav tm="100000">
                                          <p:val>
                                            <p:strVal val="#ppt_h"/>
                                          </p:val>
                                        </p:tav>
                                      </p:tavLst>
                                    </p:anim>
                                    <p:animEffect transition="in" filter="fade">
                                      <p:cBhvr>
                                        <p:cTn id="54" dur="400"/>
                                        <p:tgtEl>
                                          <p:spTgt spid="14"/>
                                        </p:tgtEl>
                                      </p:cBhvr>
                                    </p:animEffect>
                                    <p:anim calcmode="lin" valueType="num">
                                      <p:cBhvr>
                                        <p:cTn id="55" dur="400" fill="hold"/>
                                        <p:tgtEl>
                                          <p:spTgt spid="14"/>
                                        </p:tgtEl>
                                        <p:attrNameLst>
                                          <p:attrName>ppt_x</p:attrName>
                                        </p:attrNameLst>
                                      </p:cBhvr>
                                      <p:tavLst>
                                        <p:tav tm="0">
                                          <p:val>
                                            <p:fltVal val="0.5"/>
                                          </p:val>
                                        </p:tav>
                                        <p:tav tm="100000">
                                          <p:val>
                                            <p:strVal val="#ppt_x"/>
                                          </p:val>
                                        </p:tav>
                                      </p:tavLst>
                                    </p:anim>
                                    <p:anim calcmode="lin" valueType="num">
                                      <p:cBhvr>
                                        <p:cTn id="56" dur="400" fill="hold"/>
                                        <p:tgtEl>
                                          <p:spTgt spid="14"/>
                                        </p:tgtEl>
                                        <p:attrNameLst>
                                          <p:attrName>ppt_y</p:attrName>
                                        </p:attrNameLst>
                                      </p:cBhvr>
                                      <p:tavLst>
                                        <p:tav tm="0">
                                          <p:val>
                                            <p:fltVal val="0.5"/>
                                          </p:val>
                                        </p:tav>
                                        <p:tav tm="100000">
                                          <p:val>
                                            <p:strVal val="#ppt_y"/>
                                          </p:val>
                                        </p:tav>
                                      </p:tavLst>
                                    </p:anim>
                                  </p:childTnLst>
                                </p:cTn>
                              </p:par>
                              <p:par>
                                <p:cTn id="57" presetID="53" presetClass="entr" presetSubtype="528" repeatCount="200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400" fill="hold"/>
                                        <p:tgtEl>
                                          <p:spTgt spid="6"/>
                                        </p:tgtEl>
                                        <p:attrNameLst>
                                          <p:attrName>ppt_w</p:attrName>
                                        </p:attrNameLst>
                                      </p:cBhvr>
                                      <p:tavLst>
                                        <p:tav tm="0">
                                          <p:val>
                                            <p:fltVal val="0"/>
                                          </p:val>
                                        </p:tav>
                                        <p:tav tm="100000">
                                          <p:val>
                                            <p:strVal val="#ppt_w"/>
                                          </p:val>
                                        </p:tav>
                                      </p:tavLst>
                                    </p:anim>
                                    <p:anim calcmode="lin" valueType="num">
                                      <p:cBhvr>
                                        <p:cTn id="60" dur="400" fill="hold"/>
                                        <p:tgtEl>
                                          <p:spTgt spid="6"/>
                                        </p:tgtEl>
                                        <p:attrNameLst>
                                          <p:attrName>ppt_h</p:attrName>
                                        </p:attrNameLst>
                                      </p:cBhvr>
                                      <p:tavLst>
                                        <p:tav tm="0">
                                          <p:val>
                                            <p:fltVal val="0"/>
                                          </p:val>
                                        </p:tav>
                                        <p:tav tm="100000">
                                          <p:val>
                                            <p:strVal val="#ppt_h"/>
                                          </p:val>
                                        </p:tav>
                                      </p:tavLst>
                                    </p:anim>
                                    <p:animEffect transition="in" filter="fade">
                                      <p:cBhvr>
                                        <p:cTn id="61" dur="400"/>
                                        <p:tgtEl>
                                          <p:spTgt spid="6"/>
                                        </p:tgtEl>
                                      </p:cBhvr>
                                    </p:animEffect>
                                    <p:anim calcmode="lin" valueType="num">
                                      <p:cBhvr>
                                        <p:cTn id="62" dur="400" fill="hold"/>
                                        <p:tgtEl>
                                          <p:spTgt spid="6"/>
                                        </p:tgtEl>
                                        <p:attrNameLst>
                                          <p:attrName>ppt_x</p:attrName>
                                        </p:attrNameLst>
                                      </p:cBhvr>
                                      <p:tavLst>
                                        <p:tav tm="0">
                                          <p:val>
                                            <p:fltVal val="0.5"/>
                                          </p:val>
                                        </p:tav>
                                        <p:tav tm="100000">
                                          <p:val>
                                            <p:strVal val="#ppt_x"/>
                                          </p:val>
                                        </p:tav>
                                      </p:tavLst>
                                    </p:anim>
                                    <p:anim calcmode="lin" valueType="num">
                                      <p:cBhvr>
                                        <p:cTn id="63" dur="400" fill="hold"/>
                                        <p:tgtEl>
                                          <p:spTgt spid="6"/>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1600"/>
                            </p:stCondLst>
                            <p:childTnLst>
                              <p:par>
                                <p:cTn id="65" presetID="22" presetClass="entr" presetSubtype="2"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right)">
                                      <p:cBhvr>
                                        <p:cTn id="67" dur="500"/>
                                        <p:tgtEl>
                                          <p:spTgt spid="1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right)">
                                      <p:cBhvr>
                                        <p:cTn id="73" dur="500"/>
                                        <p:tgtEl>
                                          <p:spTgt spid="1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Shape 674"/>
          <p:cNvSpPr/>
          <p:nvPr/>
        </p:nvSpPr>
        <p:spPr>
          <a:xfrm>
            <a:off x="5001476" y="1540456"/>
            <a:ext cx="1208936" cy="187399"/>
          </a:xfrm>
          <a:custGeom>
            <a:cxnLst>
              <a:cxn ang="0">
                <a:pos x="wd2" y="hd2"/>
              </a:cxn>
              <a:cxn ang="5400000">
                <a:pos x="wd2" y="hd2"/>
              </a:cxn>
              <a:cxn ang="10800000">
                <a:pos x="wd2" y="hd2"/>
              </a:cxn>
              <a:cxn ang="16200000">
                <a:pos x="wd2" y="hd2"/>
              </a:cxn>
            </a:cxnLst>
            <a:rect l="0" t="0" r="r" b="b"/>
            <a:pathLst>
              <a:path w="21600" h="16225" extrusionOk="0">
                <a:moveTo>
                  <a:pt x="0" y="16225"/>
                </a:moveTo>
                <a:cubicBezTo>
                  <a:pt x="7570" y="-4562"/>
                  <a:pt x="14770" y="-5375"/>
                  <a:pt x="21600" y="13785"/>
                </a:cubicBezTo>
              </a:path>
            </a:pathLst>
          </a:custGeom>
          <a:ln w="25400">
            <a:solidFill>
              <a:srgbClr val="7AD120"/>
            </a:solidFill>
            <a:miter lim="400000"/>
            <a:tailEnd type="triangle"/>
          </a:ln>
        </p:spPr>
        <p:txBody>
          <a:bodyPr lIns="68580" tIns="34290" rIns="68580" bIns="34290"/>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endParaRPr>
          </a:p>
        </p:txBody>
      </p:sp>
      <p:sp>
        <p:nvSpPr>
          <p:cNvPr id="7" name="Shape 653"/>
          <p:cNvSpPr/>
          <p:nvPr/>
        </p:nvSpPr>
        <p:spPr>
          <a:xfrm>
            <a:off x="3926339" y="1490021"/>
            <a:ext cx="1195505" cy="119550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D120"/>
          </a:solidFill>
          <a:ln w="12700" cap="flat">
            <a:solidFill>
              <a:schemeClr val="bg1"/>
            </a:solid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Helvetica Light"/>
            </a:endParaRPr>
          </a:p>
        </p:txBody>
      </p:sp>
      <p:sp>
        <p:nvSpPr>
          <p:cNvPr id="8" name="Shape 656"/>
          <p:cNvSpPr/>
          <p:nvPr/>
        </p:nvSpPr>
        <p:spPr>
          <a:xfrm>
            <a:off x="4697542" y="2261225"/>
            <a:ext cx="1195505" cy="119550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9A809"/>
          </a:solidFill>
          <a:ln w="12700" cap="flat">
            <a:solidFill>
              <a:schemeClr val="bg1"/>
            </a:solid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Helvetica Light"/>
            </a:endParaRPr>
          </a:p>
        </p:txBody>
      </p:sp>
      <p:sp>
        <p:nvSpPr>
          <p:cNvPr id="9" name="Shape 659"/>
          <p:cNvSpPr/>
          <p:nvPr/>
        </p:nvSpPr>
        <p:spPr>
          <a:xfrm>
            <a:off x="3926339" y="3032429"/>
            <a:ext cx="1195505" cy="119550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D120"/>
          </a:solidFill>
          <a:ln w="12700" cap="flat">
            <a:solidFill>
              <a:schemeClr val="bg1"/>
            </a:solid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mn-lt"/>
                <a:ea typeface="+mn-ea"/>
                <a:cs typeface="+mn-cs"/>
                <a:sym typeface="Helvetica Light"/>
              </a:defRPr>
            </a:pPr>
            <a:endParaRPr kumimoji="0" sz="3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sym typeface="Helvetica Light"/>
            </a:endParaRPr>
          </a:p>
        </p:txBody>
      </p:sp>
      <p:sp>
        <p:nvSpPr>
          <p:cNvPr id="10" name="Shape 662"/>
          <p:cNvSpPr/>
          <p:nvPr/>
        </p:nvSpPr>
        <p:spPr>
          <a:xfrm>
            <a:off x="3155135" y="2261225"/>
            <a:ext cx="1195505" cy="119550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9A809"/>
          </a:solidFill>
          <a:ln w="12700" cap="flat">
            <a:solidFill>
              <a:schemeClr val="bg1"/>
            </a:solid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Helvetica Light"/>
            </a:endParaRPr>
          </a:p>
        </p:txBody>
      </p:sp>
      <p:sp>
        <p:nvSpPr>
          <p:cNvPr id="11" name="Shape 675"/>
          <p:cNvSpPr/>
          <p:nvPr/>
        </p:nvSpPr>
        <p:spPr>
          <a:xfrm>
            <a:off x="5892896" y="2874656"/>
            <a:ext cx="457727" cy="386203"/>
          </a:xfrm>
          <a:custGeom>
            <a:cxnLst>
              <a:cxn ang="0">
                <a:pos x="wd2" y="hd2"/>
              </a:cxn>
              <a:cxn ang="5400000">
                <a:pos x="wd2" y="hd2"/>
              </a:cxn>
              <a:cxn ang="10800000">
                <a:pos x="wd2" y="hd2"/>
              </a:cxn>
              <a:cxn ang="16200000">
                <a:pos x="wd2" y="hd2"/>
              </a:cxn>
            </a:cxnLst>
            <a:rect l="0" t="0" r="r" b="b"/>
            <a:pathLst>
              <a:path w="21600" h="21600" extrusionOk="0">
                <a:moveTo>
                  <a:pt x="0" y="0"/>
                </a:moveTo>
                <a:cubicBezTo>
                  <a:pt x="11525" y="3119"/>
                  <a:pt x="18725" y="10319"/>
                  <a:pt x="21600" y="21600"/>
                </a:cubicBezTo>
              </a:path>
            </a:pathLst>
          </a:custGeom>
          <a:ln w="25400">
            <a:solidFill>
              <a:srgbClr val="49A809"/>
            </a:solidFill>
            <a:miter lim="400000"/>
            <a:tailEnd type="triangle"/>
          </a:ln>
        </p:spPr>
        <p:txBody>
          <a:bodyPr lIns="68580" tIns="34290" rIns="68580" bIns="34290"/>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endParaRPr>
          </a:p>
        </p:txBody>
      </p:sp>
      <p:sp>
        <p:nvSpPr>
          <p:cNvPr id="12" name="Shape 676"/>
          <p:cNvSpPr/>
          <p:nvPr/>
        </p:nvSpPr>
        <p:spPr>
          <a:xfrm>
            <a:off x="2859823" y="3433971"/>
            <a:ext cx="1080026" cy="343839"/>
          </a:xfrm>
          <a:custGeom>
            <a:cxnLst>
              <a:cxn ang="0">
                <a:pos x="wd2" y="hd2"/>
              </a:cxn>
              <a:cxn ang="5400000">
                <a:pos x="wd2" y="hd2"/>
              </a:cxn>
              <a:cxn ang="10800000">
                <a:pos x="wd2" y="hd2"/>
              </a:cxn>
              <a:cxn ang="16200000">
                <a:pos x="wd2" y="hd2"/>
              </a:cxn>
            </a:cxnLst>
            <a:rect l="0" t="0" r="r" b="b"/>
            <a:pathLst>
              <a:path w="21600" h="18880" extrusionOk="0">
                <a:moveTo>
                  <a:pt x="21600" y="17733"/>
                </a:moveTo>
                <a:cubicBezTo>
                  <a:pt x="10878" y="21600"/>
                  <a:pt x="3678" y="15689"/>
                  <a:pt x="0" y="0"/>
                </a:cubicBezTo>
              </a:path>
            </a:pathLst>
          </a:custGeom>
          <a:ln w="25400">
            <a:solidFill>
              <a:srgbClr val="7AD120"/>
            </a:solidFill>
            <a:miter lim="400000"/>
            <a:tailEnd type="triangle"/>
          </a:ln>
        </p:spPr>
        <p:txBody>
          <a:bodyPr lIns="68580" tIns="34290" rIns="68580" bIns="34290"/>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endParaRPr>
          </a:p>
        </p:txBody>
      </p:sp>
      <p:sp>
        <p:nvSpPr>
          <p:cNvPr id="13" name="Shape 677"/>
          <p:cNvSpPr/>
          <p:nvPr/>
        </p:nvSpPr>
        <p:spPr>
          <a:xfrm>
            <a:off x="2804030" y="1707900"/>
            <a:ext cx="810773" cy="569402"/>
          </a:xfrm>
          <a:custGeom>
            <a:cxnLst>
              <a:cxn ang="0">
                <a:pos x="wd2" y="hd2"/>
              </a:cxn>
              <a:cxn ang="5400000">
                <a:pos x="wd2" y="hd2"/>
              </a:cxn>
              <a:cxn ang="10800000">
                <a:pos x="wd2" y="hd2"/>
              </a:cxn>
              <a:cxn ang="16200000">
                <a:pos x="wd2" y="hd2"/>
              </a:cxn>
            </a:cxnLst>
            <a:rect l="0" t="0" r="r" b="b"/>
            <a:pathLst>
              <a:path w="21600" h="21600" extrusionOk="0">
                <a:moveTo>
                  <a:pt x="21600" y="21600"/>
                </a:moveTo>
                <a:cubicBezTo>
                  <a:pt x="17552" y="9153"/>
                  <a:pt x="10352" y="1953"/>
                  <a:pt x="0" y="0"/>
                </a:cubicBezTo>
              </a:path>
            </a:pathLst>
          </a:custGeom>
          <a:ln w="25400">
            <a:solidFill>
              <a:srgbClr val="49A809"/>
            </a:solidFill>
            <a:miter lim="400000"/>
            <a:tailEnd type="triangle"/>
          </a:ln>
        </p:spPr>
        <p:txBody>
          <a:bodyPr lIns="68580" tIns="34290" rIns="68580" bIns="34290"/>
          <a:lstStyle/>
          <a:p>
            <a:pPr marL="0" marR="0" lvl="0" indent="0"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endParaRPr>
          </a:p>
        </p:txBody>
      </p:sp>
      <p:sp>
        <p:nvSpPr>
          <p:cNvPr id="14" name="TextBox 11"/>
          <p:cNvSpPr txBox="1"/>
          <p:nvPr/>
        </p:nvSpPr>
        <p:spPr>
          <a:xfrm>
            <a:off x="6350622" y="1940228"/>
            <a:ext cx="1821778" cy="598754"/>
          </a:xfrm>
          <a:prstGeom prst="rect">
            <a:avLst/>
          </a:prstGeom>
          <a:noFill/>
        </p:spPr>
        <p:txBody>
          <a:bodyPr wrap="square" lIns="0" tIns="0" rIns="0" bIns="0" rtlCol="0">
            <a:spAutoFit/>
          </a:bodyPr>
          <a:lstStyle/>
          <a:p>
            <a:pPr lvl="0" algn="just">
              <a:lnSpc>
                <a:spcPct val="150000"/>
              </a:lnSpc>
              <a:spcBef>
                <a:spcPct val="0"/>
              </a:spcBef>
              <a:defRPr/>
            </a:pPr>
            <a:r>
              <a:rPr lang="zh-CN" altLang="en-US" sz="90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r>
              <a:rPr lang="zh-CN" altLang="en-US" sz="900" smtClean="0">
                <a:latin typeface="微软雅黑" panose="020b0503020204020204" pitchFamily="34" charset="-122"/>
                <a:ea typeface="微软雅黑" panose="020b0503020204020204" pitchFamily="34" charset="-122"/>
              </a:rPr>
              <a:t>。</a:t>
            </a:r>
            <a:endParaRPr lang="en-US" altLang="zh-CN" sz="900">
              <a:latin typeface="微软雅黑" panose="020b0503020204020204" pitchFamily="34" charset="-122"/>
              <a:ea typeface="微软雅黑" panose="020b0503020204020204" pitchFamily="34" charset="-122"/>
            </a:endParaRPr>
          </a:p>
        </p:txBody>
      </p:sp>
      <p:sp>
        <p:nvSpPr>
          <p:cNvPr id="15" name="Text Placeholder 2"/>
          <p:cNvSpPr txBox="1"/>
          <p:nvPr/>
        </p:nvSpPr>
        <p:spPr>
          <a:xfrm>
            <a:off x="6350623" y="1650561"/>
            <a:ext cx="1636039" cy="221456"/>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03A750"/>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7AD120"/>
                </a:solidFill>
                <a:effectLst/>
                <a:uLnTx/>
                <a:uFillTx/>
                <a:latin typeface="微软雅黑" panose="020b0503020204020204" pitchFamily="34" charset="-122"/>
                <a:ea typeface="微软雅黑" panose="020b0503020204020204" pitchFamily="34" charset="-122"/>
                <a:cs typeface="+mn-cs"/>
              </a:rPr>
              <a:t>单击添加标题内容</a:t>
            </a:r>
            <a:endParaRPr kumimoji="0" lang="en-GB" altLang="zh-CN" sz="1600" b="1" i="0" u="none" strike="noStrike" kern="1200" cap="none" spc="0" normalizeH="0" baseline="0" noProof="0">
              <a:ln>
                <a:noFill/>
              </a:ln>
              <a:solidFill>
                <a:srgbClr val="7AD120"/>
              </a:solidFill>
              <a:effectLst/>
              <a:uLnTx/>
              <a:uFillTx/>
              <a:latin typeface="微软雅黑" panose="020b0503020204020204" pitchFamily="34" charset="-122"/>
              <a:ea typeface="微软雅黑" panose="020b0503020204020204" pitchFamily="34" charset="-122"/>
              <a:cs typeface="+mn-cs"/>
            </a:endParaRPr>
          </a:p>
        </p:txBody>
      </p:sp>
      <p:sp>
        <p:nvSpPr>
          <p:cNvPr id="16" name="TextBox 13"/>
          <p:cNvSpPr txBox="1"/>
          <p:nvPr/>
        </p:nvSpPr>
        <p:spPr>
          <a:xfrm>
            <a:off x="6350622" y="3668420"/>
            <a:ext cx="1821778" cy="598754"/>
          </a:xfrm>
          <a:prstGeom prst="rect">
            <a:avLst/>
          </a:prstGeom>
          <a:noFill/>
        </p:spPr>
        <p:txBody>
          <a:bodyPr wrap="square" lIns="0" tIns="0" rIns="0" bIns="0" rtlCol="0">
            <a:spAutoFit/>
          </a:bodyPr>
          <a:lstStyle/>
          <a:p>
            <a:pPr lvl="0" algn="just">
              <a:lnSpc>
                <a:spcPct val="150000"/>
              </a:lnSpc>
              <a:spcBef>
                <a:spcPct val="0"/>
              </a:spcBef>
              <a:defRPr/>
            </a:pPr>
            <a:r>
              <a:rPr lang="zh-CN" altLang="en-US" sz="90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r>
              <a:rPr lang="zh-CN" altLang="en-US" sz="900" smtClean="0">
                <a:latin typeface="微软雅黑" panose="020b0503020204020204" pitchFamily="34" charset="-122"/>
                <a:ea typeface="微软雅黑" panose="020b0503020204020204" pitchFamily="34" charset="-122"/>
              </a:rPr>
              <a:t>。</a:t>
            </a:r>
            <a:endParaRPr lang="en-US" altLang="zh-CN" sz="900">
              <a:latin typeface="微软雅黑" panose="020b0503020204020204" pitchFamily="34" charset="-122"/>
              <a:ea typeface="微软雅黑" panose="020b0503020204020204" pitchFamily="34" charset="-122"/>
            </a:endParaRPr>
          </a:p>
        </p:txBody>
      </p:sp>
      <p:sp>
        <p:nvSpPr>
          <p:cNvPr id="17" name="Text Placeholder 2"/>
          <p:cNvSpPr txBox="1"/>
          <p:nvPr/>
        </p:nvSpPr>
        <p:spPr>
          <a:xfrm>
            <a:off x="6350623" y="3359514"/>
            <a:ext cx="1636039" cy="221456"/>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03A750"/>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49A809"/>
                </a:solidFill>
                <a:effectLst/>
                <a:uLnTx/>
                <a:uFillTx/>
                <a:latin typeface="微软雅黑" panose="020b0503020204020204" pitchFamily="34" charset="-122"/>
                <a:ea typeface="微软雅黑" panose="020b0503020204020204" pitchFamily="34" charset="-122"/>
                <a:cs typeface="+mn-cs"/>
              </a:rPr>
              <a:t>单击添加标题内容</a:t>
            </a:r>
            <a:endParaRPr kumimoji="0" lang="en-GB" altLang="zh-CN" sz="1600" b="1" i="0" u="none" strike="noStrike" kern="1200" cap="none" spc="0" normalizeH="0" baseline="0" noProof="0">
              <a:ln>
                <a:noFill/>
              </a:ln>
              <a:solidFill>
                <a:srgbClr val="49A809"/>
              </a:solidFill>
              <a:effectLst/>
              <a:uLnTx/>
              <a:uFillTx/>
              <a:latin typeface="微软雅黑" panose="020b0503020204020204" pitchFamily="34" charset="-122"/>
              <a:ea typeface="微软雅黑" panose="020b0503020204020204" pitchFamily="34" charset="-122"/>
              <a:cs typeface="+mn-cs"/>
            </a:endParaRPr>
          </a:p>
        </p:txBody>
      </p:sp>
      <p:sp>
        <p:nvSpPr>
          <p:cNvPr id="18" name="TextBox 15"/>
          <p:cNvSpPr txBox="1"/>
          <p:nvPr/>
        </p:nvSpPr>
        <p:spPr>
          <a:xfrm>
            <a:off x="899592" y="1940228"/>
            <a:ext cx="1814101" cy="598754"/>
          </a:xfrm>
          <a:prstGeom prst="rect">
            <a:avLst/>
          </a:prstGeom>
          <a:noFill/>
        </p:spPr>
        <p:txBody>
          <a:bodyPr wrap="square" lIns="0" tIns="0" rIns="0" bIns="0" rtlCol="0">
            <a:spAutoFit/>
          </a:bodyPr>
          <a:lstStyle/>
          <a:p>
            <a:pPr lvl="0" algn="just">
              <a:lnSpc>
                <a:spcPct val="150000"/>
              </a:lnSpc>
              <a:spcBef>
                <a:spcPct val="0"/>
              </a:spcBef>
              <a:defRPr/>
            </a:pPr>
            <a:r>
              <a:rPr lang="zh-CN" altLang="en-US" sz="90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r>
              <a:rPr lang="zh-CN" altLang="en-US" sz="900" smtClean="0">
                <a:latin typeface="微软雅黑" panose="020b0503020204020204" pitchFamily="34" charset="-122"/>
                <a:ea typeface="微软雅黑" panose="020b0503020204020204" pitchFamily="34" charset="-122"/>
              </a:rPr>
              <a:t>。</a:t>
            </a:r>
            <a:endParaRPr lang="en-US" altLang="zh-CN" sz="900">
              <a:latin typeface="微软雅黑" panose="020b0503020204020204" pitchFamily="34" charset="-122"/>
              <a:ea typeface="微软雅黑" panose="020b0503020204020204" pitchFamily="34" charset="-122"/>
            </a:endParaRPr>
          </a:p>
        </p:txBody>
      </p:sp>
      <p:sp>
        <p:nvSpPr>
          <p:cNvPr id="19" name="Text Placeholder 2"/>
          <p:cNvSpPr txBox="1"/>
          <p:nvPr/>
        </p:nvSpPr>
        <p:spPr>
          <a:xfrm>
            <a:off x="1043608" y="1654606"/>
            <a:ext cx="1636039" cy="221456"/>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03A750"/>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rgbClr val="49A809"/>
                </a:solidFill>
                <a:effectLst/>
                <a:uLnTx/>
                <a:uFillTx/>
                <a:latin typeface="微软雅黑" panose="020b0503020204020204" pitchFamily="34" charset="-122"/>
                <a:ea typeface="微软雅黑" panose="020b0503020204020204" pitchFamily="34" charset="-122"/>
                <a:cs typeface="+mn-cs"/>
              </a:rPr>
              <a:t>单击添加标题内容</a:t>
            </a:r>
            <a:endParaRPr kumimoji="0" lang="en-GB" altLang="zh-CN" sz="1600" b="1" i="0" u="none" strike="noStrike" kern="1200" cap="none" spc="0" normalizeH="0" baseline="0" noProof="0">
              <a:ln>
                <a:noFill/>
              </a:ln>
              <a:solidFill>
                <a:srgbClr val="49A809"/>
              </a:solidFill>
              <a:effectLst/>
              <a:uLnTx/>
              <a:uFillTx/>
              <a:latin typeface="微软雅黑" panose="020b0503020204020204" pitchFamily="34" charset="-122"/>
              <a:ea typeface="微软雅黑" panose="020b0503020204020204" pitchFamily="34" charset="-122"/>
              <a:cs typeface="+mn-cs"/>
            </a:endParaRPr>
          </a:p>
        </p:txBody>
      </p:sp>
      <p:sp>
        <p:nvSpPr>
          <p:cNvPr id="20" name="TextBox 17"/>
          <p:cNvSpPr txBox="1"/>
          <p:nvPr/>
        </p:nvSpPr>
        <p:spPr>
          <a:xfrm>
            <a:off x="899593" y="3651870"/>
            <a:ext cx="1810240" cy="598754"/>
          </a:xfrm>
          <a:prstGeom prst="rect">
            <a:avLst/>
          </a:prstGeom>
          <a:noFill/>
        </p:spPr>
        <p:txBody>
          <a:bodyPr wrap="square" lIns="0" tIns="0" rIns="0" bIns="0" rtlCol="0">
            <a:spAutoFit/>
          </a:bodyPr>
          <a:lstStyle/>
          <a:p>
            <a:pPr lvl="0" algn="just">
              <a:lnSpc>
                <a:spcPct val="150000"/>
              </a:lnSpc>
              <a:spcBef>
                <a:spcPct val="0"/>
              </a:spcBef>
              <a:defRPr/>
            </a:pPr>
            <a:r>
              <a:rPr lang="zh-CN" altLang="en-US" sz="90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900">
              <a:latin typeface="微软雅黑" panose="020b0503020204020204" pitchFamily="34" charset="-122"/>
              <a:ea typeface="微软雅黑" panose="020b0503020204020204" pitchFamily="34" charset="-122"/>
            </a:endParaRPr>
          </a:p>
        </p:txBody>
      </p:sp>
      <p:sp>
        <p:nvSpPr>
          <p:cNvPr id="21" name="Text Placeholder 2"/>
          <p:cNvSpPr txBox="1"/>
          <p:nvPr/>
        </p:nvSpPr>
        <p:spPr>
          <a:xfrm>
            <a:off x="1043608" y="3359514"/>
            <a:ext cx="1636039" cy="221456"/>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03A750"/>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7AD120"/>
                </a:solidFill>
                <a:effectLst/>
                <a:uLnTx/>
                <a:uFillTx/>
                <a:latin typeface="微软雅黑" panose="020b0503020204020204" pitchFamily="34" charset="-122"/>
                <a:ea typeface="微软雅黑" panose="020b0503020204020204" pitchFamily="34" charset="-122"/>
                <a:cs typeface="+mn-cs"/>
              </a:rPr>
              <a:t>单击添加标题内容</a:t>
            </a:r>
            <a:endParaRPr kumimoji="0" lang="en-GB" altLang="zh-CN" sz="1600" b="1" i="0" u="none" strike="noStrike" kern="1200" cap="none" spc="0" normalizeH="0" baseline="0" noProof="0">
              <a:ln>
                <a:noFill/>
              </a:ln>
              <a:solidFill>
                <a:srgbClr val="7AD120"/>
              </a:solidFill>
              <a:effectLst/>
              <a:uLnTx/>
              <a:uFillTx/>
              <a:latin typeface="微软雅黑" panose="020b0503020204020204" pitchFamily="34" charset="-122"/>
              <a:ea typeface="微软雅黑" panose="020b0503020204020204" pitchFamily="34" charset="-122"/>
              <a:cs typeface="+mn-cs"/>
            </a:endParaRPr>
          </a:p>
        </p:txBody>
      </p:sp>
      <p:sp>
        <p:nvSpPr>
          <p:cNvPr id="22" name="Rectangle 28"/>
          <p:cNvSpPr/>
          <p:nvPr/>
        </p:nvSpPr>
        <p:spPr>
          <a:xfrm>
            <a:off x="3926339" y="2017259"/>
            <a:ext cx="1195505" cy="257891"/>
          </a:xfrm>
          <a:prstGeom prst="rect">
            <a:avLst/>
          </a:prstGeom>
        </p:spPr>
        <p:txBody>
          <a:bodyPr wrap="square" lIns="68580" tIns="34290" rIns="68580" bIns="34290">
            <a:spAutoFit/>
          </a:bodyPr>
          <a:lstStyle/>
          <a:p>
            <a:pPr marL="0" marR="0" lvl="0" indent="0" algn="ctr" defTabSz="914400" eaLnBrk="1" fontAlgn="auto" latinLnBrk="0" hangingPunct="1">
              <a:lnSpc>
                <a:spcPts val="1200"/>
              </a:lnSpc>
              <a:spcBef>
                <a:spcPct val="0"/>
              </a:spcBef>
              <a:spcAft>
                <a:spcPct val="0"/>
              </a:spcAft>
              <a:buClrTx/>
              <a:buSzTx/>
              <a:buFontTx/>
              <a:buNone/>
              <a:defRPr/>
            </a:pPr>
            <a:r>
              <a:rPr kumimoji="0" lang="en-US" sz="2400" b="1"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P1</a:t>
            </a:r>
            <a:endParaRPr kumimoji="0" lang="en-US" sz="24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3" name="Rectangle 33"/>
          <p:cNvSpPr/>
          <p:nvPr/>
        </p:nvSpPr>
        <p:spPr>
          <a:xfrm>
            <a:off x="4692190" y="2775286"/>
            <a:ext cx="1195505" cy="257891"/>
          </a:xfrm>
          <a:prstGeom prst="rect">
            <a:avLst/>
          </a:prstGeom>
        </p:spPr>
        <p:txBody>
          <a:bodyPr wrap="square" lIns="68580" tIns="34290" rIns="68580" bIns="34290">
            <a:spAutoFit/>
          </a:bodyPr>
          <a:lstStyle/>
          <a:p>
            <a:pPr marL="0" marR="0" lvl="0" indent="0" algn="ctr" defTabSz="914400" eaLnBrk="1" fontAlgn="auto" latinLnBrk="0" hangingPunct="1">
              <a:lnSpc>
                <a:spcPts val="1200"/>
              </a:lnSpc>
              <a:spcBef>
                <a:spcPct val="0"/>
              </a:spcBef>
              <a:spcAft>
                <a:spcPct val="0"/>
              </a:spcAft>
              <a:buClrTx/>
              <a:buSzTx/>
              <a:buFontTx/>
              <a:buNone/>
              <a:defRPr/>
            </a:pPr>
            <a:r>
              <a:rPr kumimoji="0" lang="en-US" sz="2400" b="1"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P2</a:t>
            </a:r>
            <a:endParaRPr kumimoji="0" lang="en-US" sz="24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4" name="Rectangle 35"/>
          <p:cNvSpPr/>
          <p:nvPr/>
        </p:nvSpPr>
        <p:spPr>
          <a:xfrm>
            <a:off x="3157099" y="2775983"/>
            <a:ext cx="1195505" cy="257891"/>
          </a:xfrm>
          <a:prstGeom prst="rect">
            <a:avLst/>
          </a:prstGeom>
        </p:spPr>
        <p:txBody>
          <a:bodyPr wrap="square" lIns="68580" tIns="34290" rIns="68580" bIns="34290">
            <a:spAutoFit/>
          </a:bodyPr>
          <a:lstStyle/>
          <a:p>
            <a:pPr marL="0" marR="0" lvl="0" indent="0" algn="ctr" defTabSz="914400" eaLnBrk="1" fontAlgn="auto" latinLnBrk="0" hangingPunct="1">
              <a:lnSpc>
                <a:spcPts val="1200"/>
              </a:lnSpc>
              <a:spcBef>
                <a:spcPct val="0"/>
              </a:spcBef>
              <a:spcAft>
                <a:spcPct val="0"/>
              </a:spcAft>
              <a:buClrTx/>
              <a:buSzTx/>
              <a:buFontTx/>
              <a:buNone/>
              <a:defRPr/>
            </a:pPr>
            <a:r>
              <a:rPr kumimoji="0" lang="en-US" sz="2400" b="1"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P4</a:t>
            </a:r>
            <a:endParaRPr kumimoji="0" lang="en-US" sz="24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5" name="Rectangle 36"/>
          <p:cNvSpPr/>
          <p:nvPr/>
        </p:nvSpPr>
        <p:spPr>
          <a:xfrm>
            <a:off x="3926339" y="3560777"/>
            <a:ext cx="1195505" cy="257891"/>
          </a:xfrm>
          <a:prstGeom prst="rect">
            <a:avLst/>
          </a:prstGeom>
        </p:spPr>
        <p:txBody>
          <a:bodyPr wrap="square" lIns="68580" tIns="34290" rIns="68580" bIns="34290">
            <a:spAutoFit/>
          </a:bodyPr>
          <a:lstStyle/>
          <a:p>
            <a:pPr marL="0" marR="0" lvl="0" indent="0" algn="ctr" defTabSz="914400" eaLnBrk="1" fontAlgn="auto" latinLnBrk="0" hangingPunct="1">
              <a:lnSpc>
                <a:spcPts val="1200"/>
              </a:lnSpc>
              <a:spcBef>
                <a:spcPct val="0"/>
              </a:spcBef>
              <a:spcAft>
                <a:spcPct val="0"/>
              </a:spcAft>
              <a:buClrTx/>
              <a:buSzTx/>
              <a:buFontTx/>
              <a:buNone/>
              <a:defRPr/>
            </a:pPr>
            <a:r>
              <a:rPr kumimoji="0" lang="en-US" sz="2400" b="1"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P3</a:t>
            </a:r>
            <a:endParaRPr kumimoji="0" lang="en-US" sz="24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childTnLst>
                                </p:cTn>
                              </p:par>
                              <p:par>
                                <p:cTn id="18" presetID="18" presetClass="entr" presetSubtype="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Right)">
                                      <p:cBhvr>
                                        <p:cTn id="20" dur="500"/>
                                        <p:tgtEl>
                                          <p:spTgt spid="14"/>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nodeType="afterGroup">
                            <p:stCondLst>
                              <p:cond delay="2500"/>
                            </p:stCondLst>
                            <p:childTnLst>
                              <p:par>
                                <p:cTn id="33" presetID="1" presetClass="entr" presetSubtype="0" fill="hold" grpId="0"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par>
                                <p:cTn id="35" presetID="18" presetClass="entr" presetSubtype="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Right)">
                                      <p:cBhvr>
                                        <p:cTn id="37" dur="500"/>
                                        <p:tgtEl>
                                          <p:spTgt spid="16"/>
                                        </p:tgtEl>
                                      </p:cBhvr>
                                    </p:animEffect>
                                  </p:childTnLst>
                                </p:cTn>
                              </p:par>
                            </p:childTnLst>
                          </p:cTn>
                        </p:par>
                        <p:par>
                          <p:cTn id="38" fill="hold" nodeType="afterGroup">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nodeType="afterGroup">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right)">
                                      <p:cBhvr>
                                        <p:cTn id="48" dur="500"/>
                                        <p:tgtEl>
                                          <p:spTgt spid="12"/>
                                        </p:tgtEl>
                                      </p:cBhvr>
                                    </p:animEffect>
                                  </p:childTnLst>
                                </p:cTn>
                              </p:par>
                            </p:childTnLst>
                          </p:cTn>
                        </p:par>
                        <p:par>
                          <p:cTn id="49" fill="hold" nodeType="afterGroup">
                            <p:stCondLst>
                              <p:cond delay="4000"/>
                            </p:stCondLst>
                            <p:childTnLst>
                              <p:par>
                                <p:cTn id="50" presetID="1" presetClass="entr" presetSubtype="0" fill="hold" grpId="0" nodeType="after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childTnLst>
                                </p:cTn>
                              </p:par>
                              <p:par>
                                <p:cTn id="52" presetID="18" presetClass="entr" presetSubtype="12"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strips(downLeft)">
                                      <p:cBhvr>
                                        <p:cTn id="54" dur="500"/>
                                        <p:tgtEl>
                                          <p:spTgt spid="20"/>
                                        </p:tgtEl>
                                      </p:cBhvr>
                                    </p:animEffect>
                                  </p:childTnLst>
                                </p:cTn>
                              </p:par>
                            </p:childTnLst>
                          </p:cTn>
                        </p:par>
                        <p:par>
                          <p:cTn id="55" fill="hold" nodeType="afterGroup">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nodeType="afterGroup">
                            <p:stCondLst>
                              <p:cond delay="5000"/>
                            </p:stCondLst>
                            <p:childTnLst>
                              <p:par>
                                <p:cTn id="63" presetID="22" presetClass="entr" presetSubtype="2"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right)">
                                      <p:cBhvr>
                                        <p:cTn id="65" dur="500"/>
                                        <p:tgtEl>
                                          <p:spTgt spid="13"/>
                                        </p:tgtEl>
                                      </p:cBhvr>
                                    </p:animEffect>
                                  </p:childTnLst>
                                </p:cTn>
                              </p:par>
                            </p:childTnLst>
                          </p:cTn>
                        </p:par>
                        <p:par>
                          <p:cTn id="66" fill="hold" nodeType="afterGroup">
                            <p:stCondLst>
                              <p:cond delay="5500"/>
                            </p:stCondLst>
                            <p:childTnLst>
                              <p:par>
                                <p:cTn id="67" presetID="1" presetClass="entr" presetSubtype="0" fill="hold" grpId="0" nodeType="afterEffect">
                                  <p:stCondLst>
                                    <p:cond delay="0"/>
                                  </p:stCondLst>
                                  <p:childTnLst>
                                    <p:set>
                                      <p:cBhvr>
                                        <p:cTn id="68" dur="1" fill="hold">
                                          <p:stCondLst>
                                            <p:cond delay="0"/>
                                          </p:stCondLst>
                                        </p:cTn>
                                        <p:tgtEl>
                                          <p:spTgt spid="19">
                                            <p:txEl>
                                              <p:pRg st="0" end="0"/>
                                            </p:txEl>
                                          </p:spTgt>
                                        </p:tgtEl>
                                        <p:attrNameLst>
                                          <p:attrName>style.visibility</p:attrName>
                                        </p:attrNameLst>
                                      </p:cBhvr>
                                      <p:to>
                                        <p:strVal val="visible"/>
                                      </p:to>
                                    </p:set>
                                  </p:childTnLst>
                                </p:cTn>
                              </p:par>
                              <p:par>
                                <p:cTn id="69" presetID="18" presetClass="entr" presetSubtype="12"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strips(downLeft)">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build="p"/>
      <p:bldP spid="16" grpId="0"/>
      <p:bldP spid="17" grpId="0" build="p"/>
      <p:bldP spid="18" grpId="0"/>
      <p:bldP spid="19" grpId="0" build="p"/>
      <p:bldP spid="20" grpId="0"/>
      <p:bldP spid="21" grpId="0" build="p"/>
      <p:bldP spid="22" grpId="0"/>
      <p:bldP spid="23" grpId="0"/>
      <p:bldP spid="24" grpId="0"/>
      <p:bldP spid="25"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val 98"/>
          <p:cNvSpPr>
            <a:spLocks noChangeArrowheads="1"/>
          </p:cNvSpPr>
          <p:nvPr/>
        </p:nvSpPr>
        <p:spPr bwMode="auto">
          <a:xfrm>
            <a:off x="3220762" y="1112425"/>
            <a:ext cx="1699993" cy="1690091"/>
          </a:xfrm>
          <a:prstGeom prst="ellipse">
            <a:avLst/>
          </a:prstGeom>
          <a:solidFill>
            <a:srgbClr val="7AD120"/>
          </a:solidFill>
          <a:ln w="25400">
            <a:solidFill>
              <a:schemeClr val="bg1"/>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a:ea typeface="微软雅黑" panose="020b0503020204020204" pitchFamily="34" charset="-122"/>
            </a:endParaRPr>
          </a:p>
        </p:txBody>
      </p:sp>
      <p:sp>
        <p:nvSpPr>
          <p:cNvPr id="7" name="Oval 100"/>
          <p:cNvSpPr>
            <a:spLocks noChangeArrowheads="1"/>
          </p:cNvSpPr>
          <p:nvPr/>
        </p:nvSpPr>
        <p:spPr bwMode="auto">
          <a:xfrm>
            <a:off x="4485029" y="1026600"/>
            <a:ext cx="2112613" cy="2102710"/>
          </a:xfrm>
          <a:prstGeom prst="ellipse">
            <a:avLst/>
          </a:prstGeom>
          <a:solidFill>
            <a:srgbClr val="49A809"/>
          </a:solidFill>
          <a:ln w="19050">
            <a:solidFill>
              <a:schemeClr val="bg1"/>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a:ea typeface="微软雅黑" panose="020b0503020204020204" pitchFamily="34" charset="-122"/>
            </a:endParaRPr>
          </a:p>
        </p:txBody>
      </p:sp>
      <p:sp>
        <p:nvSpPr>
          <p:cNvPr id="8" name="Oval 101"/>
          <p:cNvSpPr>
            <a:spLocks noChangeArrowheads="1"/>
          </p:cNvSpPr>
          <p:nvPr/>
        </p:nvSpPr>
        <p:spPr bwMode="auto">
          <a:xfrm>
            <a:off x="3752216" y="2148926"/>
            <a:ext cx="1769314" cy="1775916"/>
          </a:xfrm>
          <a:prstGeom prst="ellipse">
            <a:avLst/>
          </a:prstGeom>
          <a:solidFill>
            <a:srgbClr val="7BCC1A"/>
          </a:solidFill>
          <a:ln w="19050">
            <a:solidFill>
              <a:schemeClr val="bg1"/>
            </a:solidFill>
          </a:ln>
        </p:spPr>
        <p:txBody>
          <a:bodyPr vert="horz" wrap="square" lIns="91440" tIns="45720" rIns="91440" bIns="45720" numCol="1" anchor="t" anchorCtr="0" compatLnSpc="1"/>
          <a:lstStyle/>
          <a:p>
            <a:pPr fontAlgn="auto">
              <a:spcBef>
                <a:spcPct val="0"/>
              </a:spcBef>
              <a:spcAft>
                <a:spcPct val="0"/>
              </a:spcAft>
            </a:pPr>
            <a:endParaRPr lang="zh-CN" altLang="en-US">
              <a:solidFill>
                <a:schemeClr val="bg2">
                  <a:lumMod val="10000"/>
                </a:schemeClr>
              </a:solidFill>
              <a:latin typeface="Calibri"/>
              <a:ea typeface="微软雅黑" panose="020b0503020204020204" pitchFamily="34" charset="-122"/>
            </a:endParaRPr>
          </a:p>
        </p:txBody>
      </p:sp>
      <p:cxnSp>
        <p:nvCxnSpPr>
          <p:cNvPr id="9" name="直接箭头连接符 8"/>
          <p:cNvCxnSpPr/>
          <p:nvPr/>
        </p:nvCxnSpPr>
        <p:spPr>
          <a:xfrm>
            <a:off x="6597642" y="1823781"/>
            <a:ext cx="1627094" cy="0"/>
          </a:xfrm>
          <a:prstGeom prst="straightConnector1">
            <a:avLst/>
          </a:prstGeom>
          <a:noFill/>
          <a:ln w="9525" cap="flat" cmpd="sng" algn="ctr">
            <a:solidFill>
              <a:srgbClr val="7AD120"/>
            </a:solidFill>
            <a:prstDash val="solid"/>
            <a:tailEnd type="arrow"/>
          </a:ln>
          <a:effectLst/>
        </p:spPr>
      </p:cxnSp>
      <p:sp>
        <p:nvSpPr>
          <p:cNvPr id="10" name="TextBox 7"/>
          <p:cNvSpPr txBox="1"/>
          <p:nvPr/>
        </p:nvSpPr>
        <p:spPr>
          <a:xfrm>
            <a:off x="6683111" y="900451"/>
            <a:ext cx="1541625" cy="923330"/>
          </a:xfrm>
          <a:prstGeom prst="rect">
            <a:avLst/>
          </a:prstGeom>
          <a:noFill/>
        </p:spPr>
        <p:txBody>
          <a:bodyPr wrap="square" rtlCol="0">
            <a:spAutoFit/>
          </a:bodyPr>
          <a:lstStyle/>
          <a:p>
            <a:pPr fontAlgn="auto">
              <a:lnSpc>
                <a:spcPct val="150000"/>
              </a:lnSpc>
              <a:spcBef>
                <a:spcPct val="0"/>
              </a:spcBef>
              <a:spcAft>
                <a:spcPct val="0"/>
              </a:spcAft>
            </a:pPr>
            <a:r>
              <a:rPr lang="zh-CN" altLang="en-US" sz="1200" smtClean="0">
                <a:solidFill>
                  <a:schemeClr val="bg2">
                    <a:lumMod val="10000"/>
                  </a:schemeClr>
                </a:solidFill>
                <a:latin typeface="Calibri"/>
                <a:ea typeface="微软雅黑" panose="020b0503020204020204" pitchFamily="34" charset="-122"/>
              </a:rPr>
              <a:t>添加文本说明内容添加文本说明内容</a:t>
            </a:r>
            <a:endParaRPr lang="zh-CN" altLang="en-US" sz="1200" smtClean="0">
              <a:solidFill>
                <a:schemeClr val="bg2">
                  <a:lumMod val="10000"/>
                </a:schemeClr>
              </a:solidFill>
              <a:latin typeface="Calibri"/>
              <a:ea typeface="微软雅黑" panose="020b0503020204020204" pitchFamily="34" charset="-122"/>
            </a:endParaRPr>
          </a:p>
          <a:p>
            <a:pPr fontAlgn="auto">
              <a:lnSpc>
                <a:spcPct val="150000"/>
              </a:lnSpc>
              <a:spcBef>
                <a:spcPct val="0"/>
              </a:spcBef>
              <a:spcAft>
                <a:spcPct val="0"/>
              </a:spcAft>
            </a:pPr>
            <a:r>
              <a:rPr lang="zh-CN" altLang="en-US" sz="1200" smtClean="0">
                <a:solidFill>
                  <a:schemeClr val="bg2">
                    <a:lumMod val="10000"/>
                  </a:schemeClr>
                </a:solidFill>
                <a:latin typeface="Calibri"/>
                <a:ea typeface="微软雅黑" panose="020b0503020204020204" pitchFamily="34" charset="-122"/>
              </a:rPr>
              <a:t>添加文本说明内容</a:t>
            </a:r>
            <a:endParaRPr lang="zh-CN" altLang="en-US" sz="1200">
              <a:solidFill>
                <a:schemeClr val="bg2">
                  <a:lumMod val="10000"/>
                </a:schemeClr>
              </a:solidFill>
              <a:latin typeface="Calibri"/>
              <a:ea typeface="微软雅黑" panose="020b0503020204020204" pitchFamily="34" charset="-122"/>
            </a:endParaRPr>
          </a:p>
        </p:txBody>
      </p:sp>
      <p:cxnSp>
        <p:nvCxnSpPr>
          <p:cNvPr id="11" name="直接箭头连接符 10"/>
          <p:cNvCxnSpPr>
            <a:stCxn id="8" idx="4"/>
          </p:cNvCxnSpPr>
          <p:nvPr/>
        </p:nvCxnSpPr>
        <p:spPr>
          <a:xfrm>
            <a:off x="4636873" y="3924842"/>
            <a:ext cx="6602" cy="990851"/>
          </a:xfrm>
          <a:prstGeom prst="straightConnector1">
            <a:avLst/>
          </a:prstGeom>
          <a:noFill/>
          <a:ln w="9525" cap="flat" cmpd="sng" algn="ctr">
            <a:solidFill>
              <a:srgbClr val="7AD120"/>
            </a:solidFill>
            <a:prstDash val="solid"/>
            <a:tailEnd type="arrow"/>
          </a:ln>
          <a:effectLst/>
        </p:spPr>
      </p:cxnSp>
      <p:sp>
        <p:nvSpPr>
          <p:cNvPr id="12" name="TextBox 9"/>
          <p:cNvSpPr txBox="1"/>
          <p:nvPr/>
        </p:nvSpPr>
        <p:spPr>
          <a:xfrm>
            <a:off x="4727019" y="4049524"/>
            <a:ext cx="1804013" cy="741485"/>
          </a:xfrm>
          <a:prstGeom prst="rect">
            <a:avLst/>
          </a:prstGeom>
          <a:noFill/>
        </p:spPr>
        <p:txBody>
          <a:bodyPr wrap="square" rtlCol="0">
            <a:spAutoFit/>
          </a:bodyPr>
          <a:lstStyle/>
          <a:p>
            <a:pPr fontAlgn="auto">
              <a:lnSpc>
                <a:spcPct val="120000"/>
              </a:lnSpc>
              <a:spcBef>
                <a:spcPct val="0"/>
              </a:spcBef>
              <a:spcAft>
                <a:spcPct val="0"/>
              </a:spcAft>
            </a:pPr>
            <a:r>
              <a:rPr lang="zh-CN" altLang="en-US" sz="1200" smtClean="0">
                <a:solidFill>
                  <a:schemeClr val="bg2">
                    <a:lumMod val="10000"/>
                  </a:schemeClr>
                </a:solidFill>
                <a:latin typeface="Calibri"/>
                <a:ea typeface="微软雅黑" panose="020b0503020204020204" pitchFamily="34" charset="-122"/>
              </a:rPr>
              <a:t>添加文本说明内容</a:t>
            </a:r>
            <a:endParaRPr lang="en-US" altLang="zh-CN" sz="1200" smtClean="0">
              <a:solidFill>
                <a:schemeClr val="bg2">
                  <a:lumMod val="10000"/>
                </a:schemeClr>
              </a:solidFill>
              <a:latin typeface="Calibri"/>
              <a:ea typeface="微软雅黑" panose="020b0503020204020204" pitchFamily="34" charset="-122"/>
            </a:endParaRPr>
          </a:p>
          <a:p>
            <a:pPr fontAlgn="auto">
              <a:lnSpc>
                <a:spcPct val="120000"/>
              </a:lnSpc>
              <a:spcBef>
                <a:spcPct val="0"/>
              </a:spcBef>
              <a:spcAft>
                <a:spcPct val="0"/>
              </a:spcAft>
            </a:pPr>
            <a:r>
              <a:rPr lang="zh-CN" altLang="en-US" sz="1200" smtClean="0">
                <a:solidFill>
                  <a:schemeClr val="bg2">
                    <a:lumMod val="10000"/>
                  </a:schemeClr>
                </a:solidFill>
                <a:latin typeface="Calibri"/>
                <a:ea typeface="微软雅黑" panose="020b0503020204020204" pitchFamily="34" charset="-122"/>
              </a:rPr>
              <a:t>添加文本说明内容</a:t>
            </a:r>
            <a:endParaRPr lang="zh-CN" altLang="en-US" sz="1200" smtClean="0">
              <a:solidFill>
                <a:schemeClr val="bg2">
                  <a:lumMod val="10000"/>
                </a:schemeClr>
              </a:solidFill>
              <a:latin typeface="Calibri"/>
              <a:ea typeface="微软雅黑" panose="020b0503020204020204" pitchFamily="34" charset="-122"/>
            </a:endParaRPr>
          </a:p>
          <a:p>
            <a:pPr fontAlgn="auto">
              <a:lnSpc>
                <a:spcPct val="120000"/>
              </a:lnSpc>
              <a:spcBef>
                <a:spcPct val="0"/>
              </a:spcBef>
              <a:spcAft>
                <a:spcPct val="0"/>
              </a:spcAft>
            </a:pPr>
            <a:r>
              <a:rPr lang="zh-CN" altLang="en-US" sz="1200" smtClean="0">
                <a:solidFill>
                  <a:schemeClr val="bg2">
                    <a:lumMod val="10000"/>
                  </a:schemeClr>
                </a:solidFill>
                <a:latin typeface="Calibri"/>
                <a:ea typeface="微软雅黑" panose="020b0503020204020204" pitchFamily="34" charset="-122"/>
              </a:rPr>
              <a:t>添加文本说明内容</a:t>
            </a:r>
            <a:endParaRPr lang="zh-CN" altLang="en-US" sz="1200">
              <a:solidFill>
                <a:schemeClr val="bg2">
                  <a:lumMod val="10000"/>
                </a:schemeClr>
              </a:solidFill>
              <a:latin typeface="Calibri"/>
              <a:ea typeface="微软雅黑" panose="020b0503020204020204" pitchFamily="34" charset="-122"/>
            </a:endParaRPr>
          </a:p>
        </p:txBody>
      </p:sp>
      <p:cxnSp>
        <p:nvCxnSpPr>
          <p:cNvPr id="13" name="直接箭头连接符 12"/>
          <p:cNvCxnSpPr/>
          <p:nvPr/>
        </p:nvCxnSpPr>
        <p:spPr>
          <a:xfrm flipH="1">
            <a:off x="1444431" y="2017888"/>
            <a:ext cx="1776331" cy="0"/>
          </a:xfrm>
          <a:prstGeom prst="straightConnector1">
            <a:avLst/>
          </a:prstGeom>
          <a:noFill/>
          <a:ln w="9525" cap="flat" cmpd="sng" algn="ctr">
            <a:solidFill>
              <a:srgbClr val="7AD120"/>
            </a:solidFill>
            <a:prstDash val="solid"/>
            <a:tailEnd type="arrow"/>
          </a:ln>
          <a:effectLst/>
        </p:spPr>
      </p:cxnSp>
      <p:sp>
        <p:nvSpPr>
          <p:cNvPr id="14" name="TextBox 11"/>
          <p:cNvSpPr txBox="1"/>
          <p:nvPr/>
        </p:nvSpPr>
        <p:spPr>
          <a:xfrm>
            <a:off x="1641037" y="1081426"/>
            <a:ext cx="1541625" cy="923330"/>
          </a:xfrm>
          <a:prstGeom prst="rect">
            <a:avLst/>
          </a:prstGeom>
          <a:noFill/>
        </p:spPr>
        <p:txBody>
          <a:bodyPr wrap="square" rtlCol="0">
            <a:spAutoFit/>
          </a:bodyPr>
          <a:lstStyle/>
          <a:p>
            <a:pPr fontAlgn="auto">
              <a:lnSpc>
                <a:spcPct val="150000"/>
              </a:lnSpc>
              <a:spcBef>
                <a:spcPct val="0"/>
              </a:spcBef>
              <a:spcAft>
                <a:spcPct val="0"/>
              </a:spcAft>
            </a:pPr>
            <a:r>
              <a:rPr lang="zh-CN" altLang="en-US" sz="1200" smtClean="0">
                <a:solidFill>
                  <a:schemeClr val="bg2">
                    <a:lumMod val="10000"/>
                  </a:schemeClr>
                </a:solidFill>
                <a:latin typeface="Calibri"/>
                <a:ea typeface="微软雅黑" panose="020b0503020204020204" pitchFamily="34" charset="-122"/>
              </a:rPr>
              <a:t>添加文本说明内容添加文本说明内容</a:t>
            </a:r>
            <a:endParaRPr lang="zh-CN" altLang="en-US" sz="1200" smtClean="0">
              <a:solidFill>
                <a:schemeClr val="bg2">
                  <a:lumMod val="10000"/>
                </a:schemeClr>
              </a:solidFill>
              <a:latin typeface="Calibri"/>
              <a:ea typeface="微软雅黑" panose="020b0503020204020204" pitchFamily="34" charset="-122"/>
            </a:endParaRPr>
          </a:p>
          <a:p>
            <a:pPr fontAlgn="auto">
              <a:lnSpc>
                <a:spcPct val="150000"/>
              </a:lnSpc>
              <a:spcBef>
                <a:spcPct val="0"/>
              </a:spcBef>
              <a:spcAft>
                <a:spcPct val="0"/>
              </a:spcAft>
            </a:pPr>
            <a:r>
              <a:rPr lang="zh-CN" altLang="en-US" sz="1200" smtClean="0">
                <a:solidFill>
                  <a:schemeClr val="bg2">
                    <a:lumMod val="10000"/>
                  </a:schemeClr>
                </a:solidFill>
                <a:latin typeface="Calibri"/>
                <a:ea typeface="微软雅黑" panose="020b0503020204020204" pitchFamily="34" charset="-122"/>
              </a:rPr>
              <a:t>添加文本说明内容</a:t>
            </a:r>
            <a:endParaRPr lang="zh-CN" altLang="en-US" sz="1200">
              <a:solidFill>
                <a:schemeClr val="bg2">
                  <a:lumMod val="10000"/>
                </a:schemeClr>
              </a:solidFill>
              <a:latin typeface="Calibri"/>
              <a:ea typeface="微软雅黑" panose="020b0503020204020204" pitchFamily="34" charset="-122"/>
            </a:endParaRPr>
          </a:p>
        </p:txBody>
      </p:sp>
      <p:sp>
        <p:nvSpPr>
          <p:cNvPr id="15" name="TextBox 12"/>
          <p:cNvSpPr txBox="1"/>
          <p:nvPr/>
        </p:nvSpPr>
        <p:spPr>
          <a:xfrm>
            <a:off x="3579271" y="1635572"/>
            <a:ext cx="880358" cy="400110"/>
          </a:xfrm>
          <a:prstGeom prst="rect">
            <a:avLst/>
          </a:prstGeom>
          <a:noFill/>
        </p:spPr>
        <p:txBody>
          <a:bodyPr wrap="square" rtlCol="0">
            <a:spAutoFit/>
          </a:bodyPr>
          <a:lstStyle/>
          <a:p>
            <a:pPr fontAlgn="auto">
              <a:spcBef>
                <a:spcPct val="0"/>
              </a:spcBef>
              <a:spcAft>
                <a:spcPct val="0"/>
              </a:spcAft>
            </a:pPr>
            <a:r>
              <a:rPr lang="zh-CN" altLang="en-US" sz="2000" b="1" smtClean="0">
                <a:solidFill>
                  <a:schemeClr val="bg1"/>
                </a:solidFill>
                <a:latin typeface="微软雅黑" panose="020b0503020204020204" pitchFamily="34" charset="-122"/>
                <a:ea typeface="微软雅黑" panose="020b0503020204020204" pitchFamily="34" charset="-122"/>
              </a:rPr>
              <a:t>项目</a:t>
            </a:r>
            <a:r>
              <a:rPr lang="en-US" altLang="zh-CN" sz="2000" b="1" smtClean="0">
                <a:solidFill>
                  <a:schemeClr val="bg1"/>
                </a:solidFill>
                <a:latin typeface="微软雅黑" panose="020b0503020204020204" pitchFamily="34" charset="-122"/>
                <a:ea typeface="微软雅黑" panose="020b0503020204020204" pitchFamily="34" charset="-122"/>
              </a:rPr>
              <a:t>1</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6" name="TextBox 13"/>
          <p:cNvSpPr txBox="1"/>
          <p:nvPr/>
        </p:nvSpPr>
        <p:spPr>
          <a:xfrm>
            <a:off x="5188847" y="1757415"/>
            <a:ext cx="880358" cy="400110"/>
          </a:xfrm>
          <a:prstGeom prst="rect">
            <a:avLst/>
          </a:prstGeom>
          <a:noFill/>
        </p:spPr>
        <p:txBody>
          <a:bodyPr wrap="square" rtlCol="0">
            <a:spAutoFit/>
          </a:bodyPr>
          <a:lstStyle/>
          <a:p>
            <a:pPr fontAlgn="auto">
              <a:spcBef>
                <a:spcPct val="0"/>
              </a:spcBef>
              <a:spcAft>
                <a:spcPct val="0"/>
              </a:spcAft>
            </a:pPr>
            <a:r>
              <a:rPr lang="zh-CN" altLang="en-US" sz="2000" b="1" smtClean="0">
                <a:solidFill>
                  <a:schemeClr val="bg1"/>
                </a:solidFill>
                <a:latin typeface="微软雅黑" panose="020b0503020204020204" pitchFamily="34" charset="-122"/>
                <a:ea typeface="微软雅黑" panose="020b0503020204020204" pitchFamily="34" charset="-122"/>
              </a:rPr>
              <a:t>项目</a:t>
            </a:r>
            <a:r>
              <a:rPr lang="en-US" altLang="zh-CN" sz="2000" b="1" smtClean="0">
                <a:solidFill>
                  <a:schemeClr val="bg1"/>
                </a:solidFill>
                <a:latin typeface="微软雅黑" panose="020b0503020204020204" pitchFamily="34" charset="-122"/>
                <a:ea typeface="微软雅黑" panose="020b0503020204020204" pitchFamily="34" charset="-122"/>
              </a:rPr>
              <a:t>2</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7" name="TextBox 14"/>
          <p:cNvSpPr txBox="1"/>
          <p:nvPr/>
        </p:nvSpPr>
        <p:spPr>
          <a:xfrm>
            <a:off x="4209394" y="2834963"/>
            <a:ext cx="880358" cy="400110"/>
          </a:xfrm>
          <a:prstGeom prst="rect">
            <a:avLst/>
          </a:prstGeom>
          <a:noFill/>
        </p:spPr>
        <p:txBody>
          <a:bodyPr wrap="square" rtlCol="0">
            <a:spAutoFit/>
          </a:bodyPr>
          <a:lstStyle/>
          <a:p>
            <a:pPr fontAlgn="auto">
              <a:spcBef>
                <a:spcPct val="0"/>
              </a:spcBef>
              <a:spcAft>
                <a:spcPct val="0"/>
              </a:spcAft>
            </a:pPr>
            <a:r>
              <a:rPr lang="zh-CN" altLang="en-US" sz="2000" b="1" smtClean="0">
                <a:solidFill>
                  <a:schemeClr val="bg1"/>
                </a:solidFill>
                <a:latin typeface="微软雅黑" panose="020b0503020204020204" pitchFamily="34" charset="-122"/>
                <a:ea typeface="微软雅黑" panose="020b0503020204020204" pitchFamily="34" charset="-122"/>
              </a:rPr>
              <a:t>项目</a:t>
            </a:r>
            <a:r>
              <a:rPr lang="en-US" altLang="zh-CN" sz="2000" b="1" smtClean="0">
                <a:solidFill>
                  <a:schemeClr val="bg1"/>
                </a:solidFill>
                <a:latin typeface="微软雅黑" panose="020b0503020204020204" pitchFamily="34" charset="-122"/>
                <a:ea typeface="微软雅黑" panose="020b0503020204020204" pitchFamily="34" charset="-122"/>
              </a:rPr>
              <a:t>3</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8" name="右弧形箭头 17"/>
          <p:cNvSpPr/>
          <p:nvPr/>
        </p:nvSpPr>
        <p:spPr>
          <a:xfrm rot="9229339">
            <a:off x="3061299" y="2621525"/>
            <a:ext cx="504056" cy="948336"/>
          </a:xfrm>
          <a:prstGeom prst="curvedLeftArrow">
            <a:avLst/>
          </a:prstGeom>
          <a:solidFill>
            <a:srgbClr val="7AD120"/>
          </a:solidFill>
          <a:ln w="19050">
            <a:solidFill>
              <a:schemeClr val="bg1"/>
            </a:solidFill>
          </a:ln>
        </p:spPr>
        <p:txBody>
          <a:bodyPr vert="horz" wrap="square" lIns="91440" tIns="45720" rIns="91440" bIns="45720" numCol="1" anchor="t" anchorCtr="0" compatLnSpc="1"/>
          <a:lstStyle/>
          <a:p>
            <a:pPr fontAlgn="auto">
              <a:spcBef>
                <a:spcPct val="0"/>
              </a:spcBef>
              <a:spcAft>
                <a:spcPct val="0"/>
              </a:spcAft>
            </a:pPr>
            <a:endParaRPr lang="zh-CN" altLang="en-US" kern="0">
              <a:solidFill>
                <a:schemeClr val="bg2">
                  <a:lumMod val="10000"/>
                </a:schemeClr>
              </a:solidFill>
              <a:latin typeface="Calibri"/>
              <a:ea typeface="微软雅黑" panose="020b0503020204020204" pitchFamily="34" charset="-122"/>
            </a:endParaRPr>
          </a:p>
        </p:txBody>
      </p:sp>
      <p:sp>
        <p:nvSpPr>
          <p:cNvPr id="19" name="TextBox 16"/>
          <p:cNvSpPr txBox="1"/>
          <p:nvPr/>
        </p:nvSpPr>
        <p:spPr>
          <a:xfrm>
            <a:off x="1804471" y="3135040"/>
            <a:ext cx="1354634" cy="338554"/>
          </a:xfrm>
          <a:prstGeom prst="rect">
            <a:avLst/>
          </a:prstGeom>
          <a:noFill/>
        </p:spPr>
        <p:txBody>
          <a:bodyPr wrap="square" rtlCol="0">
            <a:spAutoFit/>
          </a:bodyPr>
          <a:lstStyle/>
          <a:p>
            <a:pPr algn="ctr" fontAlgn="auto">
              <a:spcBef>
                <a:spcPct val="0"/>
              </a:spcBef>
              <a:spcAft>
                <a:spcPct val="0"/>
              </a:spcAft>
            </a:pPr>
            <a:r>
              <a:rPr lang="zh-CN" altLang="en-US" sz="1600" b="1" smtClean="0">
                <a:solidFill>
                  <a:schemeClr val="bg2">
                    <a:lumMod val="10000"/>
                  </a:schemeClr>
                </a:solidFill>
                <a:latin typeface="Broadway BT"/>
                <a:ea typeface="微软雅黑" panose="020b0503020204020204" pitchFamily="34" charset="-122"/>
              </a:rPr>
              <a:t>补充性文字</a:t>
            </a:r>
            <a:endParaRPr lang="zh-CN" altLang="en-US" sz="1600" b="1">
              <a:solidFill>
                <a:schemeClr val="bg2">
                  <a:lumMod val="10000"/>
                </a:schemeClr>
              </a:solidFill>
              <a:latin typeface="Broadway BT"/>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ppt_w"/>
                                          </p:val>
                                        </p:tav>
                                        <p:tav tm="100000">
                                          <p:val>
                                            <p:strVal val="#ppt_w"/>
                                          </p:val>
                                        </p:tav>
                                      </p:tavLst>
                                    </p:anim>
                                    <p:anim calcmode="lin" valueType="num">
                                      <p:cBhvr>
                                        <p:cTn id="12" dur="500" fill="hold"/>
                                        <p:tgtEl>
                                          <p:spTgt spid="6"/>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strVal val="4*#ppt_w"/>
                                          </p:val>
                                        </p:tav>
                                        <p:tav tm="100000">
                                          <p:val>
                                            <p:strVal val="#ppt_w"/>
                                          </p:val>
                                        </p:tav>
                                      </p:tavLst>
                                    </p:anim>
                                    <p:anim calcmode="lin" valueType="num">
                                      <p:cBhvr>
                                        <p:cTn id="16" dur="250" fill="hold"/>
                                        <p:tgtEl>
                                          <p:spTgt spid="8"/>
                                        </p:tgtEl>
                                        <p:attrNameLst>
                                          <p:attrName>ppt_h</p:attrName>
                                        </p:attrNameLst>
                                      </p:cBhvr>
                                      <p:tavLst>
                                        <p:tav tm="0">
                                          <p:val>
                                            <p:strVal val="4*#ppt_h"/>
                                          </p:val>
                                        </p:tav>
                                        <p:tav tm="100000">
                                          <p:val>
                                            <p:strVal val="#ppt_h"/>
                                          </p:val>
                                        </p:tav>
                                      </p:tavLst>
                                    </p:anim>
                                  </p:childTnLst>
                                </p:cTn>
                              </p:par>
                            </p:childTnLst>
                          </p:cTn>
                        </p:par>
                        <p:par>
                          <p:cTn id="17" fill="hold" nodeType="afterGroup">
                            <p:stCondLst>
                              <p:cond delay="750"/>
                            </p:stCondLst>
                            <p:childTnLst>
                              <p:par>
                                <p:cTn id="18" presetID="49" presetClass="entr" presetSubtype="0" decel="10000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style.rotation</p:attrName>
                                        </p:attrNameLst>
                                      </p:cBhvr>
                                      <p:tavLst>
                                        <p:tav tm="0">
                                          <p:val>
                                            <p:fltVal val="360"/>
                                          </p:val>
                                        </p:tav>
                                        <p:tav tm="100000">
                                          <p:val>
                                            <p:fltVal val="0"/>
                                          </p:val>
                                        </p:tav>
                                      </p:tavLst>
                                    </p:anim>
                                    <p:animEffect transition="in" filter="fade">
                                      <p:cBhvr>
                                        <p:cTn id="23" dur="500"/>
                                        <p:tgtEl>
                                          <p:spTgt spid="15"/>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 calcmode="lin" valueType="num">
                                      <p:cBhvr>
                                        <p:cTn id="28" dur="500" fill="hold"/>
                                        <p:tgtEl>
                                          <p:spTgt spid="17"/>
                                        </p:tgtEl>
                                        <p:attrNameLst>
                                          <p:attrName>style.rotation</p:attrName>
                                        </p:attrNameLst>
                                      </p:cBhvr>
                                      <p:tavLst>
                                        <p:tav tm="0">
                                          <p:val>
                                            <p:fltVal val="360"/>
                                          </p:val>
                                        </p:tav>
                                        <p:tav tm="100000">
                                          <p:val>
                                            <p:fltVal val="0"/>
                                          </p:val>
                                        </p:tav>
                                      </p:tavLst>
                                    </p:anim>
                                    <p:animEffect transition="in" filter="fade">
                                      <p:cBhvr>
                                        <p:cTn id="29" dur="500"/>
                                        <p:tgtEl>
                                          <p:spTgt spid="1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 calcmode="lin" valueType="num">
                                      <p:cBhvr>
                                        <p:cTn id="34" dur="500" fill="hold"/>
                                        <p:tgtEl>
                                          <p:spTgt spid="16"/>
                                        </p:tgtEl>
                                        <p:attrNameLst>
                                          <p:attrName>style.rotation</p:attrName>
                                        </p:attrNameLst>
                                      </p:cBhvr>
                                      <p:tavLst>
                                        <p:tav tm="0">
                                          <p:val>
                                            <p:fltVal val="360"/>
                                          </p:val>
                                        </p:tav>
                                        <p:tav tm="100000">
                                          <p:val>
                                            <p:fltVal val="0"/>
                                          </p:val>
                                        </p:tav>
                                      </p:tavLst>
                                    </p:anim>
                                    <p:animEffect transition="in" filter="fade">
                                      <p:cBhvr>
                                        <p:cTn id="35" dur="500"/>
                                        <p:tgtEl>
                                          <p:spTgt spid="16"/>
                                        </p:tgtEl>
                                      </p:cBhvr>
                                    </p:animEffect>
                                  </p:childTnLst>
                                </p:cTn>
                              </p:par>
                            </p:childTnLst>
                          </p:cTn>
                        </p:par>
                        <p:par>
                          <p:cTn id="36" fill="hold" nodeType="afterGroup">
                            <p:stCondLst>
                              <p:cond delay="125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22" presetClass="entr" presetSubtype="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par>
                                <p:cTn id="43" presetID="22" presetClass="entr" presetSubtype="2"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right)">
                                      <p:cBhvr>
                                        <p:cTn id="45" dur="500"/>
                                        <p:tgtEl>
                                          <p:spTgt spid="13"/>
                                        </p:tgtEl>
                                      </p:cBhvr>
                                    </p:animEffect>
                                  </p:childTnLst>
                                </p:cTn>
                              </p:par>
                            </p:childTnLst>
                          </p:cTn>
                        </p:par>
                        <p:par>
                          <p:cTn id="46" fill="hold" nodeType="afterGroup">
                            <p:stCondLst>
                              <p:cond delay="1750"/>
                            </p:stCondLst>
                            <p:childTnLst>
                              <p:par>
                                <p:cTn id="47" presetID="2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500"/>
                                        <p:tgtEl>
                                          <p:spTgt spid="12"/>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right)">
                                      <p:cBhvr>
                                        <p:cTn id="55" dur="500"/>
                                        <p:tgtEl>
                                          <p:spTgt spid="10"/>
                                        </p:tgtEl>
                                      </p:cBhvr>
                                    </p:animEffect>
                                  </p:childTnLst>
                                </p:cTn>
                              </p:par>
                            </p:childTnLst>
                          </p:cTn>
                        </p:par>
                        <p:par>
                          <p:cTn id="56" fill="hold" nodeType="afterGroup">
                            <p:stCondLst>
                              <p:cond delay="2250"/>
                            </p:stCondLst>
                            <p:childTnLst>
                              <p:par>
                                <p:cTn id="57" presetID="22" presetClass="entr" presetSubtype="4"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par>
                          <p:cTn id="60" fill="hold" nodeType="afterGroup">
                            <p:stCondLst>
                              <p:cond delay="2750"/>
                            </p:stCondLst>
                            <p:childTnLst>
                              <p:par>
                                <p:cTn id="61" presetID="16" presetClass="entr" presetSubtype="37"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outVertic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2" grpId="0"/>
      <p:bldP spid="14" grpId="0"/>
      <p:bldP spid="15" grpId="0"/>
      <p:bldP spid="16" grpId="0"/>
      <p:bldP spid="17" grpId="0"/>
      <p:bldP spid="18" grpId="0" animBg="1"/>
      <p:bldP spid="19"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2"/>
          <p:cNvSpPr txBox="1"/>
          <p:nvPr/>
        </p:nvSpPr>
        <p:spPr>
          <a:xfrm>
            <a:off x="4798823" y="3115792"/>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 name="TextBox 4"/>
          <p:cNvSpPr txBox="1"/>
          <p:nvPr/>
        </p:nvSpPr>
        <p:spPr>
          <a:xfrm>
            <a:off x="2927161" y="3869854"/>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a:latin typeface="微软雅黑" panose="020b0503020204020204" pitchFamily="34" charset="-122"/>
                <a:ea typeface="微软雅黑" panose="020b0503020204020204" pitchFamily="34" charset="-122"/>
              </a:rPr>
              <a:t>点击此处输入文字</a:t>
            </a:r>
            <a:endParaRPr lang="en-US" altLang="zh-CN">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a:latin typeface="微软雅黑" panose="020b0503020204020204" pitchFamily="34" charset="-122"/>
                <a:ea typeface="微软雅黑" panose="020b0503020204020204" pitchFamily="34" charset="-122"/>
              </a:rPr>
              <a:t>点击此处输入文字</a:t>
            </a:r>
            <a:endParaRPr lang="en-US" altLang="zh-CN">
              <a:latin typeface="微软雅黑" panose="020b0503020204020204" pitchFamily="34" charset="-122"/>
              <a:ea typeface="微软雅黑" panose="020b0503020204020204" pitchFamily="34" charset="-122"/>
            </a:endParaRPr>
          </a:p>
        </p:txBody>
      </p:sp>
      <p:sp>
        <p:nvSpPr>
          <p:cNvPr id="8" name="TextBox 5"/>
          <p:cNvSpPr txBox="1"/>
          <p:nvPr/>
        </p:nvSpPr>
        <p:spPr>
          <a:xfrm>
            <a:off x="6586348" y="2155354"/>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315848" y="1828329"/>
            <a:ext cx="1944688" cy="2681281"/>
            <a:chOff x="681032" y="1902140"/>
            <a:chExt cx="1944688" cy="2681281"/>
          </a:xfrm>
        </p:grpSpPr>
        <p:sp>
          <p:nvSpPr>
            <p:cNvPr id="10" name="椭圆​​ 2"/>
            <p:cNvSpPr/>
            <p:nvPr/>
          </p:nvSpPr>
          <p:spPr>
            <a:xfrm>
              <a:off x="681032" y="1902140"/>
              <a:ext cx="1944688" cy="2447925"/>
            </a:xfrm>
            <a:custGeom>
              <a:rect l="l" t="t"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7AD12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1"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2"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3" name="组合 12"/>
          <p:cNvGrpSpPr/>
          <p:nvPr/>
        </p:nvGrpSpPr>
        <p:grpSpPr>
          <a:xfrm>
            <a:off x="3781236" y="1455267"/>
            <a:ext cx="1439862" cy="1946260"/>
            <a:chOff x="3146420" y="1529078"/>
            <a:chExt cx="1439862" cy="1946260"/>
          </a:xfrm>
        </p:grpSpPr>
        <p:sp>
          <p:nvSpPr>
            <p:cNvPr id="14" name="椭圆​​ 2"/>
            <p:cNvSpPr/>
            <p:nvPr/>
          </p:nvSpPr>
          <p:spPr>
            <a:xfrm>
              <a:off x="3146420" y="1529078"/>
              <a:ext cx="1439862" cy="1812925"/>
            </a:xfrm>
            <a:custGeom>
              <a:rect l="l" t="t"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49A809"/>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5"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6" name="矩形​​ 17"/>
            <p:cNvSpPr>
              <a:spLocks noChangeArrowheads="1"/>
            </p:cNvSpPr>
            <p:nvPr/>
          </p:nvSpPr>
          <p:spPr bwMode="auto">
            <a:xfrm>
              <a:off x="3360312" y="1855757"/>
              <a:ext cx="954107" cy="62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0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0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7" name="组合 16"/>
          <p:cNvGrpSpPr/>
          <p:nvPr/>
        </p:nvGrpSpPr>
        <p:grpSpPr>
          <a:xfrm>
            <a:off x="5708461" y="1179042"/>
            <a:ext cx="1012825" cy="1357676"/>
            <a:chOff x="5073645" y="1252853"/>
            <a:chExt cx="1012825" cy="1357676"/>
          </a:xfrm>
        </p:grpSpPr>
        <p:sp>
          <p:nvSpPr>
            <p:cNvPr id="18" name="椭圆​​ 2"/>
            <p:cNvSpPr/>
            <p:nvPr/>
          </p:nvSpPr>
          <p:spPr>
            <a:xfrm>
              <a:off x="5073645" y="1252853"/>
              <a:ext cx="1012825" cy="1274762"/>
            </a:xfrm>
            <a:custGeom>
              <a:rect l="l" t="t"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7AD12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9"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20"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62">
                                          <p:stCondLst>
                                            <p:cond delay="0"/>
                                          </p:stCondLst>
                                        </p:cTn>
                                        <p:tgtEl>
                                          <p:spTgt spid="9"/>
                                        </p:tgtEl>
                                      </p:cBhvr>
                                    </p:animEffect>
                                    <p:anim calcmode="lin" valueType="num">
                                      <p:cBhvr>
                                        <p:cTn id="8" dur="113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9"/>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9"/>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9"/>
                                        </p:tgtEl>
                                        <p:attrNameLst>
                                          <p:attrName>ppt_y</p:attrName>
                                        </p:attrNameLst>
                                      </p:cBhvr>
                                      <p:tavLst>
                                        <p:tav tm="0" fmla="#ppt_y-sin(pi*$)/81">
                                          <p:val>
                                            <p:fltVal val="0"/>
                                          </p:val>
                                        </p:tav>
                                        <p:tav tm="100000">
                                          <p:val>
                                            <p:fltVal val="1"/>
                                          </p:val>
                                        </p:tav>
                                      </p:tavLst>
                                    </p:anim>
                                    <p:animScale>
                                      <p:cBhvr>
                                        <p:cTn id="13" dur="16">
                                          <p:stCondLst>
                                            <p:cond delay="406"/>
                                          </p:stCondLst>
                                        </p:cTn>
                                        <p:tgtEl>
                                          <p:spTgt spid="9"/>
                                        </p:tgtEl>
                                      </p:cBhvr>
                                      <p:to x="100000" y="60000"/>
                                    </p:animScale>
                                    <p:animScale>
                                      <p:cBhvr>
                                        <p:cTn id="14" dur="104" decel="50000">
                                          <p:stCondLst>
                                            <p:cond delay="423"/>
                                          </p:stCondLst>
                                        </p:cTn>
                                        <p:tgtEl>
                                          <p:spTgt spid="9"/>
                                        </p:tgtEl>
                                      </p:cBhvr>
                                      <p:to x="100000" y="100000"/>
                                    </p:animScale>
                                    <p:animScale>
                                      <p:cBhvr>
                                        <p:cTn id="15" dur="16">
                                          <p:stCondLst>
                                            <p:cond delay="820"/>
                                          </p:stCondLst>
                                        </p:cTn>
                                        <p:tgtEl>
                                          <p:spTgt spid="9"/>
                                        </p:tgtEl>
                                      </p:cBhvr>
                                      <p:to x="100000" y="80000"/>
                                    </p:animScale>
                                    <p:animScale>
                                      <p:cBhvr>
                                        <p:cTn id="16" dur="104" decel="50000">
                                          <p:stCondLst>
                                            <p:cond delay="836"/>
                                          </p:stCondLst>
                                        </p:cTn>
                                        <p:tgtEl>
                                          <p:spTgt spid="9"/>
                                        </p:tgtEl>
                                      </p:cBhvr>
                                      <p:to x="100000" y="100000"/>
                                    </p:animScale>
                                    <p:animScale>
                                      <p:cBhvr>
                                        <p:cTn id="17" dur="16">
                                          <p:stCondLst>
                                            <p:cond delay="1026"/>
                                          </p:stCondLst>
                                        </p:cTn>
                                        <p:tgtEl>
                                          <p:spTgt spid="9"/>
                                        </p:tgtEl>
                                      </p:cBhvr>
                                      <p:to x="100000" y="90000"/>
                                    </p:animScale>
                                    <p:animScale>
                                      <p:cBhvr>
                                        <p:cTn id="18" dur="104" decel="50000">
                                          <p:stCondLst>
                                            <p:cond delay="1042"/>
                                          </p:stCondLst>
                                        </p:cTn>
                                        <p:tgtEl>
                                          <p:spTgt spid="9"/>
                                        </p:tgtEl>
                                      </p:cBhvr>
                                      <p:to x="100000" y="100000"/>
                                    </p:animScale>
                                    <p:animScale>
                                      <p:cBhvr>
                                        <p:cTn id="19" dur="16">
                                          <p:stCondLst>
                                            <p:cond delay="1130"/>
                                          </p:stCondLst>
                                        </p:cTn>
                                        <p:tgtEl>
                                          <p:spTgt spid="9"/>
                                        </p:tgtEl>
                                      </p:cBhvr>
                                      <p:to x="100000" y="95000"/>
                                    </p:animScale>
                                    <p:animScale>
                                      <p:cBhvr>
                                        <p:cTn id="20" dur="104" decel="50000">
                                          <p:stCondLst>
                                            <p:cond delay="1146"/>
                                          </p:stCondLst>
                                        </p:cTn>
                                        <p:tgtEl>
                                          <p:spTgt spid="9"/>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362">
                                          <p:stCondLst>
                                            <p:cond delay="0"/>
                                          </p:stCondLst>
                                        </p:cTn>
                                        <p:tgtEl>
                                          <p:spTgt spid="13"/>
                                        </p:tgtEl>
                                      </p:cBhvr>
                                    </p:animEffect>
                                    <p:anim calcmode="lin" valueType="num">
                                      <p:cBhvr>
                                        <p:cTn id="24" dur="1139"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13"/>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13"/>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13"/>
                                        </p:tgtEl>
                                        <p:attrNameLst>
                                          <p:attrName>ppt_y</p:attrName>
                                        </p:attrNameLst>
                                      </p:cBhvr>
                                      <p:tavLst>
                                        <p:tav tm="0" fmla="#ppt_y-sin(pi*$)/81">
                                          <p:val>
                                            <p:fltVal val="0"/>
                                          </p:val>
                                        </p:tav>
                                        <p:tav tm="100000">
                                          <p:val>
                                            <p:fltVal val="1"/>
                                          </p:val>
                                        </p:tav>
                                      </p:tavLst>
                                    </p:anim>
                                    <p:animScale>
                                      <p:cBhvr>
                                        <p:cTn id="29" dur="16">
                                          <p:stCondLst>
                                            <p:cond delay="406"/>
                                          </p:stCondLst>
                                        </p:cTn>
                                        <p:tgtEl>
                                          <p:spTgt spid="13"/>
                                        </p:tgtEl>
                                      </p:cBhvr>
                                      <p:to x="100000" y="60000"/>
                                    </p:animScale>
                                    <p:animScale>
                                      <p:cBhvr>
                                        <p:cTn id="30" dur="104" decel="50000">
                                          <p:stCondLst>
                                            <p:cond delay="423"/>
                                          </p:stCondLst>
                                        </p:cTn>
                                        <p:tgtEl>
                                          <p:spTgt spid="13"/>
                                        </p:tgtEl>
                                      </p:cBhvr>
                                      <p:to x="100000" y="100000"/>
                                    </p:animScale>
                                    <p:animScale>
                                      <p:cBhvr>
                                        <p:cTn id="31" dur="16">
                                          <p:stCondLst>
                                            <p:cond delay="820"/>
                                          </p:stCondLst>
                                        </p:cTn>
                                        <p:tgtEl>
                                          <p:spTgt spid="13"/>
                                        </p:tgtEl>
                                      </p:cBhvr>
                                      <p:to x="100000" y="80000"/>
                                    </p:animScale>
                                    <p:animScale>
                                      <p:cBhvr>
                                        <p:cTn id="32" dur="104" decel="50000">
                                          <p:stCondLst>
                                            <p:cond delay="836"/>
                                          </p:stCondLst>
                                        </p:cTn>
                                        <p:tgtEl>
                                          <p:spTgt spid="13"/>
                                        </p:tgtEl>
                                      </p:cBhvr>
                                      <p:to x="100000" y="100000"/>
                                    </p:animScale>
                                    <p:animScale>
                                      <p:cBhvr>
                                        <p:cTn id="33" dur="16">
                                          <p:stCondLst>
                                            <p:cond delay="1026"/>
                                          </p:stCondLst>
                                        </p:cTn>
                                        <p:tgtEl>
                                          <p:spTgt spid="13"/>
                                        </p:tgtEl>
                                      </p:cBhvr>
                                      <p:to x="100000" y="90000"/>
                                    </p:animScale>
                                    <p:animScale>
                                      <p:cBhvr>
                                        <p:cTn id="34" dur="104" decel="50000">
                                          <p:stCondLst>
                                            <p:cond delay="1042"/>
                                          </p:stCondLst>
                                        </p:cTn>
                                        <p:tgtEl>
                                          <p:spTgt spid="13"/>
                                        </p:tgtEl>
                                      </p:cBhvr>
                                      <p:to x="100000" y="100000"/>
                                    </p:animScale>
                                    <p:animScale>
                                      <p:cBhvr>
                                        <p:cTn id="35" dur="16">
                                          <p:stCondLst>
                                            <p:cond delay="1130"/>
                                          </p:stCondLst>
                                        </p:cTn>
                                        <p:tgtEl>
                                          <p:spTgt spid="13"/>
                                        </p:tgtEl>
                                      </p:cBhvr>
                                      <p:to x="100000" y="95000"/>
                                    </p:animScale>
                                    <p:animScale>
                                      <p:cBhvr>
                                        <p:cTn id="36" dur="104" decel="50000">
                                          <p:stCondLst>
                                            <p:cond delay="1146"/>
                                          </p:stCondLst>
                                        </p:cTn>
                                        <p:tgtEl>
                                          <p:spTgt spid="13"/>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362">
                                          <p:stCondLst>
                                            <p:cond delay="0"/>
                                          </p:stCondLst>
                                        </p:cTn>
                                        <p:tgtEl>
                                          <p:spTgt spid="17"/>
                                        </p:tgtEl>
                                      </p:cBhvr>
                                    </p:animEffect>
                                    <p:anim calcmode="lin" valueType="num">
                                      <p:cBhvr>
                                        <p:cTn id="40"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45" dur="16">
                                          <p:stCondLst>
                                            <p:cond delay="406"/>
                                          </p:stCondLst>
                                        </p:cTn>
                                        <p:tgtEl>
                                          <p:spTgt spid="17"/>
                                        </p:tgtEl>
                                      </p:cBhvr>
                                      <p:to x="100000" y="60000"/>
                                    </p:animScale>
                                    <p:animScale>
                                      <p:cBhvr>
                                        <p:cTn id="46" dur="104" decel="50000">
                                          <p:stCondLst>
                                            <p:cond delay="423"/>
                                          </p:stCondLst>
                                        </p:cTn>
                                        <p:tgtEl>
                                          <p:spTgt spid="17"/>
                                        </p:tgtEl>
                                      </p:cBhvr>
                                      <p:to x="100000" y="100000"/>
                                    </p:animScale>
                                    <p:animScale>
                                      <p:cBhvr>
                                        <p:cTn id="47" dur="16">
                                          <p:stCondLst>
                                            <p:cond delay="820"/>
                                          </p:stCondLst>
                                        </p:cTn>
                                        <p:tgtEl>
                                          <p:spTgt spid="17"/>
                                        </p:tgtEl>
                                      </p:cBhvr>
                                      <p:to x="100000" y="80000"/>
                                    </p:animScale>
                                    <p:animScale>
                                      <p:cBhvr>
                                        <p:cTn id="48" dur="104" decel="50000">
                                          <p:stCondLst>
                                            <p:cond delay="836"/>
                                          </p:stCondLst>
                                        </p:cTn>
                                        <p:tgtEl>
                                          <p:spTgt spid="17"/>
                                        </p:tgtEl>
                                      </p:cBhvr>
                                      <p:to x="100000" y="100000"/>
                                    </p:animScale>
                                    <p:animScale>
                                      <p:cBhvr>
                                        <p:cTn id="49" dur="16">
                                          <p:stCondLst>
                                            <p:cond delay="1026"/>
                                          </p:stCondLst>
                                        </p:cTn>
                                        <p:tgtEl>
                                          <p:spTgt spid="17"/>
                                        </p:tgtEl>
                                      </p:cBhvr>
                                      <p:to x="100000" y="90000"/>
                                    </p:animScale>
                                    <p:animScale>
                                      <p:cBhvr>
                                        <p:cTn id="50" dur="104" decel="50000">
                                          <p:stCondLst>
                                            <p:cond delay="1042"/>
                                          </p:stCondLst>
                                        </p:cTn>
                                        <p:tgtEl>
                                          <p:spTgt spid="17"/>
                                        </p:tgtEl>
                                      </p:cBhvr>
                                      <p:to x="100000" y="100000"/>
                                    </p:animScale>
                                    <p:animScale>
                                      <p:cBhvr>
                                        <p:cTn id="51" dur="16">
                                          <p:stCondLst>
                                            <p:cond delay="1130"/>
                                          </p:stCondLst>
                                        </p:cTn>
                                        <p:tgtEl>
                                          <p:spTgt spid="17"/>
                                        </p:tgtEl>
                                      </p:cBhvr>
                                      <p:to x="100000" y="95000"/>
                                    </p:animScale>
                                    <p:animScale>
                                      <p:cBhvr>
                                        <p:cTn id="52" dur="104" decel="50000">
                                          <p:stCondLst>
                                            <p:cond delay="1146"/>
                                          </p:stCondLst>
                                        </p:cTn>
                                        <p:tgtEl>
                                          <p:spTgt spid="17"/>
                                        </p:tgtEl>
                                      </p:cBhvr>
                                      <p:to x="100000" y="100000"/>
                                    </p:animScale>
                                  </p:childTnLst>
                                </p:cTn>
                              </p:par>
                            </p:childTnLst>
                          </p:cTn>
                        </p:par>
                        <p:par>
                          <p:cTn id="53" fill="hold" nodeType="afterGroup">
                            <p:stCondLst>
                              <p:cond delay="1750"/>
                            </p:stCondLst>
                            <p:childTnLst>
                              <p:par>
                                <p:cTn id="54" presetID="22" presetClass="entr" presetSubtype="2"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right)">
                                      <p:cBhvr>
                                        <p:cTn id="56" dur="250"/>
                                        <p:tgtEl>
                                          <p:spTgt spid="8"/>
                                        </p:tgtEl>
                                      </p:cBhvr>
                                    </p:animEffect>
                                  </p:childTnLst>
                                </p:cTn>
                              </p:par>
                              <p:par>
                                <p:cTn id="57" presetID="22" presetClass="entr" presetSubtype="2" fill="hold" grpId="0" nodeType="withEffect">
                                  <p:stCondLst>
                                    <p:cond delay="250"/>
                                  </p:stCondLst>
                                  <p:childTnLst>
                                    <p:set>
                                      <p:cBhvr>
                                        <p:cTn id="58" dur="1" fill="hold">
                                          <p:stCondLst>
                                            <p:cond delay="0"/>
                                          </p:stCondLst>
                                        </p:cTn>
                                        <p:tgtEl>
                                          <p:spTgt spid="6"/>
                                        </p:tgtEl>
                                        <p:attrNameLst>
                                          <p:attrName>style.visibility</p:attrName>
                                        </p:attrNameLst>
                                      </p:cBhvr>
                                      <p:to>
                                        <p:strVal val="visible"/>
                                      </p:to>
                                    </p:set>
                                    <p:animEffect transition="in" filter="wipe(right)">
                                      <p:cBhvr>
                                        <p:cTn id="59" dur="250"/>
                                        <p:tgtEl>
                                          <p:spTgt spid="6"/>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7"/>
                                        </p:tgtEl>
                                        <p:attrNameLst>
                                          <p:attrName>style.visibility</p:attrName>
                                        </p:attrNameLst>
                                      </p:cBhvr>
                                      <p:to>
                                        <p:strVal val="visible"/>
                                      </p:to>
                                    </p:set>
                                    <p:animEffect transition="in" filter="wipe(right)">
                                      <p:cBhvr>
                                        <p:cTn id="6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6487"/>
            <a:ext cx="9144000" cy="276701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582017" y="1456695"/>
            <a:ext cx="4728027" cy="3060701"/>
          </a:xfrm>
          <a:prstGeom prst="rect">
            <a:avLst/>
          </a:prstGeom>
        </p:spPr>
      </p:pic>
      <p:sp>
        <p:nvSpPr>
          <p:cNvPr id="7" name="原创设计师QQ598969553            _2"/>
          <p:cNvSpPr/>
          <p:nvPr/>
        </p:nvSpPr>
        <p:spPr>
          <a:xfrm>
            <a:off x="836902" y="1416961"/>
            <a:ext cx="384495" cy="383428"/>
          </a:xfrm>
          <a:prstGeom prst="roundRect">
            <a:avLst/>
          </a:prstGeom>
          <a:solidFill>
            <a:srgbClr val="49A809"/>
          </a:solidFill>
          <a:ln>
            <a:noFill/>
          </a:ln>
          <a:effectLst>
            <a:outerShdw dist="38100"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anchor="ctr"/>
          <a:lstStyle/>
          <a:p>
            <a:pPr algn="ctr">
              <a:defRPr/>
            </a:pPr>
            <a:r>
              <a:rPr lang="en-US" altLang="zh-CN" sz="2700">
                <a:latin typeface="+mj-lt"/>
                <a:ea typeface="Arial Unicode MS" panose="020b0604020202020204" pitchFamily="34" charset="-122"/>
                <a:cs typeface="Arial Unicode MS" panose="020b0604020202020204" pitchFamily="34" charset="-122"/>
              </a:rPr>
              <a:t>1</a:t>
            </a:r>
            <a:endParaRPr lang="zh-CN" altLang="en-US" sz="2700">
              <a:latin typeface="+mj-lt"/>
              <a:ea typeface="Arial Unicode MS" panose="020b0604020202020204" pitchFamily="34" charset="-122"/>
              <a:cs typeface="Arial Unicode MS" panose="020b0604020202020204" pitchFamily="34" charset="-122"/>
            </a:endParaRPr>
          </a:p>
        </p:txBody>
      </p:sp>
      <p:grpSp>
        <p:nvGrpSpPr>
          <p:cNvPr id="8" name="原创设计师QQ598969553            _3"/>
          <p:cNvGrpSpPr/>
          <p:nvPr/>
        </p:nvGrpSpPr>
        <p:grpSpPr>
          <a:xfrm>
            <a:off x="1497695" y="1416960"/>
            <a:ext cx="2805024" cy="383428"/>
            <a:chOff x="6339097" y="1573726"/>
            <a:chExt cx="3744416" cy="511504"/>
          </a:xfrm>
          <a:solidFill>
            <a:srgbClr val="49A809"/>
          </a:solidFill>
        </p:grpSpPr>
        <p:sp>
          <p:nvSpPr>
            <p:cNvPr id="9" name="圆角矩形 8"/>
            <p:cNvSpPr/>
            <p:nvPr/>
          </p:nvSpPr>
          <p:spPr>
            <a:xfrm>
              <a:off x="6339097" y="1573726"/>
              <a:ext cx="3744416" cy="511504"/>
            </a:xfrm>
            <a:prstGeom prst="roundRect">
              <a:avLst/>
            </a:prstGeom>
            <a:grpFill/>
            <a:ln>
              <a:noFill/>
            </a:ln>
            <a:effectLst>
              <a:outerShdw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zh-CN" altLang="en-US" sz="2700">
                <a:solidFill>
                  <a:schemeClr val="bg1"/>
                </a:solidFill>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506767" y="1639787"/>
              <a:ext cx="3552846" cy="410558"/>
            </a:xfrm>
            <a:prstGeom prst="rect">
              <a:avLst/>
            </a:prstGeom>
            <a:grpFill/>
            <a:ln>
              <a:noFill/>
            </a:ln>
          </p:spPr>
          <p:txBody>
            <a:bodyPr wrap="square" lIns="91422" tIns="45711" rIns="91422" bIns="45711">
              <a:spAutoFit/>
            </a:bodyPr>
            <a:lstStyle/>
            <a:p>
              <a:r>
                <a:rPr lang="zh-CN" altLang="en-US" sz="1400" spc="300" smtClean="0">
                  <a:solidFill>
                    <a:schemeClr val="bg1"/>
                  </a:solidFill>
                  <a:latin typeface="黑体" panose="02010609060101010101" pitchFamily="49" charset="-122"/>
                  <a:ea typeface="黑体" panose="02010609060101010101" pitchFamily="49" charset="-122"/>
                </a:rPr>
                <a:t>添加标题文本 </a:t>
              </a:r>
              <a:r>
                <a:rPr lang="en-US" altLang="zh-CN" sz="1400" smtClean="0">
                  <a:solidFill>
                    <a:schemeClr val="bg1"/>
                  </a:solidFill>
                  <a:latin typeface="黑体" panose="02010609060101010101" pitchFamily="49" charset="-122"/>
                  <a:ea typeface="黑体" panose="02010609060101010101" pitchFamily="49" charset="-122"/>
                </a:rPr>
                <a:t>Add title</a:t>
              </a:r>
              <a:endParaRPr lang="zh-CN" altLang="en-US" sz="1400" smtClean="0">
                <a:solidFill>
                  <a:schemeClr val="bg1"/>
                </a:solidFill>
                <a:latin typeface="黑体" panose="02010609060101010101" pitchFamily="49" charset="-122"/>
                <a:ea typeface="黑体" panose="02010609060101010101" pitchFamily="49" charset="-122"/>
              </a:endParaRPr>
            </a:p>
          </p:txBody>
        </p:sp>
      </p:grpSp>
      <p:sp>
        <p:nvSpPr>
          <p:cNvPr id="11" name="原创设计师QQ598969553            _4"/>
          <p:cNvSpPr/>
          <p:nvPr/>
        </p:nvSpPr>
        <p:spPr>
          <a:xfrm>
            <a:off x="836902" y="2043973"/>
            <a:ext cx="384495" cy="383428"/>
          </a:xfrm>
          <a:prstGeom prst="roundRect">
            <a:avLst/>
          </a:prstGeom>
          <a:solidFill>
            <a:srgbClr val="7BCC1A"/>
          </a:solidFill>
          <a:ln>
            <a:noFill/>
          </a:ln>
          <a:effectLst>
            <a:outerShdw dist="38100"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anchor="ctr"/>
          <a:lstStyle/>
          <a:p>
            <a:pPr algn="ctr">
              <a:defRPr/>
            </a:pPr>
            <a:r>
              <a:rPr lang="en-US" altLang="zh-CN" sz="2700">
                <a:latin typeface="+mj-lt"/>
                <a:ea typeface="Arial Unicode MS" panose="020b0604020202020204" pitchFamily="34" charset="-122"/>
                <a:cs typeface="Arial Unicode MS" panose="020b0604020202020204" pitchFamily="34" charset="-122"/>
              </a:rPr>
              <a:t>2</a:t>
            </a:r>
            <a:endParaRPr lang="zh-CN" altLang="en-US" sz="2700">
              <a:latin typeface="+mj-lt"/>
              <a:ea typeface="Arial Unicode MS" panose="020b0604020202020204" pitchFamily="34" charset="-122"/>
              <a:cs typeface="Arial Unicode MS" panose="020b0604020202020204" pitchFamily="34" charset="-122"/>
            </a:endParaRPr>
          </a:p>
        </p:txBody>
      </p:sp>
      <p:grpSp>
        <p:nvGrpSpPr>
          <p:cNvPr id="12" name="原创设计师QQ598969553            _5"/>
          <p:cNvGrpSpPr/>
          <p:nvPr/>
        </p:nvGrpSpPr>
        <p:grpSpPr>
          <a:xfrm>
            <a:off x="1479792" y="2043973"/>
            <a:ext cx="2822924" cy="383428"/>
            <a:chOff x="6315199" y="2410178"/>
            <a:chExt cx="3744416" cy="511504"/>
          </a:xfrm>
          <a:solidFill>
            <a:srgbClr val="7BCC1A"/>
          </a:solidFill>
        </p:grpSpPr>
        <p:sp>
          <p:nvSpPr>
            <p:cNvPr id="13" name="圆角矩形 12"/>
            <p:cNvSpPr/>
            <p:nvPr/>
          </p:nvSpPr>
          <p:spPr>
            <a:xfrm>
              <a:off x="6315199" y="2410178"/>
              <a:ext cx="3744416" cy="511504"/>
            </a:xfrm>
            <a:prstGeom prst="roundRect">
              <a:avLst/>
            </a:prstGeom>
            <a:grpFill/>
            <a:ln>
              <a:noFill/>
            </a:ln>
            <a:effectLst>
              <a:outerShdw blurRad="50800"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zh-CN" altLang="en-US" sz="2700">
                <a:solidFill>
                  <a:schemeClr val="bg1"/>
                </a:solidFill>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506768" y="2458595"/>
              <a:ext cx="3529104" cy="410558"/>
            </a:xfrm>
            <a:prstGeom prst="rect">
              <a:avLst/>
            </a:prstGeom>
            <a:grpFill/>
            <a:ln>
              <a:noFill/>
            </a:ln>
          </p:spPr>
          <p:txBody>
            <a:bodyPr wrap="square" lIns="91422" tIns="45711" rIns="91422" bIns="45711">
              <a:spAutoFit/>
            </a:bodyPr>
            <a:lstStyle/>
            <a:p>
              <a:r>
                <a:rPr lang="zh-CN" altLang="en-US" sz="1400" spc="300" smtClean="0">
                  <a:solidFill>
                    <a:schemeClr val="bg1"/>
                  </a:solidFill>
                  <a:latin typeface="黑体" panose="02010609060101010101" pitchFamily="49" charset="-122"/>
                  <a:ea typeface="黑体" panose="02010609060101010101" pitchFamily="49" charset="-122"/>
                </a:rPr>
                <a:t>添加标题文本 </a:t>
              </a:r>
              <a:r>
                <a:rPr lang="en-US" altLang="zh-CN" sz="1400" smtClean="0">
                  <a:solidFill>
                    <a:schemeClr val="bg1"/>
                  </a:solidFill>
                  <a:latin typeface="黑体" panose="02010609060101010101" pitchFamily="49" charset="-122"/>
                  <a:ea typeface="黑体" panose="02010609060101010101" pitchFamily="49" charset="-122"/>
                </a:rPr>
                <a:t>Add title</a:t>
              </a:r>
              <a:endParaRPr lang="zh-CN" altLang="en-US" sz="1400" smtClean="0">
                <a:solidFill>
                  <a:schemeClr val="bg1"/>
                </a:solidFill>
                <a:latin typeface="黑体" panose="02010609060101010101" pitchFamily="49" charset="-122"/>
                <a:ea typeface="黑体" panose="02010609060101010101" pitchFamily="49" charset="-122"/>
              </a:endParaRPr>
            </a:p>
          </p:txBody>
        </p:sp>
      </p:grpSp>
      <p:sp>
        <p:nvSpPr>
          <p:cNvPr id="15" name="原创设计师QQ598969553            _6"/>
          <p:cNvSpPr/>
          <p:nvPr/>
        </p:nvSpPr>
        <p:spPr>
          <a:xfrm>
            <a:off x="836902" y="2708018"/>
            <a:ext cx="384495" cy="383428"/>
          </a:xfrm>
          <a:prstGeom prst="roundRect">
            <a:avLst/>
          </a:prstGeom>
          <a:solidFill>
            <a:srgbClr val="49A809"/>
          </a:solidFill>
          <a:ln>
            <a:noFill/>
          </a:ln>
          <a:effectLst>
            <a:outerShdw dist="38100"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anchor="ctr"/>
          <a:lstStyle/>
          <a:p>
            <a:pPr algn="ctr">
              <a:defRPr/>
            </a:pPr>
            <a:r>
              <a:rPr lang="en-US" altLang="zh-CN" sz="2700">
                <a:latin typeface="+mj-lt"/>
                <a:ea typeface="Arial Unicode MS" panose="020b0604020202020204" pitchFamily="34" charset="-122"/>
                <a:cs typeface="Arial Unicode MS" panose="020b0604020202020204" pitchFamily="34" charset="-122"/>
              </a:rPr>
              <a:t>3</a:t>
            </a:r>
            <a:endParaRPr lang="zh-CN" altLang="en-US" sz="2700">
              <a:latin typeface="+mj-lt"/>
              <a:ea typeface="Arial Unicode MS" panose="020b0604020202020204" pitchFamily="34" charset="-122"/>
              <a:cs typeface="Arial Unicode MS" panose="020b0604020202020204" pitchFamily="34" charset="-122"/>
            </a:endParaRPr>
          </a:p>
        </p:txBody>
      </p:sp>
      <p:grpSp>
        <p:nvGrpSpPr>
          <p:cNvPr id="16" name="原创设计师QQ598969553            _7"/>
          <p:cNvGrpSpPr/>
          <p:nvPr/>
        </p:nvGrpSpPr>
        <p:grpSpPr>
          <a:xfrm>
            <a:off x="1497694" y="2708016"/>
            <a:ext cx="2805024" cy="383428"/>
            <a:chOff x="6339097" y="3296031"/>
            <a:chExt cx="3744416" cy="511504"/>
          </a:xfrm>
          <a:solidFill>
            <a:srgbClr val="49A809"/>
          </a:solidFill>
        </p:grpSpPr>
        <p:sp>
          <p:nvSpPr>
            <p:cNvPr id="17" name="圆角矩形 16"/>
            <p:cNvSpPr/>
            <p:nvPr/>
          </p:nvSpPr>
          <p:spPr>
            <a:xfrm>
              <a:off x="6339097" y="3296031"/>
              <a:ext cx="3744416" cy="511504"/>
            </a:xfrm>
            <a:prstGeom prst="roundRect">
              <a:avLst/>
            </a:prstGeom>
            <a:grpFill/>
            <a:ln>
              <a:noFill/>
            </a:ln>
            <a:effectLst>
              <a:outerShdw dist="38100"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zh-CN" altLang="en-US" sz="2700">
                <a:solidFill>
                  <a:schemeClr val="bg1"/>
                </a:solidFill>
                <a:latin typeface="+mj-lt"/>
                <a:ea typeface="Arial Unicode MS" panose="020b0604020202020204" pitchFamily="34" charset="-122"/>
                <a:cs typeface="Arial Unicode MS" panose="020b0604020202020204" pitchFamily="34" charset="-122"/>
              </a:endParaRPr>
            </a:p>
          </p:txBody>
        </p:sp>
        <p:sp>
          <p:nvSpPr>
            <p:cNvPr id="18" name="矩形 17"/>
            <p:cNvSpPr/>
            <p:nvPr/>
          </p:nvSpPr>
          <p:spPr>
            <a:xfrm>
              <a:off x="6531781" y="3342980"/>
              <a:ext cx="3527833" cy="410558"/>
            </a:xfrm>
            <a:prstGeom prst="rect">
              <a:avLst/>
            </a:prstGeom>
            <a:grpFill/>
            <a:ln>
              <a:noFill/>
            </a:ln>
          </p:spPr>
          <p:txBody>
            <a:bodyPr wrap="square" lIns="91422" tIns="45711" rIns="91422" bIns="45711">
              <a:spAutoFit/>
            </a:bodyPr>
            <a:lstStyle/>
            <a:p>
              <a:r>
                <a:rPr lang="zh-CN" altLang="en-US" sz="1400" spc="300" smtClean="0">
                  <a:solidFill>
                    <a:schemeClr val="bg1"/>
                  </a:solidFill>
                  <a:latin typeface="黑体" panose="02010609060101010101" pitchFamily="49" charset="-122"/>
                  <a:ea typeface="黑体" panose="02010609060101010101" pitchFamily="49" charset="-122"/>
                </a:rPr>
                <a:t>添加标题文本 </a:t>
              </a:r>
              <a:r>
                <a:rPr lang="en-US" altLang="zh-CN" sz="1400" smtClean="0">
                  <a:solidFill>
                    <a:schemeClr val="bg1"/>
                  </a:solidFill>
                  <a:latin typeface="黑体" panose="02010609060101010101" pitchFamily="49" charset="-122"/>
                  <a:ea typeface="黑体" panose="02010609060101010101" pitchFamily="49" charset="-122"/>
                </a:rPr>
                <a:t>Add title</a:t>
              </a:r>
              <a:endParaRPr lang="zh-CN" altLang="en-US" sz="1400" smtClean="0">
                <a:solidFill>
                  <a:schemeClr val="bg1"/>
                </a:solidFill>
                <a:latin typeface="黑体" panose="02010609060101010101" pitchFamily="49" charset="-122"/>
                <a:ea typeface="黑体" panose="02010609060101010101" pitchFamily="49" charset="-122"/>
              </a:endParaRPr>
            </a:p>
          </p:txBody>
        </p:sp>
      </p:grpSp>
      <p:sp>
        <p:nvSpPr>
          <p:cNvPr id="19" name="原创设计师QQ598969553            _8"/>
          <p:cNvSpPr/>
          <p:nvPr/>
        </p:nvSpPr>
        <p:spPr>
          <a:xfrm>
            <a:off x="836902" y="3371326"/>
            <a:ext cx="384495" cy="383428"/>
          </a:xfrm>
          <a:prstGeom prst="roundRect">
            <a:avLst/>
          </a:prstGeom>
          <a:solidFill>
            <a:srgbClr val="7BCC1A"/>
          </a:solidFill>
          <a:ln>
            <a:noFill/>
          </a:ln>
          <a:effectLst>
            <a:outerShdw dist="38100"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anchor="ctr"/>
          <a:lstStyle/>
          <a:p>
            <a:pPr algn="ctr">
              <a:defRPr/>
            </a:pPr>
            <a:r>
              <a:rPr lang="en-US" altLang="zh-CN" sz="2700">
                <a:latin typeface="+mj-lt"/>
                <a:ea typeface="Arial Unicode MS" panose="020b0604020202020204" pitchFamily="34" charset="-122"/>
                <a:cs typeface="Arial Unicode MS" panose="020b0604020202020204" pitchFamily="34" charset="-122"/>
              </a:rPr>
              <a:t>4</a:t>
            </a:r>
            <a:endParaRPr lang="zh-CN" altLang="en-US" sz="2700">
              <a:latin typeface="+mj-lt"/>
              <a:ea typeface="Arial Unicode MS" panose="020b0604020202020204" pitchFamily="34" charset="-122"/>
              <a:cs typeface="Arial Unicode MS" panose="020b0604020202020204" pitchFamily="34" charset="-122"/>
            </a:endParaRPr>
          </a:p>
        </p:txBody>
      </p:sp>
      <p:grpSp>
        <p:nvGrpSpPr>
          <p:cNvPr id="20" name="原创设计师QQ598969553            _9"/>
          <p:cNvGrpSpPr/>
          <p:nvPr/>
        </p:nvGrpSpPr>
        <p:grpSpPr>
          <a:xfrm>
            <a:off x="1497692" y="3371323"/>
            <a:ext cx="2805023" cy="383428"/>
            <a:chOff x="6339097" y="4180903"/>
            <a:chExt cx="3744416" cy="511504"/>
          </a:xfrm>
          <a:solidFill>
            <a:srgbClr val="7BCC1A"/>
          </a:solidFill>
        </p:grpSpPr>
        <p:sp>
          <p:nvSpPr>
            <p:cNvPr id="21" name="圆角矩形 20"/>
            <p:cNvSpPr/>
            <p:nvPr/>
          </p:nvSpPr>
          <p:spPr>
            <a:xfrm>
              <a:off x="6339097" y="4180903"/>
              <a:ext cx="3744416" cy="511504"/>
            </a:xfrm>
            <a:prstGeom prst="roundRect">
              <a:avLst/>
            </a:prstGeom>
            <a:grpFill/>
            <a:ln>
              <a:noFill/>
            </a:ln>
            <a:effectLst>
              <a:outerShdw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zh-CN" altLang="en-US" sz="2700">
                <a:solidFill>
                  <a:schemeClr val="bg1"/>
                </a:solidFill>
                <a:latin typeface="+mj-lt"/>
                <a:ea typeface="Arial Unicode MS" panose="020b0604020202020204" pitchFamily="34" charset="-122"/>
                <a:cs typeface="Arial Unicode MS" panose="020b0604020202020204" pitchFamily="34" charset="-122"/>
              </a:endParaRPr>
            </a:p>
          </p:txBody>
        </p:sp>
        <p:sp>
          <p:nvSpPr>
            <p:cNvPr id="22" name="矩形 21"/>
            <p:cNvSpPr/>
            <p:nvPr/>
          </p:nvSpPr>
          <p:spPr>
            <a:xfrm>
              <a:off x="6531783" y="4218094"/>
              <a:ext cx="3527834" cy="410558"/>
            </a:xfrm>
            <a:prstGeom prst="rect">
              <a:avLst/>
            </a:prstGeom>
            <a:grpFill/>
            <a:ln>
              <a:noFill/>
            </a:ln>
          </p:spPr>
          <p:txBody>
            <a:bodyPr wrap="square" lIns="91422" tIns="45711" rIns="91422" bIns="45711">
              <a:spAutoFit/>
            </a:bodyPr>
            <a:lstStyle/>
            <a:p>
              <a:r>
                <a:rPr lang="zh-CN" altLang="en-US" sz="1400" spc="300" smtClean="0">
                  <a:solidFill>
                    <a:schemeClr val="bg1"/>
                  </a:solidFill>
                  <a:latin typeface="黑体" panose="02010609060101010101" pitchFamily="49" charset="-122"/>
                  <a:ea typeface="黑体" panose="02010609060101010101" pitchFamily="49" charset="-122"/>
                </a:rPr>
                <a:t>添加标题文本 </a:t>
              </a:r>
              <a:r>
                <a:rPr lang="en-US" altLang="zh-CN" sz="1400" smtClean="0">
                  <a:solidFill>
                    <a:schemeClr val="bg1"/>
                  </a:solidFill>
                  <a:latin typeface="黑体" panose="02010609060101010101" pitchFamily="49" charset="-122"/>
                  <a:ea typeface="黑体" panose="02010609060101010101" pitchFamily="49" charset="-122"/>
                </a:rPr>
                <a:t>Add title</a:t>
              </a:r>
              <a:endParaRPr lang="zh-CN" altLang="en-US" sz="1400" smtClean="0">
                <a:solidFill>
                  <a:schemeClr val="bg1"/>
                </a:solidFill>
                <a:latin typeface="黑体" panose="02010609060101010101" pitchFamily="49" charset="-122"/>
                <a:ea typeface="黑体" panose="02010609060101010101" pitchFamily="49" charset="-122"/>
              </a:endParaRPr>
            </a:p>
          </p:txBody>
        </p:sp>
      </p:grpSp>
      <p:sp>
        <p:nvSpPr>
          <p:cNvPr id="23" name="原创设计师QQ598969553            _12"/>
          <p:cNvSpPr txBox="1"/>
          <p:nvPr/>
        </p:nvSpPr>
        <p:spPr>
          <a:xfrm>
            <a:off x="1395828" y="539935"/>
            <a:ext cx="2478631" cy="645930"/>
          </a:xfrm>
          <a:prstGeom prst="rect">
            <a:avLst/>
          </a:prstGeom>
          <a:noFill/>
        </p:spPr>
        <p:txBody>
          <a:bodyPr wrap="square" lIns="91362" tIns="45680" rIns="91362" bIns="45680">
            <a:spAutoFit/>
          </a:bodyPr>
          <a:lstStyle/>
          <a:p>
            <a:pPr>
              <a:defRPr/>
            </a:pPr>
            <a:r>
              <a:rPr lang="zh-CN" altLang="en-US" sz="2800" b="1" spc="150" smtClean="0">
                <a:latin typeface="微软雅黑" panose="020b0503020204020204" pitchFamily="34" charset="-122"/>
                <a:ea typeface="微软雅黑" panose="020b0503020204020204" pitchFamily="34" charset="-122"/>
              </a:rPr>
              <a:t>目录</a:t>
            </a:r>
            <a:r>
              <a:rPr lang="zh-CN" altLang="en-US" sz="3600" b="1" spc="150" smtClean="0">
                <a:latin typeface="微软雅黑" panose="020b0503020204020204" pitchFamily="34" charset="-122"/>
                <a:ea typeface="微软雅黑" panose="020b0503020204020204" pitchFamily="34" charset="-122"/>
              </a:rPr>
              <a:t> </a:t>
            </a:r>
            <a:r>
              <a:rPr lang="en-US" altLang="zh-CN" sz="1400" b="1" spc="150" smtClean="0">
                <a:latin typeface="微软雅黑" panose="020b0503020204020204" pitchFamily="34" charset="-122"/>
                <a:ea typeface="微软雅黑" panose="020b0503020204020204" pitchFamily="34" charset="-122"/>
              </a:rPr>
              <a:t>CONTENTS</a:t>
            </a:r>
            <a:endParaRPr lang="zh-CN" altLang="en-US" sz="1400" b="1" spc="150">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700" fill="hold"/>
                                        <p:tgtEl>
                                          <p:spTgt spid="6"/>
                                        </p:tgtEl>
                                        <p:attrNameLst>
                                          <p:attrName>ppt_x</p:attrName>
                                        </p:attrNameLst>
                                      </p:cBhvr>
                                      <p:tavLst>
                                        <p:tav tm="0">
                                          <p:val>
                                            <p:strVal val="1+#ppt_w/2"/>
                                          </p:val>
                                        </p:tav>
                                        <p:tav tm="100000">
                                          <p:val>
                                            <p:strVal val="#ppt_x"/>
                                          </p:val>
                                        </p:tav>
                                      </p:tavLst>
                                    </p:anim>
                                    <p:anim calcmode="lin" valueType="num">
                                      <p:cBhvr additive="base">
                                        <p:cTn id="12" dur="1700" fill="hold"/>
                                        <p:tgtEl>
                                          <p:spTgt spid="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200"/>
                            </p:stCondLst>
                            <p:childTnLst>
                              <p:par>
                                <p:cTn id="14" presetID="17" presetClass="entr" presetSubtype="1" fill="hold" grpId="0" nodeType="afterEffect">
                                  <p:stCondLst>
                                    <p:cond delay="0"/>
                                  </p:stCondLst>
                                  <p:iterate type="lt">
                                    <p:tmPct val="40000"/>
                                  </p:iterate>
                                  <p:childTnLst>
                                    <p:set>
                                      <p:cBhvr>
                                        <p:cTn id="15" dur="1" fill="hold">
                                          <p:stCondLst>
                                            <p:cond delay="0"/>
                                          </p:stCondLst>
                                        </p:cTn>
                                        <p:tgtEl>
                                          <p:spTgt spid="23"/>
                                        </p:tgtEl>
                                        <p:attrNameLst>
                                          <p:attrName>style.visibility</p:attrName>
                                        </p:attrNameLst>
                                      </p:cBhvr>
                                      <p:to>
                                        <p:strVal val="visible"/>
                                      </p:to>
                                    </p:set>
                                    <p:anim calcmode="lin" valueType="num">
                                      <p:cBhvr>
                                        <p:cTn id="16" dur="250" fill="hold"/>
                                        <p:tgtEl>
                                          <p:spTgt spid="23"/>
                                        </p:tgtEl>
                                        <p:attrNameLst>
                                          <p:attrName>ppt_x</p:attrName>
                                        </p:attrNameLst>
                                      </p:cBhvr>
                                      <p:tavLst>
                                        <p:tav tm="0">
                                          <p:val>
                                            <p:strVal val="#ppt_x"/>
                                          </p:val>
                                        </p:tav>
                                        <p:tav tm="100000">
                                          <p:val>
                                            <p:strVal val="#ppt_x"/>
                                          </p:val>
                                        </p:tav>
                                      </p:tavLst>
                                    </p:anim>
                                    <p:anim calcmode="lin" valueType="num">
                                      <p:cBhvr>
                                        <p:cTn id="17" dur="250" fill="hold"/>
                                        <p:tgtEl>
                                          <p:spTgt spid="23"/>
                                        </p:tgtEl>
                                        <p:attrNameLst>
                                          <p:attrName>ppt_y</p:attrName>
                                        </p:attrNameLst>
                                      </p:cBhvr>
                                      <p:tavLst>
                                        <p:tav tm="0">
                                          <p:val>
                                            <p:strVal val="#ppt_y-#ppt_h/2"/>
                                          </p:val>
                                        </p:tav>
                                        <p:tav tm="100000">
                                          <p:val>
                                            <p:strVal val="#ppt_y"/>
                                          </p:val>
                                        </p:tav>
                                      </p:tavLst>
                                    </p:anim>
                                    <p:anim calcmode="lin" valueType="num">
                                      <p:cBhvr>
                                        <p:cTn id="18" dur="250" fill="hold"/>
                                        <p:tgtEl>
                                          <p:spTgt spid="23"/>
                                        </p:tgtEl>
                                        <p:attrNameLst>
                                          <p:attrName>ppt_w</p:attrName>
                                        </p:attrNameLst>
                                      </p:cBhvr>
                                      <p:tavLst>
                                        <p:tav tm="0">
                                          <p:val>
                                            <p:strVal val="#ppt_w"/>
                                          </p:val>
                                        </p:tav>
                                        <p:tav tm="100000">
                                          <p:val>
                                            <p:strVal val="#ppt_w"/>
                                          </p:val>
                                        </p:tav>
                                      </p:tavLst>
                                    </p:anim>
                                    <p:anim calcmode="lin" valueType="num">
                                      <p:cBhvr>
                                        <p:cTn id="19" dur="250" fill="hold"/>
                                        <p:tgtEl>
                                          <p:spTgt spid="23"/>
                                        </p:tgtEl>
                                        <p:attrNameLst>
                                          <p:attrName>ppt_h</p:attrName>
                                        </p:attrNameLst>
                                      </p:cBhvr>
                                      <p:tavLst>
                                        <p:tav tm="0">
                                          <p:val>
                                            <p:fltVal val="0"/>
                                          </p:val>
                                        </p:tav>
                                        <p:tav tm="100000">
                                          <p:val>
                                            <p:strVal val="#ppt_h"/>
                                          </p:val>
                                        </p:tav>
                                      </p:tavLst>
                                    </p:anim>
                                  </p:childTnLst>
                                </p:cTn>
                              </p:par>
                            </p:childTnLst>
                          </p:cTn>
                        </p:par>
                        <p:par>
                          <p:cTn id="20" fill="hold" nodeType="afterGroup">
                            <p:stCondLst>
                              <p:cond delay="245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56" presetClass="path" presetSubtype="0" accel="50000" decel="50000" fill="hold" grpId="1" nodeType="withEffect">
                                  <p:stCondLst>
                                    <p:cond delay="0"/>
                                  </p:stCondLst>
                                  <p:childTnLst>
                                    <p:animMotion origin="layout" path="M -0.03733 0.04136 L 1.38778E-17 -4.32099E-06" pathEditMode="relative" rAng="0" ptsTypes="AA">
                                      <p:cBhvr>
                                        <p:cTn id="25" dur="700" fill="hold"/>
                                        <p:tgtEl>
                                          <p:spTgt spid="7"/>
                                        </p:tgtEl>
                                        <p:attrNameLst>
                                          <p:attrName>ppt_x</p:attrName>
                                          <p:attrName>ppt_y</p:attrName>
                                        </p:attrNameLst>
                                      </p:cBhvr>
                                      <p:rCtr x="1858" y="-2068"/>
                                    </p:animMotion>
                                  </p:childTnLst>
                                </p:cTn>
                              </p:par>
                              <p:par>
                                <p:cTn id="26" presetID="22" presetClass="entr" presetSubtype="8" fill="hold" nodeType="with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250"/>
                                  </p:stCondLst>
                                  <p:childTnLst>
                                    <p:animMotion origin="layout" path="M -0.03733 0.04105 L 1.38778E-17 2.09877E-06" pathEditMode="relative" rAng="0" ptsTypes="AA">
                                      <p:cBhvr>
                                        <p:cTn id="33" dur="700" fill="hold"/>
                                        <p:tgtEl>
                                          <p:spTgt spid="11"/>
                                        </p:tgtEl>
                                        <p:attrNameLst>
                                          <p:attrName>ppt_x</p:attrName>
                                          <p:attrName>ppt_y</p:attrName>
                                        </p:attrNameLst>
                                      </p:cBhvr>
                                      <p:rCtr x="1858" y="-2068"/>
                                    </p:animMotion>
                                  </p:childTnLst>
                                </p:cTn>
                              </p:par>
                              <p:par>
                                <p:cTn id="34" presetID="22" presetClass="entr" presetSubtype="8"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par>
                                <p:cTn id="40" presetID="56" presetClass="path" presetSubtype="0" accel="50000" decel="50000" fill="hold" grpId="1" nodeType="withEffect">
                                  <p:stCondLst>
                                    <p:cond delay="500"/>
                                  </p:stCondLst>
                                  <p:childTnLst>
                                    <p:animMotion origin="layout" path="M -0.03733 0.04105 L 1.38778E-17 -2.46914E-07" pathEditMode="relative" rAng="0" ptsTypes="AA">
                                      <p:cBhvr>
                                        <p:cTn id="41" dur="700" fill="hold"/>
                                        <p:tgtEl>
                                          <p:spTgt spid="15"/>
                                        </p:tgtEl>
                                        <p:attrNameLst>
                                          <p:attrName>ppt_x</p:attrName>
                                          <p:attrName>ppt_y</p:attrName>
                                        </p:attrNameLst>
                                      </p:cBhvr>
                                      <p:rCtr x="1858" y="-2068"/>
                                    </p:animMotion>
                                  </p:childTnLst>
                                </p:cTn>
                              </p:par>
                              <p:par>
                                <p:cTn id="42" presetID="22" presetClass="entr" presetSubtype="8" fill="hold" nodeType="withEffect">
                                  <p:stCondLst>
                                    <p:cond delay="75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childTnLst>
                                </p:cTn>
                              </p:par>
                              <p:par>
                                <p:cTn id="48" presetID="56" presetClass="path" presetSubtype="0" accel="50000" decel="50000" fill="hold" grpId="1" nodeType="withEffect">
                                  <p:stCondLst>
                                    <p:cond delay="750"/>
                                  </p:stCondLst>
                                  <p:childTnLst>
                                    <p:animMotion origin="layout" path="M -0.03733 0.04136 L 1.38778E-17 -2.59259E-06" pathEditMode="relative" rAng="0" ptsTypes="AA">
                                      <p:cBhvr>
                                        <p:cTn id="49" dur="700" fill="hold"/>
                                        <p:tgtEl>
                                          <p:spTgt spid="19"/>
                                        </p:tgtEl>
                                        <p:attrNameLst>
                                          <p:attrName>ppt_x</p:attrName>
                                          <p:attrName>ppt_y</p:attrName>
                                        </p:attrNameLst>
                                      </p:cBhvr>
                                      <p:rCtr x="1858" y="-2068"/>
                                    </p:animMotion>
                                  </p:childTnLst>
                                </p:cTn>
                              </p:par>
                              <p:par>
                                <p:cTn id="50" presetID="22" presetClass="entr" presetSubtype="8" fill="hold" nodeType="withEffect">
                                  <p:stCondLst>
                                    <p:cond delay="100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5" grpId="0" animBg="1"/>
      <p:bldP spid="15" grpId="1" animBg="1"/>
      <p:bldP spid="19" grpId="0" animBg="1"/>
      <p:bldP spid="19" grpId="1" animBg="1"/>
      <p:bldP spid="23"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6487"/>
            <a:ext cx="9144000" cy="276701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590" y="1409556"/>
            <a:ext cx="5132652" cy="332263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864" y="2269538"/>
            <a:ext cx="1971726" cy="2895286"/>
          </a:xfrm>
          <a:prstGeom prst="rect">
            <a:avLst/>
          </a:prstGeom>
        </p:spPr>
      </p:pic>
      <p:sp>
        <p:nvSpPr>
          <p:cNvPr id="10" name="文本框 9"/>
          <p:cNvSpPr txBox="1"/>
          <p:nvPr/>
        </p:nvSpPr>
        <p:spPr>
          <a:xfrm>
            <a:off x="2082154" y="705860"/>
            <a:ext cx="5270088" cy="584775"/>
          </a:xfrm>
          <a:prstGeom prst="rect">
            <a:avLst/>
          </a:prstGeom>
          <a:noFill/>
        </p:spPr>
        <p:txBody>
          <a:bodyPr wrap="square" rtlCol="0">
            <a:spAutoFit/>
          </a:bodyPr>
          <a:lstStyle/>
          <a:p>
            <a:pPr algn="ctr"/>
            <a:r>
              <a:rPr lang="zh-CN" altLang="en-US" sz="3200" b="1" smtClean="0">
                <a:solidFill>
                  <a:srgbClr val="49A809"/>
                </a:solidFill>
                <a:latin typeface="微软雅黑" panose="020b0503020204020204" pitchFamily="34" charset="-122"/>
                <a:ea typeface="微软雅黑" panose="020b0503020204020204" pitchFamily="34" charset="-122"/>
              </a:rPr>
              <a:t>演示完毕，欢迎下载！</a:t>
            </a:r>
            <a:endParaRPr lang="zh-CN" altLang="en-US" sz="3200" b="1">
              <a:solidFill>
                <a:srgbClr val="49A809"/>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390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700" fill="hold"/>
                                        <p:tgtEl>
                                          <p:spTgt spid="6"/>
                                        </p:tgtEl>
                                        <p:attrNameLst>
                                          <p:attrName>ppt_x</p:attrName>
                                        </p:attrNameLst>
                                      </p:cBhvr>
                                      <p:tavLst>
                                        <p:tav tm="0">
                                          <p:val>
                                            <p:strVal val="0-#ppt_w/2"/>
                                          </p:val>
                                        </p:tav>
                                        <p:tav tm="100000">
                                          <p:val>
                                            <p:strVal val="#ppt_x"/>
                                          </p:val>
                                        </p:tav>
                                      </p:tavLst>
                                    </p:anim>
                                    <p:anim calcmode="lin" valueType="num">
                                      <p:cBhvr additive="base">
                                        <p:cTn id="13" dur="17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2" presetClass="entr" presetSubtype="1" accel="5000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fill="hold"/>
                                        <p:tgtEl>
                                          <p:spTgt spid="10"/>
                                        </p:tgtEl>
                                        <p:attrNameLst>
                                          <p:attrName>ppt_x</p:attrName>
                                        </p:attrNameLst>
                                      </p:cBhvr>
                                      <p:tavLst>
                                        <p:tav tm="0">
                                          <p:val>
                                            <p:strVal val="#ppt_x"/>
                                          </p:val>
                                        </p:tav>
                                        <p:tav tm="100000">
                                          <p:val>
                                            <p:strVal val="#ppt_x"/>
                                          </p:val>
                                        </p:tav>
                                      </p:tavLst>
                                    </p:anim>
                                    <p:anim calcmode="lin" valueType="num">
                                      <p:cBhvr additive="base">
                                        <p:cTn id="25"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39887" y="1668092"/>
            <a:ext cx="335554" cy="3694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32" tIns="34263" rIns="68532" bIns="34263" anchor="ctr"/>
          <a:lstStyle/>
          <a:p>
            <a:pPr algn="ctr" fontAlgn="base">
              <a:defRPr/>
            </a:pPr>
            <a:endParaRPr lang="zh-CN" altLang="en-US" sz="100" strike="noStrike" noProof="1">
              <a:solidFill>
                <a:prstClr val="white"/>
              </a:solidFill>
            </a:endParaRPr>
          </a:p>
        </p:txBody>
      </p:sp>
      <p:sp>
        <p:nvSpPr>
          <p:cNvPr id="4" name="矩形 3"/>
          <p:cNvSpPr/>
          <p:nvPr/>
        </p:nvSpPr>
        <p:spPr>
          <a:xfrm>
            <a:off x="2770977" y="1669877"/>
            <a:ext cx="5261756" cy="3694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82" tIns="0" rIns="10118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78887" y="1238834"/>
            <a:ext cx="5234983" cy="4355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413869" y="1236157"/>
            <a:ext cx="480126" cy="43818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32" tIns="34263" rIns="68532" bIns="34263" anchor="ctr"/>
          <a:lstStyle/>
          <a:p>
            <a:pPr algn="ctr" fontAlgn="base">
              <a:defRPr/>
            </a:pPr>
            <a:endParaRPr lang="zh-CN" altLang="en-US" sz="100" strike="noStrike" noProof="1">
              <a:solidFill>
                <a:prstClr val="white"/>
              </a:solidFill>
            </a:endParaRPr>
          </a:p>
        </p:txBody>
      </p:sp>
      <p:sp>
        <p:nvSpPr>
          <p:cNvPr id="38917" name="矩形 11"/>
          <p:cNvSpPr/>
          <p:nvPr/>
        </p:nvSpPr>
        <p:spPr>
          <a:xfrm>
            <a:off x="2221243" y="2216042"/>
            <a:ext cx="4700419" cy="951330"/>
          </a:xfrm>
          <a:prstGeom prst="rect">
            <a:avLst/>
          </a:prstGeom>
          <a:noFill/>
          <a:ln w="25400">
            <a:noFill/>
          </a:ln>
        </p:spPr>
        <p:txBody>
          <a:bodyPr lIns="68532" tIns="34263" rIns="68532" bIns="34263"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3500985" y="99203"/>
            <a:ext cx="2141828" cy="1070915"/>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3607745" y="2908883"/>
            <a:ext cx="1928987" cy="1928987"/>
          </a:xfrm>
          <a:prstGeom prst="rect">
            <a:avLst/>
          </a:prstGeom>
        </p:spPr>
      </p:pic>
      <p:sp>
        <p:nvSpPr>
          <p:cNvPr id="5" name="文本框 4"/>
          <p:cNvSpPr txBox="1"/>
          <p:nvPr/>
        </p:nvSpPr>
        <p:spPr>
          <a:xfrm>
            <a:off x="2655394" y="4837870"/>
            <a:ext cx="3834166" cy="212090"/>
          </a:xfrm>
          <a:prstGeom prst="rect">
            <a:avLst/>
          </a:prstGeom>
          <a:noFill/>
        </p:spPr>
        <p:txBody>
          <a:bodyPr wrap="square" rtlCol="0">
            <a:spAutoFit/>
          </a:bodyPr>
          <a:lstStyle/>
          <a:p>
            <a:r>
              <a:rPr lang="zh-CN" altLang="en-US" sz="790"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790" b="1">
                <a:solidFill>
                  <a:srgbClr val="4A452A"/>
                </a:solidFill>
                <a:latin typeface="微软雅黑" panose="020b0503020204020204" pitchFamily="34" charset="-122"/>
                <a:ea typeface="微软雅黑" panose="020b0503020204020204" pitchFamily="34" charset="-122"/>
              </a:rPr>
              <a:t>/</a:t>
            </a:r>
            <a:r>
              <a:rPr lang="zh-CN" altLang="en-US" sz="790"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790"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6487"/>
            <a:ext cx="9144000" cy="276701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5" y="1307453"/>
            <a:ext cx="5132652" cy="3322636"/>
          </a:xfrm>
          <a:prstGeom prst="rect">
            <a:avLst/>
          </a:prstGeom>
        </p:spPr>
      </p:pic>
      <p:sp>
        <p:nvSpPr>
          <p:cNvPr id="8" name="矩形 7"/>
          <p:cNvSpPr/>
          <p:nvPr/>
        </p:nvSpPr>
        <p:spPr>
          <a:xfrm>
            <a:off x="5538788" y="1215208"/>
            <a:ext cx="2205925" cy="830997"/>
          </a:xfrm>
          <a:prstGeom prst="rect">
            <a:avLst/>
          </a:prstGeom>
        </p:spPr>
        <p:txBody>
          <a:bodyPr wrap="none">
            <a:spAutoFit/>
          </a:bodyPr>
          <a:lstStyle/>
          <a:p>
            <a:pPr algn="ctr"/>
            <a:r>
              <a:rPr lang="en-US" altLang="zh-CN" sz="4800" smtClean="0">
                <a:solidFill>
                  <a:srgbClr val="49A809"/>
                </a:solidFill>
              </a:rPr>
              <a:t>PART 01</a:t>
            </a:r>
            <a:endParaRPr lang="zh-CN" altLang="en-US" sz="4800">
              <a:solidFill>
                <a:srgbClr val="49A809"/>
              </a:solidFill>
              <a:latin typeface="黑体" panose="02010609060101010101" pitchFamily="49" charset="-122"/>
              <a:ea typeface="黑体" panose="02010609060101010101" pitchFamily="49" charset="-122"/>
            </a:endParaRPr>
          </a:p>
        </p:txBody>
      </p:sp>
      <p:sp>
        <p:nvSpPr>
          <p:cNvPr id="9" name="矩形 8"/>
          <p:cNvSpPr/>
          <p:nvPr/>
        </p:nvSpPr>
        <p:spPr>
          <a:xfrm>
            <a:off x="5297756" y="1988536"/>
            <a:ext cx="2646878" cy="584775"/>
          </a:xfrm>
          <a:prstGeom prst="rect">
            <a:avLst/>
          </a:prstGeom>
        </p:spPr>
        <p:txBody>
          <a:bodyPr wrap="none">
            <a:spAutoFit/>
          </a:bodyPr>
          <a:lstStyle/>
          <a:p>
            <a:pPr algn="ctr"/>
            <a:r>
              <a:rPr lang="zh-CN" altLang="en-US" sz="3200">
                <a:solidFill>
                  <a:schemeClr val="tx1">
                    <a:lumMod val="75000"/>
                    <a:lumOff val="25000"/>
                  </a:schemeClr>
                </a:solidFill>
                <a:latin typeface="黑体" panose="02010609060101010101" pitchFamily="49" charset="-122"/>
                <a:ea typeface="黑体" panose="02010609060101010101" pitchFamily="49" charset="-122"/>
              </a:rPr>
              <a:t>单击</a:t>
            </a:r>
            <a:r>
              <a:rPr lang="zh-CN" altLang="en-US" sz="3200" smtClean="0">
                <a:solidFill>
                  <a:schemeClr val="tx1">
                    <a:lumMod val="75000"/>
                    <a:lumOff val="25000"/>
                  </a:schemeClr>
                </a:solidFill>
                <a:latin typeface="黑体" panose="02010609060101010101" pitchFamily="49" charset="-122"/>
                <a:ea typeface="黑体" panose="02010609060101010101" pitchFamily="49" charset="-122"/>
              </a:rPr>
              <a:t>添加标题</a:t>
            </a:r>
            <a:endParaRPr lang="zh-CN" altLang="en-US" sz="320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0" name="矩形 9"/>
          <p:cNvSpPr/>
          <p:nvPr/>
        </p:nvSpPr>
        <p:spPr>
          <a:xfrm>
            <a:off x="5034776" y="2605087"/>
            <a:ext cx="3213946" cy="590931"/>
          </a:xfrm>
          <a:prstGeom prst="rect">
            <a:avLst/>
          </a:prstGeom>
        </p:spPr>
        <p:txBody>
          <a:bodyPr wrap="square">
            <a:spAutoFit/>
          </a:bodyPr>
          <a:lstStyle/>
          <a:p>
            <a:pPr algn="ctr" defTabSz="685800">
              <a:lnSpc>
                <a:spcPct val="120000"/>
              </a:lnSpc>
              <a:defRPr/>
            </a:pPr>
            <a:r>
              <a:rPr lang="en-US" altLang="zh-CN" sz="9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a:t>
            </a:r>
            <a:endParaRPr lang="zh-CN" altLang="en-US" sz="900" baseline="-30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700" fill="hold"/>
                                        <p:tgtEl>
                                          <p:spTgt spid="6"/>
                                        </p:tgtEl>
                                        <p:attrNameLst>
                                          <p:attrName>ppt_x</p:attrName>
                                        </p:attrNameLst>
                                      </p:cBhvr>
                                      <p:tavLst>
                                        <p:tav tm="0">
                                          <p:val>
                                            <p:strVal val="0-#ppt_w/2"/>
                                          </p:val>
                                        </p:tav>
                                        <p:tav tm="100000">
                                          <p:val>
                                            <p:strVal val="#ppt_x"/>
                                          </p:val>
                                        </p:tav>
                                      </p:tavLst>
                                    </p:anim>
                                    <p:anim calcmode="lin" valueType="num">
                                      <p:cBhvr additive="base">
                                        <p:cTn id="13" dur="17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700"/>
                            </p:stCondLst>
                            <p:childTnLst>
                              <p:par>
                                <p:cTn id="15" presetID="2" presetClass="entr" presetSubtype="1" accel="4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ppt_x"/>
                                          </p:val>
                                        </p:tav>
                                        <p:tav tm="100000">
                                          <p:val>
                                            <p:strVal val="#ppt_x"/>
                                          </p:val>
                                        </p:tav>
                                      </p:tavLst>
                                    </p:anim>
                                    <p:anim calcmode="lin" valueType="num">
                                      <p:cBhvr additive="base">
                                        <p:cTn id="18" dur="1500" fill="hold"/>
                                        <p:tgtEl>
                                          <p:spTgt spid="8"/>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20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nodeType="afterGroup">
                            <p:stCondLst>
                              <p:cond delay="37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1153604" y="1239658"/>
            <a:ext cx="1723550"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49A809"/>
                </a:solidFill>
                <a:effectLst/>
                <a:uLnTx/>
                <a:uFillTx/>
                <a:latin typeface="微软雅黑" panose="020b0503020204020204" pitchFamily="34" charset="-122"/>
                <a:ea typeface="微软雅黑" panose="020b0503020204020204" pitchFamily="34" charset="-122"/>
              </a:rPr>
              <a:t>输入标题文本</a:t>
            </a:r>
            <a:endParaRPr kumimoji="0" lang="zh-CN" altLang="en-US" sz="2000" b="1" i="0" u="none" strike="noStrike" kern="0" cap="none" spc="0" normalizeH="0" baseline="0" noProof="0">
              <a:ln>
                <a:noFill/>
              </a:ln>
              <a:solidFill>
                <a:srgbClr val="49A809"/>
              </a:solidFill>
              <a:effectLst/>
              <a:uLnTx/>
              <a:uFillTx/>
              <a:latin typeface="微软雅黑" panose="020b0503020204020204" pitchFamily="34" charset="-122"/>
              <a:ea typeface="微软雅黑" panose="020b0503020204020204" pitchFamily="34" charset="-122"/>
            </a:endParaRPr>
          </a:p>
        </p:txBody>
      </p:sp>
      <p:sp>
        <p:nvSpPr>
          <p:cNvPr id="7" name="TextBox 7"/>
          <p:cNvSpPr txBox="1"/>
          <p:nvPr/>
        </p:nvSpPr>
        <p:spPr>
          <a:xfrm>
            <a:off x="1153604" y="1608990"/>
            <a:ext cx="2890481" cy="434478"/>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kumimoji="0" lang="en-US" altLang="zh-CN" sz="10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grpSp>
        <p:nvGrpSpPr>
          <p:cNvPr id="8" name="组合 7"/>
          <p:cNvGrpSpPr/>
          <p:nvPr/>
        </p:nvGrpSpPr>
        <p:grpSpPr>
          <a:xfrm>
            <a:off x="1019129" y="2468928"/>
            <a:ext cx="3503612" cy="1309688"/>
            <a:chOff x="1042988" y="2273002"/>
            <a:chExt cx="3503612" cy="1309688"/>
          </a:xfrm>
          <a:solidFill>
            <a:srgbClr val="F40F12"/>
          </a:solidFill>
        </p:grpSpPr>
        <p:sp>
          <p:nvSpPr>
            <p:cNvPr id="9" name="Freeform 7"/>
            <p:cNvSpPr/>
            <p:nvPr/>
          </p:nvSpPr>
          <p:spPr bwMode="auto">
            <a:xfrm>
              <a:off x="1042988" y="2273002"/>
              <a:ext cx="3503612" cy="1309688"/>
            </a:xfrm>
            <a:custGeom>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solidFill>
              <a:srgbClr val="7BCC1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TextBox 10"/>
            <p:cNvSpPr txBox="1"/>
            <p:nvPr/>
          </p:nvSpPr>
          <p:spPr>
            <a:xfrm>
              <a:off x="1749987" y="2455515"/>
              <a:ext cx="2088231" cy="40011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矩形 10"/>
            <p:cNvSpPr/>
            <p:nvPr/>
          </p:nvSpPr>
          <p:spPr>
            <a:xfrm>
              <a:off x="1151814" y="2393960"/>
              <a:ext cx="627095" cy="523220"/>
            </a:xfrm>
            <a:prstGeom prst="rect">
              <a:avLst/>
            </a:prstGeom>
            <a:noFill/>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01</a:t>
              </a:r>
              <a:endParaRPr kumimoji="0" lang="zh-CN" altLang="en-US" sz="2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019129" y="3527791"/>
            <a:ext cx="3503612" cy="1309688"/>
            <a:chOff x="1042988" y="3331865"/>
            <a:chExt cx="3503612" cy="1309688"/>
          </a:xfrm>
          <a:solidFill>
            <a:srgbClr val="F40F12"/>
          </a:solidFill>
        </p:grpSpPr>
        <p:sp>
          <p:nvSpPr>
            <p:cNvPr id="13" name="Freeform 8"/>
            <p:cNvSpPr/>
            <p:nvPr/>
          </p:nvSpPr>
          <p:spPr bwMode="auto">
            <a:xfrm>
              <a:off x="1042988" y="3331865"/>
              <a:ext cx="3503612" cy="1309688"/>
            </a:xfrm>
            <a:custGeom>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solidFill>
              <a:srgbClr val="49A80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TextBox 14"/>
            <p:cNvSpPr txBox="1"/>
            <p:nvPr/>
          </p:nvSpPr>
          <p:spPr>
            <a:xfrm>
              <a:off x="1750678" y="3522860"/>
              <a:ext cx="2088231" cy="400110"/>
            </a:xfrm>
            <a:prstGeom prst="rect">
              <a:avLst/>
            </a:prstGeom>
            <a:no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1151814" y="3445916"/>
              <a:ext cx="627095" cy="523220"/>
            </a:xfrm>
            <a:prstGeom prst="rect">
              <a:avLst/>
            </a:prstGeom>
            <a:noFill/>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02</a:t>
              </a:r>
              <a:endParaRPr kumimoji="0" lang="zh-CN" altLang="en-US" sz="2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611641" y="1916478"/>
            <a:ext cx="3503612" cy="1309688"/>
            <a:chOff x="4635500" y="1720552"/>
            <a:chExt cx="3503612" cy="1309688"/>
          </a:xfrm>
          <a:solidFill>
            <a:srgbClr val="F40F12"/>
          </a:solidFill>
        </p:grpSpPr>
        <p:sp>
          <p:nvSpPr>
            <p:cNvPr id="17" name="Freeform 5"/>
            <p:cNvSpPr/>
            <p:nvPr/>
          </p:nvSpPr>
          <p:spPr bwMode="auto">
            <a:xfrm>
              <a:off x="4635500" y="1720552"/>
              <a:ext cx="3503612" cy="1309688"/>
            </a:xfrm>
            <a:custGeom>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solidFill>
              <a:srgbClr val="49A80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TextBox 18"/>
            <p:cNvSpPr txBox="1"/>
            <p:nvPr/>
          </p:nvSpPr>
          <p:spPr>
            <a:xfrm>
              <a:off x="5780228" y="1889055"/>
              <a:ext cx="2088231" cy="400110"/>
            </a:xfrm>
            <a:prstGeom prst="rect">
              <a:avLst/>
            </a:prstGeom>
            <a:no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矩形 18"/>
            <p:cNvSpPr/>
            <p:nvPr/>
          </p:nvSpPr>
          <p:spPr>
            <a:xfrm>
              <a:off x="5159007" y="1828562"/>
              <a:ext cx="627095" cy="523220"/>
            </a:xfrm>
            <a:prstGeom prst="rect">
              <a:avLst/>
            </a:prstGeom>
            <a:noFill/>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03</a:t>
              </a:r>
              <a:endParaRPr kumimoji="0" lang="zh-CN" altLang="en-US" sz="2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611641" y="2976928"/>
            <a:ext cx="3503612" cy="1309688"/>
            <a:chOff x="4635500" y="2781002"/>
            <a:chExt cx="3503612" cy="1309688"/>
          </a:xfrm>
          <a:solidFill>
            <a:srgbClr val="F40F12"/>
          </a:solidFill>
        </p:grpSpPr>
        <p:sp>
          <p:nvSpPr>
            <p:cNvPr id="21" name="Freeform 6"/>
            <p:cNvSpPr/>
            <p:nvPr/>
          </p:nvSpPr>
          <p:spPr bwMode="auto">
            <a:xfrm>
              <a:off x="4635500" y="2781002"/>
              <a:ext cx="3503612" cy="1309688"/>
            </a:xfrm>
            <a:custGeom>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solidFill>
              <a:srgbClr val="7BCC1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TextBox 22"/>
            <p:cNvSpPr txBox="1"/>
            <p:nvPr/>
          </p:nvSpPr>
          <p:spPr>
            <a:xfrm>
              <a:off x="5780227" y="2969175"/>
              <a:ext cx="2088231" cy="400110"/>
            </a:xfrm>
            <a:prstGeom prst="rect">
              <a:avLst/>
            </a:prstGeom>
            <a:no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3" name="矩形 22"/>
            <p:cNvSpPr/>
            <p:nvPr/>
          </p:nvSpPr>
          <p:spPr>
            <a:xfrm>
              <a:off x="5159007" y="2899082"/>
              <a:ext cx="627095" cy="523220"/>
            </a:xfrm>
            <a:prstGeom prst="rect">
              <a:avLst/>
            </a:prstGeom>
            <a:noFill/>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04</a:t>
              </a:r>
              <a:endParaRPr kumimoji="0" lang="zh-CN" altLang="en-US" sz="2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nodeType="afterGroup">
                            <p:stCondLst>
                              <p:cond delay="1500"/>
                            </p:stCondLst>
                            <p:childTnLst>
                              <p:par>
                                <p:cTn id="18" presetID="22" presetClass="entr" presetSubtype="2"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par>
                          <p:cTn id="21" fill="hold" nodeType="afterGroup">
                            <p:stCondLst>
                              <p:cond delay="20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nodeType="afterGroup">
                            <p:stCondLst>
                              <p:cond delay="250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原创设计师QQ598969553            _1"/>
          <p:cNvSpPr/>
          <p:nvPr/>
        </p:nvSpPr>
        <p:spPr>
          <a:xfrm>
            <a:off x="1180421" y="1054352"/>
            <a:ext cx="1318842" cy="1324149"/>
          </a:xfrm>
          <a:prstGeom prst="rect">
            <a:avLst/>
          </a:pr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575"/>
          </a:p>
        </p:txBody>
      </p:sp>
      <p:sp>
        <p:nvSpPr>
          <p:cNvPr id="47" name="原创设计师QQ598969553            _2"/>
          <p:cNvSpPr/>
          <p:nvPr/>
        </p:nvSpPr>
        <p:spPr>
          <a:xfrm>
            <a:off x="1180421" y="2378502"/>
            <a:ext cx="1318842" cy="7944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8" name="原创设计师QQ598969553            _3"/>
          <p:cNvSpPr/>
          <p:nvPr/>
        </p:nvSpPr>
        <p:spPr>
          <a:xfrm>
            <a:off x="2670712" y="1054352"/>
            <a:ext cx="1318842" cy="1324149"/>
          </a:xfrm>
          <a:prstGeom prst="rect">
            <a:avLst/>
          </a:prstGeom>
          <a:solidFill>
            <a:srgbClr val="7BCC1A"/>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575"/>
          </a:p>
        </p:txBody>
      </p:sp>
      <p:sp>
        <p:nvSpPr>
          <p:cNvPr id="49" name="原创设计师QQ598969553            _4"/>
          <p:cNvSpPr/>
          <p:nvPr/>
        </p:nvSpPr>
        <p:spPr>
          <a:xfrm>
            <a:off x="2670712" y="2378502"/>
            <a:ext cx="1318842" cy="7944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0" name="原创设计师QQ598969553            _5"/>
          <p:cNvSpPr/>
          <p:nvPr/>
        </p:nvSpPr>
        <p:spPr>
          <a:xfrm>
            <a:off x="4161005" y="1054352"/>
            <a:ext cx="1318842" cy="1324149"/>
          </a:xfrm>
          <a:prstGeom prst="rect">
            <a:avLst/>
          </a:pr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575"/>
          </a:p>
        </p:txBody>
      </p:sp>
      <p:sp>
        <p:nvSpPr>
          <p:cNvPr id="51" name="原创设计师QQ598969553            _6"/>
          <p:cNvSpPr/>
          <p:nvPr/>
        </p:nvSpPr>
        <p:spPr>
          <a:xfrm>
            <a:off x="4161005" y="2378502"/>
            <a:ext cx="1318842" cy="7944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2" name="原创设计师QQ598969553            _7"/>
          <p:cNvSpPr/>
          <p:nvPr/>
        </p:nvSpPr>
        <p:spPr>
          <a:xfrm>
            <a:off x="5651297" y="1054352"/>
            <a:ext cx="1318842" cy="1324149"/>
          </a:xfrm>
          <a:prstGeom prst="rect">
            <a:avLst/>
          </a:prstGeom>
          <a:solidFill>
            <a:srgbClr val="7BCC1A"/>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575"/>
          </a:p>
        </p:txBody>
      </p:sp>
      <p:sp>
        <p:nvSpPr>
          <p:cNvPr id="53" name="原创设计师QQ598969553            _8"/>
          <p:cNvSpPr/>
          <p:nvPr/>
        </p:nvSpPr>
        <p:spPr>
          <a:xfrm>
            <a:off x="5651297" y="2378502"/>
            <a:ext cx="1318842" cy="7944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4" name="原创设计师QQ598969553            _9"/>
          <p:cNvSpPr/>
          <p:nvPr/>
        </p:nvSpPr>
        <p:spPr>
          <a:xfrm>
            <a:off x="7141588" y="1054352"/>
            <a:ext cx="1318842" cy="13241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575"/>
          </a:p>
        </p:txBody>
      </p:sp>
      <p:sp>
        <p:nvSpPr>
          <p:cNvPr id="55" name="原创设计师QQ598969553            _10"/>
          <p:cNvSpPr/>
          <p:nvPr/>
        </p:nvSpPr>
        <p:spPr>
          <a:xfrm>
            <a:off x="7141588" y="2378502"/>
            <a:ext cx="1318842" cy="794489"/>
          </a:xfrm>
          <a:prstGeom prst="rect">
            <a:avLst/>
          </a:prstGeom>
          <a:solidFill>
            <a:srgbClr val="7BCC1A"/>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grpSp>
        <p:nvGrpSpPr>
          <p:cNvPr id="56" name="原创设计师QQ598969553            _11"/>
          <p:cNvGrpSpPr/>
          <p:nvPr/>
        </p:nvGrpSpPr>
        <p:grpSpPr>
          <a:xfrm>
            <a:off x="1602644" y="1213249"/>
            <a:ext cx="474396" cy="612263"/>
            <a:chOff x="3095876" y="2479873"/>
            <a:chExt cx="366231" cy="470769"/>
          </a:xfrm>
        </p:grpSpPr>
        <p:sp>
          <p:nvSpPr>
            <p:cNvPr id="57" name="Freeform 108"/>
            <p:cNvSpPr/>
            <p:nvPr/>
          </p:nvSpPr>
          <p:spPr bwMode="auto">
            <a:xfrm flipH="1">
              <a:off x="3095876" y="2898027"/>
              <a:ext cx="51923" cy="52615"/>
            </a:xfrm>
            <a:custGeom>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sp>
          <p:nvSpPr>
            <p:cNvPr id="58" name="Freeform 109"/>
            <p:cNvSpPr>
              <a:spLocks noEditPoints="1"/>
            </p:cNvSpPr>
            <p:nvPr/>
          </p:nvSpPr>
          <p:spPr bwMode="auto">
            <a:xfrm flipH="1">
              <a:off x="3095876" y="2479873"/>
              <a:ext cx="366231" cy="470769"/>
            </a:xfrm>
            <a:custGeom>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grpSp>
      <p:sp>
        <p:nvSpPr>
          <p:cNvPr id="61" name="原创设计师QQ598969553            _12"/>
          <p:cNvSpPr>
            <a:spLocks noEditPoints="1"/>
          </p:cNvSpPr>
          <p:nvPr/>
        </p:nvSpPr>
        <p:spPr bwMode="auto">
          <a:xfrm flipH="1">
            <a:off x="3003601" y="1247584"/>
            <a:ext cx="653068" cy="543591"/>
          </a:xfrm>
          <a:custGeom>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073" tIns="33536" rIns="67073" bIns="335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grpSp>
        <p:nvGrpSpPr>
          <p:cNvPr id="62" name="原创设计师QQ598969553            _13"/>
          <p:cNvGrpSpPr/>
          <p:nvPr/>
        </p:nvGrpSpPr>
        <p:grpSpPr>
          <a:xfrm>
            <a:off x="4616584" y="1221515"/>
            <a:ext cx="407684" cy="595733"/>
            <a:chOff x="5690315" y="3674507"/>
            <a:chExt cx="314729" cy="458061"/>
          </a:xfrm>
        </p:grpSpPr>
        <p:sp>
          <p:nvSpPr>
            <p:cNvPr id="63" name="Freeform 36"/>
            <p:cNvSpPr/>
            <p:nvPr/>
          </p:nvSpPr>
          <p:spPr bwMode="auto">
            <a:xfrm flipH="1">
              <a:off x="5782528" y="4054387"/>
              <a:ext cx="130302" cy="78181"/>
            </a:xfrm>
            <a:custGeom>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sp>
          <p:nvSpPr>
            <p:cNvPr id="64" name="Freeform 37"/>
            <p:cNvSpPr>
              <a:spLocks noEditPoints="1"/>
            </p:cNvSpPr>
            <p:nvPr/>
          </p:nvSpPr>
          <p:spPr bwMode="auto">
            <a:xfrm flipH="1">
              <a:off x="5690315" y="3674507"/>
              <a:ext cx="314729" cy="366849"/>
            </a:xfrm>
            <a:custGeom>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grpSp>
      <p:sp>
        <p:nvSpPr>
          <p:cNvPr id="65" name="原创设计师QQ598969553            _14"/>
          <p:cNvSpPr/>
          <p:nvPr/>
        </p:nvSpPr>
        <p:spPr bwMode="auto">
          <a:xfrm flipH="1">
            <a:off x="5971851" y="1306246"/>
            <a:ext cx="677736" cy="426270"/>
          </a:xfrm>
          <a:custGeom>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073" tIns="33536" rIns="67073" bIns="335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grpSp>
        <p:nvGrpSpPr>
          <p:cNvPr id="66" name="原创设计师QQ598969553            _15"/>
          <p:cNvGrpSpPr/>
          <p:nvPr/>
        </p:nvGrpSpPr>
        <p:grpSpPr>
          <a:xfrm>
            <a:off x="7512129" y="1246933"/>
            <a:ext cx="577765" cy="544896"/>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sp>
          <p:nvSpPr>
            <p:cNvPr id="68" name="Freeform 69"/>
            <p:cNvSpPr/>
            <p:nvPr/>
          </p:nvSpPr>
          <p:spPr bwMode="auto">
            <a:xfrm flipH="1">
              <a:off x="1850640" y="2852915"/>
              <a:ext cx="313727" cy="52121"/>
            </a:xfrm>
            <a:custGeom>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sp>
          <p:nvSpPr>
            <p:cNvPr id="69" name="Freeform 70"/>
            <p:cNvSpPr/>
            <p:nvPr/>
          </p:nvSpPr>
          <p:spPr bwMode="auto">
            <a:xfrm flipH="1">
              <a:off x="2164366" y="2669491"/>
              <a:ext cx="66153" cy="235546"/>
            </a:xfrm>
            <a:custGeom>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sp>
          <p:nvSpPr>
            <p:cNvPr id="70" name="Freeform 71"/>
            <p:cNvSpPr/>
            <p:nvPr/>
          </p:nvSpPr>
          <p:spPr bwMode="auto">
            <a:xfrm flipH="1">
              <a:off x="1863670" y="2486066"/>
              <a:ext cx="91211" cy="91211"/>
            </a:xfrm>
            <a:custGeom>
              <a:gdLst>
                <a:gd name="T0" fmla="*/ 16 w 56"/>
                <a:gd name="T1" fmla="*/ 56 h 56"/>
                <a:gd name="T2" fmla="*/ 56 w 56"/>
                <a:gd name="T3" fmla="*/ 56 h 56"/>
                <a:gd name="T4" fmla="*/ 0 w 56"/>
                <a:gd name="T5" fmla="*/ 0 h 56"/>
                <a:gd name="T6" fmla="*/ 0 w 56"/>
                <a:gd name="T7" fmla="*/ 40 h 56"/>
                <a:gd name="T8" fmla="*/ 16 w 56"/>
                <a:gd name="T9" fmla="*/ 56 h 56"/>
              </a:gd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sp>
          <p:nvSpPr>
            <p:cNvPr id="71" name="Freeform 72"/>
            <p:cNvSpPr/>
            <p:nvPr/>
          </p:nvSpPr>
          <p:spPr bwMode="auto">
            <a:xfrm flipH="1">
              <a:off x="1863670" y="2486066"/>
              <a:ext cx="287666" cy="157365"/>
            </a:xfrm>
            <a:custGeom>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560">
                <a:defRPr/>
              </a:pPr>
              <a:endParaRPr lang="zh-CN" altLang="en-US" sz="1200">
                <a:solidFill>
                  <a:sysClr val="windowText" lastClr="000000"/>
                </a:solidFill>
                <a:latin typeface="Calibri"/>
                <a:ea typeface="宋体" panose="02010600030101010101" pitchFamily="2" charset="-122"/>
              </a:endParaRPr>
            </a:p>
          </p:txBody>
        </p:sp>
      </p:grpSp>
      <p:grpSp>
        <p:nvGrpSpPr>
          <p:cNvPr id="73" name="原创设计师QQ598969553            _16"/>
          <p:cNvGrpSpPr/>
          <p:nvPr/>
        </p:nvGrpSpPr>
        <p:grpSpPr>
          <a:xfrm>
            <a:off x="1760713" y="2007738"/>
            <a:ext cx="6119428" cy="158898"/>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grpSp>
      <p:sp>
        <p:nvSpPr>
          <p:cNvPr id="80" name="原创设计师QQ598969553            _17"/>
          <p:cNvSpPr/>
          <p:nvPr/>
        </p:nvSpPr>
        <p:spPr>
          <a:xfrm flipV="1">
            <a:off x="1748052" y="3172989"/>
            <a:ext cx="183583" cy="15889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575"/>
          </a:p>
        </p:txBody>
      </p:sp>
      <p:sp>
        <p:nvSpPr>
          <p:cNvPr id="81" name="原创设计师QQ598969553            _18"/>
          <p:cNvSpPr/>
          <p:nvPr/>
        </p:nvSpPr>
        <p:spPr>
          <a:xfrm flipV="1">
            <a:off x="3238344" y="3172989"/>
            <a:ext cx="183583" cy="15889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575"/>
          </a:p>
        </p:txBody>
      </p:sp>
      <p:sp>
        <p:nvSpPr>
          <p:cNvPr id="82" name="原创设计师QQ598969553            _19"/>
          <p:cNvSpPr/>
          <p:nvPr/>
        </p:nvSpPr>
        <p:spPr>
          <a:xfrm flipV="1">
            <a:off x="4728636" y="3172989"/>
            <a:ext cx="183583" cy="15889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575"/>
          </a:p>
        </p:txBody>
      </p:sp>
      <p:sp>
        <p:nvSpPr>
          <p:cNvPr id="83" name="原创设计师QQ598969553            _20"/>
          <p:cNvSpPr/>
          <p:nvPr/>
        </p:nvSpPr>
        <p:spPr>
          <a:xfrm flipV="1">
            <a:off x="6218927" y="3172989"/>
            <a:ext cx="183583" cy="15889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575"/>
          </a:p>
        </p:txBody>
      </p:sp>
      <p:sp>
        <p:nvSpPr>
          <p:cNvPr id="84" name="原创设计师QQ598969553            _21"/>
          <p:cNvSpPr/>
          <p:nvPr/>
        </p:nvSpPr>
        <p:spPr>
          <a:xfrm flipV="1">
            <a:off x="7709220" y="3172989"/>
            <a:ext cx="183583" cy="15889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575"/>
          </a:p>
        </p:txBody>
      </p:sp>
      <p:sp>
        <p:nvSpPr>
          <p:cNvPr id="85" name="原创设计师QQ598969553            _22"/>
          <p:cNvSpPr txBox="1"/>
          <p:nvPr/>
        </p:nvSpPr>
        <p:spPr>
          <a:xfrm>
            <a:off x="1368158" y="3430985"/>
            <a:ext cx="943371" cy="309973"/>
          </a:xfrm>
          <a:prstGeom prst="rect">
            <a:avLst/>
          </a:prstGeom>
          <a:noFill/>
        </p:spPr>
        <p:txBody>
          <a:bodyPr wrap="none" lIns="67073" tIns="33536" rIns="67073" bIns="33536" rtlCol="0">
            <a:spAutoFit/>
          </a:bodyPr>
          <a:lstStyle/>
          <a:p>
            <a:pPr algn="ctr"/>
            <a:r>
              <a:rPr lang="zh-CN" altLang="en-US" sz="1575">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157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原创设计师QQ598969553            _23"/>
          <p:cNvSpPr txBox="1"/>
          <p:nvPr/>
        </p:nvSpPr>
        <p:spPr>
          <a:xfrm>
            <a:off x="2858450" y="3430985"/>
            <a:ext cx="943371" cy="309973"/>
          </a:xfrm>
          <a:prstGeom prst="rect">
            <a:avLst/>
          </a:prstGeom>
          <a:noFill/>
        </p:spPr>
        <p:txBody>
          <a:bodyPr wrap="none" lIns="67073" tIns="33536" rIns="67073" bIns="33536" rtlCol="0">
            <a:spAutoFit/>
          </a:bodyPr>
          <a:lstStyle/>
          <a:p>
            <a:pPr algn="ctr"/>
            <a:r>
              <a:rPr lang="zh-CN" altLang="en-US" sz="1575">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157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原创设计师QQ598969553            _24"/>
          <p:cNvSpPr txBox="1"/>
          <p:nvPr/>
        </p:nvSpPr>
        <p:spPr>
          <a:xfrm>
            <a:off x="4348743" y="3430985"/>
            <a:ext cx="943371" cy="309973"/>
          </a:xfrm>
          <a:prstGeom prst="rect">
            <a:avLst/>
          </a:prstGeom>
          <a:noFill/>
        </p:spPr>
        <p:txBody>
          <a:bodyPr wrap="none" lIns="67073" tIns="33536" rIns="67073" bIns="33536" rtlCol="0">
            <a:spAutoFit/>
          </a:bodyPr>
          <a:lstStyle/>
          <a:p>
            <a:pPr algn="ctr"/>
            <a:r>
              <a:rPr lang="zh-CN" altLang="en-US" sz="1575">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157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原创设计师QQ598969553            _25"/>
          <p:cNvSpPr txBox="1"/>
          <p:nvPr/>
        </p:nvSpPr>
        <p:spPr>
          <a:xfrm>
            <a:off x="5839035" y="3430985"/>
            <a:ext cx="943371" cy="309973"/>
          </a:xfrm>
          <a:prstGeom prst="rect">
            <a:avLst/>
          </a:prstGeom>
          <a:noFill/>
        </p:spPr>
        <p:txBody>
          <a:bodyPr wrap="none" lIns="67073" tIns="33536" rIns="67073" bIns="33536" rtlCol="0">
            <a:spAutoFit/>
          </a:bodyPr>
          <a:lstStyle/>
          <a:p>
            <a:pPr algn="ctr"/>
            <a:r>
              <a:rPr lang="zh-CN" altLang="en-US" sz="1575">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157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9" name="原创设计师QQ598969553            _26"/>
          <p:cNvSpPr txBox="1"/>
          <p:nvPr/>
        </p:nvSpPr>
        <p:spPr>
          <a:xfrm>
            <a:off x="7329325" y="3430985"/>
            <a:ext cx="943371" cy="309973"/>
          </a:xfrm>
          <a:prstGeom prst="rect">
            <a:avLst/>
          </a:prstGeom>
          <a:noFill/>
        </p:spPr>
        <p:txBody>
          <a:bodyPr wrap="none" lIns="67073" tIns="33536" rIns="67073" bIns="33536" rtlCol="0">
            <a:spAutoFit/>
          </a:bodyPr>
          <a:lstStyle/>
          <a:p>
            <a:pPr algn="ctr"/>
            <a:r>
              <a:rPr lang="zh-CN" altLang="en-US" sz="1575">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zh-CN" altLang="en-US" sz="157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原创设计师QQ598969553            _27"/>
          <p:cNvSpPr/>
          <p:nvPr/>
        </p:nvSpPr>
        <p:spPr>
          <a:xfrm>
            <a:off x="1180422" y="3808582"/>
            <a:ext cx="7280010" cy="433396"/>
          </a:xfrm>
          <a:prstGeom prst="rect">
            <a:avLst/>
          </a:pr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350">
                <a:latin typeface="微软雅黑" panose="020b0503020204020204" pitchFamily="34" charset="-122"/>
                <a:ea typeface="微软雅黑" panose="020b0503020204020204" pitchFamily="34" charset="-122"/>
              </a:rPr>
              <a:t>点击添加标题</a:t>
            </a:r>
            <a:endParaRPr lang="zh-CN" altLang="en-US" sz="1350">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ppt_x"/>
                                          </p:val>
                                        </p:tav>
                                        <p:tav tm="100000">
                                          <p:val>
                                            <p:strVal val="#ppt_x"/>
                                          </p:val>
                                        </p:tav>
                                      </p:tavLst>
                                    </p:anim>
                                    <p:anim calcmode="lin" valueType="num">
                                      <p:cBhvr additive="base">
                                        <p:cTn id="44" dur="500" fill="hold"/>
                                        <p:tgtEl>
                                          <p:spTgt spid="55"/>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1000"/>
                                        <p:tgtEl>
                                          <p:spTgt spid="61"/>
                                        </p:tgtEl>
                                      </p:cBhvr>
                                    </p:animEffect>
                                    <p:anim calcmode="lin" valueType="num">
                                      <p:cBhvr>
                                        <p:cTn id="53" dur="1000" fill="hold"/>
                                        <p:tgtEl>
                                          <p:spTgt spid="61"/>
                                        </p:tgtEl>
                                        <p:attrNameLst>
                                          <p:attrName>ppt_x</p:attrName>
                                        </p:attrNameLst>
                                      </p:cBhvr>
                                      <p:tavLst>
                                        <p:tav tm="0">
                                          <p:val>
                                            <p:strVal val="#ppt_x"/>
                                          </p:val>
                                        </p:tav>
                                        <p:tav tm="100000">
                                          <p:val>
                                            <p:strVal val="#ppt_x"/>
                                          </p:val>
                                        </p:tav>
                                      </p:tavLst>
                                    </p:anim>
                                    <p:anim calcmode="lin" valueType="num">
                                      <p:cBhvr>
                                        <p:cTn id="54" dur="1000" fill="hold"/>
                                        <p:tgtEl>
                                          <p:spTgt spid="6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1000"/>
                                        <p:tgtEl>
                                          <p:spTgt spid="62"/>
                                        </p:tgtEl>
                                      </p:cBhvr>
                                    </p:animEffect>
                                    <p:anim calcmode="lin" valueType="num">
                                      <p:cBhvr>
                                        <p:cTn id="58" dur="1000" fill="hold"/>
                                        <p:tgtEl>
                                          <p:spTgt spid="62"/>
                                        </p:tgtEl>
                                        <p:attrNameLst>
                                          <p:attrName>ppt_x</p:attrName>
                                        </p:attrNameLst>
                                      </p:cBhvr>
                                      <p:tavLst>
                                        <p:tav tm="0">
                                          <p:val>
                                            <p:strVal val="#ppt_x"/>
                                          </p:val>
                                        </p:tav>
                                        <p:tav tm="100000">
                                          <p:val>
                                            <p:strVal val="#ppt_x"/>
                                          </p:val>
                                        </p:tav>
                                      </p:tavLst>
                                    </p:anim>
                                    <p:anim calcmode="lin" valueType="num">
                                      <p:cBhvr>
                                        <p:cTn id="59" dur="1000" fill="hold"/>
                                        <p:tgtEl>
                                          <p:spTgt spid="6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1000"/>
                                        <p:tgtEl>
                                          <p:spTgt spid="65"/>
                                        </p:tgtEl>
                                      </p:cBhvr>
                                    </p:animEffect>
                                    <p:anim calcmode="lin" valueType="num">
                                      <p:cBhvr>
                                        <p:cTn id="63" dur="1000" fill="hold"/>
                                        <p:tgtEl>
                                          <p:spTgt spid="65"/>
                                        </p:tgtEl>
                                        <p:attrNameLst>
                                          <p:attrName>ppt_x</p:attrName>
                                        </p:attrNameLst>
                                      </p:cBhvr>
                                      <p:tavLst>
                                        <p:tav tm="0">
                                          <p:val>
                                            <p:strVal val="#ppt_x"/>
                                          </p:val>
                                        </p:tav>
                                        <p:tav tm="100000">
                                          <p:val>
                                            <p:strVal val="#ppt_x"/>
                                          </p:val>
                                        </p:tav>
                                      </p:tavLst>
                                    </p:anim>
                                    <p:anim calcmode="lin" valueType="num">
                                      <p:cBhvr>
                                        <p:cTn id="64" dur="1000" fill="hold"/>
                                        <p:tgtEl>
                                          <p:spTgt spid="6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1000"/>
                                        <p:tgtEl>
                                          <p:spTgt spid="66"/>
                                        </p:tgtEl>
                                      </p:cBhvr>
                                    </p:animEffect>
                                    <p:anim calcmode="lin" valueType="num">
                                      <p:cBhvr>
                                        <p:cTn id="68" dur="1000" fill="hold"/>
                                        <p:tgtEl>
                                          <p:spTgt spid="66"/>
                                        </p:tgtEl>
                                        <p:attrNameLst>
                                          <p:attrName>ppt_x</p:attrName>
                                        </p:attrNameLst>
                                      </p:cBhvr>
                                      <p:tavLst>
                                        <p:tav tm="0">
                                          <p:val>
                                            <p:strVal val="#ppt_x"/>
                                          </p:val>
                                        </p:tav>
                                        <p:tav tm="100000">
                                          <p:val>
                                            <p:strVal val="#ppt_x"/>
                                          </p:val>
                                        </p:tav>
                                      </p:tavLst>
                                    </p:anim>
                                    <p:anim calcmode="lin" valueType="num">
                                      <p:cBhvr>
                                        <p:cTn id="69" dur="1000" fill="hold"/>
                                        <p:tgtEl>
                                          <p:spTgt spid="66"/>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73"/>
                                        </p:tgtEl>
                                        <p:attrNameLst>
                                          <p:attrName>style.visibility</p:attrName>
                                        </p:attrNameLst>
                                      </p:cBhvr>
                                      <p:to>
                                        <p:strVal val="visible"/>
                                      </p:to>
                                    </p:set>
                                    <p:animEffect transition="in" filter="wipe(left)">
                                      <p:cBhvr>
                                        <p:cTn id="72" dur="500"/>
                                        <p:tgtEl>
                                          <p:spTgt spid="73"/>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500"/>
                                        <p:tgtEl>
                                          <p:spTgt spid="85"/>
                                        </p:tgtEl>
                                      </p:cBhvr>
                                    </p:animEffect>
                                    <p:anim calcmode="lin" valueType="num">
                                      <p:cBhvr>
                                        <p:cTn id="79" dur="500" fill="hold"/>
                                        <p:tgtEl>
                                          <p:spTgt spid="85"/>
                                        </p:tgtEl>
                                        <p:attrNameLst>
                                          <p:attrName>ppt_x</p:attrName>
                                        </p:attrNameLst>
                                      </p:cBhvr>
                                      <p:tavLst>
                                        <p:tav tm="0">
                                          <p:val>
                                            <p:strVal val="#ppt_x"/>
                                          </p:val>
                                        </p:tav>
                                        <p:tav tm="100000">
                                          <p:val>
                                            <p:strVal val="#ppt_x"/>
                                          </p:val>
                                        </p:tav>
                                      </p:tavLst>
                                    </p:anim>
                                    <p:anim calcmode="lin" valueType="num">
                                      <p:cBhvr>
                                        <p:cTn id="80" dur="500" fill="hold"/>
                                        <p:tgtEl>
                                          <p:spTgt spid="85"/>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81"/>
                                        </p:tgtEl>
                                        <p:attrNameLst>
                                          <p:attrName>style.visibility</p:attrName>
                                        </p:attrNameLst>
                                      </p:cBhvr>
                                      <p:to>
                                        <p:strVal val="visible"/>
                                      </p:to>
                                    </p:set>
                                    <p:animEffect transition="in" filter="fade">
                                      <p:cBhvr>
                                        <p:cTn id="83" dur="500"/>
                                        <p:tgtEl>
                                          <p:spTgt spid="81"/>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500"/>
                                        <p:tgtEl>
                                          <p:spTgt spid="82"/>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83"/>
                                        </p:tgtEl>
                                        <p:attrNameLst>
                                          <p:attrName>style.visibility</p:attrName>
                                        </p:attrNameLst>
                                      </p:cBhvr>
                                      <p:to>
                                        <p:strVal val="visible"/>
                                      </p:to>
                                    </p:set>
                                    <p:animEffect transition="in" filter="fade">
                                      <p:cBhvr>
                                        <p:cTn id="89" dur="500"/>
                                        <p:tgtEl>
                                          <p:spTgt spid="83"/>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84"/>
                                        </p:tgtEl>
                                        <p:attrNameLst>
                                          <p:attrName>style.visibility</p:attrName>
                                        </p:attrNameLst>
                                      </p:cBhvr>
                                      <p:to>
                                        <p:strVal val="visible"/>
                                      </p:to>
                                    </p:set>
                                    <p:animEffect transition="in" filter="fade">
                                      <p:cBhvr>
                                        <p:cTn id="92" dur="500"/>
                                        <p:tgtEl>
                                          <p:spTgt spid="84"/>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500"/>
                                        <p:tgtEl>
                                          <p:spTgt spid="86"/>
                                        </p:tgtEl>
                                      </p:cBhvr>
                                    </p:animEffect>
                                    <p:anim calcmode="lin" valueType="num">
                                      <p:cBhvr>
                                        <p:cTn id="96" dur="500" fill="hold"/>
                                        <p:tgtEl>
                                          <p:spTgt spid="86"/>
                                        </p:tgtEl>
                                        <p:attrNameLst>
                                          <p:attrName>ppt_x</p:attrName>
                                        </p:attrNameLst>
                                      </p:cBhvr>
                                      <p:tavLst>
                                        <p:tav tm="0">
                                          <p:val>
                                            <p:strVal val="#ppt_x"/>
                                          </p:val>
                                        </p:tav>
                                        <p:tav tm="100000">
                                          <p:val>
                                            <p:strVal val="#ppt_x"/>
                                          </p:val>
                                        </p:tav>
                                      </p:tavLst>
                                    </p:anim>
                                    <p:anim calcmode="lin" valueType="num">
                                      <p:cBhvr>
                                        <p:cTn id="97" dur="5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87"/>
                                        </p:tgtEl>
                                        <p:attrNameLst>
                                          <p:attrName>style.visibility</p:attrName>
                                        </p:attrNameLst>
                                      </p:cBhvr>
                                      <p:to>
                                        <p:strVal val="visible"/>
                                      </p:to>
                                    </p:set>
                                    <p:animEffect transition="in" filter="fade">
                                      <p:cBhvr>
                                        <p:cTn id="100" dur="500"/>
                                        <p:tgtEl>
                                          <p:spTgt spid="87"/>
                                        </p:tgtEl>
                                      </p:cBhvr>
                                    </p:animEffect>
                                    <p:anim calcmode="lin" valueType="num">
                                      <p:cBhvr>
                                        <p:cTn id="101" dur="500" fill="hold"/>
                                        <p:tgtEl>
                                          <p:spTgt spid="87"/>
                                        </p:tgtEl>
                                        <p:attrNameLst>
                                          <p:attrName>ppt_x</p:attrName>
                                        </p:attrNameLst>
                                      </p:cBhvr>
                                      <p:tavLst>
                                        <p:tav tm="0">
                                          <p:val>
                                            <p:strVal val="#ppt_x"/>
                                          </p:val>
                                        </p:tav>
                                        <p:tav tm="100000">
                                          <p:val>
                                            <p:strVal val="#ppt_x"/>
                                          </p:val>
                                        </p:tav>
                                      </p:tavLst>
                                    </p:anim>
                                    <p:anim calcmode="lin" valueType="num">
                                      <p:cBhvr>
                                        <p:cTn id="102" dur="500" fill="hold"/>
                                        <p:tgtEl>
                                          <p:spTgt spid="8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88"/>
                                        </p:tgtEl>
                                        <p:attrNameLst>
                                          <p:attrName>style.visibility</p:attrName>
                                        </p:attrNameLst>
                                      </p:cBhvr>
                                      <p:to>
                                        <p:strVal val="visible"/>
                                      </p:to>
                                    </p:set>
                                    <p:animEffect transition="in" filter="fade">
                                      <p:cBhvr>
                                        <p:cTn id="105" dur="500"/>
                                        <p:tgtEl>
                                          <p:spTgt spid="88"/>
                                        </p:tgtEl>
                                      </p:cBhvr>
                                    </p:animEffect>
                                    <p:anim calcmode="lin" valueType="num">
                                      <p:cBhvr>
                                        <p:cTn id="106" dur="500" fill="hold"/>
                                        <p:tgtEl>
                                          <p:spTgt spid="88"/>
                                        </p:tgtEl>
                                        <p:attrNameLst>
                                          <p:attrName>ppt_x</p:attrName>
                                        </p:attrNameLst>
                                      </p:cBhvr>
                                      <p:tavLst>
                                        <p:tav tm="0">
                                          <p:val>
                                            <p:strVal val="#ppt_x"/>
                                          </p:val>
                                        </p:tav>
                                        <p:tav tm="100000">
                                          <p:val>
                                            <p:strVal val="#ppt_x"/>
                                          </p:val>
                                        </p:tav>
                                      </p:tavLst>
                                    </p:anim>
                                    <p:anim calcmode="lin" valueType="num">
                                      <p:cBhvr>
                                        <p:cTn id="107" dur="500" fill="hold"/>
                                        <p:tgtEl>
                                          <p:spTgt spid="8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anim calcmode="lin" valueType="num">
                                      <p:cBhvr>
                                        <p:cTn id="111" dur="500" fill="hold"/>
                                        <p:tgtEl>
                                          <p:spTgt spid="89"/>
                                        </p:tgtEl>
                                        <p:attrNameLst>
                                          <p:attrName>ppt_x</p:attrName>
                                        </p:attrNameLst>
                                      </p:cBhvr>
                                      <p:tavLst>
                                        <p:tav tm="0">
                                          <p:val>
                                            <p:strVal val="#ppt_x"/>
                                          </p:val>
                                        </p:tav>
                                        <p:tav tm="100000">
                                          <p:val>
                                            <p:strVal val="#ppt_x"/>
                                          </p:val>
                                        </p:tav>
                                      </p:tavLst>
                                    </p:anim>
                                    <p:anim calcmode="lin" valueType="num">
                                      <p:cBhvr>
                                        <p:cTn id="112" dur="500" fill="hold"/>
                                        <p:tgtEl>
                                          <p:spTgt spid="89"/>
                                        </p:tgtEl>
                                        <p:attrNameLst>
                                          <p:attrName>ppt_y</p:attrName>
                                        </p:attrNameLst>
                                      </p:cBhvr>
                                      <p:tavLst>
                                        <p:tav tm="0">
                                          <p:val>
                                            <p:strVal val="#ppt_y+.1"/>
                                          </p:val>
                                        </p:tav>
                                        <p:tav tm="100000">
                                          <p:val>
                                            <p:strVal val="#ppt_y"/>
                                          </p:val>
                                        </p:tav>
                                      </p:tavLst>
                                    </p:anim>
                                  </p:childTnLst>
                                </p:cTn>
                              </p:par>
                            </p:childTnLst>
                          </p:cTn>
                        </p:par>
                        <p:par>
                          <p:cTn id="113" fill="hold" nodeType="afterGroup">
                            <p:stCondLst>
                              <p:cond delay="5000"/>
                            </p:stCondLst>
                            <p:childTnLst>
                              <p:par>
                                <p:cTn id="114" presetID="42"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1000"/>
                                        <p:tgtEl>
                                          <p:spTgt spid="90"/>
                                        </p:tgtEl>
                                      </p:cBhvr>
                                    </p:animEffect>
                                    <p:anim calcmode="lin" valueType="num">
                                      <p:cBhvr>
                                        <p:cTn id="117" dur="1000" fill="hold"/>
                                        <p:tgtEl>
                                          <p:spTgt spid="90"/>
                                        </p:tgtEl>
                                        <p:attrNameLst>
                                          <p:attrName>ppt_x</p:attrName>
                                        </p:attrNameLst>
                                      </p:cBhvr>
                                      <p:tavLst>
                                        <p:tav tm="0">
                                          <p:val>
                                            <p:strVal val="#ppt_x"/>
                                          </p:val>
                                        </p:tav>
                                        <p:tav tm="100000">
                                          <p:val>
                                            <p:strVal val="#ppt_x"/>
                                          </p:val>
                                        </p:tav>
                                      </p:tavLst>
                                    </p:anim>
                                    <p:anim calcmode="lin" valueType="num">
                                      <p:cBhvr>
                                        <p:cTn id="11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原创设计师QQ598969553            _1"/>
          <p:cNvSpPr>
            <a:spLocks noChangeArrowheads="1"/>
          </p:cNvSpPr>
          <p:nvPr/>
        </p:nvSpPr>
        <p:spPr bwMode="auto">
          <a:xfrm>
            <a:off x="2673364" y="1570854"/>
            <a:ext cx="3558591" cy="394381"/>
          </a:xfrm>
          <a:prstGeom prst="rightArrow">
            <a:avLst>
              <a:gd name="adj1" fmla="val 50000"/>
              <a:gd name="adj2" fmla="val 50092"/>
            </a:avLst>
          </a:prstGeom>
          <a:solidFill>
            <a:srgbClr val="49A809"/>
          </a:solidFill>
          <a:ln>
            <a:noFill/>
          </a:ln>
          <a:effectLst/>
        </p:spPr>
        <p:txBody>
          <a:bodyPr lIns="96172" tIns="48084" rIns="96172" bIns="48084" anchor="ctr"/>
          <a:lstStyle/>
          <a:p>
            <a:pPr>
              <a:lnSpc>
                <a:spcPct val="120000"/>
              </a:lnSpc>
              <a:defRPr/>
            </a:pPr>
            <a:endParaRPr lang="zh-CN" altLang="en-US" sz="1875" b="1" kern="0">
              <a:solidFill>
                <a:sysClr val="window" lastClr="FFFFFF"/>
              </a:solidFill>
              <a:latin typeface="微软雅黑" panose="020b0503020204020204" pitchFamily="34" charset="-122"/>
              <a:ea typeface="微软雅黑" panose="020b0503020204020204" pitchFamily="34" charset="-122"/>
            </a:endParaRPr>
          </a:p>
        </p:txBody>
      </p:sp>
      <p:sp>
        <p:nvSpPr>
          <p:cNvPr id="26" name="原创设计师QQ598969553            _2"/>
          <p:cNvSpPr>
            <a:spLocks noChangeArrowheads="1"/>
          </p:cNvSpPr>
          <p:nvPr/>
        </p:nvSpPr>
        <p:spPr bwMode="auto">
          <a:xfrm flipH="1">
            <a:off x="2804609" y="2162424"/>
            <a:ext cx="3684853" cy="392696"/>
          </a:xfrm>
          <a:prstGeom prst="rightArrow">
            <a:avLst>
              <a:gd name="adj1" fmla="val 50000"/>
              <a:gd name="adj2" fmla="val 50064"/>
            </a:avLst>
          </a:prstGeom>
          <a:solidFill>
            <a:srgbClr val="7BCC1A"/>
          </a:solidFill>
          <a:ln>
            <a:noFill/>
          </a:ln>
          <a:effectLst/>
        </p:spPr>
        <p:txBody>
          <a:bodyPr lIns="96172" tIns="48084" rIns="96172" bIns="48084" anchor="ctr"/>
          <a:lstStyle/>
          <a:p>
            <a:pPr>
              <a:lnSpc>
                <a:spcPct val="120000"/>
              </a:lnSpc>
              <a:defRPr/>
            </a:pPr>
            <a:endParaRPr lang="zh-CN" altLang="en-US" sz="1875" b="1" kern="0">
              <a:solidFill>
                <a:sysClr val="window" lastClr="FFFFFF"/>
              </a:solidFill>
              <a:latin typeface="微软雅黑" panose="020b0503020204020204" pitchFamily="34" charset="-122"/>
              <a:ea typeface="微软雅黑" panose="020b0503020204020204" pitchFamily="34" charset="-122"/>
            </a:endParaRPr>
          </a:p>
        </p:txBody>
      </p:sp>
      <p:sp>
        <p:nvSpPr>
          <p:cNvPr id="27" name="原创设计师QQ598969553            _3"/>
          <p:cNvSpPr>
            <a:spLocks noChangeArrowheads="1"/>
          </p:cNvSpPr>
          <p:nvPr/>
        </p:nvSpPr>
        <p:spPr bwMode="auto">
          <a:xfrm>
            <a:off x="928954" y="1078722"/>
            <a:ext cx="1875654" cy="1902801"/>
          </a:xfrm>
          <a:prstGeom prst="ellipse">
            <a:avLst/>
          </a:prstGeom>
          <a:solidFill>
            <a:srgbClr val="7BCC1A"/>
          </a:solidFill>
          <a:ln>
            <a:noFill/>
          </a:ln>
          <a:effectLst/>
        </p:spPr>
        <p:txBody>
          <a:bodyPr lIns="96172" tIns="48084" rIns="96172" bIns="48084" anchor="ctr"/>
          <a:lstStyle/>
          <a:p>
            <a:pPr>
              <a:lnSpc>
                <a:spcPct val="120000"/>
              </a:lnSpc>
              <a:defRPr/>
            </a:pPr>
            <a:r>
              <a:rPr lang="zh-CN" altLang="en-US" sz="1875" kern="0">
                <a:solidFill>
                  <a:srgbClr val="FFFFFF"/>
                </a:solidFill>
                <a:latin typeface="微软雅黑" panose="020b0503020204020204" pitchFamily="34" charset="-122"/>
                <a:ea typeface="微软雅黑" panose="020b0503020204020204" pitchFamily="34" charset="-122"/>
              </a:rPr>
              <a:t>  添加内容</a:t>
            </a:r>
            <a:endParaRPr lang="zh-CN" altLang="en-US" sz="1875" kern="0">
              <a:solidFill>
                <a:srgbClr val="FFFFFF"/>
              </a:solidFill>
              <a:latin typeface="微软雅黑" panose="020b0503020204020204" pitchFamily="34" charset="-122"/>
              <a:ea typeface="微软雅黑" panose="020b0503020204020204" pitchFamily="34" charset="-122"/>
            </a:endParaRPr>
          </a:p>
        </p:txBody>
      </p:sp>
      <p:sp>
        <p:nvSpPr>
          <p:cNvPr id="28" name="原创设计师QQ598969553            _4"/>
          <p:cNvSpPr>
            <a:spLocks noChangeArrowheads="1"/>
          </p:cNvSpPr>
          <p:nvPr/>
        </p:nvSpPr>
        <p:spPr bwMode="auto">
          <a:xfrm>
            <a:off x="6295085" y="1078722"/>
            <a:ext cx="1877315" cy="1902801"/>
          </a:xfrm>
          <a:prstGeom prst="ellipse">
            <a:avLst/>
          </a:prstGeom>
          <a:solidFill>
            <a:srgbClr val="49A809"/>
          </a:solidFill>
          <a:ln>
            <a:noFill/>
          </a:ln>
          <a:effectLst/>
        </p:spPr>
        <p:txBody>
          <a:bodyPr lIns="96172" tIns="48084" rIns="96172" bIns="48084" anchor="ctr"/>
          <a:lstStyle/>
          <a:p>
            <a:pPr>
              <a:lnSpc>
                <a:spcPct val="120000"/>
              </a:lnSpc>
              <a:defRPr/>
            </a:pPr>
            <a:r>
              <a:rPr lang="zh-CN" altLang="en-US" sz="1875" kern="0">
                <a:solidFill>
                  <a:srgbClr val="FFFFFF"/>
                </a:solidFill>
                <a:latin typeface="微软雅黑" panose="020b0503020204020204" pitchFamily="34" charset="-122"/>
                <a:ea typeface="微软雅黑" panose="020b0503020204020204" pitchFamily="34" charset="-122"/>
              </a:rPr>
              <a:t>  添加内容</a:t>
            </a:r>
            <a:endParaRPr lang="zh-CN" altLang="en-US" sz="1875" kern="0">
              <a:solidFill>
                <a:srgbClr val="FFFFFF"/>
              </a:solidFill>
              <a:latin typeface="微软雅黑" panose="020b0503020204020204" pitchFamily="34" charset="-122"/>
              <a:ea typeface="微软雅黑" panose="020b0503020204020204" pitchFamily="34" charset="-122"/>
            </a:endParaRPr>
          </a:p>
        </p:txBody>
      </p:sp>
      <p:sp>
        <p:nvSpPr>
          <p:cNvPr id="29" name="原创设计师QQ598969553            _5"/>
          <p:cNvSpPr/>
          <p:nvPr/>
        </p:nvSpPr>
        <p:spPr>
          <a:xfrm>
            <a:off x="3676813" y="1441080"/>
            <a:ext cx="1486900" cy="1245501"/>
          </a:xfrm>
          <a:prstGeom prst="rect">
            <a:avLst/>
          </a:prstGeom>
          <a:gradFill>
            <a:gsLst>
              <a:gs pos="33000">
                <a:srgbClr val="F9F9F9"/>
              </a:gs>
              <a:gs pos="100000">
                <a:srgbClr val="D7D7D7"/>
              </a:gs>
            </a:gsLst>
            <a:lin ang="5400000" scaled="0"/>
          </a:gradFill>
          <a:ln w="3175" cap="flat" cmpd="sng" algn="ctr">
            <a:noFill/>
            <a:prstDash val="solid"/>
          </a:ln>
          <a:effectLst/>
        </p:spPr>
        <p:txBody>
          <a:bodyPr lIns="96172" tIns="48084" rIns="96172" bIns="48084" anchor="ctr"/>
          <a:lstStyle/>
          <a:p>
            <a:pPr>
              <a:lnSpc>
                <a:spcPct val="120000"/>
              </a:lnSpc>
              <a:defRPr/>
            </a:pPr>
            <a:r>
              <a:rPr lang="zh-CN" altLang="en-US" sz="1350" kern="0">
                <a:solidFill>
                  <a:srgbClr val="414455"/>
                </a:solidFill>
                <a:latin typeface="微软雅黑" panose="020b0503020204020204" pitchFamily="34" charset="-122"/>
                <a:ea typeface="微软雅黑" panose="020b0503020204020204" pitchFamily="34" charset="-122"/>
              </a:rPr>
              <a:t>   添加内容</a:t>
            </a:r>
            <a:endParaRPr lang="zh-CN" altLang="en-US" sz="1350" kern="0">
              <a:solidFill>
                <a:srgbClr val="414455"/>
              </a:solidFill>
              <a:latin typeface="微软雅黑" panose="020b0503020204020204" pitchFamily="34" charset="-122"/>
              <a:ea typeface="微软雅黑" panose="020b0503020204020204" pitchFamily="34" charset="-122"/>
            </a:endParaRPr>
          </a:p>
        </p:txBody>
      </p:sp>
      <p:sp>
        <p:nvSpPr>
          <p:cNvPr id="30" name="原创设计师QQ598969553            _6"/>
          <p:cNvSpPr>
            <a:spLocks noChangeArrowheads="1"/>
          </p:cNvSpPr>
          <p:nvPr/>
        </p:nvSpPr>
        <p:spPr bwMode="auto">
          <a:xfrm>
            <a:off x="4025694" y="3020287"/>
            <a:ext cx="842301" cy="589884"/>
          </a:xfrm>
          <a:prstGeom prst="downArrow">
            <a:avLst>
              <a:gd name="adj1" fmla="val 50000"/>
              <a:gd name="adj2" fmla="val 50000"/>
            </a:avLst>
          </a:prstGeom>
          <a:solidFill>
            <a:srgbClr val="49A809"/>
          </a:solidFill>
          <a:ln>
            <a:noFill/>
          </a:ln>
          <a:effectLst/>
        </p:spPr>
        <p:txBody>
          <a:bodyPr lIns="96172" tIns="48084" rIns="96172" bIns="48084" anchor="ctr"/>
          <a:lstStyle/>
          <a:p>
            <a:pPr>
              <a:lnSpc>
                <a:spcPct val="120000"/>
              </a:lnSpc>
              <a:defRPr/>
            </a:pPr>
            <a:endParaRPr lang="zh-CN" altLang="en-US" sz="1875" b="1" kern="0">
              <a:solidFill>
                <a:sysClr val="window" lastClr="FFFFFF"/>
              </a:solidFill>
              <a:latin typeface="微软雅黑" panose="020b0503020204020204" pitchFamily="34" charset="-122"/>
              <a:ea typeface="微软雅黑" panose="020b0503020204020204" pitchFamily="34" charset="-122"/>
            </a:endParaRPr>
          </a:p>
        </p:txBody>
      </p:sp>
      <p:sp>
        <p:nvSpPr>
          <p:cNvPr id="31" name="原创设计师QQ598969553            _7"/>
          <p:cNvSpPr txBox="1"/>
          <p:nvPr/>
        </p:nvSpPr>
        <p:spPr bwMode="auto">
          <a:xfrm>
            <a:off x="1033753" y="3182083"/>
            <a:ext cx="1551692" cy="1296474"/>
          </a:xfrm>
          <a:prstGeom prst="rect">
            <a:avLst/>
          </a:prstGeom>
          <a:noFill/>
        </p:spPr>
        <p:txBody>
          <a:bodyPr lIns="96172" tIns="48084" rIns="96172" bIns="48084">
            <a:spAutoFit/>
          </a:bodyPr>
          <a:lstStyle/>
          <a:p>
            <a:pPr>
              <a:lnSpc>
                <a:spcPct val="13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原创设计师QQ598969553            _8"/>
          <p:cNvSpPr txBox="1"/>
          <p:nvPr/>
        </p:nvSpPr>
        <p:spPr bwMode="auto">
          <a:xfrm>
            <a:off x="6458031" y="3246128"/>
            <a:ext cx="1553354" cy="1296474"/>
          </a:xfrm>
          <a:prstGeom prst="rect">
            <a:avLst/>
          </a:prstGeom>
          <a:noFill/>
        </p:spPr>
        <p:txBody>
          <a:bodyPr lIns="96172" tIns="48084" rIns="96172" bIns="48084">
            <a:spAutoFit/>
          </a:bodyPr>
          <a:lstStyle/>
          <a:p>
            <a:pPr>
              <a:lnSpc>
                <a:spcPct val="13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原创设计师QQ598969553            _9"/>
          <p:cNvSpPr txBox="1">
            <a:spLocks noChangeArrowheads="1"/>
          </p:cNvSpPr>
          <p:nvPr/>
        </p:nvSpPr>
        <p:spPr bwMode="auto">
          <a:xfrm>
            <a:off x="3970174" y="3802305"/>
            <a:ext cx="1177890" cy="678548"/>
          </a:xfrm>
          <a:prstGeom prst="rect">
            <a:avLst/>
          </a:prstGeom>
          <a:noFill/>
          <a:ln>
            <a:noFill/>
          </a:ln>
        </p:spPr>
        <p:txBody>
          <a:bodyPr lIns="96172" tIns="48084" rIns="96172" bIns="4808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575" kern="0">
                <a:solidFill>
                  <a:srgbClr val="4D4D4D"/>
                </a:solidFill>
                <a:latin typeface="微软雅黑" panose="020b0503020204020204" pitchFamily="34" charset="-122"/>
                <a:ea typeface="微软雅黑" panose="020b0503020204020204" pitchFamily="34" charset="-122"/>
              </a:rPr>
              <a:t>单击此处添加标题</a:t>
            </a:r>
            <a:endParaRPr lang="zh-CN" altLang="en-US" sz="1575" kern="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360"/>
                                          </p:val>
                                        </p:tav>
                                        <p:tav tm="100000">
                                          <p:val>
                                            <p:fltVal val="0"/>
                                          </p:val>
                                        </p:tav>
                                      </p:tavLst>
                                    </p:anim>
                                    <p:animEffect transition="in" filter="fade">
                                      <p:cBhvr>
                                        <p:cTn id="10" dur="500"/>
                                        <p:tgtEl>
                                          <p:spTgt spid="2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 calcmode="lin" valueType="num">
                                      <p:cBhvr>
                                        <p:cTn id="15" dur="500" fill="hold"/>
                                        <p:tgtEl>
                                          <p:spTgt spid="28"/>
                                        </p:tgtEl>
                                        <p:attrNameLst>
                                          <p:attrName>style.rotation</p:attrName>
                                        </p:attrNameLst>
                                      </p:cBhvr>
                                      <p:tavLst>
                                        <p:tav tm="0">
                                          <p:val>
                                            <p:fltVal val="360"/>
                                          </p:val>
                                        </p:tav>
                                        <p:tav tm="100000">
                                          <p:val>
                                            <p:fltVal val="0"/>
                                          </p:val>
                                        </p:tav>
                                      </p:tavLst>
                                    </p:anim>
                                    <p:animEffect transition="in" filter="fade">
                                      <p:cBhvr>
                                        <p:cTn id="16" dur="500"/>
                                        <p:tgtEl>
                                          <p:spTgt spid="28"/>
                                        </p:tgtEl>
                                      </p:cBhvr>
                                    </p:animEffect>
                                  </p:childTnLst>
                                </p:cTn>
                              </p:par>
                            </p:childTnLst>
                          </p:cTn>
                        </p:par>
                        <p:par>
                          <p:cTn id="17" fill="hold" nodeType="afterGroup">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slide(fromLeft)">
                                      <p:cBhvr>
                                        <p:cTn id="20" dur="500"/>
                                        <p:tgtEl>
                                          <p:spTgt spid="25"/>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slide(fromRight)">
                                      <p:cBhvr>
                                        <p:cTn id="23" dur="500"/>
                                        <p:tgtEl>
                                          <p:spTgt spid="26"/>
                                        </p:tgtEl>
                                      </p:cBhvr>
                                    </p:animEffect>
                                  </p:childTnLst>
                                </p:cTn>
                              </p:par>
                            </p:childTnLst>
                          </p:cTn>
                        </p:par>
                        <p:par>
                          <p:cTn id="24" fill="hold" nodeType="afterGroup">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diamond(in)">
                                      <p:cBhvr>
                                        <p:cTn id="38" dur="500"/>
                                        <p:tgtEl>
                                          <p:spTgt spid="33"/>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diamond(in)">
                                      <p:cBhvr>
                                        <p:cTn id="41" dur="500"/>
                                        <p:tgtEl>
                                          <p:spTgt spid="31"/>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diamond(in)">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p:bldP spid="32" grpId="0"/>
      <p:bldP spid="33"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25"/>
          <p:cNvGrpSpPr/>
          <p:nvPr/>
        </p:nvGrpSpPr>
        <p:grpSpPr>
          <a:xfrm>
            <a:off x="6196013" y="2283814"/>
            <a:ext cx="1670050" cy="1609725"/>
            <a:chOff x="6195615" y="2211710"/>
            <a:chExt cx="1671177" cy="1609411"/>
          </a:xfrm>
        </p:grpSpPr>
        <p:sp>
          <p:nvSpPr>
            <p:cNvPr id="7" name="右箭头 55"/>
            <p:cNvSpPr/>
            <p:nvPr/>
          </p:nvSpPr>
          <p:spPr>
            <a:xfrm>
              <a:off x="6195615" y="2211710"/>
              <a:ext cx="1671177" cy="1609411"/>
            </a:xfrm>
            <a:custGeom>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8" name="TextBox 27"/>
            <p:cNvSpPr txBox="1">
              <a:spLocks noChangeArrowheads="1"/>
            </p:cNvSpPr>
            <p:nvPr/>
          </p:nvSpPr>
          <p:spPr bwMode="auto">
            <a:xfrm>
              <a:off x="6876256" y="2754805"/>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a:solidFill>
                    <a:srgbClr val="FFFFFF"/>
                  </a:solidFill>
                  <a:latin typeface="Impact" panose="020b0806030902050204" pitchFamily="34" charset="0"/>
                </a:rPr>
                <a:t>05</a:t>
              </a:r>
              <a:endParaRPr lang="zh-CN" altLang="en-US" sz="2800">
                <a:solidFill>
                  <a:srgbClr val="FFFFFF"/>
                </a:solidFill>
                <a:latin typeface="Impact" panose="020b0806030902050204" pitchFamily="34" charset="0"/>
              </a:endParaRPr>
            </a:p>
          </p:txBody>
        </p:sp>
      </p:grpSp>
      <p:grpSp>
        <p:nvGrpSpPr>
          <p:cNvPr id="9" name="组合 28"/>
          <p:cNvGrpSpPr/>
          <p:nvPr/>
        </p:nvGrpSpPr>
        <p:grpSpPr>
          <a:xfrm>
            <a:off x="4902200" y="2283814"/>
            <a:ext cx="1773238" cy="1609725"/>
            <a:chOff x="4901450" y="2211710"/>
            <a:chExt cx="1773781" cy="1609411"/>
          </a:xfrm>
        </p:grpSpPr>
        <p:grpSp>
          <p:nvGrpSpPr>
            <p:cNvPr id="10" name="组合 29"/>
            <p:cNvGrpSpPr/>
            <p:nvPr/>
          </p:nvGrpSpPr>
          <p:grpSpPr>
            <a:xfrm>
              <a:off x="4901450" y="2211710"/>
              <a:ext cx="1773781" cy="1609411"/>
              <a:chOff x="1074198" y="2188917"/>
              <a:chExt cx="1773781" cy="1609411"/>
            </a:xfrm>
          </p:grpSpPr>
          <p:sp>
            <p:nvSpPr>
              <p:cNvPr id="12" name="右箭头 55"/>
              <p:cNvSpPr/>
              <p:nvPr/>
            </p:nvSpPr>
            <p:spPr>
              <a:xfrm>
                <a:off x="1177418" y="2552383"/>
                <a:ext cx="1670561" cy="911047"/>
              </a:xfrm>
              <a:custGeom>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3" name="右箭头 55"/>
              <p:cNvSpPr/>
              <p:nvPr/>
            </p:nvSpPr>
            <p:spPr>
              <a:xfrm>
                <a:off x="1074198" y="2188917"/>
                <a:ext cx="1670561" cy="1609411"/>
              </a:xfrm>
              <a:custGeom>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7BCC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
          <p:nvSpPr>
            <p:cNvPr id="11" name="TextBox 30"/>
            <p:cNvSpPr txBox="1">
              <a:spLocks noChangeArrowheads="1"/>
            </p:cNvSpPr>
            <p:nvPr/>
          </p:nvSpPr>
          <p:spPr bwMode="auto">
            <a:xfrm>
              <a:off x="5583001" y="275480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a:solidFill>
                    <a:srgbClr val="FFFFFF"/>
                  </a:solidFill>
                  <a:latin typeface="Impact" panose="020b0806030902050204" pitchFamily="34" charset="0"/>
                </a:rPr>
                <a:t>04</a:t>
              </a:r>
              <a:endParaRPr lang="zh-CN" altLang="en-US" sz="2800">
                <a:solidFill>
                  <a:srgbClr val="FFFFFF"/>
                </a:solidFill>
                <a:latin typeface="Impact" panose="020b0806030902050204" pitchFamily="34" charset="0"/>
              </a:endParaRPr>
            </a:p>
          </p:txBody>
        </p:sp>
      </p:grpSp>
      <p:grpSp>
        <p:nvGrpSpPr>
          <p:cNvPr id="14" name="组合 33"/>
          <p:cNvGrpSpPr/>
          <p:nvPr/>
        </p:nvGrpSpPr>
        <p:grpSpPr>
          <a:xfrm>
            <a:off x="3687763" y="2283814"/>
            <a:ext cx="1773237" cy="1609725"/>
            <a:chOff x="3687510" y="2211710"/>
            <a:chExt cx="1773781" cy="1609411"/>
          </a:xfrm>
        </p:grpSpPr>
        <p:grpSp>
          <p:nvGrpSpPr>
            <p:cNvPr id="15" name="组合 34"/>
            <p:cNvGrpSpPr/>
            <p:nvPr/>
          </p:nvGrpSpPr>
          <p:grpSpPr>
            <a:xfrm>
              <a:off x="3687510" y="2211710"/>
              <a:ext cx="1773781" cy="1609411"/>
              <a:chOff x="1074198" y="2188917"/>
              <a:chExt cx="1773781" cy="1609411"/>
            </a:xfrm>
          </p:grpSpPr>
          <p:sp>
            <p:nvSpPr>
              <p:cNvPr id="17" name="右箭头 55"/>
              <p:cNvSpPr/>
              <p:nvPr/>
            </p:nvSpPr>
            <p:spPr>
              <a:xfrm>
                <a:off x="1177417" y="2552383"/>
                <a:ext cx="1670562" cy="911047"/>
              </a:xfrm>
              <a:custGeom>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8" name="右箭头 55"/>
              <p:cNvSpPr/>
              <p:nvPr/>
            </p:nvSpPr>
            <p:spPr>
              <a:xfrm>
                <a:off x="1074198" y="2188917"/>
                <a:ext cx="1670562" cy="1609411"/>
              </a:xfrm>
              <a:custGeom>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
          <p:nvSpPr>
            <p:cNvPr id="16" name="TextBox 35"/>
            <p:cNvSpPr txBox="1">
              <a:spLocks noChangeArrowheads="1"/>
            </p:cNvSpPr>
            <p:nvPr/>
          </p:nvSpPr>
          <p:spPr bwMode="auto">
            <a:xfrm>
              <a:off x="4369061" y="2754805"/>
              <a:ext cx="567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a:solidFill>
                    <a:srgbClr val="FFFFFF"/>
                  </a:solidFill>
                  <a:latin typeface="Impact" panose="020b0806030902050204" pitchFamily="34" charset="0"/>
                </a:rPr>
                <a:t>03</a:t>
              </a:r>
              <a:endParaRPr lang="zh-CN" altLang="en-US" sz="2800">
                <a:solidFill>
                  <a:srgbClr val="FFFFFF"/>
                </a:solidFill>
                <a:latin typeface="Impact" panose="020b0806030902050204" pitchFamily="34" charset="0"/>
              </a:endParaRPr>
            </a:p>
          </p:txBody>
        </p:sp>
      </p:grpSp>
      <p:grpSp>
        <p:nvGrpSpPr>
          <p:cNvPr id="19" name="组合 38"/>
          <p:cNvGrpSpPr/>
          <p:nvPr/>
        </p:nvGrpSpPr>
        <p:grpSpPr>
          <a:xfrm>
            <a:off x="2473325" y="2283814"/>
            <a:ext cx="1773238" cy="1609725"/>
            <a:chOff x="2473571" y="2211710"/>
            <a:chExt cx="1773781" cy="1609411"/>
          </a:xfrm>
        </p:grpSpPr>
        <p:grpSp>
          <p:nvGrpSpPr>
            <p:cNvPr id="20" name="组合 39"/>
            <p:cNvGrpSpPr/>
            <p:nvPr/>
          </p:nvGrpSpPr>
          <p:grpSpPr>
            <a:xfrm>
              <a:off x="2473571" y="2211710"/>
              <a:ext cx="1773781" cy="1609411"/>
              <a:chOff x="1074198" y="2188917"/>
              <a:chExt cx="1773781" cy="1609411"/>
            </a:xfrm>
          </p:grpSpPr>
          <p:sp>
            <p:nvSpPr>
              <p:cNvPr id="22" name="右箭头 55"/>
              <p:cNvSpPr/>
              <p:nvPr/>
            </p:nvSpPr>
            <p:spPr>
              <a:xfrm>
                <a:off x="1177418" y="2552383"/>
                <a:ext cx="1670561" cy="911047"/>
              </a:xfrm>
              <a:custGeom>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23" name="右箭头 55"/>
              <p:cNvSpPr/>
              <p:nvPr/>
            </p:nvSpPr>
            <p:spPr>
              <a:xfrm>
                <a:off x="1074198" y="2188917"/>
                <a:ext cx="1670561" cy="1609411"/>
              </a:xfrm>
              <a:custGeom>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7BCC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
          <p:nvSpPr>
            <p:cNvPr id="21" name="TextBox 40"/>
            <p:cNvSpPr txBox="1">
              <a:spLocks noChangeArrowheads="1"/>
            </p:cNvSpPr>
            <p:nvPr/>
          </p:nvSpPr>
          <p:spPr bwMode="auto">
            <a:xfrm>
              <a:off x="3155122" y="275480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a:solidFill>
                    <a:srgbClr val="FFFFFF"/>
                  </a:solidFill>
                  <a:latin typeface="Impact" panose="020b0806030902050204" pitchFamily="34" charset="0"/>
                </a:rPr>
                <a:t>02</a:t>
              </a:r>
              <a:endParaRPr lang="zh-CN" altLang="en-US" sz="2800">
                <a:solidFill>
                  <a:srgbClr val="FFFFFF"/>
                </a:solidFill>
                <a:latin typeface="Impact" panose="020b0806030902050204" pitchFamily="34" charset="0"/>
              </a:endParaRPr>
            </a:p>
          </p:txBody>
        </p:sp>
      </p:grpSp>
      <p:grpSp>
        <p:nvGrpSpPr>
          <p:cNvPr id="24" name="组合 43"/>
          <p:cNvGrpSpPr/>
          <p:nvPr/>
        </p:nvGrpSpPr>
        <p:grpSpPr>
          <a:xfrm>
            <a:off x="1258888" y="2283814"/>
            <a:ext cx="1774825" cy="1609725"/>
            <a:chOff x="1259632" y="2211710"/>
            <a:chExt cx="1773781" cy="1609411"/>
          </a:xfrm>
        </p:grpSpPr>
        <p:grpSp>
          <p:nvGrpSpPr>
            <p:cNvPr id="25" name="组合 44"/>
            <p:cNvGrpSpPr/>
            <p:nvPr/>
          </p:nvGrpSpPr>
          <p:grpSpPr>
            <a:xfrm>
              <a:off x="1259632" y="2211710"/>
              <a:ext cx="1773781" cy="1609411"/>
              <a:chOff x="1074198" y="2188917"/>
              <a:chExt cx="1773781" cy="1609411"/>
            </a:xfrm>
          </p:grpSpPr>
          <p:sp>
            <p:nvSpPr>
              <p:cNvPr id="27" name="右箭头 55"/>
              <p:cNvSpPr/>
              <p:nvPr/>
            </p:nvSpPr>
            <p:spPr>
              <a:xfrm>
                <a:off x="1177324" y="2552383"/>
                <a:ext cx="1670655" cy="911047"/>
              </a:xfrm>
              <a:custGeom>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28" name="右箭头 55"/>
              <p:cNvSpPr/>
              <p:nvPr/>
            </p:nvSpPr>
            <p:spPr>
              <a:xfrm>
                <a:off x="1074198" y="2188917"/>
                <a:ext cx="1670654" cy="1609411"/>
              </a:xfrm>
              <a:custGeom>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49A8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
          <p:nvSpPr>
            <p:cNvPr id="26" name="TextBox 45"/>
            <p:cNvSpPr txBox="1">
              <a:spLocks noChangeArrowheads="1"/>
            </p:cNvSpPr>
            <p:nvPr/>
          </p:nvSpPr>
          <p:spPr bwMode="auto">
            <a:xfrm>
              <a:off x="1941183" y="2754805"/>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a:solidFill>
                    <a:srgbClr val="FFFFFF"/>
                  </a:solidFill>
                  <a:latin typeface="Impact" panose="020b0806030902050204" pitchFamily="34" charset="0"/>
                </a:rPr>
                <a:t>01</a:t>
              </a:r>
              <a:endParaRPr lang="zh-CN" altLang="en-US" sz="2800">
                <a:solidFill>
                  <a:srgbClr val="FFFFFF"/>
                </a:solidFill>
                <a:latin typeface="Impact" panose="020b0806030902050204" pitchFamily="34" charset="0"/>
              </a:endParaRPr>
            </a:p>
          </p:txBody>
        </p:sp>
      </p:grpSp>
      <p:cxnSp>
        <p:nvCxnSpPr>
          <p:cNvPr id="29" name="直接连接符 28"/>
          <p:cNvCxnSpPr/>
          <p:nvPr/>
        </p:nvCxnSpPr>
        <p:spPr>
          <a:xfrm flipH="1" flipV="1">
            <a:off x="1619250" y="1564676"/>
            <a:ext cx="0" cy="874713"/>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矩形 1"/>
          <p:cNvSpPr>
            <a:spLocks noChangeArrowheads="1"/>
          </p:cNvSpPr>
          <p:nvPr/>
        </p:nvSpPr>
        <p:spPr bwMode="auto">
          <a:xfrm>
            <a:off x="1730375" y="1504351"/>
            <a:ext cx="1893888" cy="708025"/>
          </a:xfrm>
          <a:prstGeom prst="rect">
            <a:avLst/>
          </a:prstGeom>
          <a:noFill/>
          <a:ln>
            <a:noFill/>
          </a:ln>
        </p:spPr>
        <p:txBody>
          <a:bodyPr>
            <a:spAutoFit/>
          </a:bodyPr>
          <a:lstStyle/>
          <a:p>
            <a:pPr algn="just" fontAlgn="auto">
              <a:spcBef>
                <a:spcPct val="0"/>
              </a:spcBef>
              <a:spcAft>
                <a:spcPct val="0"/>
              </a:spcAft>
              <a:defRPr/>
            </a:pPr>
            <a:r>
              <a:rPr lang="zh-CN" altLang="en-US" sz="1000" ker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kern="0">
                <a:latin typeface="微软雅黑" panose="020b0503020204020204" pitchFamily="34" charset="-122"/>
                <a:ea typeface="微软雅黑" panose="020b0503020204020204" pitchFamily="34" charset="-122"/>
              </a:rPr>
              <a:t>……</a:t>
            </a:r>
            <a:endParaRPr lang="en-US" altLang="zh-CN" sz="1000" kern="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flipV="1">
            <a:off x="2806700" y="3833214"/>
            <a:ext cx="0" cy="874712"/>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矩形 1"/>
          <p:cNvSpPr>
            <a:spLocks noChangeArrowheads="1"/>
          </p:cNvSpPr>
          <p:nvPr/>
        </p:nvSpPr>
        <p:spPr bwMode="auto">
          <a:xfrm>
            <a:off x="2917825" y="4096739"/>
            <a:ext cx="1893888" cy="708025"/>
          </a:xfrm>
          <a:prstGeom prst="rect">
            <a:avLst/>
          </a:prstGeom>
          <a:noFill/>
          <a:ln>
            <a:noFill/>
          </a:ln>
        </p:spPr>
        <p:txBody>
          <a:bodyPr>
            <a:spAutoFit/>
          </a:bodyPr>
          <a:lstStyle/>
          <a:p>
            <a:pPr algn="just" fontAlgn="auto">
              <a:spcBef>
                <a:spcPct val="0"/>
              </a:spcBef>
              <a:spcAft>
                <a:spcPct val="0"/>
              </a:spcAft>
              <a:defRPr/>
            </a:pPr>
            <a:r>
              <a:rPr lang="zh-CN" altLang="en-US" sz="1000" ker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kern="0">
                <a:latin typeface="微软雅黑" panose="020b0503020204020204" pitchFamily="34" charset="-122"/>
                <a:ea typeface="微软雅黑" panose="020b0503020204020204" pitchFamily="34" charset="-122"/>
              </a:rPr>
              <a:t>……</a:t>
            </a:r>
            <a:endParaRPr lang="en-US" altLang="zh-CN" sz="1000" kern="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H="1" flipV="1">
            <a:off x="3870325" y="1564676"/>
            <a:ext cx="0" cy="874713"/>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矩形 1"/>
          <p:cNvSpPr>
            <a:spLocks noChangeArrowheads="1"/>
          </p:cNvSpPr>
          <p:nvPr/>
        </p:nvSpPr>
        <p:spPr bwMode="auto">
          <a:xfrm>
            <a:off x="3979863" y="1504351"/>
            <a:ext cx="1893887" cy="708025"/>
          </a:xfrm>
          <a:prstGeom prst="rect">
            <a:avLst/>
          </a:prstGeom>
          <a:noFill/>
          <a:ln>
            <a:noFill/>
          </a:ln>
        </p:spPr>
        <p:txBody>
          <a:bodyPr>
            <a:spAutoFit/>
          </a:bodyPr>
          <a:lstStyle/>
          <a:p>
            <a:pPr algn="just" fontAlgn="auto">
              <a:spcBef>
                <a:spcPct val="0"/>
              </a:spcBef>
              <a:spcAft>
                <a:spcPct val="0"/>
              </a:spcAft>
              <a:defRPr/>
            </a:pPr>
            <a:r>
              <a:rPr lang="zh-CN" altLang="en-US" sz="1000" ker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kern="0">
                <a:latin typeface="微软雅黑" panose="020b0503020204020204" pitchFamily="34" charset="-122"/>
                <a:ea typeface="微软雅黑" panose="020b0503020204020204" pitchFamily="34" charset="-122"/>
              </a:rPr>
              <a:t>……</a:t>
            </a:r>
            <a:endParaRPr lang="en-US" altLang="zh-CN" sz="1000" kern="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flipV="1">
            <a:off x="5051425" y="3833214"/>
            <a:ext cx="0" cy="874712"/>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矩形 1"/>
          <p:cNvSpPr>
            <a:spLocks noChangeArrowheads="1"/>
          </p:cNvSpPr>
          <p:nvPr/>
        </p:nvSpPr>
        <p:spPr bwMode="auto">
          <a:xfrm>
            <a:off x="5162550" y="4096739"/>
            <a:ext cx="1893888" cy="708025"/>
          </a:xfrm>
          <a:prstGeom prst="rect">
            <a:avLst/>
          </a:prstGeom>
          <a:noFill/>
          <a:ln>
            <a:noFill/>
          </a:ln>
        </p:spPr>
        <p:txBody>
          <a:bodyPr>
            <a:spAutoFit/>
          </a:bodyPr>
          <a:lstStyle/>
          <a:p>
            <a:pPr algn="just" fontAlgn="auto">
              <a:spcBef>
                <a:spcPct val="0"/>
              </a:spcBef>
              <a:spcAft>
                <a:spcPct val="0"/>
              </a:spcAft>
              <a:defRPr/>
            </a:pPr>
            <a:r>
              <a:rPr lang="zh-CN" altLang="en-US" sz="1000" ker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kern="0">
                <a:latin typeface="微软雅黑" panose="020b0503020204020204" pitchFamily="34" charset="-122"/>
                <a:ea typeface="微软雅黑" panose="020b0503020204020204" pitchFamily="34" charset="-122"/>
              </a:rPr>
              <a:t>……</a:t>
            </a:r>
            <a:endParaRPr lang="en-US" altLang="zh-CN" sz="1000" kern="0">
              <a:latin typeface="微软雅黑" panose="020b0503020204020204" pitchFamily="34" charset="-122"/>
              <a:ea typeface="微软雅黑" panose="020b0503020204020204" pitchFamily="34" charset="-122"/>
            </a:endParaRPr>
          </a:p>
        </p:txBody>
      </p:sp>
      <p:cxnSp>
        <p:nvCxnSpPr>
          <p:cNvPr id="37" name="直接连接符 36"/>
          <p:cNvCxnSpPr/>
          <p:nvPr/>
        </p:nvCxnSpPr>
        <p:spPr>
          <a:xfrm flipH="1" flipV="1">
            <a:off x="6196013" y="1564676"/>
            <a:ext cx="0" cy="874713"/>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矩形 1"/>
          <p:cNvSpPr>
            <a:spLocks noChangeArrowheads="1"/>
          </p:cNvSpPr>
          <p:nvPr/>
        </p:nvSpPr>
        <p:spPr bwMode="auto">
          <a:xfrm>
            <a:off x="6305550" y="1504351"/>
            <a:ext cx="1893888" cy="708025"/>
          </a:xfrm>
          <a:prstGeom prst="rect">
            <a:avLst/>
          </a:prstGeom>
          <a:noFill/>
          <a:ln>
            <a:noFill/>
          </a:ln>
        </p:spPr>
        <p:txBody>
          <a:bodyPr>
            <a:spAutoFit/>
          </a:bodyPr>
          <a:lstStyle/>
          <a:p>
            <a:pPr algn="just" fontAlgn="auto">
              <a:spcBef>
                <a:spcPct val="0"/>
              </a:spcBef>
              <a:spcAft>
                <a:spcPct val="0"/>
              </a:spcAft>
              <a:defRPr/>
            </a:pPr>
            <a:r>
              <a:rPr lang="zh-CN" altLang="en-US" sz="1000" ker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kern="0">
                <a:latin typeface="微软雅黑" panose="020b0503020204020204" pitchFamily="34" charset="-122"/>
                <a:ea typeface="微软雅黑" panose="020b0503020204020204" pitchFamily="34" charset="-122"/>
              </a:rPr>
              <a:t>……</a:t>
            </a:r>
            <a:endParaRPr lang="en-US" altLang="zh-CN" sz="1000" kern="0">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ppt_x</p:attrName>
                                        </p:attrNameLst>
                                      </p:cBhvr>
                                      <p:tavLst>
                                        <p:tav tm="0">
                                          <p:val>
                                            <p:strVal val="#ppt_x-#ppt_w*1.125000"/>
                                          </p:val>
                                        </p:tav>
                                        <p:tav tm="100000">
                                          <p:val>
                                            <p:strVal val="#ppt_x"/>
                                          </p:val>
                                        </p:tav>
                                      </p:tavLst>
                                    </p:anim>
                                    <p:animEffect transition="in" filter="wipe(right)">
                                      <p:cBhvr>
                                        <p:cTn id="12" dur="500"/>
                                        <p:tgtEl>
                                          <p:spTgt spid="19"/>
                                        </p:tgtEl>
                                      </p:cBhvr>
                                    </p:animEffect>
                                  </p:childTnLst>
                                </p:cTn>
                              </p:par>
                              <p:par>
                                <p:cTn id="13" presetID="12" presetClass="entr" presetSubtype="8" fill="hold"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nodeType="withEffect">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ppt_x</p:attrName>
                                        </p:attrNameLst>
                                      </p:cBhvr>
                                      <p:tavLst>
                                        <p:tav tm="0">
                                          <p:val>
                                            <p:strVal val="#ppt_x-#ppt_w*1.125000"/>
                                          </p:val>
                                        </p:tav>
                                        <p:tav tm="100000">
                                          <p:val>
                                            <p:strVal val="#ppt_x"/>
                                          </p:val>
                                        </p:tav>
                                      </p:tavLst>
                                    </p:anim>
                                    <p:animEffect transition="in" filter="wipe(right)">
                                      <p:cBhvr>
                                        <p:cTn id="20" dur="500"/>
                                        <p:tgtEl>
                                          <p:spTgt spid="9"/>
                                        </p:tgtEl>
                                      </p:cBhvr>
                                    </p:animEffect>
                                  </p:childTnLst>
                                </p:cTn>
                              </p:par>
                              <p:par>
                                <p:cTn id="21" presetID="12" presetClass="entr" presetSubtype="8" fill="hold" nodeType="withEffect">
                                  <p:stCondLst>
                                    <p:cond delay="8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par>
                          <p:cTn id="25" fill="hold" nodeType="afterGroup">
                            <p:stCondLst>
                              <p:cond delay="1300"/>
                            </p:stCondLst>
                            <p:childTnLst>
                              <p:par>
                                <p:cTn id="26" presetID="22" presetClass="entr" presetSubtype="4"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par>
                          <p:cTn id="29" fill="hold" nodeType="afterGroup">
                            <p:stCondLst>
                              <p:cond delay="1800"/>
                            </p:stCondLst>
                            <p:childTnLst>
                              <p:par>
                                <p:cTn id="30" presetID="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300" fill="hold"/>
                                        <p:tgtEl>
                                          <p:spTgt spid="30"/>
                                        </p:tgtEl>
                                        <p:attrNameLst>
                                          <p:attrName>ppt_x</p:attrName>
                                        </p:attrNameLst>
                                      </p:cBhvr>
                                      <p:tavLst>
                                        <p:tav tm="0">
                                          <p:val>
                                            <p:strVal val="0-#ppt_w/2"/>
                                          </p:val>
                                        </p:tav>
                                        <p:tav tm="100000">
                                          <p:val>
                                            <p:strVal val="#ppt_x"/>
                                          </p:val>
                                        </p:tav>
                                      </p:tavLst>
                                    </p:anim>
                                    <p:anim calcmode="lin" valueType="num">
                                      <p:cBhvr additive="base">
                                        <p:cTn id="33" dur="300" fill="hold"/>
                                        <p:tgtEl>
                                          <p:spTgt spid="30"/>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100"/>
                            </p:stCondLst>
                            <p:childTnLst>
                              <p:par>
                                <p:cTn id="35" presetID="22" presetClass="entr" presetSubtype="4"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par>
                          <p:cTn id="38" fill="hold" nodeType="afterGroup">
                            <p:stCondLst>
                              <p:cond delay="26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300" fill="hold"/>
                                        <p:tgtEl>
                                          <p:spTgt spid="32"/>
                                        </p:tgtEl>
                                        <p:attrNameLst>
                                          <p:attrName>ppt_x</p:attrName>
                                        </p:attrNameLst>
                                      </p:cBhvr>
                                      <p:tavLst>
                                        <p:tav tm="0">
                                          <p:val>
                                            <p:strVal val="0-#ppt_w/2"/>
                                          </p:val>
                                        </p:tav>
                                        <p:tav tm="100000">
                                          <p:val>
                                            <p:strVal val="#ppt_x"/>
                                          </p:val>
                                        </p:tav>
                                      </p:tavLst>
                                    </p:anim>
                                    <p:anim calcmode="lin" valueType="num">
                                      <p:cBhvr additive="base">
                                        <p:cTn id="42" dur="300" fill="hold"/>
                                        <p:tgtEl>
                                          <p:spTgt spid="32"/>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900"/>
                            </p:stCondLst>
                            <p:childTnLst>
                              <p:par>
                                <p:cTn id="44" presetID="22" presetClass="entr" presetSubtype="4"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nodeType="afterGroup">
                            <p:stCondLst>
                              <p:cond delay="3400"/>
                            </p:stCondLst>
                            <p:childTnLst>
                              <p:par>
                                <p:cTn id="48" presetID="2" presetClass="entr" presetSubtype="8"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300" fill="hold"/>
                                        <p:tgtEl>
                                          <p:spTgt spid="34"/>
                                        </p:tgtEl>
                                        <p:attrNameLst>
                                          <p:attrName>ppt_x</p:attrName>
                                        </p:attrNameLst>
                                      </p:cBhvr>
                                      <p:tavLst>
                                        <p:tav tm="0">
                                          <p:val>
                                            <p:strVal val="0-#ppt_w/2"/>
                                          </p:val>
                                        </p:tav>
                                        <p:tav tm="100000">
                                          <p:val>
                                            <p:strVal val="#ppt_x"/>
                                          </p:val>
                                        </p:tav>
                                      </p:tavLst>
                                    </p:anim>
                                    <p:anim calcmode="lin" valueType="num">
                                      <p:cBhvr additive="base">
                                        <p:cTn id="51" dur="300" fill="hold"/>
                                        <p:tgtEl>
                                          <p:spTgt spid="34"/>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3700"/>
                            </p:stCondLst>
                            <p:childTnLst>
                              <p:par>
                                <p:cTn id="53" presetID="22" presetClass="entr" presetSubtype="4"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childTnLst>
                          </p:cTn>
                        </p:par>
                        <p:par>
                          <p:cTn id="56" fill="hold" nodeType="afterGroup">
                            <p:stCondLst>
                              <p:cond delay="4200"/>
                            </p:stCondLst>
                            <p:childTnLst>
                              <p:par>
                                <p:cTn id="57" presetID="2" presetClass="entr" presetSubtype="8"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300" fill="hold"/>
                                        <p:tgtEl>
                                          <p:spTgt spid="36"/>
                                        </p:tgtEl>
                                        <p:attrNameLst>
                                          <p:attrName>ppt_x</p:attrName>
                                        </p:attrNameLst>
                                      </p:cBhvr>
                                      <p:tavLst>
                                        <p:tav tm="0">
                                          <p:val>
                                            <p:strVal val="0-#ppt_w/2"/>
                                          </p:val>
                                        </p:tav>
                                        <p:tav tm="100000">
                                          <p:val>
                                            <p:strVal val="#ppt_x"/>
                                          </p:val>
                                        </p:tav>
                                      </p:tavLst>
                                    </p:anim>
                                    <p:anim calcmode="lin" valueType="num">
                                      <p:cBhvr additive="base">
                                        <p:cTn id="60" dur="300" fill="hold"/>
                                        <p:tgtEl>
                                          <p:spTgt spid="36"/>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4500"/>
                            </p:stCondLst>
                            <p:childTnLst>
                              <p:par>
                                <p:cTn id="62" presetID="22" presetClass="entr" presetSubtype="4"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down)">
                                      <p:cBhvr>
                                        <p:cTn id="64" dur="500"/>
                                        <p:tgtEl>
                                          <p:spTgt spid="37"/>
                                        </p:tgtEl>
                                      </p:cBhvr>
                                    </p:animEffect>
                                  </p:childTnLst>
                                </p:cTn>
                              </p:par>
                            </p:childTnLst>
                          </p:cTn>
                        </p:par>
                        <p:par>
                          <p:cTn id="65" fill="hold" nodeType="afterGroup">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300" fill="hold"/>
                                        <p:tgtEl>
                                          <p:spTgt spid="38"/>
                                        </p:tgtEl>
                                        <p:attrNameLst>
                                          <p:attrName>ppt_x</p:attrName>
                                        </p:attrNameLst>
                                      </p:cBhvr>
                                      <p:tavLst>
                                        <p:tav tm="0">
                                          <p:val>
                                            <p:strVal val="0-#ppt_w/2"/>
                                          </p:val>
                                        </p:tav>
                                        <p:tav tm="100000">
                                          <p:val>
                                            <p:strVal val="#ppt_x"/>
                                          </p:val>
                                        </p:tav>
                                      </p:tavLst>
                                    </p:anim>
                                    <p:anim calcmode="lin" valueType="num">
                                      <p:cBhvr additive="base">
                                        <p:cTn id="69" dur="3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p:bldP spid="36" grpId="0"/>
      <p:bldP spid="3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459940" y="100231"/>
            <a:ext cx="2245121" cy="400110"/>
          </a:xfrm>
          <a:prstGeom prst="rect">
            <a:avLst/>
          </a:prstGeom>
          <a:noFill/>
        </p:spPr>
        <p:txBody>
          <a:bodyPr wrap="square" rtlCol="0">
            <a:spAutoFit/>
          </a:bodyPr>
          <a:lstStyle/>
          <a:p>
            <a:pPr algn="ctr"/>
            <a:r>
              <a:rPr lang="zh-CN" altLang="en-US" sz="2000" smtClean="0">
                <a:solidFill>
                  <a:schemeClr val="tx1">
                    <a:lumMod val="65000"/>
                    <a:lumOff val="35000"/>
                  </a:schemeClr>
                </a:solidFill>
                <a:latin typeface="黑体" panose="02010609060101010101" pitchFamily="49" charset="-122"/>
                <a:ea typeface="黑体" panose="02010609060101010101" pitchFamily="49" charset="-122"/>
              </a:rPr>
              <a:t>标题文字内容</a:t>
            </a:r>
            <a:endParaRPr lang="zh-CN" altLang="en-US" sz="20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966013" y="500341"/>
            <a:ext cx="3232974" cy="261610"/>
          </a:xfrm>
          <a:prstGeom prst="rect">
            <a:avLst/>
          </a:prstGeom>
          <a:noFill/>
        </p:spPr>
        <p:txBody>
          <a:bodyPr wrap="square" rtlCol="0">
            <a:spAutoFit/>
          </a:bodyPr>
          <a:lstStyle/>
          <a:p>
            <a:pPr algn="ctr"/>
            <a:r>
              <a:rPr lang="zh-CN" altLang="en-US" sz="110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24"/>
          <p:cNvSpPr txBox="1"/>
          <p:nvPr/>
        </p:nvSpPr>
        <p:spPr>
          <a:xfrm>
            <a:off x="1428139" y="3509272"/>
            <a:ext cx="6287723" cy="1038746"/>
          </a:xfrm>
          <a:prstGeom prst="rect">
            <a:avLst/>
          </a:prstGeom>
          <a:noFill/>
        </p:spPr>
        <p:txBody>
          <a:bodyPr wrap="square" lIns="0" tIns="0" rIns="0" bIns="0" rtlCol="0">
            <a:spAutoFit/>
          </a:bodyPr>
          <a:lstStyle/>
          <a:p>
            <a:pPr algn="just">
              <a:lnSpc>
                <a:spcPct val="150000"/>
              </a:lnSpc>
            </a:pPr>
            <a:r>
              <a:rPr lang="zh-CN" altLang="en-US" sz="1500" smtClean="0">
                <a:latin typeface="微软雅黑" panose="020b0503020204020204" pitchFamily="34" charset="-122"/>
                <a:ea typeface="微软雅黑" panose="020b0503020204020204" pitchFamily="34" charset="-122"/>
              </a:rPr>
              <a:t>此处添加详细文本描述，建议与标题相关并符合整体语言风格，语言描述尽量。此处添加详细文本描述，建议与标题相关并符合整体语言风格，语言描述尽量。此处添加详细文本描述</a:t>
            </a:r>
            <a:r>
              <a:rPr lang="en-US" altLang="zh-CN" sz="1500" smtClean="0">
                <a:latin typeface="微软雅黑" panose="020b0503020204020204" pitchFamily="34" charset="-122"/>
                <a:ea typeface="微软雅黑" panose="020b0503020204020204" pitchFamily="34" charset="-122"/>
              </a:rPr>
              <a:t>……</a:t>
            </a:r>
            <a:endParaRPr lang="zh-CN" altLang="en-US" sz="1500" smtClean="0">
              <a:latin typeface="微软雅黑" panose="020b0503020204020204" pitchFamily="34" charset="-122"/>
              <a:ea typeface="微软雅黑" panose="020b0503020204020204" pitchFamily="34" charset="-122"/>
            </a:endParaRPr>
          </a:p>
        </p:txBody>
      </p:sp>
      <p:sp>
        <p:nvSpPr>
          <p:cNvPr id="7" name="矩形 6"/>
          <p:cNvSpPr/>
          <p:nvPr/>
        </p:nvSpPr>
        <p:spPr>
          <a:xfrm>
            <a:off x="822483" y="3326567"/>
            <a:ext cx="7499034" cy="1404156"/>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67715" y="3499673"/>
            <a:ext cx="105491" cy="10781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263890" y="3499673"/>
            <a:ext cx="105491" cy="10781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90153" y="1141091"/>
            <a:ext cx="1895556" cy="1709058"/>
            <a:chOff x="920204" y="1521455"/>
            <a:chExt cx="2527408" cy="2278744"/>
          </a:xfrm>
          <a:solidFill>
            <a:srgbClr val="49A809"/>
          </a:solidFill>
        </p:grpSpPr>
        <p:sp>
          <p:nvSpPr>
            <p:cNvPr id="11" name="Freeform 5"/>
            <p:cNvSpPr/>
            <p:nvPr/>
          </p:nvSpPr>
          <p:spPr bwMode="auto">
            <a:xfrm>
              <a:off x="920204" y="1521455"/>
              <a:ext cx="2527408" cy="227874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2" name="TextBox 3"/>
            <p:cNvSpPr txBox="1"/>
            <p:nvPr/>
          </p:nvSpPr>
          <p:spPr>
            <a:xfrm>
              <a:off x="1426859" y="2045274"/>
              <a:ext cx="1514099" cy="1231107"/>
            </a:xfrm>
            <a:prstGeom prst="rect">
              <a:avLst/>
            </a:prstGeom>
            <a:grpFill/>
          </p:spPr>
          <p:txBody>
            <a:bodyPr wrap="square" lIns="0" tIns="0" rIns="0" bIns="0" rtlCol="0">
              <a:spAutoFit/>
            </a:bodyPr>
            <a:lstStyle/>
            <a:p>
              <a:pPr algn="ctr"/>
              <a:r>
                <a:rPr lang="zh-CN" altLang="en-US" sz="3000" b="1" smtClean="0">
                  <a:solidFill>
                    <a:schemeClr val="bg1"/>
                  </a:solidFill>
                  <a:latin typeface="微软雅黑" panose="020b0503020204020204" pitchFamily="34" charset="-122"/>
                  <a:ea typeface="微软雅黑" panose="020b0503020204020204" pitchFamily="34" charset="-122"/>
                </a:rPr>
                <a:t>添加标题</a:t>
              </a:r>
              <a:endParaRPr lang="zh-CN" altLang="en-US" sz="3000" b="1">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589272" y="1141091"/>
            <a:ext cx="1895556" cy="1709058"/>
            <a:chOff x="8785696" y="1521455"/>
            <a:chExt cx="2527408" cy="2278744"/>
          </a:xfrm>
          <a:solidFill>
            <a:srgbClr val="7BCC1A"/>
          </a:solidFill>
        </p:grpSpPr>
        <p:sp>
          <p:nvSpPr>
            <p:cNvPr id="14" name="Freeform 5"/>
            <p:cNvSpPr/>
            <p:nvPr/>
          </p:nvSpPr>
          <p:spPr bwMode="auto">
            <a:xfrm>
              <a:off x="8785696" y="1521455"/>
              <a:ext cx="2527408" cy="227874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TextBox 3"/>
            <p:cNvSpPr txBox="1"/>
            <p:nvPr/>
          </p:nvSpPr>
          <p:spPr>
            <a:xfrm>
              <a:off x="9375296" y="2045274"/>
              <a:ext cx="1348208" cy="1231107"/>
            </a:xfrm>
            <a:prstGeom prst="rect">
              <a:avLst/>
            </a:prstGeom>
            <a:grpFill/>
          </p:spPr>
          <p:txBody>
            <a:bodyPr wrap="square" lIns="0" tIns="0" rIns="0" bIns="0" rtlCol="0">
              <a:spAutoFit/>
            </a:bodyPr>
            <a:lstStyle/>
            <a:p>
              <a:pPr algn="ctr"/>
              <a:r>
                <a:rPr lang="zh-CN" altLang="en-US" sz="3000" b="1" smtClean="0">
                  <a:solidFill>
                    <a:schemeClr val="bg1"/>
                  </a:solidFill>
                  <a:latin typeface="微软雅黑" panose="020b0503020204020204" pitchFamily="34" charset="-122"/>
                  <a:ea typeface="微软雅黑" panose="020b0503020204020204" pitchFamily="34" charset="-122"/>
                </a:rPr>
                <a:t>添加标题</a:t>
              </a:r>
              <a:endParaRPr lang="zh-CN" altLang="en-US" sz="3000" b="1">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656526" y="1141091"/>
            <a:ext cx="1895556" cy="1709058"/>
            <a:chOff x="3542035" y="1521455"/>
            <a:chExt cx="2527408" cy="2278744"/>
          </a:xfrm>
          <a:solidFill>
            <a:srgbClr val="7BCC1A"/>
          </a:solidFill>
        </p:grpSpPr>
        <p:sp>
          <p:nvSpPr>
            <p:cNvPr id="17" name="Freeform 5"/>
            <p:cNvSpPr/>
            <p:nvPr/>
          </p:nvSpPr>
          <p:spPr bwMode="auto">
            <a:xfrm>
              <a:off x="3542035" y="1521455"/>
              <a:ext cx="2527408" cy="227874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8" name="TextBox 3"/>
            <p:cNvSpPr txBox="1"/>
            <p:nvPr/>
          </p:nvSpPr>
          <p:spPr>
            <a:xfrm>
              <a:off x="4064600" y="2045274"/>
              <a:ext cx="1482279" cy="1231107"/>
            </a:xfrm>
            <a:prstGeom prst="rect">
              <a:avLst/>
            </a:prstGeom>
            <a:grpFill/>
          </p:spPr>
          <p:txBody>
            <a:bodyPr wrap="square" lIns="0" tIns="0" rIns="0" bIns="0" rtlCol="0">
              <a:spAutoFit/>
            </a:bodyPr>
            <a:lstStyle/>
            <a:p>
              <a:pPr algn="ctr"/>
              <a:r>
                <a:rPr lang="zh-CN" altLang="en-US" sz="3000" b="1" smtClean="0">
                  <a:solidFill>
                    <a:schemeClr val="bg1"/>
                  </a:solidFill>
                  <a:latin typeface="微软雅黑" panose="020b0503020204020204" pitchFamily="34" charset="-122"/>
                  <a:ea typeface="微软雅黑" panose="020b0503020204020204" pitchFamily="34" charset="-122"/>
                </a:rPr>
                <a:t>添加标题</a:t>
              </a:r>
              <a:endParaRPr lang="zh-CN" altLang="en-US" sz="3000" b="1">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622900" y="1141091"/>
            <a:ext cx="1895556" cy="1709058"/>
            <a:chOff x="6163866" y="1521455"/>
            <a:chExt cx="2527408" cy="2278744"/>
          </a:xfrm>
          <a:solidFill>
            <a:srgbClr val="49A809"/>
          </a:solidFill>
        </p:grpSpPr>
        <p:sp>
          <p:nvSpPr>
            <p:cNvPr id="20" name="Freeform 5"/>
            <p:cNvSpPr/>
            <p:nvPr/>
          </p:nvSpPr>
          <p:spPr bwMode="auto">
            <a:xfrm>
              <a:off x="6163866" y="1521455"/>
              <a:ext cx="2527408" cy="227874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1" name="TextBox 3"/>
            <p:cNvSpPr txBox="1"/>
            <p:nvPr/>
          </p:nvSpPr>
          <p:spPr>
            <a:xfrm>
              <a:off x="6772073" y="2045274"/>
              <a:ext cx="1310997" cy="1231107"/>
            </a:xfrm>
            <a:prstGeom prst="rect">
              <a:avLst/>
            </a:prstGeom>
            <a:grpFill/>
          </p:spPr>
          <p:txBody>
            <a:bodyPr wrap="square" lIns="0" tIns="0" rIns="0" bIns="0" rtlCol="0">
              <a:spAutoFit/>
            </a:bodyPr>
            <a:lstStyle/>
            <a:p>
              <a:pPr algn="ctr"/>
              <a:r>
                <a:rPr lang="zh-CN" altLang="en-US" sz="3000" b="1" smtClean="0">
                  <a:solidFill>
                    <a:schemeClr val="bg1"/>
                  </a:solidFill>
                  <a:latin typeface="微软雅黑" panose="020b0503020204020204" pitchFamily="34" charset="-122"/>
                  <a:ea typeface="微软雅黑" panose="020b0503020204020204" pitchFamily="34" charset="-122"/>
                </a:rPr>
                <a:t>添加标题</a:t>
              </a:r>
              <a:endParaRPr lang="zh-CN" altLang="en-US" sz="3000" b="1">
                <a:solidFill>
                  <a:schemeClr val="bg1"/>
                </a:solidFill>
                <a:latin typeface="微软雅黑" panose="020b0503020204020204" pitchFamily="34" charset="-122"/>
                <a:ea typeface="微软雅黑" panose="020b0503020204020204" pitchFamily="34" charset="-122"/>
              </a:endParaRPr>
            </a:p>
          </p:txBody>
        </p:sp>
      </p:grpSp>
      <p:sp>
        <p:nvSpPr>
          <p:cNvPr id="22" name="Freeform 5"/>
          <p:cNvSpPr/>
          <p:nvPr/>
        </p:nvSpPr>
        <p:spPr bwMode="auto">
          <a:xfrm>
            <a:off x="770204" y="1213266"/>
            <a:ext cx="1735455" cy="1564709"/>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3" name="Freeform 5"/>
          <p:cNvSpPr/>
          <p:nvPr/>
        </p:nvSpPr>
        <p:spPr bwMode="auto">
          <a:xfrm>
            <a:off x="2736577" y="1213266"/>
            <a:ext cx="1735455" cy="1564709"/>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4" name="Freeform 5"/>
          <p:cNvSpPr/>
          <p:nvPr/>
        </p:nvSpPr>
        <p:spPr bwMode="auto">
          <a:xfrm>
            <a:off x="4702950" y="1213266"/>
            <a:ext cx="1735455" cy="1564709"/>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5" name="Freeform 5"/>
          <p:cNvSpPr/>
          <p:nvPr/>
        </p:nvSpPr>
        <p:spPr bwMode="auto">
          <a:xfrm>
            <a:off x="6669323" y="1213266"/>
            <a:ext cx="1735455" cy="1564709"/>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grpSp>
        <p:nvGrpSpPr>
          <p:cNvPr id="26" name="组合 25"/>
          <p:cNvGrpSpPr/>
          <p:nvPr/>
        </p:nvGrpSpPr>
        <p:grpSpPr>
          <a:xfrm>
            <a:off x="2284962" y="1932262"/>
            <a:ext cx="655587" cy="126716"/>
            <a:chOff x="3005398" y="2593891"/>
            <a:chExt cx="817496" cy="158010"/>
          </a:xfrm>
        </p:grpSpPr>
        <p:grpSp>
          <p:nvGrpSpPr>
            <p:cNvPr id="27" name="组合 26"/>
            <p:cNvGrpSpPr/>
            <p:nvPr/>
          </p:nvGrpSpPr>
          <p:grpSpPr>
            <a:xfrm rot="5400000">
              <a:off x="3005399" y="2593890"/>
              <a:ext cx="158010" cy="158012"/>
              <a:chOff x="4486616" y="3001075"/>
              <a:chExt cx="274695" cy="274699"/>
            </a:xfrm>
          </p:grpSpPr>
          <p:sp>
            <p:nvSpPr>
              <p:cNvPr id="34" name="椭圆 3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8" name="组合 27"/>
            <p:cNvGrpSpPr/>
            <p:nvPr/>
          </p:nvGrpSpPr>
          <p:grpSpPr>
            <a:xfrm rot="5400000">
              <a:off x="3664883" y="2593890"/>
              <a:ext cx="158010" cy="158012"/>
              <a:chOff x="4486616" y="3001075"/>
              <a:chExt cx="274695" cy="274699"/>
            </a:xfrm>
          </p:grpSpPr>
          <p:sp>
            <p:nvSpPr>
              <p:cNvPr id="32" name="椭圆 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9" name="组合 28"/>
            <p:cNvGrpSpPr/>
            <p:nvPr/>
          </p:nvGrpSpPr>
          <p:grpSpPr>
            <a:xfrm rot="16200000">
              <a:off x="3384091" y="2354714"/>
              <a:ext cx="67821" cy="636364"/>
              <a:chOff x="1235365" y="2098390"/>
              <a:chExt cx="67821" cy="384317"/>
            </a:xfrm>
          </p:grpSpPr>
          <p:sp>
            <p:nvSpPr>
              <p:cNvPr id="30" name="圆角矩形 29"/>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圆角矩形 30"/>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36" name="组合 35"/>
          <p:cNvGrpSpPr/>
          <p:nvPr/>
        </p:nvGrpSpPr>
        <p:grpSpPr>
          <a:xfrm>
            <a:off x="4256042" y="1932262"/>
            <a:ext cx="655587" cy="126716"/>
            <a:chOff x="3005398" y="2593891"/>
            <a:chExt cx="817496" cy="158010"/>
          </a:xfrm>
        </p:grpSpPr>
        <p:grpSp>
          <p:nvGrpSpPr>
            <p:cNvPr id="37" name="组合 36"/>
            <p:cNvGrpSpPr/>
            <p:nvPr/>
          </p:nvGrpSpPr>
          <p:grpSpPr>
            <a:xfrm rot="5400000">
              <a:off x="3005399" y="2593890"/>
              <a:ext cx="158010" cy="158012"/>
              <a:chOff x="4486616" y="3001075"/>
              <a:chExt cx="274695" cy="274699"/>
            </a:xfrm>
          </p:grpSpPr>
          <p:sp>
            <p:nvSpPr>
              <p:cNvPr id="44" name="椭圆 4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8" name="组合 37"/>
            <p:cNvGrpSpPr/>
            <p:nvPr/>
          </p:nvGrpSpPr>
          <p:grpSpPr>
            <a:xfrm rot="5400000">
              <a:off x="3664883" y="2593890"/>
              <a:ext cx="158010" cy="158012"/>
              <a:chOff x="4486616" y="3001075"/>
              <a:chExt cx="274695" cy="274699"/>
            </a:xfrm>
          </p:grpSpPr>
          <p:sp>
            <p:nvSpPr>
              <p:cNvPr id="42" name="椭圆 4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9" name="组合 38"/>
            <p:cNvGrpSpPr/>
            <p:nvPr/>
          </p:nvGrpSpPr>
          <p:grpSpPr>
            <a:xfrm rot="16200000">
              <a:off x="3384091" y="2354714"/>
              <a:ext cx="67821" cy="636364"/>
              <a:chOff x="1235365" y="2098390"/>
              <a:chExt cx="67821" cy="384317"/>
            </a:xfrm>
          </p:grpSpPr>
          <p:sp>
            <p:nvSpPr>
              <p:cNvPr id="40" name="圆角矩形 39"/>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圆角矩形 40"/>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46" name="组合 45"/>
          <p:cNvGrpSpPr/>
          <p:nvPr/>
        </p:nvGrpSpPr>
        <p:grpSpPr>
          <a:xfrm>
            <a:off x="6216671" y="1932262"/>
            <a:ext cx="655587" cy="126716"/>
            <a:chOff x="3005398" y="2593891"/>
            <a:chExt cx="817496" cy="158010"/>
          </a:xfrm>
        </p:grpSpPr>
        <p:grpSp>
          <p:nvGrpSpPr>
            <p:cNvPr id="47" name="组合 46"/>
            <p:cNvGrpSpPr/>
            <p:nvPr/>
          </p:nvGrpSpPr>
          <p:grpSpPr>
            <a:xfrm rot="5400000">
              <a:off x="3005399" y="2593890"/>
              <a:ext cx="158010" cy="158012"/>
              <a:chOff x="4486616" y="3001075"/>
              <a:chExt cx="274695" cy="274699"/>
            </a:xfrm>
          </p:grpSpPr>
          <p:sp>
            <p:nvSpPr>
              <p:cNvPr id="54" name="椭圆 5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椭圆 54"/>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8" name="组合 47"/>
            <p:cNvGrpSpPr/>
            <p:nvPr/>
          </p:nvGrpSpPr>
          <p:grpSpPr>
            <a:xfrm rot="5400000">
              <a:off x="3664883" y="2593890"/>
              <a:ext cx="158010" cy="158012"/>
              <a:chOff x="4486616" y="3001075"/>
              <a:chExt cx="274695" cy="274699"/>
            </a:xfrm>
          </p:grpSpPr>
          <p:sp>
            <p:nvSpPr>
              <p:cNvPr id="52" name="椭圆 5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9" name="组合 48"/>
            <p:cNvGrpSpPr/>
            <p:nvPr/>
          </p:nvGrpSpPr>
          <p:grpSpPr>
            <a:xfrm rot="16200000">
              <a:off x="3384091" y="2354714"/>
              <a:ext cx="67821" cy="636364"/>
              <a:chOff x="1235365" y="2098390"/>
              <a:chExt cx="67821" cy="384317"/>
            </a:xfrm>
          </p:grpSpPr>
          <p:sp>
            <p:nvSpPr>
              <p:cNvPr id="50" name="圆角矩形 49"/>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圆角矩形 50"/>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
                                          </p:val>
                                        </p:tav>
                                        <p:tav tm="100000">
                                          <p:val>
                                            <p:strVal val="#ppt_x"/>
                                          </p:val>
                                        </p:tav>
                                      </p:tavLst>
                                    </p:anim>
                                    <p:anim calcmode="lin" valueType="num">
                                      <p:cBhvr>
                                        <p:cTn id="11" dur="500" fill="hold"/>
                                        <p:tgtEl>
                                          <p:spTgt spid="16"/>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fltVal val="0.5"/>
                                          </p:val>
                                        </p:tav>
                                        <p:tav tm="100000">
                                          <p:val>
                                            <p:strVal val="#ppt_x"/>
                                          </p:val>
                                        </p:tav>
                                      </p:tavLst>
                                    </p:anim>
                                    <p:anim calcmode="lin" valueType="num">
                                      <p:cBhvr>
                                        <p:cTn id="18" dur="500" fill="hold"/>
                                        <p:tgtEl>
                                          <p:spTgt spid="2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fltVal val="0.5"/>
                                          </p:val>
                                        </p:tav>
                                        <p:tav tm="100000">
                                          <p:val>
                                            <p:strVal val="#ppt_x"/>
                                          </p:val>
                                        </p:tav>
                                      </p:tavLst>
                                    </p:anim>
                                    <p:anim calcmode="lin" valueType="num">
                                      <p:cBhvr>
                                        <p:cTn id="25" dur="500" fill="hold"/>
                                        <p:tgtEl>
                                          <p:spTgt spid="19"/>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4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fltVal val="0.5"/>
                                          </p:val>
                                        </p:tav>
                                        <p:tav tm="100000">
                                          <p:val>
                                            <p:strVal val="#ppt_x"/>
                                          </p:val>
                                        </p:tav>
                                      </p:tavLst>
                                    </p:anim>
                                    <p:anim calcmode="lin" valueType="num">
                                      <p:cBhvr>
                                        <p:cTn id="39" dur="500" fill="hold"/>
                                        <p:tgtEl>
                                          <p:spTgt spid="10"/>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fltVal val="0.5"/>
                                          </p:val>
                                        </p:tav>
                                        <p:tav tm="100000">
                                          <p:val>
                                            <p:strVal val="#ppt_x"/>
                                          </p:val>
                                        </p:tav>
                                      </p:tavLst>
                                    </p:anim>
                                    <p:anim calcmode="lin" valueType="num">
                                      <p:cBhvr>
                                        <p:cTn id="46" dur="500" fill="hold"/>
                                        <p:tgtEl>
                                          <p:spTgt spid="2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6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anim calcmode="lin" valueType="num">
                                      <p:cBhvr>
                                        <p:cTn id="59" dur="500" fill="hold"/>
                                        <p:tgtEl>
                                          <p:spTgt spid="25"/>
                                        </p:tgtEl>
                                        <p:attrNameLst>
                                          <p:attrName>ppt_x</p:attrName>
                                        </p:attrNameLst>
                                      </p:cBhvr>
                                      <p:tavLst>
                                        <p:tav tm="0">
                                          <p:val>
                                            <p:fltVal val="0.5"/>
                                          </p:val>
                                        </p:tav>
                                        <p:tav tm="100000">
                                          <p:val>
                                            <p:strVal val="#ppt_x"/>
                                          </p:val>
                                        </p:tav>
                                      </p:tavLst>
                                    </p:anim>
                                    <p:anim calcmode="lin" valueType="num">
                                      <p:cBhvr>
                                        <p:cTn id="60" dur="500" fill="hold"/>
                                        <p:tgtEl>
                                          <p:spTgt spid="25"/>
                                        </p:tgtEl>
                                        <p:attrNameLst>
                                          <p:attrName>ppt_y</p:attrName>
                                        </p:attrNameLst>
                                      </p:cBhvr>
                                      <p:tavLst>
                                        <p:tav tm="0">
                                          <p:val>
                                            <p:fltVal val="0.5"/>
                                          </p:val>
                                        </p:tav>
                                        <p:tav tm="100000">
                                          <p:val>
                                            <p:strVal val="#ppt_y"/>
                                          </p:val>
                                        </p:tav>
                                      </p:tavLst>
                                    </p:anim>
                                  </p:childTnLst>
                                </p:cTn>
                              </p:par>
                            </p:childTnLst>
                          </p:cTn>
                        </p:par>
                        <p:par>
                          <p:cTn id="61" fill="hold" nodeType="afterGroup">
                            <p:stCondLst>
                              <p:cond delay="1100"/>
                            </p:stCondLst>
                            <p:childTnLst>
                              <p:par>
                                <p:cTn id="62" presetID="16" presetClass="entr" presetSubtype="21"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par>
                                <p:cTn id="65" presetID="16" presetClass="entr" presetSubtype="21" fill="hold" nodeType="withEffect">
                                  <p:stCondLst>
                                    <p:cond delay="35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par>
                                <p:cTn id="68" presetID="16" presetClass="entr" presetSubtype="21" fill="hold" nodeType="withEffect">
                                  <p:stCondLst>
                                    <p:cond delay="700"/>
                                  </p:stCondLst>
                                  <p:childTnLst>
                                    <p:set>
                                      <p:cBhvr>
                                        <p:cTn id="69" dur="1" fill="hold">
                                          <p:stCondLst>
                                            <p:cond delay="0"/>
                                          </p:stCondLst>
                                        </p:cTn>
                                        <p:tgtEl>
                                          <p:spTgt spid="46"/>
                                        </p:tgtEl>
                                        <p:attrNameLst>
                                          <p:attrName>style.visibility</p:attrName>
                                        </p:attrNameLst>
                                      </p:cBhvr>
                                      <p:to>
                                        <p:strVal val="visible"/>
                                      </p:to>
                                    </p:set>
                                    <p:animEffect transition="in" filter="barn(inVertical)">
                                      <p:cBhvr>
                                        <p:cTn id="70" dur="500"/>
                                        <p:tgtEl>
                                          <p:spTgt spid="46"/>
                                        </p:tgtEl>
                                      </p:cBhvr>
                                    </p:animEffect>
                                  </p:childTnLst>
                                </p:cTn>
                              </p:par>
                            </p:childTnLst>
                          </p:cTn>
                        </p:par>
                        <p:par>
                          <p:cTn id="71" fill="hold" nodeType="afterGroup">
                            <p:stCondLst>
                              <p:cond delay="2300"/>
                            </p:stCondLst>
                            <p:childTnLst>
                              <p:par>
                                <p:cTn id="72" presetID="16" presetClass="entr" presetSubtype="21"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barn(inVertical)">
                                      <p:cBhvr>
                                        <p:cTn id="74" dur="500"/>
                                        <p:tgtEl>
                                          <p:spTgt spid="7"/>
                                        </p:tgtEl>
                                      </p:cBhvr>
                                    </p:animEffect>
                                  </p:childTnLst>
                                </p:cTn>
                              </p:par>
                            </p:childTnLst>
                          </p:cTn>
                        </p:par>
                        <p:par>
                          <p:cTn id="75" fill="hold" nodeType="afterGroup">
                            <p:stCondLst>
                              <p:cond delay="2800"/>
                            </p:stCondLst>
                            <p:childTnLst>
                              <p:par>
                                <p:cTn id="76" presetID="16" presetClass="entr" presetSubtype="42"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barn(outHorizontal)">
                                      <p:cBhvr>
                                        <p:cTn id="78" dur="500"/>
                                        <p:tgtEl>
                                          <p:spTgt spid="9"/>
                                        </p:tgtEl>
                                      </p:cBhvr>
                                    </p:animEffect>
                                  </p:childTnLst>
                                </p:cTn>
                              </p:par>
                              <p:par>
                                <p:cTn id="79" presetID="16" presetClass="entr" presetSubtype="4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arn(outHorizontal)">
                                      <p:cBhvr>
                                        <p:cTn id="81" dur="500"/>
                                        <p:tgtEl>
                                          <p:spTgt spid="8"/>
                                        </p:tgtEl>
                                      </p:cBhvr>
                                    </p:animEffect>
                                  </p:childTnLst>
                                </p:cTn>
                              </p:par>
                            </p:childTnLst>
                          </p:cTn>
                        </p:par>
                        <p:par>
                          <p:cTn id="82" fill="hold" nodeType="afterGroup">
                            <p:stCondLst>
                              <p:cond delay="3300"/>
                            </p:stCondLst>
                            <p:childTnLst>
                              <p:par>
                                <p:cTn id="83" presetID="16" presetClass="entr" presetSubtype="21"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barn(inVertical)">
                                      <p:cBhvr>
                                        <p:cTn id="8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22" grpId="0" animBg="1"/>
      <p:bldP spid="23" grpId="0" animBg="1"/>
      <p:bldP spid="24" grpId="0" animBg="1"/>
      <p:bldP spid="25"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1209233025"/>
  <p:tag name="MH_LIBRARY" val="GRAPHIC"/>
  <p:tag name="MH_ORDER" val="1"/>
  <p:tag name="MH_TYPE" val="SubTitle"/>
</p:tagLst>
</file>

<file path=ppt/tags/tag62.xml><?xml version="1.0" encoding="utf-8"?>
<p:tagLst xmlns:p="http://schemas.openxmlformats.org/presentationml/2006/main">
  <p:tag name="MH" val="20151209233025"/>
  <p:tag name="MH_LIBRARY" val="GRAPHIC"/>
  <p:tag name="MH_ORDER" val="1"/>
  <p:tag name="MH_TYPE" val="Other"/>
</p:tagLst>
</file>

<file path=ppt/tags/tag63.xml><?xml version="1.0" encoding="utf-8"?>
<p:tagLst xmlns:p="http://schemas.openxmlformats.org/presentationml/2006/main">
  <p:tag name="MH" val="20151209233025"/>
  <p:tag name="MH_LIBRARY" val="GRAPHIC"/>
  <p:tag name="MH_ORDER" val="3"/>
  <p:tag name="MH_TYPE" val="Other"/>
</p:tagLst>
</file>

<file path=ppt/tags/tag64.xml><?xml version="1.0" encoding="utf-8"?>
<p:tagLst xmlns:p="http://schemas.openxmlformats.org/presentationml/2006/main">
  <p:tag name="MH" val="20151209233025"/>
  <p:tag name="MH_LIBRARY" val="GRAPHIC"/>
  <p:tag name="MH_ORDER" val="2"/>
  <p:tag name="MH_TYPE" val="SubTitle"/>
</p:tagLst>
</file>

<file path=ppt/tags/tag65.xml><?xml version="1.0" encoding="utf-8"?>
<p:tagLst xmlns:p="http://schemas.openxmlformats.org/presentationml/2006/main">
  <p:tag name="MH" val="20151209233025"/>
  <p:tag name="MH_LIBRARY" val="GRAPHIC"/>
  <p:tag name="MH_ORDER" val="3"/>
  <p:tag name="MH_TYPE" val="SubTitle"/>
</p:tagLst>
</file>

<file path=ppt/tags/tag66.xml><?xml version="1.0" encoding="utf-8"?>
<p:tagLst xmlns:p="http://schemas.openxmlformats.org/presentationml/2006/main">
  <p:tag name="MH" val="20151209233025"/>
  <p:tag name="MH_LIBRARY" val="GRAPHIC"/>
  <p:tag name="MH_ORDER" val="4"/>
  <p:tag name="MH_TYPE" val="SubTitle"/>
</p:tagLst>
</file>

<file path=ppt/tags/tag67.xml><?xml version="1.0" encoding="utf-8"?>
<p:tagLst xmlns:p="http://schemas.openxmlformats.org/presentationml/2006/main">
  <p:tag name="MH" val="20151209233025"/>
  <p:tag name="MH_LIBRARY" val="GRAPHIC"/>
  <p:tag name="MH_ORDER" val="6"/>
  <p:tag name="MH_TYPE" val="Other"/>
</p:tagLst>
</file>

<file path=ppt/tags/tag68.xml><?xml version="1.0" encoding="utf-8"?>
<p:tagLst xmlns:p="http://schemas.openxmlformats.org/presentationml/2006/main">
  <p:tag name="MH" val="20151209233025"/>
  <p:tag name="MH_LIBRARY" val="GRAPHIC"/>
  <p:tag name="MH_ORDER" val="8"/>
  <p:tag name="MH_TYPE" val="Other"/>
</p:tagLst>
</file>

<file path=ppt/tags/tag69.xml><?xml version="1.0" encoding="utf-8"?>
<p:tagLst xmlns:p="http://schemas.openxmlformats.org/presentationml/2006/main">
  <p:tag name="MH" val="20151209233025"/>
  <p:tag name="MH_LIBRARY" val="GRAPHIC"/>
  <p:tag name="MH_ORDER" val="10"/>
  <p:tag name="MH_TYPE" val="Oth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51209233025"/>
  <p:tag name="MH_LIBRARY" val="GRAPHIC"/>
  <p:tag name="MH_ORDER" val="9"/>
  <p:tag name="MH_TYPE" val="Other"/>
</p:tagLst>
</file>

<file path=ppt/tags/tag71.xml><?xml version="1.0" encoding="utf-8"?>
<p:tagLst xmlns:p="http://schemas.openxmlformats.org/presentationml/2006/main">
  <p:tag name="MH" val="20151209233025"/>
  <p:tag name="MH_LIBRARY" val="GRAPHIC"/>
  <p:tag name="MH_ORDER" val="11"/>
  <p:tag name="MH_TYPE" val="Other"/>
</p:tagLst>
</file>

<file path=ppt/tags/tag72.xml><?xml version="1.0" encoding="utf-8"?>
<p:tagLst xmlns:p="http://schemas.openxmlformats.org/presentationml/2006/main">
  <p:tag name="MH" val="20151209233025"/>
  <p:tag name="MH_LIBRARY" val="GRAPHIC"/>
  <p:tag name="MH_ORDER" val="2"/>
  <p:tag name="MH_TYPE" val="Other"/>
</p:tagLst>
</file>

<file path=ppt/tags/tag73.xml><?xml version="1.0" encoding="utf-8"?>
<p:tagLst xmlns:p="http://schemas.openxmlformats.org/presentationml/2006/main">
  <p:tag name="MH" val="20151209233025"/>
  <p:tag name="MH_LIBRARY" val="GRAPHIC"/>
  <p:tag name="MH_ORDER" val="5"/>
  <p:tag name="MH_TYPE" val="Other"/>
</p:tagLst>
</file>

<file path=ppt/tags/tag74.xml><?xml version="1.0" encoding="utf-8"?>
<p:tagLst xmlns:p="http://schemas.openxmlformats.org/presentationml/2006/main">
  <p:tag name="MH" val="20151209233025"/>
  <p:tag name="MH_LIBRARY" val="GRAPHIC"/>
  <p:tag name="MH_ORDER" val="12"/>
  <p:tag name="MH_TYPE" val="Other"/>
</p:tagLst>
</file>

<file path=ppt/tags/tag75.xml><?xml version="1.0" encoding="utf-8"?>
<p:tagLst xmlns:p="http://schemas.openxmlformats.org/presentationml/2006/main">
  <p:tag name="MH" val="20151209233025"/>
  <p:tag name="MH_LIBRARY" val="GRAPHIC"/>
  <p:tag name="MH_ORDER" val="4"/>
  <p:tag name="MH_TYPE" val="Other"/>
</p:tagLst>
</file>

<file path=ppt/tags/tag76.xml><?xml version="1.0" encoding="utf-8"?>
<p:tagLst xmlns:p="http://schemas.openxmlformats.org/presentationml/2006/main">
  <p:tag name="MH" val="20151209233025"/>
  <p:tag name="MH_LIBRARY" val="GRAPHIC"/>
  <p:tag name="MH_ORDER" val="7"/>
  <p:tag name="MH_TYPE" val="Other"/>
</p:tagLst>
</file>

<file path=ppt/tags/tag77.xml><?xml version="1.0" encoding="utf-8"?>
<p:tagLst xmlns:p="http://schemas.openxmlformats.org/presentationml/2006/main">
  <p:tag name="MH" val="20151209233025"/>
  <p:tag name="MH_LIBRARY" val="GRAPHIC"/>
  <p:tag name="MH_ORDER" val="13"/>
  <p:tag name="MH_TYPE" val="Other"/>
</p:tagLst>
</file>

<file path=ppt/tags/tag78.xml><?xml version="1.0" encoding="utf-8"?>
<p:tagLst xmlns:p="http://schemas.openxmlformats.org/presentationml/2006/main">
  <p:tag name="KSO_WM_UNIT_PLACING_PICTURE_USER_VIEWPORT" val="{&quot;height&quot;:2248.9905511811025,&quot;width&quot;:4497.979527559055}"/>
</p:tagLst>
</file>

<file path=ppt/tags/tag79.xml><?xml version="1.0" encoding="utf-8"?>
<p:tagLst xmlns:p="http://schemas.openxmlformats.org/presentationml/2006/main">
  <p:tag name="KSO_WM_UNIT_PLACING_PICTURE_USER_VIEWPORT" val="{&quot;height&quot;:3870,&quot;width&quot;:3870}"/>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308</Paragraphs>
  <Slides>32</Slides>
  <Notes>2</Notes>
  <TotalTime>0</TotalTime>
  <HiddenSlides>0</HiddenSlides>
  <MMClips>1</MMClips>
  <ScaleCrop>0</ScaleCrop>
  <HeadingPairs>
    <vt:vector baseType="variant" size="6">
      <vt:variant>
        <vt:lpstr>Fonts used</vt:lpstr>
      </vt:variant>
      <vt:variant>
        <vt:i4>24</vt:i4>
      </vt:variant>
      <vt:variant>
        <vt:lpstr>Theme</vt:lpstr>
      </vt:variant>
      <vt:variant>
        <vt:i4>1</vt:i4>
      </vt:variant>
      <vt:variant>
        <vt:lpstr>Slide Titles</vt:lpstr>
      </vt:variant>
      <vt:variant>
        <vt:i4>32</vt:i4>
      </vt:variant>
    </vt:vector>
  </HeadingPairs>
  <TitlesOfParts>
    <vt:vector baseType="lpstr" size="57">
      <vt:lpstr>Arial</vt:lpstr>
      <vt:lpstr>Calibri Light</vt:lpstr>
      <vt:lpstr>Calibri</vt:lpstr>
      <vt:lpstr>微软雅黑</vt:lpstr>
      <vt:lpstr>黑体</vt:lpstr>
      <vt:lpstr>Wingdings</vt:lpstr>
      <vt:lpstr>Arial Unicode MS</vt:lpstr>
      <vt:lpstr>华文细黑</vt:lpstr>
      <vt:lpstr>华文黑体</vt:lpstr>
      <vt:lpstr>宋体</vt:lpstr>
      <vt:lpstr>Impact</vt:lpstr>
      <vt:lpstr>Malgun Gothic</vt:lpstr>
      <vt:lpstr>Adobe Naskh Medium</vt:lpstr>
      <vt:lpstr>Gulim</vt:lpstr>
      <vt:lpstr>微软雅黑 Light</vt:lpstr>
      <vt:lpstr>Microsoft JhengHei UI</vt:lpstr>
      <vt:lpstr>Gill Sans</vt:lpstr>
      <vt:lpstr>Lato Light</vt:lpstr>
      <vt:lpstr>幼圆</vt:lpstr>
      <vt:lpstr>Kozuka Gothic Pr6N M</vt:lpstr>
      <vt:lpstr>Helvetica Light</vt:lpstr>
      <vt:lpstr>Kontrapunkt Bob</vt:lpstr>
      <vt:lpstr>Broadway BT</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cp:revision>
  <dcterms:created xsi:type="dcterms:W3CDTF">2021-03-16T04:36:21Z</dcterms:created>
  <dcterms:modified xsi:type="dcterms:W3CDTF">2023-05-08T04:20:33Z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