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9" r:id="rId3"/>
  </p:sldMasterIdLst>
  <p:notesMasterIdLst>
    <p:notesMasterId r:id="rId4"/>
  </p:notesMasterIdLst>
  <p:handoutMasterIdLst>
    <p:handoutMasterId r:id="rId5"/>
  </p:handoutMasterIdLst>
  <p:sldIdLst>
    <p:sldId id="359" r:id="rId6"/>
    <p:sldId id="370" r:id="rId7"/>
    <p:sldId id="322" r:id="rId8"/>
    <p:sldId id="398" r:id="rId9"/>
    <p:sldId id="385" r:id="rId10"/>
    <p:sldId id="373" r:id="rId11"/>
    <p:sldId id="371" r:id="rId12"/>
    <p:sldId id="387" r:id="rId13"/>
    <p:sldId id="386" r:id="rId14"/>
    <p:sldId id="321" r:id="rId15"/>
    <p:sldId id="375" r:id="rId16"/>
    <p:sldId id="388" r:id="rId17"/>
    <p:sldId id="389" r:id="rId18"/>
    <p:sldId id="357" r:id="rId19"/>
    <p:sldId id="390" r:id="rId20"/>
    <p:sldId id="391" r:id="rId21"/>
    <p:sldId id="392" r:id="rId22"/>
    <p:sldId id="393" r:id="rId23"/>
    <p:sldId id="320" r:id="rId24"/>
    <p:sldId id="352" r:id="rId25"/>
    <p:sldId id="394" r:id="rId26"/>
    <p:sldId id="395" r:id="rId27"/>
    <p:sldId id="396" r:id="rId28"/>
    <p:sldId id="397" r:id="rId29"/>
    <p:sldId id="318" r:id="rId30"/>
    <p:sldId id="421" r:id="rId31"/>
    <p:sldId id="445" r:id="rId32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橘子 设计" initials="橘子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96" y="408"/>
      </p:cViewPr>
      <p:guideLst>
        <p:guide orient="horz" pos="9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tags" Target="tags/tag63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.png" /><Relationship Id="rId11" Type="http://schemas.microsoft.com/office/2007/relationships/hdphoto" Target="../media/image2.wdp" /><Relationship Id="rId12" Type="http://schemas.openxmlformats.org/officeDocument/2006/relationships/image" Target="../media/image3.png" /><Relationship Id="rId13" Type="http://schemas.openxmlformats.org/officeDocument/2006/relationships/image" Target="../media/image4.png" /><Relationship Id="rId14" Type="http://schemas.openxmlformats.org/officeDocument/2006/relationships/image" Target="../media/image5.jpe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0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1.xml" /><Relationship Id="rId3" Type="http://schemas.openxmlformats.org/officeDocument/2006/relationships/slideLayout" Target="../slideLayouts/slideLayout12.xml" /><Relationship Id="rId4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6.xml" /><Relationship Id="rId8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1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5588" cy="51450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5588" cy="51450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6" rIns="91452" bIns="4572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8" y="-1"/>
            <a:ext cx="3238214" cy="4399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Override" Target="../theme/themeOverride1.xml" /><Relationship Id="rId3" Type="http://schemas.openxmlformats.org/officeDocument/2006/relationships/notesSlide" Target="../notesSlides/notesSlide1.xml" /><Relationship Id="rId4" Type="http://schemas.openxmlformats.org/officeDocument/2006/relationships/image" Target="../media/image6.png" /><Relationship Id="rId5" Type="http://schemas.openxmlformats.org/officeDocument/2006/relationships/image" Target="../media/image5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0.xml" /><Relationship Id="rId3" Type="http://schemas.openxmlformats.org/officeDocument/2006/relationships/notesSlide" Target="../notesSlides/notesSlide3.xml" /><Relationship Id="rId4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Override" Target="../theme/themeOverride14.xml" /><Relationship Id="rId3" Type="http://schemas.openxmlformats.org/officeDocument/2006/relationships/notesSlide" Target="../notesSlides/notesSlide4.xml" /><Relationship Id="rId4" Type="http://schemas.openxmlformats.org/officeDocument/2006/relationships/image" Target="../media/image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9.xml" /><Relationship Id="rId3" Type="http://schemas.openxmlformats.org/officeDocument/2006/relationships/notesSlide" Target="../notesSlides/notesSlide5.xml" /><Relationship Id="rId4" Type="http://schemas.openxmlformats.org/officeDocument/2006/relationships/image" Target="../media/image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0.xml" /><Relationship Id="rId3" Type="http://schemas.openxmlformats.org/officeDocument/2006/relationships/notesSlide" Target="../notesSlides/notesSlide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Override" Target="../theme/themeOverride25.xml" /><Relationship Id="rId3" Type="http://schemas.openxmlformats.org/officeDocument/2006/relationships/notesSlide" Target="../notesSlides/notesSlide7.xml" /><Relationship Id="rId4" Type="http://schemas.openxmlformats.org/officeDocument/2006/relationships/image" Target="../media/image7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8.png" /><Relationship Id="rId8" Type="http://schemas.openxmlformats.org/officeDocument/2006/relationships/tags" Target="../tags/tag61.xml" /><Relationship Id="rId9" Type="http://schemas.openxmlformats.org/officeDocument/2006/relationships/image" Target="../media/image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image" Target="../media/image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9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3.xml" /><Relationship Id="rId3" Type="http://schemas.openxmlformats.org/officeDocument/2006/relationships/notesSlide" Target="../notesSlides/notesSlide2.xml" /><Relationship Id="rId4" Type="http://schemas.openxmlformats.org/officeDocument/2006/relationships/image" Target="../media/image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180" y="771550"/>
            <a:ext cx="4115460" cy="4115460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800563" y="2726799"/>
            <a:ext cx="4041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mtClean="0">
                <a:solidFill>
                  <a:srgbClr val="579892"/>
                </a:solidFill>
                <a:cs typeface="+mn-ea"/>
                <a:sym typeface="+mn-lt"/>
              </a:rPr>
              <a:t>教</a:t>
            </a:r>
            <a:r>
              <a:rPr lang="zh-CN" altLang="en-US" sz="1200">
                <a:solidFill>
                  <a:srgbClr val="579892"/>
                </a:solidFill>
                <a:cs typeface="+mn-ea"/>
                <a:sym typeface="+mn-lt"/>
              </a:rPr>
              <a:t>育说</a:t>
            </a:r>
            <a:r>
              <a:rPr lang="zh-CN" altLang="en-US" sz="1200" smtClean="0">
                <a:solidFill>
                  <a:srgbClr val="579892"/>
                </a:solidFill>
                <a:cs typeface="+mn-ea"/>
                <a:sym typeface="+mn-lt"/>
              </a:rPr>
              <a:t>课 </a:t>
            </a:r>
            <a:r>
              <a:rPr lang="en-US" altLang="zh-CN" sz="1200" smtClean="0">
                <a:solidFill>
                  <a:srgbClr val="579892"/>
                </a:solidFill>
                <a:cs typeface="+mn-ea"/>
                <a:sym typeface="+mn-lt"/>
              </a:rPr>
              <a:t>/ </a:t>
            </a:r>
            <a:r>
              <a:rPr lang="zh-CN" altLang="en-US" sz="1200" smtClean="0">
                <a:solidFill>
                  <a:srgbClr val="579892"/>
                </a:solidFill>
                <a:cs typeface="+mn-ea"/>
                <a:sym typeface="+mn-lt"/>
              </a:rPr>
              <a:t>工作总结  </a:t>
            </a:r>
            <a:r>
              <a:rPr lang="en-US" altLang="zh-CN" sz="1200" smtClean="0">
                <a:solidFill>
                  <a:srgbClr val="579892"/>
                </a:solidFill>
                <a:cs typeface="+mn-ea"/>
                <a:sym typeface="+mn-lt"/>
              </a:rPr>
              <a:t>/  </a:t>
            </a:r>
            <a:r>
              <a:rPr lang="zh-CN" altLang="en-US" sz="1200" smtClean="0">
                <a:solidFill>
                  <a:srgbClr val="579892"/>
                </a:solidFill>
                <a:cs typeface="+mn-ea"/>
                <a:sym typeface="+mn-lt"/>
              </a:rPr>
              <a:t>工作计划  </a:t>
            </a:r>
            <a:r>
              <a:rPr lang="en-US" altLang="zh-CN" sz="1200" smtClean="0">
                <a:solidFill>
                  <a:srgbClr val="579892"/>
                </a:solidFill>
                <a:cs typeface="+mn-ea"/>
                <a:sym typeface="+mn-lt"/>
              </a:rPr>
              <a:t>/  </a:t>
            </a:r>
            <a:r>
              <a:rPr lang="zh-CN" altLang="en-US" sz="1200" smtClean="0">
                <a:solidFill>
                  <a:srgbClr val="579892"/>
                </a:solidFill>
                <a:cs typeface="+mn-ea"/>
                <a:sym typeface="+mn-lt"/>
              </a:rPr>
              <a:t>述</a:t>
            </a:r>
            <a:r>
              <a:rPr lang="zh-CN" altLang="en-US" sz="1200">
                <a:solidFill>
                  <a:srgbClr val="579892"/>
                </a:solidFill>
                <a:cs typeface="+mn-ea"/>
                <a:sym typeface="+mn-lt"/>
              </a:rPr>
              <a:t>职报</a:t>
            </a:r>
            <a:r>
              <a:rPr lang="zh-CN" altLang="en-US" sz="1200" smtClean="0">
                <a:solidFill>
                  <a:srgbClr val="579892"/>
                </a:solidFill>
                <a:cs typeface="+mn-ea"/>
                <a:sym typeface="+mn-lt"/>
              </a:rPr>
              <a:t>告  </a:t>
            </a:r>
            <a:r>
              <a:rPr lang="en-US" altLang="zh-CN" sz="1200" smtClean="0">
                <a:solidFill>
                  <a:srgbClr val="579892"/>
                </a:solidFill>
                <a:cs typeface="+mn-ea"/>
                <a:sym typeface="+mn-lt"/>
              </a:rPr>
              <a:t>/  </a:t>
            </a:r>
            <a:r>
              <a:rPr lang="zh-CN" altLang="en-US" sz="1200" smtClean="0">
                <a:solidFill>
                  <a:srgbClr val="579892"/>
                </a:solidFill>
                <a:cs typeface="+mn-ea"/>
                <a:sym typeface="+mn-lt"/>
              </a:rPr>
              <a:t>工</a:t>
            </a:r>
            <a:r>
              <a:rPr lang="zh-CN" altLang="en-US" sz="1200">
                <a:solidFill>
                  <a:srgbClr val="579892"/>
                </a:solidFill>
                <a:cs typeface="+mn-ea"/>
                <a:sym typeface="+mn-lt"/>
              </a:rPr>
              <a:t>作汇</a:t>
            </a:r>
            <a:r>
              <a:rPr lang="zh-CN" altLang="en-US" sz="1200" smtClean="0">
                <a:solidFill>
                  <a:srgbClr val="579892"/>
                </a:solidFill>
                <a:cs typeface="+mn-ea"/>
                <a:sym typeface="+mn-lt"/>
              </a:rPr>
              <a:t>报</a:t>
            </a:r>
            <a:endParaRPr lang="zh-CN" altLang="en-US" sz="1200">
              <a:solidFill>
                <a:srgbClr val="579892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75856" y="1925419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spc="300" smtClean="0">
                <a:solidFill>
                  <a:srgbClr val="579892"/>
                </a:solidFill>
                <a:cs typeface="+mn-ea"/>
                <a:sym typeface="+mn-lt"/>
              </a:rPr>
              <a:t>水彩小</a:t>
            </a:r>
            <a:r>
              <a:rPr lang="zh-CN" altLang="en-US" sz="3600" b="1" spc="300">
                <a:solidFill>
                  <a:srgbClr val="579892"/>
                </a:solidFill>
                <a:cs typeface="+mn-ea"/>
                <a:sym typeface="+mn-lt"/>
              </a:rPr>
              <a:t>清</a:t>
            </a:r>
            <a:r>
              <a:rPr lang="zh-CN" altLang="en-US" sz="3600" b="1" spc="300" smtClean="0">
                <a:solidFill>
                  <a:srgbClr val="579892"/>
                </a:solidFill>
                <a:cs typeface="+mn-ea"/>
                <a:sym typeface="+mn-lt"/>
              </a:rPr>
              <a:t>新</a:t>
            </a:r>
            <a:r>
              <a:rPr lang="en-US" altLang="zh-CN" sz="3600" b="1" spc="300" smtClean="0">
                <a:solidFill>
                  <a:srgbClr val="579892"/>
                </a:solidFill>
                <a:cs typeface="+mn-ea"/>
                <a:sym typeface="+mn-lt"/>
              </a:rPr>
              <a:t>PPT</a:t>
            </a:r>
            <a:r>
              <a:rPr lang="zh-CN" altLang="en-US" sz="3600" b="1" spc="300" smtClean="0">
                <a:solidFill>
                  <a:srgbClr val="579892"/>
                </a:solidFill>
                <a:cs typeface="+mn-ea"/>
                <a:sym typeface="+mn-lt"/>
              </a:rPr>
              <a:t>模板</a:t>
            </a:r>
            <a:endParaRPr lang="zh-CN" altLang="en-US" sz="3600" b="1" spc="300">
              <a:solidFill>
                <a:srgbClr val="579892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481049" y="2643758"/>
            <a:ext cx="4846198" cy="0"/>
          </a:xfrm>
          <a:prstGeom prst="line">
            <a:avLst/>
          </a:prstGeom>
          <a:ln w="12700">
            <a:solidFill>
              <a:srgbClr val="5798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419872" y="1733611"/>
            <a:ext cx="187340" cy="187340"/>
          </a:xfrm>
          <a:prstGeom prst="ellipse">
            <a:avLst/>
          </a:prstGeom>
          <a:solidFill>
            <a:srgbClr val="57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710809" y="1733611"/>
            <a:ext cx="187340" cy="187340"/>
          </a:xfrm>
          <a:prstGeom prst="ellipse">
            <a:avLst/>
          </a:prstGeom>
          <a:solidFill>
            <a:srgbClr val="24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001746" y="1733611"/>
            <a:ext cx="187340" cy="187340"/>
          </a:xfrm>
          <a:prstGeom prst="ellipse">
            <a:avLst/>
          </a:prstGeom>
          <a:solidFill>
            <a:srgbClr val="57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9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48"/>
          <p:cNvSpPr txBox="1"/>
          <p:nvPr/>
        </p:nvSpPr>
        <p:spPr>
          <a:xfrm>
            <a:off x="248376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>
                <a:solidFill>
                  <a:srgbClr val="7BAAA5"/>
                </a:solidFill>
                <a:cs typeface="+mn-ea"/>
                <a:sym typeface="+mn-lt"/>
              </a:rPr>
              <a:t>02</a:t>
            </a:r>
            <a:r>
              <a:rPr lang="zh-CN" altLang="en-US" sz="4400">
                <a:solidFill>
                  <a:srgbClr val="7BAAA5"/>
                </a:solidFill>
                <a:cs typeface="+mn-ea"/>
                <a:sym typeface="+mn-lt"/>
              </a:rPr>
              <a:t>工作完成情况</a:t>
            </a:r>
            <a:endParaRPr lang="en-GB" altLang="zh-CN" sz="4400">
              <a:solidFill>
                <a:srgbClr val="7BAAA5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059582"/>
            <a:ext cx="2534948" cy="253494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/>
          <p:cNvGrpSpPr/>
          <p:nvPr/>
        </p:nvGrpSpPr>
        <p:grpSpPr>
          <a:xfrm>
            <a:off x="4308468" y="1981527"/>
            <a:ext cx="1611824" cy="1611824"/>
            <a:chOff x="4308468" y="1981527"/>
            <a:chExt cx="1611824" cy="1611824"/>
          </a:xfrm>
          <a:noFill/>
        </p:grpSpPr>
        <p:sp>
          <p:nvSpPr>
            <p:cNvPr id="5" name="Freeform: Shape 4"/>
            <p:cNvSpPr/>
            <p:nvPr/>
          </p:nvSpPr>
          <p:spPr bwMode="auto">
            <a:xfrm>
              <a:off x="5248946" y="2562186"/>
              <a:ext cx="287155" cy="282993"/>
            </a:xfrm>
            <a:custGeom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2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grpFill/>
            <a:ln w="9525">
              <a:solidFill>
                <a:srgbClr val="7BAAA5"/>
              </a:solidFill>
              <a:prstDash val="lgDash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 rot="7768221">
              <a:off x="4308468" y="1981527"/>
              <a:ext cx="1611824" cy="1611824"/>
            </a:xfrm>
            <a:custGeom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7BAAA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56041" y="1980704"/>
            <a:ext cx="1611824" cy="1611824"/>
            <a:chOff x="3056041" y="1980704"/>
            <a:chExt cx="1611824" cy="1611824"/>
          </a:xfrm>
          <a:noFill/>
        </p:grpSpPr>
        <p:sp>
          <p:nvSpPr>
            <p:cNvPr id="4" name="Freeform: Shape 3"/>
            <p:cNvSpPr/>
            <p:nvPr/>
          </p:nvSpPr>
          <p:spPr bwMode="auto">
            <a:xfrm>
              <a:off x="3413084" y="2644974"/>
              <a:ext cx="247781" cy="364863"/>
            </a:xfrm>
            <a:custGeom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grpFill/>
            <a:ln w="9525">
              <a:solidFill>
                <a:srgbClr val="7BAAA5"/>
              </a:solidFill>
              <a:prstDash val="lgDash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 rot="18235072">
              <a:off x="3056041" y="1980704"/>
              <a:ext cx="1611824" cy="1611824"/>
            </a:xfrm>
            <a:custGeom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7BAAA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40027" y="1359944"/>
            <a:ext cx="1611824" cy="1611824"/>
            <a:chOff x="3640027" y="1359944"/>
            <a:chExt cx="1611824" cy="1611824"/>
          </a:xfrm>
        </p:grpSpPr>
        <p:sp>
          <p:nvSpPr>
            <p:cNvPr id="7" name="Freeform: Shape 6"/>
            <p:cNvSpPr/>
            <p:nvPr/>
          </p:nvSpPr>
          <p:spPr bwMode="auto">
            <a:xfrm>
              <a:off x="4305950" y="1712923"/>
              <a:ext cx="302603" cy="236819"/>
            </a:xfrm>
            <a:custGeom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 rot="2018970">
              <a:off x="3640027" y="1359944"/>
              <a:ext cx="1611824" cy="1611824"/>
            </a:xfrm>
            <a:custGeom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86325" y="2509166"/>
            <a:ext cx="1611824" cy="1611824"/>
            <a:chOff x="3686325" y="2509166"/>
            <a:chExt cx="1611824" cy="1611824"/>
          </a:xfrm>
        </p:grpSpPr>
        <p:sp>
          <p:nvSpPr>
            <p:cNvPr id="6" name="Freeform: Shape 5"/>
            <p:cNvSpPr/>
            <p:nvPr/>
          </p:nvSpPr>
          <p:spPr bwMode="auto">
            <a:xfrm>
              <a:off x="4337971" y="3479957"/>
              <a:ext cx="307958" cy="307958"/>
            </a:xfrm>
            <a:custGeom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 rot="12594151">
              <a:off x="3686325" y="2509166"/>
              <a:ext cx="1611824" cy="1611824"/>
            </a:xfrm>
            <a:custGeom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12" name="Straight Arrow Connector 11"/>
          <p:cNvCxnSpPr>
            <a:stCxn id="10" idx="8"/>
          </p:cNvCxnSpPr>
          <p:nvPr/>
        </p:nvCxnSpPr>
        <p:spPr>
          <a:xfrm flipH="1" flipV="1">
            <a:off x="2802231" y="1427603"/>
            <a:ext cx="972833" cy="291688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43599" y="3318627"/>
            <a:ext cx="780128" cy="166924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5"/>
          <p:cNvCxnSpPr/>
          <p:nvPr/>
        </p:nvCxnSpPr>
        <p:spPr>
          <a:xfrm flipH="1">
            <a:off x="5563381" y="1427601"/>
            <a:ext cx="683722" cy="800498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6"/>
          <p:cNvCxnSpPr/>
          <p:nvPr/>
        </p:nvCxnSpPr>
        <p:spPr>
          <a:xfrm flipH="1">
            <a:off x="5093426" y="3498675"/>
            <a:ext cx="1164710" cy="218066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7"/>
          <p:cNvGrpSpPr/>
          <p:nvPr/>
        </p:nvGrpSpPr>
        <p:grpSpPr>
          <a:xfrm>
            <a:off x="890345" y="1191018"/>
            <a:ext cx="1911886" cy="811888"/>
            <a:chOff x="1762632" y="1197195"/>
            <a:chExt cx="2549181" cy="1082518"/>
          </a:xfrm>
        </p:grpSpPr>
        <p:sp>
          <p:nvSpPr>
            <p:cNvPr id="26" name="TextBox 28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831713" y="3294517"/>
            <a:ext cx="1911886" cy="811888"/>
            <a:chOff x="1762632" y="1197195"/>
            <a:chExt cx="2549181" cy="1082518"/>
          </a:xfrm>
        </p:grpSpPr>
        <p:sp>
          <p:nvSpPr>
            <p:cNvPr id="24" name="TextBox 31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32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6247103" y="1151822"/>
            <a:ext cx="1911886" cy="811888"/>
            <a:chOff x="1762632" y="1197195"/>
            <a:chExt cx="2549181" cy="1082518"/>
          </a:xfrm>
        </p:grpSpPr>
        <p:sp>
          <p:nvSpPr>
            <p:cNvPr id="22" name="TextBox 34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6258136" y="3278388"/>
            <a:ext cx="1911886" cy="811888"/>
            <a:chOff x="1762632" y="1197195"/>
            <a:chExt cx="2549181" cy="1082518"/>
          </a:xfrm>
        </p:grpSpPr>
        <p:sp>
          <p:nvSpPr>
            <p:cNvPr id="20" name="TextBox 37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38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4" name="组合 53"/>
          <p:cNvGrpSpPr/>
          <p:nvPr/>
        </p:nvGrpSpPr>
        <p:grpSpPr>
          <a:xfrm>
            <a:off x="4818464" y="1302609"/>
            <a:ext cx="3728909" cy="2597568"/>
            <a:chOff x="4818464" y="1302609"/>
            <a:chExt cx="3728909" cy="2597568"/>
          </a:xfrm>
        </p:grpSpPr>
        <p:grpSp>
          <p:nvGrpSpPr>
            <p:cNvPr id="5" name="组合 4"/>
            <p:cNvGrpSpPr/>
            <p:nvPr/>
          </p:nvGrpSpPr>
          <p:grpSpPr>
            <a:xfrm>
              <a:off x="4818464" y="1589455"/>
              <a:ext cx="1951024" cy="1964591"/>
              <a:chOff x="1740215" y="2198819"/>
              <a:chExt cx="2601366" cy="2619455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1740215" y="2198819"/>
                <a:ext cx="2601366" cy="2619455"/>
                <a:chOff x="2582905" y="2616198"/>
                <a:chExt cx="1076900" cy="1084389"/>
              </a:xfrm>
            </p:grpSpPr>
            <p:grpSp>
              <p:nvGrpSpPr>
                <p:cNvPr id="35" name="组合 34"/>
                <p:cNvGrpSpPr/>
                <p:nvPr/>
              </p:nvGrpSpPr>
              <p:grpSpPr>
                <a:xfrm>
                  <a:off x="2582905" y="2616198"/>
                  <a:ext cx="1076900" cy="1084389"/>
                  <a:chOff x="721926" y="3827665"/>
                  <a:chExt cx="2227443" cy="2242936"/>
                </a:xfrm>
              </p:grpSpPr>
              <p:sp>
                <p:nvSpPr>
                  <p:cNvPr id="37" name="任意多边形: 形状 36"/>
                  <p:cNvSpPr/>
                  <p:nvPr/>
                </p:nvSpPr>
                <p:spPr bwMode="auto">
                  <a:xfrm>
                    <a:off x="721926" y="3827665"/>
                    <a:ext cx="1125537" cy="1716089"/>
                  </a:xfrm>
                  <a:custGeom>
                    <a:gdLst>
                      <a:gd name="T0" fmla="*/ 1004 w 8508"/>
                      <a:gd name="T1" fmla="*/ 12737 h 12977"/>
                      <a:gd name="T2" fmla="*/ 820 w 8508"/>
                      <a:gd name="T3" fmla="*/ 12369 h 12977"/>
                      <a:gd name="T4" fmla="*/ 653 w 8508"/>
                      <a:gd name="T5" fmla="*/ 11991 h 12977"/>
                      <a:gd name="T6" fmla="*/ 505 w 8508"/>
                      <a:gd name="T7" fmla="*/ 11604 h 12977"/>
                      <a:gd name="T8" fmla="*/ 373 w 8508"/>
                      <a:gd name="T9" fmla="*/ 11208 h 12977"/>
                      <a:gd name="T10" fmla="*/ 262 w 8508"/>
                      <a:gd name="T11" fmla="*/ 10804 h 12977"/>
                      <a:gd name="T12" fmla="*/ 169 w 8508"/>
                      <a:gd name="T13" fmla="*/ 10393 h 12977"/>
                      <a:gd name="T14" fmla="*/ 96 w 8508"/>
                      <a:gd name="T15" fmla="*/ 9975 h 12977"/>
                      <a:gd name="T16" fmla="*/ 43 w 8508"/>
                      <a:gd name="T17" fmla="*/ 9549 h 12977"/>
                      <a:gd name="T18" fmla="*/ 11 w 8508"/>
                      <a:gd name="T19" fmla="*/ 9118 h 12977"/>
                      <a:gd name="T20" fmla="*/ 0 w 8508"/>
                      <a:gd name="T21" fmla="*/ 8681 h 12977"/>
                      <a:gd name="T22" fmla="*/ 98 w 8508"/>
                      <a:gd name="T23" fmla="*/ 7374 h 12977"/>
                      <a:gd name="T24" fmla="*/ 381 w 8508"/>
                      <a:gd name="T25" fmla="*/ 6128 h 12977"/>
                      <a:gd name="T26" fmla="*/ 837 w 8508"/>
                      <a:gd name="T27" fmla="*/ 4958 h 12977"/>
                      <a:gd name="T28" fmla="*/ 1449 w 8508"/>
                      <a:gd name="T29" fmla="*/ 3877 h 12977"/>
                      <a:gd name="T30" fmla="*/ 2205 w 8508"/>
                      <a:gd name="T31" fmla="*/ 2899 h 12977"/>
                      <a:gd name="T32" fmla="*/ 3090 w 8508"/>
                      <a:gd name="T33" fmla="*/ 2039 h 12977"/>
                      <a:gd name="T34" fmla="*/ 4089 w 8508"/>
                      <a:gd name="T35" fmla="*/ 1311 h 12977"/>
                      <a:gd name="T36" fmla="*/ 5190 w 8508"/>
                      <a:gd name="T37" fmla="*/ 729 h 12977"/>
                      <a:gd name="T38" fmla="*/ 6377 w 8508"/>
                      <a:gd name="T39" fmla="*/ 308 h 12977"/>
                      <a:gd name="T40" fmla="*/ 7636 w 8508"/>
                      <a:gd name="T41" fmla="*/ 61 h 12977"/>
                      <a:gd name="T42" fmla="*/ 8508 w 8508"/>
                      <a:gd name="T43" fmla="*/ 4795 h 12977"/>
                      <a:gd name="T44" fmla="*/ 7939 w 8508"/>
                      <a:gd name="T45" fmla="*/ 4863 h 12977"/>
                      <a:gd name="T46" fmla="*/ 7398 w 8508"/>
                      <a:gd name="T47" fmla="*/ 5008 h 12977"/>
                      <a:gd name="T48" fmla="*/ 6890 w 8508"/>
                      <a:gd name="T49" fmla="*/ 5227 h 12977"/>
                      <a:gd name="T50" fmla="*/ 6424 w 8508"/>
                      <a:gd name="T51" fmla="*/ 5514 h 12977"/>
                      <a:gd name="T52" fmla="*/ 6004 w 8508"/>
                      <a:gd name="T53" fmla="*/ 5860 h 12977"/>
                      <a:gd name="T54" fmla="*/ 5636 w 8508"/>
                      <a:gd name="T55" fmla="*/ 6262 h 12977"/>
                      <a:gd name="T56" fmla="*/ 5326 w 8508"/>
                      <a:gd name="T57" fmla="*/ 6712 h 12977"/>
                      <a:gd name="T58" fmla="*/ 5082 w 8508"/>
                      <a:gd name="T59" fmla="*/ 7205 h 12977"/>
                      <a:gd name="T60" fmla="*/ 4909 w 8508"/>
                      <a:gd name="T61" fmla="*/ 7734 h 12977"/>
                      <a:gd name="T62" fmla="*/ 4812 w 8508"/>
                      <a:gd name="T63" fmla="*/ 8293 h 12977"/>
                      <a:gd name="T64" fmla="*/ 4792 w 8508"/>
                      <a:gd name="T65" fmla="*/ 8745 h 12977"/>
                      <a:gd name="T66" fmla="*/ 4801 w 8508"/>
                      <a:gd name="T67" fmla="*/ 8937 h 12977"/>
                      <a:gd name="T68" fmla="*/ 4817 w 8508"/>
                      <a:gd name="T69" fmla="*/ 9127 h 12977"/>
                      <a:gd name="T70" fmla="*/ 4843 w 8508"/>
                      <a:gd name="T71" fmla="*/ 9314 h 12977"/>
                      <a:gd name="T72" fmla="*/ 4878 w 8508"/>
                      <a:gd name="T73" fmla="*/ 9497 h 12977"/>
                      <a:gd name="T74" fmla="*/ 4922 w 8508"/>
                      <a:gd name="T75" fmla="*/ 9678 h 12977"/>
                      <a:gd name="T76" fmla="*/ 4973 w 8508"/>
                      <a:gd name="T77" fmla="*/ 9855 h 12977"/>
                      <a:gd name="T78" fmla="*/ 5032 w 8508"/>
                      <a:gd name="T79" fmla="*/ 10029 h 12977"/>
                      <a:gd name="T80" fmla="*/ 5101 w 8508"/>
                      <a:gd name="T81" fmla="*/ 10199 h 12977"/>
                      <a:gd name="T82" fmla="*/ 5176 w 8508"/>
                      <a:gd name="T83" fmla="*/ 10365 h 12977"/>
                      <a:gd name="T84" fmla="*/ 5258 w 8508"/>
                      <a:gd name="T85" fmla="*/ 10527 h 129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1135" y="12977"/>
                        </a:moveTo>
                        <a:lnTo>
                          <a:pt x="1069" y="12857"/>
                        </a:lnTo>
                        <a:lnTo>
                          <a:pt x="1004" y="12737"/>
                        </a:lnTo>
                        <a:lnTo>
                          <a:pt x="941" y="12615"/>
                        </a:lnTo>
                        <a:lnTo>
                          <a:pt x="879" y="12493"/>
                        </a:lnTo>
                        <a:lnTo>
                          <a:pt x="820" y="12369"/>
                        </a:lnTo>
                        <a:lnTo>
                          <a:pt x="763" y="12244"/>
                        </a:lnTo>
                        <a:lnTo>
                          <a:pt x="706" y="12118"/>
                        </a:lnTo>
                        <a:lnTo>
                          <a:pt x="653" y="11991"/>
                        </a:lnTo>
                        <a:lnTo>
                          <a:pt x="601" y="11863"/>
                        </a:lnTo>
                        <a:lnTo>
                          <a:pt x="552" y="11734"/>
                        </a:lnTo>
                        <a:lnTo>
                          <a:pt x="505" y="11604"/>
                        </a:lnTo>
                        <a:lnTo>
                          <a:pt x="459" y="11473"/>
                        </a:lnTo>
                        <a:lnTo>
                          <a:pt x="416" y="11341"/>
                        </a:lnTo>
                        <a:lnTo>
                          <a:pt x="373" y="11208"/>
                        </a:lnTo>
                        <a:lnTo>
                          <a:pt x="334" y="11074"/>
                        </a:lnTo>
                        <a:lnTo>
                          <a:pt x="297" y="10940"/>
                        </a:lnTo>
                        <a:lnTo>
                          <a:pt x="262" y="10804"/>
                        </a:lnTo>
                        <a:lnTo>
                          <a:pt x="229" y="10668"/>
                        </a:lnTo>
                        <a:lnTo>
                          <a:pt x="198" y="10530"/>
                        </a:lnTo>
                        <a:lnTo>
                          <a:pt x="169" y="10393"/>
                        </a:lnTo>
                        <a:lnTo>
                          <a:pt x="142" y="10254"/>
                        </a:lnTo>
                        <a:lnTo>
                          <a:pt x="118" y="10115"/>
                        </a:lnTo>
                        <a:lnTo>
                          <a:pt x="96" y="9975"/>
                        </a:lnTo>
                        <a:lnTo>
                          <a:pt x="76" y="9834"/>
                        </a:lnTo>
                        <a:lnTo>
                          <a:pt x="59" y="9691"/>
                        </a:lnTo>
                        <a:lnTo>
                          <a:pt x="43" y="9549"/>
                        </a:lnTo>
                        <a:lnTo>
                          <a:pt x="30" y="9406"/>
                        </a:lnTo>
                        <a:lnTo>
                          <a:pt x="20" y="9263"/>
                        </a:lnTo>
                        <a:lnTo>
                          <a:pt x="11" y="9118"/>
                        </a:lnTo>
                        <a:lnTo>
                          <a:pt x="4" y="8973"/>
                        </a:lnTo>
                        <a:lnTo>
                          <a:pt x="1" y="8827"/>
                        </a:lnTo>
                        <a:lnTo>
                          <a:pt x="0" y="8681"/>
                        </a:lnTo>
                        <a:lnTo>
                          <a:pt x="11" y="8239"/>
                        </a:lnTo>
                        <a:lnTo>
                          <a:pt x="43" y="7804"/>
                        </a:lnTo>
                        <a:lnTo>
                          <a:pt x="98" y="7374"/>
                        </a:lnTo>
                        <a:lnTo>
                          <a:pt x="173" y="6952"/>
                        </a:lnTo>
                        <a:lnTo>
                          <a:pt x="267" y="6536"/>
                        </a:lnTo>
                        <a:lnTo>
                          <a:pt x="381" y="6128"/>
                        </a:lnTo>
                        <a:lnTo>
                          <a:pt x="514" y="5730"/>
                        </a:lnTo>
                        <a:lnTo>
                          <a:pt x="666" y="5339"/>
                        </a:lnTo>
                        <a:lnTo>
                          <a:pt x="837" y="4958"/>
                        </a:lnTo>
                        <a:lnTo>
                          <a:pt x="1023" y="4587"/>
                        </a:lnTo>
                        <a:lnTo>
                          <a:pt x="1229" y="4226"/>
                        </a:lnTo>
                        <a:lnTo>
                          <a:pt x="1449" y="3877"/>
                        </a:lnTo>
                        <a:lnTo>
                          <a:pt x="1685" y="3538"/>
                        </a:lnTo>
                        <a:lnTo>
                          <a:pt x="1938" y="3213"/>
                        </a:lnTo>
                        <a:lnTo>
                          <a:pt x="2205" y="2899"/>
                        </a:lnTo>
                        <a:lnTo>
                          <a:pt x="2486" y="2598"/>
                        </a:lnTo>
                        <a:lnTo>
                          <a:pt x="2781" y="2312"/>
                        </a:lnTo>
                        <a:lnTo>
                          <a:pt x="3090" y="2039"/>
                        </a:lnTo>
                        <a:lnTo>
                          <a:pt x="3411" y="1781"/>
                        </a:lnTo>
                        <a:lnTo>
                          <a:pt x="3744" y="1538"/>
                        </a:lnTo>
                        <a:lnTo>
                          <a:pt x="4089" y="1311"/>
                        </a:lnTo>
                        <a:lnTo>
                          <a:pt x="4446" y="1101"/>
                        </a:lnTo>
                        <a:lnTo>
                          <a:pt x="4813" y="906"/>
                        </a:lnTo>
                        <a:lnTo>
                          <a:pt x="5190" y="729"/>
                        </a:lnTo>
                        <a:lnTo>
                          <a:pt x="5577" y="570"/>
                        </a:lnTo>
                        <a:lnTo>
                          <a:pt x="5972" y="430"/>
                        </a:lnTo>
                        <a:lnTo>
                          <a:pt x="6377" y="308"/>
                        </a:lnTo>
                        <a:lnTo>
                          <a:pt x="6789" y="205"/>
                        </a:lnTo>
                        <a:lnTo>
                          <a:pt x="7209" y="123"/>
                        </a:lnTo>
                        <a:lnTo>
                          <a:pt x="7636" y="61"/>
                        </a:lnTo>
                        <a:lnTo>
                          <a:pt x="8069" y="20"/>
                        </a:lnTo>
                        <a:lnTo>
                          <a:pt x="8508" y="0"/>
                        </a:lnTo>
                        <a:lnTo>
                          <a:pt x="8508" y="4795"/>
                        </a:lnTo>
                        <a:lnTo>
                          <a:pt x="8316" y="4808"/>
                        </a:lnTo>
                        <a:lnTo>
                          <a:pt x="8126" y="4831"/>
                        </a:lnTo>
                        <a:lnTo>
                          <a:pt x="7939" y="4863"/>
                        </a:lnTo>
                        <a:lnTo>
                          <a:pt x="7755" y="4903"/>
                        </a:lnTo>
                        <a:lnTo>
                          <a:pt x="7575" y="4952"/>
                        </a:lnTo>
                        <a:lnTo>
                          <a:pt x="7398" y="5008"/>
                        </a:lnTo>
                        <a:lnTo>
                          <a:pt x="7225" y="5073"/>
                        </a:lnTo>
                        <a:lnTo>
                          <a:pt x="7055" y="5147"/>
                        </a:lnTo>
                        <a:lnTo>
                          <a:pt x="6890" y="5227"/>
                        </a:lnTo>
                        <a:lnTo>
                          <a:pt x="6731" y="5315"/>
                        </a:lnTo>
                        <a:lnTo>
                          <a:pt x="6574" y="5411"/>
                        </a:lnTo>
                        <a:lnTo>
                          <a:pt x="6424" y="5514"/>
                        </a:lnTo>
                        <a:lnTo>
                          <a:pt x="6278" y="5622"/>
                        </a:lnTo>
                        <a:lnTo>
                          <a:pt x="6138" y="5738"/>
                        </a:lnTo>
                        <a:lnTo>
                          <a:pt x="6004" y="5860"/>
                        </a:lnTo>
                        <a:lnTo>
                          <a:pt x="5876" y="5988"/>
                        </a:lnTo>
                        <a:lnTo>
                          <a:pt x="5753" y="6122"/>
                        </a:lnTo>
                        <a:lnTo>
                          <a:pt x="5636" y="6262"/>
                        </a:lnTo>
                        <a:lnTo>
                          <a:pt x="5526" y="6407"/>
                        </a:lnTo>
                        <a:lnTo>
                          <a:pt x="5423" y="6557"/>
                        </a:lnTo>
                        <a:lnTo>
                          <a:pt x="5326" y="6712"/>
                        </a:lnTo>
                        <a:lnTo>
                          <a:pt x="5237" y="6872"/>
                        </a:lnTo>
                        <a:lnTo>
                          <a:pt x="5156" y="7037"/>
                        </a:lnTo>
                        <a:lnTo>
                          <a:pt x="5082" y="7205"/>
                        </a:lnTo>
                        <a:lnTo>
                          <a:pt x="5016" y="7377"/>
                        </a:lnTo>
                        <a:lnTo>
                          <a:pt x="4959" y="7554"/>
                        </a:lnTo>
                        <a:lnTo>
                          <a:pt x="4909" y="7734"/>
                        </a:lnTo>
                        <a:lnTo>
                          <a:pt x="4867" y="7918"/>
                        </a:lnTo>
                        <a:lnTo>
                          <a:pt x="4835" y="8105"/>
                        </a:lnTo>
                        <a:lnTo>
                          <a:pt x="4812" y="8293"/>
                        </a:lnTo>
                        <a:lnTo>
                          <a:pt x="4797" y="8487"/>
                        </a:lnTo>
                        <a:lnTo>
                          <a:pt x="4792" y="8681"/>
                        </a:lnTo>
                        <a:lnTo>
                          <a:pt x="4792" y="8745"/>
                        </a:lnTo>
                        <a:lnTo>
                          <a:pt x="4795" y="8810"/>
                        </a:lnTo>
                        <a:lnTo>
                          <a:pt x="4797" y="8874"/>
                        </a:lnTo>
                        <a:lnTo>
                          <a:pt x="4801" y="8937"/>
                        </a:lnTo>
                        <a:lnTo>
                          <a:pt x="4805" y="9001"/>
                        </a:lnTo>
                        <a:lnTo>
                          <a:pt x="4811" y="9064"/>
                        </a:lnTo>
                        <a:lnTo>
                          <a:pt x="4817" y="9127"/>
                        </a:lnTo>
                        <a:lnTo>
                          <a:pt x="4825" y="9190"/>
                        </a:lnTo>
                        <a:lnTo>
                          <a:pt x="4834" y="9252"/>
                        </a:lnTo>
                        <a:lnTo>
                          <a:pt x="4843" y="9314"/>
                        </a:lnTo>
                        <a:lnTo>
                          <a:pt x="4854" y="9376"/>
                        </a:lnTo>
                        <a:lnTo>
                          <a:pt x="4866" y="9436"/>
                        </a:lnTo>
                        <a:lnTo>
                          <a:pt x="4878" y="9497"/>
                        </a:lnTo>
                        <a:lnTo>
                          <a:pt x="4892" y="9558"/>
                        </a:lnTo>
                        <a:lnTo>
                          <a:pt x="4906" y="9619"/>
                        </a:lnTo>
                        <a:lnTo>
                          <a:pt x="4922" y="9678"/>
                        </a:lnTo>
                        <a:lnTo>
                          <a:pt x="4938" y="9738"/>
                        </a:lnTo>
                        <a:lnTo>
                          <a:pt x="4955" y="9797"/>
                        </a:lnTo>
                        <a:lnTo>
                          <a:pt x="4973" y="9855"/>
                        </a:lnTo>
                        <a:lnTo>
                          <a:pt x="4992" y="9914"/>
                        </a:lnTo>
                        <a:lnTo>
                          <a:pt x="5012" y="9971"/>
                        </a:lnTo>
                        <a:lnTo>
                          <a:pt x="5032" y="10029"/>
                        </a:lnTo>
                        <a:lnTo>
                          <a:pt x="5054" y="10086"/>
                        </a:lnTo>
                        <a:lnTo>
                          <a:pt x="5077" y="10143"/>
                        </a:lnTo>
                        <a:lnTo>
                          <a:pt x="5101" y="10199"/>
                        </a:lnTo>
                        <a:lnTo>
                          <a:pt x="5125" y="10255"/>
                        </a:lnTo>
                        <a:lnTo>
                          <a:pt x="5150" y="10310"/>
                        </a:lnTo>
                        <a:lnTo>
                          <a:pt x="5176" y="10365"/>
                        </a:lnTo>
                        <a:lnTo>
                          <a:pt x="5202" y="10420"/>
                        </a:lnTo>
                        <a:lnTo>
                          <a:pt x="5230" y="10474"/>
                        </a:lnTo>
                        <a:lnTo>
                          <a:pt x="5258" y="10527"/>
                        </a:lnTo>
                        <a:lnTo>
                          <a:pt x="5287" y="10579"/>
                        </a:lnTo>
                        <a:lnTo>
                          <a:pt x="1135" y="12977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任意多边形: 形状 37"/>
                  <p:cNvSpPr/>
                  <p:nvPr/>
                </p:nvSpPr>
                <p:spPr bwMode="auto">
                  <a:xfrm>
                    <a:off x="861355" y="5211763"/>
                    <a:ext cx="1947863" cy="858838"/>
                  </a:xfrm>
                  <a:custGeom>
                    <a:gdLst>
                      <a:gd name="T0" fmla="*/ 252217063 w 14736"/>
                      <a:gd name="T1" fmla="*/ 49939682 h 6488"/>
                      <a:gd name="T2" fmla="*/ 243445731 w 14736"/>
                      <a:gd name="T3" fmla="*/ 61101664 h 6488"/>
                      <a:gd name="T4" fmla="*/ 233696106 w 14736"/>
                      <a:gd name="T5" fmla="*/ 71387467 h 6488"/>
                      <a:gd name="T6" fmla="*/ 223037716 w 14736"/>
                      <a:gd name="T7" fmla="*/ 80727066 h 6488"/>
                      <a:gd name="T8" fmla="*/ 211523302 w 14736"/>
                      <a:gd name="T9" fmla="*/ 89032829 h 6488"/>
                      <a:gd name="T10" fmla="*/ 199257555 w 14736"/>
                      <a:gd name="T11" fmla="*/ 96287150 h 6488"/>
                      <a:gd name="T12" fmla="*/ 186275371 w 14736"/>
                      <a:gd name="T13" fmla="*/ 102349980 h 6488"/>
                      <a:gd name="T14" fmla="*/ 172646807 w 14736"/>
                      <a:gd name="T15" fmla="*/ 107203844 h 6488"/>
                      <a:gd name="T16" fmla="*/ 158494001 w 14736"/>
                      <a:gd name="T17" fmla="*/ 110760980 h 6488"/>
                      <a:gd name="T18" fmla="*/ 143834402 w 14736"/>
                      <a:gd name="T19" fmla="*/ 112951229 h 6488"/>
                      <a:gd name="T20" fmla="*/ 128738199 w 14736"/>
                      <a:gd name="T21" fmla="*/ 113687224 h 6488"/>
                      <a:gd name="T22" fmla="*/ 113641865 w 14736"/>
                      <a:gd name="T23" fmla="*/ 112951229 h 6488"/>
                      <a:gd name="T24" fmla="*/ 98982266 w 14736"/>
                      <a:gd name="T25" fmla="*/ 110760980 h 6488"/>
                      <a:gd name="T26" fmla="*/ 84829460 w 14736"/>
                      <a:gd name="T27" fmla="*/ 107203844 h 6488"/>
                      <a:gd name="T28" fmla="*/ 71200896 w 14736"/>
                      <a:gd name="T29" fmla="*/ 102349980 h 6488"/>
                      <a:gd name="T30" fmla="*/ 58218712 w 14736"/>
                      <a:gd name="T31" fmla="*/ 96287150 h 6488"/>
                      <a:gd name="T32" fmla="*/ 45952964 w 14736"/>
                      <a:gd name="T33" fmla="*/ 89032829 h 6488"/>
                      <a:gd name="T34" fmla="*/ 34438551 w 14736"/>
                      <a:gd name="T35" fmla="*/ 80727066 h 6488"/>
                      <a:gd name="T36" fmla="*/ 23780161 w 14736"/>
                      <a:gd name="T37" fmla="*/ 71387467 h 6488"/>
                      <a:gd name="T38" fmla="*/ 14030535 w 14736"/>
                      <a:gd name="T39" fmla="*/ 61101664 h 6488"/>
                      <a:gd name="T40" fmla="*/ 5259204 w 14736"/>
                      <a:gd name="T41" fmla="*/ 49939682 h 6488"/>
                      <a:gd name="T42" fmla="*/ 72616190 w 14736"/>
                      <a:gd name="T43" fmla="*/ 0 h 6488"/>
                      <a:gd name="T44" fmla="*/ 76267904 w 14736"/>
                      <a:gd name="T45" fmla="*/ 4853732 h 6488"/>
                      <a:gd name="T46" fmla="*/ 80339038 w 14736"/>
                      <a:gd name="T47" fmla="*/ 9392151 h 6488"/>
                      <a:gd name="T48" fmla="*/ 84794564 w 14736"/>
                      <a:gd name="T49" fmla="*/ 13527493 h 6488"/>
                      <a:gd name="T50" fmla="*/ 89599451 w 14736"/>
                      <a:gd name="T51" fmla="*/ 17259890 h 6488"/>
                      <a:gd name="T52" fmla="*/ 94736384 w 14736"/>
                      <a:gd name="T53" fmla="*/ 20571606 h 6488"/>
                      <a:gd name="T54" fmla="*/ 100187916 w 14736"/>
                      <a:gd name="T55" fmla="*/ 23410351 h 6488"/>
                      <a:gd name="T56" fmla="*/ 105883987 w 14736"/>
                      <a:gd name="T57" fmla="*/ 25758389 h 6488"/>
                      <a:gd name="T58" fmla="*/ 111859628 w 14736"/>
                      <a:gd name="T59" fmla="*/ 27580772 h 6488"/>
                      <a:gd name="T60" fmla="*/ 118027464 w 14736"/>
                      <a:gd name="T61" fmla="*/ 28859895 h 6488"/>
                      <a:gd name="T62" fmla="*/ 124387496 w 14736"/>
                      <a:gd name="T63" fmla="*/ 29560812 h 6488"/>
                      <a:gd name="T64" fmla="*/ 130922143 w 14736"/>
                      <a:gd name="T65" fmla="*/ 29665917 h 6488"/>
                      <a:gd name="T66" fmla="*/ 137352100 w 14736"/>
                      <a:gd name="T67" fmla="*/ 29175341 h 6488"/>
                      <a:gd name="T68" fmla="*/ 143589862 w 14736"/>
                      <a:gd name="T69" fmla="*/ 28071348 h 6488"/>
                      <a:gd name="T70" fmla="*/ 149617847 w 14736"/>
                      <a:gd name="T71" fmla="*/ 26424227 h 6488"/>
                      <a:gd name="T72" fmla="*/ 155418741 w 14736"/>
                      <a:gd name="T73" fmla="*/ 24233846 h 6488"/>
                      <a:gd name="T74" fmla="*/ 160957646 w 14736"/>
                      <a:gd name="T75" fmla="*/ 21570495 h 6488"/>
                      <a:gd name="T76" fmla="*/ 166181953 w 14736"/>
                      <a:gd name="T77" fmla="*/ 18416304 h 6488"/>
                      <a:gd name="T78" fmla="*/ 171126691 w 14736"/>
                      <a:gd name="T79" fmla="*/ 14824222 h 6488"/>
                      <a:gd name="T80" fmla="*/ 175687038 w 14736"/>
                      <a:gd name="T81" fmla="*/ 10811457 h 6488"/>
                      <a:gd name="T82" fmla="*/ 179897891 w 14736"/>
                      <a:gd name="T83" fmla="*/ 6395749 h 6488"/>
                      <a:gd name="T84" fmla="*/ 183689456 w 14736"/>
                      <a:gd name="T85" fmla="*/ 1647121 h 648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736" h="6488">
                        <a:moveTo>
                          <a:pt x="14736" y="2398"/>
                        </a:moveTo>
                        <a:lnTo>
                          <a:pt x="14589" y="2626"/>
                        </a:lnTo>
                        <a:lnTo>
                          <a:pt x="14435" y="2850"/>
                        </a:lnTo>
                        <a:lnTo>
                          <a:pt x="14273" y="3067"/>
                        </a:lnTo>
                        <a:lnTo>
                          <a:pt x="14106" y="3280"/>
                        </a:lnTo>
                        <a:lnTo>
                          <a:pt x="13933" y="3487"/>
                        </a:lnTo>
                        <a:lnTo>
                          <a:pt x="13753" y="3688"/>
                        </a:lnTo>
                        <a:lnTo>
                          <a:pt x="13567" y="3884"/>
                        </a:lnTo>
                        <a:lnTo>
                          <a:pt x="13375" y="4074"/>
                        </a:lnTo>
                        <a:lnTo>
                          <a:pt x="13177" y="4258"/>
                        </a:lnTo>
                        <a:lnTo>
                          <a:pt x="12973" y="4436"/>
                        </a:lnTo>
                        <a:lnTo>
                          <a:pt x="12765" y="4607"/>
                        </a:lnTo>
                        <a:lnTo>
                          <a:pt x="12550" y="4772"/>
                        </a:lnTo>
                        <a:lnTo>
                          <a:pt x="12331" y="4930"/>
                        </a:lnTo>
                        <a:lnTo>
                          <a:pt x="12106" y="5081"/>
                        </a:lnTo>
                        <a:lnTo>
                          <a:pt x="11876" y="5227"/>
                        </a:lnTo>
                        <a:lnTo>
                          <a:pt x="11643" y="5365"/>
                        </a:lnTo>
                        <a:lnTo>
                          <a:pt x="11404" y="5495"/>
                        </a:lnTo>
                        <a:lnTo>
                          <a:pt x="11160" y="5618"/>
                        </a:lnTo>
                        <a:lnTo>
                          <a:pt x="10912" y="5734"/>
                        </a:lnTo>
                        <a:lnTo>
                          <a:pt x="10661" y="5841"/>
                        </a:lnTo>
                        <a:lnTo>
                          <a:pt x="10405" y="5942"/>
                        </a:lnTo>
                        <a:lnTo>
                          <a:pt x="10145" y="6034"/>
                        </a:lnTo>
                        <a:lnTo>
                          <a:pt x="9881" y="6118"/>
                        </a:lnTo>
                        <a:lnTo>
                          <a:pt x="9614" y="6194"/>
                        </a:lnTo>
                        <a:lnTo>
                          <a:pt x="9344" y="6262"/>
                        </a:lnTo>
                        <a:lnTo>
                          <a:pt x="9071" y="6321"/>
                        </a:lnTo>
                        <a:lnTo>
                          <a:pt x="8794" y="6372"/>
                        </a:lnTo>
                        <a:lnTo>
                          <a:pt x="8514" y="6413"/>
                        </a:lnTo>
                        <a:lnTo>
                          <a:pt x="8232" y="6446"/>
                        </a:lnTo>
                        <a:lnTo>
                          <a:pt x="7946" y="6470"/>
                        </a:lnTo>
                        <a:lnTo>
                          <a:pt x="7658" y="6484"/>
                        </a:lnTo>
                        <a:lnTo>
                          <a:pt x="7368" y="6488"/>
                        </a:lnTo>
                        <a:lnTo>
                          <a:pt x="7078" y="6484"/>
                        </a:lnTo>
                        <a:lnTo>
                          <a:pt x="6790" y="6470"/>
                        </a:lnTo>
                        <a:lnTo>
                          <a:pt x="6504" y="6446"/>
                        </a:lnTo>
                        <a:lnTo>
                          <a:pt x="6222" y="6413"/>
                        </a:lnTo>
                        <a:lnTo>
                          <a:pt x="5942" y="6372"/>
                        </a:lnTo>
                        <a:lnTo>
                          <a:pt x="5665" y="6321"/>
                        </a:lnTo>
                        <a:lnTo>
                          <a:pt x="5392" y="6262"/>
                        </a:lnTo>
                        <a:lnTo>
                          <a:pt x="5122" y="6194"/>
                        </a:lnTo>
                        <a:lnTo>
                          <a:pt x="4855" y="6118"/>
                        </a:lnTo>
                        <a:lnTo>
                          <a:pt x="4591" y="6034"/>
                        </a:lnTo>
                        <a:lnTo>
                          <a:pt x="4331" y="5942"/>
                        </a:lnTo>
                        <a:lnTo>
                          <a:pt x="4075" y="5841"/>
                        </a:lnTo>
                        <a:lnTo>
                          <a:pt x="3824" y="5734"/>
                        </a:lnTo>
                        <a:lnTo>
                          <a:pt x="3576" y="5618"/>
                        </a:lnTo>
                        <a:lnTo>
                          <a:pt x="3332" y="5495"/>
                        </a:lnTo>
                        <a:lnTo>
                          <a:pt x="3093" y="5365"/>
                        </a:lnTo>
                        <a:lnTo>
                          <a:pt x="2860" y="5227"/>
                        </a:lnTo>
                        <a:lnTo>
                          <a:pt x="2630" y="5081"/>
                        </a:lnTo>
                        <a:lnTo>
                          <a:pt x="2405" y="4930"/>
                        </a:lnTo>
                        <a:lnTo>
                          <a:pt x="2186" y="4772"/>
                        </a:lnTo>
                        <a:lnTo>
                          <a:pt x="1971" y="4607"/>
                        </a:lnTo>
                        <a:lnTo>
                          <a:pt x="1763" y="4436"/>
                        </a:lnTo>
                        <a:lnTo>
                          <a:pt x="1559" y="4258"/>
                        </a:lnTo>
                        <a:lnTo>
                          <a:pt x="1361" y="4074"/>
                        </a:lnTo>
                        <a:lnTo>
                          <a:pt x="1169" y="3884"/>
                        </a:lnTo>
                        <a:lnTo>
                          <a:pt x="983" y="3688"/>
                        </a:lnTo>
                        <a:lnTo>
                          <a:pt x="803" y="3487"/>
                        </a:lnTo>
                        <a:lnTo>
                          <a:pt x="630" y="3280"/>
                        </a:lnTo>
                        <a:lnTo>
                          <a:pt x="463" y="3067"/>
                        </a:lnTo>
                        <a:lnTo>
                          <a:pt x="301" y="2850"/>
                        </a:lnTo>
                        <a:lnTo>
                          <a:pt x="147" y="2626"/>
                        </a:lnTo>
                        <a:lnTo>
                          <a:pt x="0" y="2399"/>
                        </a:lnTo>
                        <a:lnTo>
                          <a:pt x="4156" y="0"/>
                        </a:lnTo>
                        <a:lnTo>
                          <a:pt x="4223" y="94"/>
                        </a:lnTo>
                        <a:lnTo>
                          <a:pt x="4292" y="187"/>
                        </a:lnTo>
                        <a:lnTo>
                          <a:pt x="4365" y="277"/>
                        </a:lnTo>
                        <a:lnTo>
                          <a:pt x="4440" y="366"/>
                        </a:lnTo>
                        <a:lnTo>
                          <a:pt x="4518" y="452"/>
                        </a:lnTo>
                        <a:lnTo>
                          <a:pt x="4598" y="536"/>
                        </a:lnTo>
                        <a:lnTo>
                          <a:pt x="4681" y="617"/>
                        </a:lnTo>
                        <a:lnTo>
                          <a:pt x="4766" y="696"/>
                        </a:lnTo>
                        <a:lnTo>
                          <a:pt x="4853" y="772"/>
                        </a:lnTo>
                        <a:lnTo>
                          <a:pt x="4942" y="846"/>
                        </a:lnTo>
                        <a:lnTo>
                          <a:pt x="5035" y="917"/>
                        </a:lnTo>
                        <a:lnTo>
                          <a:pt x="5128" y="985"/>
                        </a:lnTo>
                        <a:lnTo>
                          <a:pt x="5225" y="1051"/>
                        </a:lnTo>
                        <a:lnTo>
                          <a:pt x="5322" y="1114"/>
                        </a:lnTo>
                        <a:lnTo>
                          <a:pt x="5422" y="1174"/>
                        </a:lnTo>
                        <a:lnTo>
                          <a:pt x="5524" y="1231"/>
                        </a:lnTo>
                        <a:lnTo>
                          <a:pt x="5628" y="1285"/>
                        </a:lnTo>
                        <a:lnTo>
                          <a:pt x="5734" y="1336"/>
                        </a:lnTo>
                        <a:lnTo>
                          <a:pt x="5841" y="1383"/>
                        </a:lnTo>
                        <a:lnTo>
                          <a:pt x="5950" y="1428"/>
                        </a:lnTo>
                        <a:lnTo>
                          <a:pt x="6060" y="1470"/>
                        </a:lnTo>
                        <a:lnTo>
                          <a:pt x="6173" y="1508"/>
                        </a:lnTo>
                        <a:lnTo>
                          <a:pt x="6287" y="1543"/>
                        </a:lnTo>
                        <a:lnTo>
                          <a:pt x="6402" y="1574"/>
                        </a:lnTo>
                        <a:lnTo>
                          <a:pt x="6518" y="1602"/>
                        </a:lnTo>
                        <a:lnTo>
                          <a:pt x="6637" y="1627"/>
                        </a:lnTo>
                        <a:lnTo>
                          <a:pt x="6755" y="1647"/>
                        </a:lnTo>
                        <a:lnTo>
                          <a:pt x="6875" y="1665"/>
                        </a:lnTo>
                        <a:lnTo>
                          <a:pt x="6997" y="1678"/>
                        </a:lnTo>
                        <a:lnTo>
                          <a:pt x="7119" y="1687"/>
                        </a:lnTo>
                        <a:lnTo>
                          <a:pt x="7243" y="1693"/>
                        </a:lnTo>
                        <a:lnTo>
                          <a:pt x="7368" y="1695"/>
                        </a:lnTo>
                        <a:lnTo>
                          <a:pt x="7493" y="1693"/>
                        </a:lnTo>
                        <a:lnTo>
                          <a:pt x="7617" y="1687"/>
                        </a:lnTo>
                        <a:lnTo>
                          <a:pt x="7739" y="1678"/>
                        </a:lnTo>
                        <a:lnTo>
                          <a:pt x="7861" y="1665"/>
                        </a:lnTo>
                        <a:lnTo>
                          <a:pt x="7981" y="1647"/>
                        </a:lnTo>
                        <a:lnTo>
                          <a:pt x="8099" y="1627"/>
                        </a:lnTo>
                        <a:lnTo>
                          <a:pt x="8218" y="1602"/>
                        </a:lnTo>
                        <a:lnTo>
                          <a:pt x="8334" y="1574"/>
                        </a:lnTo>
                        <a:lnTo>
                          <a:pt x="8449" y="1543"/>
                        </a:lnTo>
                        <a:lnTo>
                          <a:pt x="8563" y="1508"/>
                        </a:lnTo>
                        <a:lnTo>
                          <a:pt x="8676" y="1469"/>
                        </a:lnTo>
                        <a:lnTo>
                          <a:pt x="8786" y="1428"/>
                        </a:lnTo>
                        <a:lnTo>
                          <a:pt x="8895" y="1383"/>
                        </a:lnTo>
                        <a:lnTo>
                          <a:pt x="9002" y="1336"/>
                        </a:lnTo>
                        <a:lnTo>
                          <a:pt x="9108" y="1285"/>
                        </a:lnTo>
                        <a:lnTo>
                          <a:pt x="9212" y="1231"/>
                        </a:lnTo>
                        <a:lnTo>
                          <a:pt x="9314" y="1174"/>
                        </a:lnTo>
                        <a:lnTo>
                          <a:pt x="9414" y="1114"/>
                        </a:lnTo>
                        <a:lnTo>
                          <a:pt x="9511" y="1051"/>
                        </a:lnTo>
                        <a:lnTo>
                          <a:pt x="9608" y="985"/>
                        </a:lnTo>
                        <a:lnTo>
                          <a:pt x="9701" y="917"/>
                        </a:lnTo>
                        <a:lnTo>
                          <a:pt x="9794" y="846"/>
                        </a:lnTo>
                        <a:lnTo>
                          <a:pt x="9883" y="772"/>
                        </a:lnTo>
                        <a:lnTo>
                          <a:pt x="9970" y="696"/>
                        </a:lnTo>
                        <a:lnTo>
                          <a:pt x="10055" y="617"/>
                        </a:lnTo>
                        <a:lnTo>
                          <a:pt x="10138" y="536"/>
                        </a:lnTo>
                        <a:lnTo>
                          <a:pt x="10218" y="452"/>
                        </a:lnTo>
                        <a:lnTo>
                          <a:pt x="10296" y="365"/>
                        </a:lnTo>
                        <a:lnTo>
                          <a:pt x="10371" y="277"/>
                        </a:lnTo>
                        <a:lnTo>
                          <a:pt x="10444" y="187"/>
                        </a:lnTo>
                        <a:lnTo>
                          <a:pt x="10513" y="94"/>
                        </a:lnTo>
                        <a:lnTo>
                          <a:pt x="10580" y="0"/>
                        </a:lnTo>
                        <a:lnTo>
                          <a:pt x="14736" y="2398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任意多边形: 形状 38"/>
                  <p:cNvSpPr/>
                  <p:nvPr/>
                </p:nvSpPr>
                <p:spPr bwMode="auto">
                  <a:xfrm>
                    <a:off x="1823832" y="3827665"/>
                    <a:ext cx="1125537" cy="1716089"/>
                  </a:xfrm>
                  <a:custGeom>
                    <a:gdLst>
                      <a:gd name="T0" fmla="*/ 15260909 w 8508"/>
                      <a:gd name="T1" fmla="*/ 1066786 h 12977"/>
                      <a:gd name="T2" fmla="*/ 37294889 w 8508"/>
                      <a:gd name="T3" fmla="*/ 5368709 h 12977"/>
                      <a:gd name="T4" fmla="*/ 58068659 w 8508"/>
                      <a:gd name="T5" fmla="*/ 12748403 h 12977"/>
                      <a:gd name="T6" fmla="*/ 77337346 w 8508"/>
                      <a:gd name="T7" fmla="*/ 22926312 h 12977"/>
                      <a:gd name="T8" fmla="*/ 94821020 w 8508"/>
                      <a:gd name="T9" fmla="*/ 35657259 h 12977"/>
                      <a:gd name="T10" fmla="*/ 110309471 w 8508"/>
                      <a:gd name="T11" fmla="*/ 50696601 h 12977"/>
                      <a:gd name="T12" fmla="*/ 123540231 w 8508"/>
                      <a:gd name="T13" fmla="*/ 67799427 h 12977"/>
                      <a:gd name="T14" fmla="*/ 134250966 w 8508"/>
                      <a:gd name="T15" fmla="*/ 86703637 h 12977"/>
                      <a:gd name="T16" fmla="*/ 142231464 w 8508"/>
                      <a:gd name="T17" fmla="*/ 107164056 h 12977"/>
                      <a:gd name="T18" fmla="*/ 147184202 w 8508"/>
                      <a:gd name="T19" fmla="*/ 128953626 h 12977"/>
                      <a:gd name="T20" fmla="*/ 148899364 w 8508"/>
                      <a:gd name="T21" fmla="*/ 151809982 h 12977"/>
                      <a:gd name="T22" fmla="*/ 148706880 w 8508"/>
                      <a:gd name="T23" fmla="*/ 159452042 h 12977"/>
                      <a:gd name="T24" fmla="*/ 148146756 w 8508"/>
                      <a:gd name="T25" fmla="*/ 166989234 h 12977"/>
                      <a:gd name="T26" fmla="*/ 147219259 w 8508"/>
                      <a:gd name="T27" fmla="*/ 174438884 h 12977"/>
                      <a:gd name="T28" fmla="*/ 145941718 w 8508"/>
                      <a:gd name="T29" fmla="*/ 181748755 h 12977"/>
                      <a:gd name="T30" fmla="*/ 144314133 w 8508"/>
                      <a:gd name="T31" fmla="*/ 188936171 h 12977"/>
                      <a:gd name="T32" fmla="*/ 142371429 w 8508"/>
                      <a:gd name="T33" fmla="*/ 196001132 h 12977"/>
                      <a:gd name="T34" fmla="*/ 140061351 w 8508"/>
                      <a:gd name="T35" fmla="*/ 202926183 h 12977"/>
                      <a:gd name="T36" fmla="*/ 137471211 w 8508"/>
                      <a:gd name="T37" fmla="*/ 209693999 h 12977"/>
                      <a:gd name="T38" fmla="*/ 134548490 w 8508"/>
                      <a:gd name="T39" fmla="*/ 216304317 h 12977"/>
                      <a:gd name="T40" fmla="*/ 131328245 w 8508"/>
                      <a:gd name="T41" fmla="*/ 222739680 h 12977"/>
                      <a:gd name="T42" fmla="*/ 56371092 w 8508"/>
                      <a:gd name="T43" fmla="*/ 185001480 h 12977"/>
                      <a:gd name="T44" fmla="*/ 57858580 w 8508"/>
                      <a:gd name="T45" fmla="*/ 182220854 h 12977"/>
                      <a:gd name="T46" fmla="*/ 59206236 w 8508"/>
                      <a:gd name="T47" fmla="*/ 179335494 h 12977"/>
                      <a:gd name="T48" fmla="*/ 60448852 w 8508"/>
                      <a:gd name="T49" fmla="*/ 176380046 h 12977"/>
                      <a:gd name="T50" fmla="*/ 61533909 w 8508"/>
                      <a:gd name="T51" fmla="*/ 173372230 h 12977"/>
                      <a:gd name="T52" fmla="*/ 62478868 w 8508"/>
                      <a:gd name="T53" fmla="*/ 170294327 h 12977"/>
                      <a:gd name="T54" fmla="*/ 63283996 w 8508"/>
                      <a:gd name="T55" fmla="*/ 167146601 h 12977"/>
                      <a:gd name="T56" fmla="*/ 63949026 w 8508"/>
                      <a:gd name="T57" fmla="*/ 163963831 h 12977"/>
                      <a:gd name="T58" fmla="*/ 64456497 w 8508"/>
                      <a:gd name="T59" fmla="*/ 160711106 h 12977"/>
                      <a:gd name="T60" fmla="*/ 64806541 w 8508"/>
                      <a:gd name="T61" fmla="*/ 157406013 h 12977"/>
                      <a:gd name="T62" fmla="*/ 64981563 w 8508"/>
                      <a:gd name="T63" fmla="*/ 154065877 h 12977"/>
                      <a:gd name="T64" fmla="*/ 64946638 w 8508"/>
                      <a:gd name="T65" fmla="*/ 148417346 h 12977"/>
                      <a:gd name="T66" fmla="*/ 63721485 w 8508"/>
                      <a:gd name="T67" fmla="*/ 138466892 h 12977"/>
                      <a:gd name="T68" fmla="*/ 61113882 w 8508"/>
                      <a:gd name="T69" fmla="*/ 129006125 h 12977"/>
                      <a:gd name="T70" fmla="*/ 57246069 w 8508"/>
                      <a:gd name="T71" fmla="*/ 120174825 h 12977"/>
                      <a:gd name="T72" fmla="*/ 52188292 w 8508"/>
                      <a:gd name="T73" fmla="*/ 112043077 h 12977"/>
                      <a:gd name="T74" fmla="*/ 46062920 w 8508"/>
                      <a:gd name="T75" fmla="*/ 104715883 h 12977"/>
                      <a:gd name="T76" fmla="*/ 39027514 w 8508"/>
                      <a:gd name="T77" fmla="*/ 98315299 h 12977"/>
                      <a:gd name="T78" fmla="*/ 31099403 w 8508"/>
                      <a:gd name="T79" fmla="*/ 92946590 h 12977"/>
                      <a:gd name="T80" fmla="*/ 22453875 w 8508"/>
                      <a:gd name="T81" fmla="*/ 88714622 h 12977"/>
                      <a:gd name="T82" fmla="*/ 13178373 w 8508"/>
                      <a:gd name="T83" fmla="*/ 85741718 h 12977"/>
                      <a:gd name="T84" fmla="*/ 3360210 w 8508"/>
                      <a:gd name="T85" fmla="*/ 84080378 h 129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0" y="0"/>
                        </a:moveTo>
                        <a:lnTo>
                          <a:pt x="439" y="20"/>
                        </a:lnTo>
                        <a:lnTo>
                          <a:pt x="872" y="61"/>
                        </a:lnTo>
                        <a:lnTo>
                          <a:pt x="1299" y="123"/>
                        </a:lnTo>
                        <a:lnTo>
                          <a:pt x="1719" y="205"/>
                        </a:lnTo>
                        <a:lnTo>
                          <a:pt x="2131" y="307"/>
                        </a:lnTo>
                        <a:lnTo>
                          <a:pt x="2536" y="430"/>
                        </a:lnTo>
                        <a:lnTo>
                          <a:pt x="2931" y="570"/>
                        </a:lnTo>
                        <a:lnTo>
                          <a:pt x="3318" y="729"/>
                        </a:lnTo>
                        <a:lnTo>
                          <a:pt x="3695" y="906"/>
                        </a:lnTo>
                        <a:lnTo>
                          <a:pt x="4062" y="1101"/>
                        </a:lnTo>
                        <a:lnTo>
                          <a:pt x="4419" y="1311"/>
                        </a:lnTo>
                        <a:lnTo>
                          <a:pt x="4764" y="1538"/>
                        </a:lnTo>
                        <a:lnTo>
                          <a:pt x="5097" y="1781"/>
                        </a:lnTo>
                        <a:lnTo>
                          <a:pt x="5418" y="2039"/>
                        </a:lnTo>
                        <a:lnTo>
                          <a:pt x="5727" y="2312"/>
                        </a:lnTo>
                        <a:lnTo>
                          <a:pt x="6022" y="2598"/>
                        </a:lnTo>
                        <a:lnTo>
                          <a:pt x="6303" y="2899"/>
                        </a:lnTo>
                        <a:lnTo>
                          <a:pt x="6570" y="3213"/>
                        </a:lnTo>
                        <a:lnTo>
                          <a:pt x="6823" y="3538"/>
                        </a:lnTo>
                        <a:lnTo>
                          <a:pt x="7059" y="3877"/>
                        </a:lnTo>
                        <a:lnTo>
                          <a:pt x="7279" y="4226"/>
                        </a:lnTo>
                        <a:lnTo>
                          <a:pt x="7485" y="4587"/>
                        </a:lnTo>
                        <a:lnTo>
                          <a:pt x="7671" y="4958"/>
                        </a:lnTo>
                        <a:lnTo>
                          <a:pt x="7842" y="5339"/>
                        </a:lnTo>
                        <a:lnTo>
                          <a:pt x="7994" y="5730"/>
                        </a:lnTo>
                        <a:lnTo>
                          <a:pt x="8127" y="6128"/>
                        </a:lnTo>
                        <a:lnTo>
                          <a:pt x="8241" y="6536"/>
                        </a:lnTo>
                        <a:lnTo>
                          <a:pt x="8335" y="6952"/>
                        </a:lnTo>
                        <a:lnTo>
                          <a:pt x="8410" y="7374"/>
                        </a:lnTo>
                        <a:lnTo>
                          <a:pt x="8465" y="7804"/>
                        </a:lnTo>
                        <a:lnTo>
                          <a:pt x="8497" y="8239"/>
                        </a:lnTo>
                        <a:lnTo>
                          <a:pt x="8508" y="8681"/>
                        </a:lnTo>
                        <a:lnTo>
                          <a:pt x="8507" y="8827"/>
                        </a:lnTo>
                        <a:lnTo>
                          <a:pt x="8504" y="8973"/>
                        </a:lnTo>
                        <a:lnTo>
                          <a:pt x="8497" y="9118"/>
                        </a:lnTo>
                        <a:lnTo>
                          <a:pt x="8488" y="9263"/>
                        </a:lnTo>
                        <a:lnTo>
                          <a:pt x="8478" y="9406"/>
                        </a:lnTo>
                        <a:lnTo>
                          <a:pt x="8465" y="9549"/>
                        </a:lnTo>
                        <a:lnTo>
                          <a:pt x="8449" y="9691"/>
                        </a:lnTo>
                        <a:lnTo>
                          <a:pt x="8432" y="9834"/>
                        </a:lnTo>
                        <a:lnTo>
                          <a:pt x="8412" y="9975"/>
                        </a:lnTo>
                        <a:lnTo>
                          <a:pt x="8390" y="10115"/>
                        </a:lnTo>
                        <a:lnTo>
                          <a:pt x="8366" y="10254"/>
                        </a:lnTo>
                        <a:lnTo>
                          <a:pt x="8339" y="10393"/>
                        </a:lnTo>
                        <a:lnTo>
                          <a:pt x="8310" y="10530"/>
                        </a:lnTo>
                        <a:lnTo>
                          <a:pt x="8279" y="10668"/>
                        </a:lnTo>
                        <a:lnTo>
                          <a:pt x="8246" y="10804"/>
                        </a:lnTo>
                        <a:lnTo>
                          <a:pt x="8211" y="10940"/>
                        </a:lnTo>
                        <a:lnTo>
                          <a:pt x="8174" y="11074"/>
                        </a:lnTo>
                        <a:lnTo>
                          <a:pt x="8135" y="11208"/>
                        </a:lnTo>
                        <a:lnTo>
                          <a:pt x="8092" y="11341"/>
                        </a:lnTo>
                        <a:lnTo>
                          <a:pt x="8049" y="11473"/>
                        </a:lnTo>
                        <a:lnTo>
                          <a:pt x="8003" y="11604"/>
                        </a:lnTo>
                        <a:lnTo>
                          <a:pt x="7956" y="11734"/>
                        </a:lnTo>
                        <a:lnTo>
                          <a:pt x="7907" y="11863"/>
                        </a:lnTo>
                        <a:lnTo>
                          <a:pt x="7855" y="11991"/>
                        </a:lnTo>
                        <a:lnTo>
                          <a:pt x="7802" y="12118"/>
                        </a:lnTo>
                        <a:lnTo>
                          <a:pt x="7745" y="12244"/>
                        </a:lnTo>
                        <a:lnTo>
                          <a:pt x="7688" y="12369"/>
                        </a:lnTo>
                        <a:lnTo>
                          <a:pt x="7629" y="12493"/>
                        </a:lnTo>
                        <a:lnTo>
                          <a:pt x="7567" y="12615"/>
                        </a:lnTo>
                        <a:lnTo>
                          <a:pt x="7504" y="12737"/>
                        </a:lnTo>
                        <a:lnTo>
                          <a:pt x="7439" y="12857"/>
                        </a:lnTo>
                        <a:lnTo>
                          <a:pt x="7373" y="12977"/>
                        </a:lnTo>
                        <a:lnTo>
                          <a:pt x="3221" y="10579"/>
                        </a:lnTo>
                        <a:lnTo>
                          <a:pt x="3250" y="10527"/>
                        </a:lnTo>
                        <a:lnTo>
                          <a:pt x="3278" y="10474"/>
                        </a:lnTo>
                        <a:lnTo>
                          <a:pt x="3306" y="10420"/>
                        </a:lnTo>
                        <a:lnTo>
                          <a:pt x="3332" y="10365"/>
                        </a:lnTo>
                        <a:lnTo>
                          <a:pt x="3358" y="10310"/>
                        </a:lnTo>
                        <a:lnTo>
                          <a:pt x="3383" y="10255"/>
                        </a:lnTo>
                        <a:lnTo>
                          <a:pt x="3407" y="10199"/>
                        </a:lnTo>
                        <a:lnTo>
                          <a:pt x="3431" y="10143"/>
                        </a:lnTo>
                        <a:lnTo>
                          <a:pt x="3454" y="10086"/>
                        </a:lnTo>
                        <a:lnTo>
                          <a:pt x="3476" y="10029"/>
                        </a:lnTo>
                        <a:lnTo>
                          <a:pt x="3496" y="9971"/>
                        </a:lnTo>
                        <a:lnTo>
                          <a:pt x="3516" y="9914"/>
                        </a:lnTo>
                        <a:lnTo>
                          <a:pt x="3535" y="9855"/>
                        </a:lnTo>
                        <a:lnTo>
                          <a:pt x="3553" y="9797"/>
                        </a:lnTo>
                        <a:lnTo>
                          <a:pt x="3570" y="9738"/>
                        </a:lnTo>
                        <a:lnTo>
                          <a:pt x="3586" y="9678"/>
                        </a:lnTo>
                        <a:lnTo>
                          <a:pt x="3602" y="9619"/>
                        </a:lnTo>
                        <a:lnTo>
                          <a:pt x="3616" y="9558"/>
                        </a:lnTo>
                        <a:lnTo>
                          <a:pt x="3630" y="9497"/>
                        </a:lnTo>
                        <a:lnTo>
                          <a:pt x="3642" y="9436"/>
                        </a:lnTo>
                        <a:lnTo>
                          <a:pt x="3654" y="9376"/>
                        </a:lnTo>
                        <a:lnTo>
                          <a:pt x="3665" y="9314"/>
                        </a:lnTo>
                        <a:lnTo>
                          <a:pt x="3674" y="9252"/>
                        </a:lnTo>
                        <a:lnTo>
                          <a:pt x="3683" y="9190"/>
                        </a:lnTo>
                        <a:lnTo>
                          <a:pt x="3691" y="9127"/>
                        </a:lnTo>
                        <a:lnTo>
                          <a:pt x="3697" y="9064"/>
                        </a:lnTo>
                        <a:lnTo>
                          <a:pt x="3703" y="9001"/>
                        </a:lnTo>
                        <a:lnTo>
                          <a:pt x="3707" y="8937"/>
                        </a:lnTo>
                        <a:lnTo>
                          <a:pt x="3711" y="8874"/>
                        </a:lnTo>
                        <a:lnTo>
                          <a:pt x="3713" y="8810"/>
                        </a:lnTo>
                        <a:lnTo>
                          <a:pt x="3716" y="8745"/>
                        </a:lnTo>
                        <a:lnTo>
                          <a:pt x="3716" y="8681"/>
                        </a:lnTo>
                        <a:lnTo>
                          <a:pt x="3711" y="8487"/>
                        </a:lnTo>
                        <a:lnTo>
                          <a:pt x="3696" y="8293"/>
                        </a:lnTo>
                        <a:lnTo>
                          <a:pt x="3673" y="8105"/>
                        </a:lnTo>
                        <a:lnTo>
                          <a:pt x="3641" y="7918"/>
                        </a:lnTo>
                        <a:lnTo>
                          <a:pt x="3599" y="7734"/>
                        </a:lnTo>
                        <a:lnTo>
                          <a:pt x="3549" y="7554"/>
                        </a:lnTo>
                        <a:lnTo>
                          <a:pt x="3492" y="7377"/>
                        </a:lnTo>
                        <a:lnTo>
                          <a:pt x="3426" y="7205"/>
                        </a:lnTo>
                        <a:lnTo>
                          <a:pt x="3352" y="7037"/>
                        </a:lnTo>
                        <a:lnTo>
                          <a:pt x="3271" y="6872"/>
                        </a:lnTo>
                        <a:lnTo>
                          <a:pt x="3182" y="6712"/>
                        </a:lnTo>
                        <a:lnTo>
                          <a:pt x="3085" y="6557"/>
                        </a:lnTo>
                        <a:lnTo>
                          <a:pt x="2982" y="6407"/>
                        </a:lnTo>
                        <a:lnTo>
                          <a:pt x="2872" y="6262"/>
                        </a:lnTo>
                        <a:lnTo>
                          <a:pt x="2755" y="6122"/>
                        </a:lnTo>
                        <a:lnTo>
                          <a:pt x="2632" y="5988"/>
                        </a:lnTo>
                        <a:lnTo>
                          <a:pt x="2504" y="5860"/>
                        </a:lnTo>
                        <a:lnTo>
                          <a:pt x="2370" y="5738"/>
                        </a:lnTo>
                        <a:lnTo>
                          <a:pt x="2230" y="5622"/>
                        </a:lnTo>
                        <a:lnTo>
                          <a:pt x="2084" y="5514"/>
                        </a:lnTo>
                        <a:lnTo>
                          <a:pt x="1934" y="5411"/>
                        </a:lnTo>
                        <a:lnTo>
                          <a:pt x="1777" y="5315"/>
                        </a:lnTo>
                        <a:lnTo>
                          <a:pt x="1618" y="5227"/>
                        </a:lnTo>
                        <a:lnTo>
                          <a:pt x="1453" y="5147"/>
                        </a:lnTo>
                        <a:lnTo>
                          <a:pt x="1283" y="5073"/>
                        </a:lnTo>
                        <a:lnTo>
                          <a:pt x="1110" y="5008"/>
                        </a:lnTo>
                        <a:lnTo>
                          <a:pt x="933" y="4952"/>
                        </a:lnTo>
                        <a:lnTo>
                          <a:pt x="753" y="4903"/>
                        </a:lnTo>
                        <a:lnTo>
                          <a:pt x="569" y="4863"/>
                        </a:lnTo>
                        <a:lnTo>
                          <a:pt x="382" y="4831"/>
                        </a:lnTo>
                        <a:lnTo>
                          <a:pt x="192" y="4808"/>
                        </a:lnTo>
                        <a:lnTo>
                          <a:pt x="0" y="47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矩形 39"/>
                  <p:cNvSpPr/>
                  <p:nvPr/>
                </p:nvSpPr>
                <p:spPr>
                  <a:xfrm rot="18000000">
                    <a:off x="826270" y="4366243"/>
                    <a:ext cx="1042097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 rot="3600000">
                    <a:off x="1797393" y="4404469"/>
                    <a:ext cx="1031315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矩形 41"/>
                  <p:cNvSpPr/>
                  <p:nvPr/>
                </p:nvSpPr>
                <p:spPr>
                  <a:xfrm>
                    <a:off x="1363376" y="5341601"/>
                    <a:ext cx="972119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Down">
                      <a:avLst>
                        <a:gd name="adj" fmla="val 1312104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6" name="椭圆 35"/>
                <p:cNvSpPr/>
                <p:nvPr/>
              </p:nvSpPr>
              <p:spPr>
                <a:xfrm>
                  <a:off x="2776544" y="2843774"/>
                  <a:ext cx="680260" cy="680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任意多边形: 形状 33"/>
              <p:cNvSpPr/>
              <p:nvPr/>
            </p:nvSpPr>
            <p:spPr>
              <a:xfrm>
                <a:off x="2705267" y="3173896"/>
                <a:ext cx="671262" cy="669300"/>
              </a:xfrm>
              <a:custGeom>
                <a:gdLst>
                  <a:gd name="connsiteX0" fmla="*/ 15478 w 330200"/>
                  <a:gd name="connsiteY0" fmla="*/ 259385 h 329235"/>
                  <a:gd name="connsiteX1" fmla="*/ 314722 w 330200"/>
                  <a:gd name="connsiteY1" fmla="*/ 259385 h 329235"/>
                  <a:gd name="connsiteX2" fmla="*/ 330200 w 330200"/>
                  <a:gd name="connsiteY2" fmla="*/ 274907 h 329235"/>
                  <a:gd name="connsiteX3" fmla="*/ 330200 w 330200"/>
                  <a:gd name="connsiteY3" fmla="*/ 313713 h 329235"/>
                  <a:gd name="connsiteX4" fmla="*/ 314722 w 330200"/>
                  <a:gd name="connsiteY4" fmla="*/ 329235 h 329235"/>
                  <a:gd name="connsiteX5" fmla="*/ 15478 w 330200"/>
                  <a:gd name="connsiteY5" fmla="*/ 329235 h 329235"/>
                  <a:gd name="connsiteX6" fmla="*/ 0 w 330200"/>
                  <a:gd name="connsiteY6" fmla="*/ 313713 h 329235"/>
                  <a:gd name="connsiteX7" fmla="*/ 0 w 330200"/>
                  <a:gd name="connsiteY7" fmla="*/ 274907 h 329235"/>
                  <a:gd name="connsiteX8" fmla="*/ 15478 w 330200"/>
                  <a:gd name="connsiteY8" fmla="*/ 259385 h 329235"/>
                  <a:gd name="connsiteX9" fmla="*/ 157348 w 330200"/>
                  <a:gd name="connsiteY9" fmla="*/ 2893 h 329235"/>
                  <a:gd name="connsiteX10" fmla="*/ 172854 w 330200"/>
                  <a:gd name="connsiteY10" fmla="*/ 2893 h 329235"/>
                  <a:gd name="connsiteX11" fmla="*/ 322743 w 330200"/>
                  <a:gd name="connsiteY11" fmla="*/ 101912 h 329235"/>
                  <a:gd name="connsiteX12" fmla="*/ 329204 w 330200"/>
                  <a:gd name="connsiteY12" fmla="*/ 118630 h 329235"/>
                  <a:gd name="connsiteX13" fmla="*/ 314990 w 330200"/>
                  <a:gd name="connsiteY13" fmla="*/ 128917 h 329235"/>
                  <a:gd name="connsiteX14" fmla="*/ 299484 w 330200"/>
                  <a:gd name="connsiteY14" fmla="*/ 128917 h 329235"/>
                  <a:gd name="connsiteX15" fmla="*/ 299484 w 330200"/>
                  <a:gd name="connsiteY15" fmla="*/ 229223 h 329235"/>
                  <a:gd name="connsiteX16" fmla="*/ 269765 w 330200"/>
                  <a:gd name="connsiteY16" fmla="*/ 229223 h 329235"/>
                  <a:gd name="connsiteX17" fmla="*/ 269765 w 330200"/>
                  <a:gd name="connsiteY17" fmla="*/ 128917 h 329235"/>
                  <a:gd name="connsiteX18" fmla="*/ 220663 w 330200"/>
                  <a:gd name="connsiteY18" fmla="*/ 128917 h 329235"/>
                  <a:gd name="connsiteX19" fmla="*/ 220663 w 330200"/>
                  <a:gd name="connsiteY19" fmla="*/ 229223 h 329235"/>
                  <a:gd name="connsiteX20" fmla="*/ 189652 w 330200"/>
                  <a:gd name="connsiteY20" fmla="*/ 229223 h 329235"/>
                  <a:gd name="connsiteX21" fmla="*/ 189652 w 330200"/>
                  <a:gd name="connsiteY21" fmla="*/ 128917 h 329235"/>
                  <a:gd name="connsiteX22" fmla="*/ 140550 w 330200"/>
                  <a:gd name="connsiteY22" fmla="*/ 128917 h 329235"/>
                  <a:gd name="connsiteX23" fmla="*/ 140550 w 330200"/>
                  <a:gd name="connsiteY23" fmla="*/ 229223 h 329235"/>
                  <a:gd name="connsiteX24" fmla="*/ 109538 w 330200"/>
                  <a:gd name="connsiteY24" fmla="*/ 229223 h 329235"/>
                  <a:gd name="connsiteX25" fmla="*/ 109538 w 330200"/>
                  <a:gd name="connsiteY25" fmla="*/ 128917 h 329235"/>
                  <a:gd name="connsiteX26" fmla="*/ 60436 w 330200"/>
                  <a:gd name="connsiteY26" fmla="*/ 128917 h 329235"/>
                  <a:gd name="connsiteX27" fmla="*/ 60436 w 330200"/>
                  <a:gd name="connsiteY27" fmla="*/ 229223 h 329235"/>
                  <a:gd name="connsiteX28" fmla="*/ 30717 w 330200"/>
                  <a:gd name="connsiteY28" fmla="*/ 229223 h 329235"/>
                  <a:gd name="connsiteX29" fmla="*/ 30717 w 330200"/>
                  <a:gd name="connsiteY29" fmla="*/ 128917 h 329235"/>
                  <a:gd name="connsiteX30" fmla="*/ 15211 w 330200"/>
                  <a:gd name="connsiteY30" fmla="*/ 128917 h 329235"/>
                  <a:gd name="connsiteX31" fmla="*/ 997 w 330200"/>
                  <a:gd name="connsiteY31" fmla="*/ 118630 h 329235"/>
                  <a:gd name="connsiteX32" fmla="*/ 7458 w 330200"/>
                  <a:gd name="connsiteY32" fmla="*/ 101912 h 329235"/>
                  <a:gd name="connsiteX33" fmla="*/ 157348 w 330200"/>
                  <a:gd name="connsiteY33" fmla="*/ 2893 h 32923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30200" h="329235">
                    <a:moveTo>
                      <a:pt x="15478" y="259385"/>
                    </a:moveTo>
                    <a:cubicBezTo>
                      <a:pt x="15478" y="259385"/>
                      <a:pt x="15478" y="259385"/>
                      <a:pt x="314722" y="259385"/>
                    </a:cubicBezTo>
                    <a:cubicBezTo>
                      <a:pt x="322461" y="259385"/>
                      <a:pt x="330200" y="265853"/>
                      <a:pt x="330200" y="274907"/>
                    </a:cubicBezTo>
                    <a:cubicBezTo>
                      <a:pt x="330200" y="274907"/>
                      <a:pt x="330200" y="274907"/>
                      <a:pt x="330200" y="313713"/>
                    </a:cubicBezTo>
                    <a:cubicBezTo>
                      <a:pt x="330200" y="322768"/>
                      <a:pt x="322461" y="329235"/>
                      <a:pt x="314722" y="329235"/>
                    </a:cubicBezTo>
                    <a:cubicBezTo>
                      <a:pt x="314722" y="329235"/>
                      <a:pt x="314722" y="329235"/>
                      <a:pt x="15478" y="329235"/>
                    </a:cubicBezTo>
                    <a:cubicBezTo>
                      <a:pt x="7739" y="329235"/>
                      <a:pt x="0" y="322768"/>
                      <a:pt x="0" y="313713"/>
                    </a:cubicBezTo>
                    <a:cubicBezTo>
                      <a:pt x="0" y="313713"/>
                      <a:pt x="0" y="313713"/>
                      <a:pt x="0" y="274907"/>
                    </a:cubicBezTo>
                    <a:cubicBezTo>
                      <a:pt x="0" y="265853"/>
                      <a:pt x="7739" y="259385"/>
                      <a:pt x="15478" y="259385"/>
                    </a:cubicBezTo>
                    <a:close/>
                    <a:moveTo>
                      <a:pt x="157348" y="2893"/>
                    </a:moveTo>
                    <a:cubicBezTo>
                      <a:pt x="161224" y="-965"/>
                      <a:pt x="168977" y="-965"/>
                      <a:pt x="172854" y="2893"/>
                    </a:cubicBezTo>
                    <a:cubicBezTo>
                      <a:pt x="172854" y="2893"/>
                      <a:pt x="172854" y="2893"/>
                      <a:pt x="322743" y="101912"/>
                    </a:cubicBezTo>
                    <a:cubicBezTo>
                      <a:pt x="329204" y="105770"/>
                      <a:pt x="331788" y="112200"/>
                      <a:pt x="329204" y="118630"/>
                    </a:cubicBezTo>
                    <a:cubicBezTo>
                      <a:pt x="327912" y="125060"/>
                      <a:pt x="321451" y="128917"/>
                      <a:pt x="314990" y="128917"/>
                    </a:cubicBezTo>
                    <a:cubicBezTo>
                      <a:pt x="314990" y="128917"/>
                      <a:pt x="314990" y="128917"/>
                      <a:pt x="299484" y="128917"/>
                    </a:cubicBezTo>
                    <a:cubicBezTo>
                      <a:pt x="299484" y="128917"/>
                      <a:pt x="299484" y="128917"/>
                      <a:pt x="299484" y="229223"/>
                    </a:cubicBezTo>
                    <a:cubicBezTo>
                      <a:pt x="299484" y="229223"/>
                      <a:pt x="299484" y="229223"/>
                      <a:pt x="269765" y="229223"/>
                    </a:cubicBezTo>
                    <a:cubicBezTo>
                      <a:pt x="269765" y="229223"/>
                      <a:pt x="269765" y="229223"/>
                      <a:pt x="269765" y="128917"/>
                    </a:cubicBezTo>
                    <a:cubicBezTo>
                      <a:pt x="269765" y="128917"/>
                      <a:pt x="269765" y="128917"/>
                      <a:pt x="220663" y="128917"/>
                    </a:cubicBezTo>
                    <a:cubicBezTo>
                      <a:pt x="220663" y="128917"/>
                      <a:pt x="220663" y="128917"/>
                      <a:pt x="220663" y="229223"/>
                    </a:cubicBezTo>
                    <a:cubicBezTo>
                      <a:pt x="220663" y="229223"/>
                      <a:pt x="220663" y="229223"/>
                      <a:pt x="189652" y="229223"/>
                    </a:cubicBezTo>
                    <a:cubicBezTo>
                      <a:pt x="189652" y="229223"/>
                      <a:pt x="189652" y="229223"/>
                      <a:pt x="189652" y="128917"/>
                    </a:cubicBezTo>
                    <a:cubicBezTo>
                      <a:pt x="189652" y="128917"/>
                      <a:pt x="189652" y="128917"/>
                      <a:pt x="140550" y="128917"/>
                    </a:cubicBezTo>
                    <a:cubicBezTo>
                      <a:pt x="140550" y="128917"/>
                      <a:pt x="140550" y="128917"/>
                      <a:pt x="140550" y="229223"/>
                    </a:cubicBezTo>
                    <a:cubicBezTo>
                      <a:pt x="140550" y="229223"/>
                      <a:pt x="140550" y="229223"/>
                      <a:pt x="109538" y="229223"/>
                    </a:cubicBezTo>
                    <a:cubicBezTo>
                      <a:pt x="109538" y="229223"/>
                      <a:pt x="109538" y="229223"/>
                      <a:pt x="109538" y="128917"/>
                    </a:cubicBezTo>
                    <a:cubicBezTo>
                      <a:pt x="109538" y="128917"/>
                      <a:pt x="109538" y="128917"/>
                      <a:pt x="60436" y="128917"/>
                    </a:cubicBezTo>
                    <a:cubicBezTo>
                      <a:pt x="60436" y="128917"/>
                      <a:pt x="60436" y="128917"/>
                      <a:pt x="60436" y="229223"/>
                    </a:cubicBezTo>
                    <a:cubicBezTo>
                      <a:pt x="60436" y="229223"/>
                      <a:pt x="60436" y="229223"/>
                      <a:pt x="30717" y="229223"/>
                    </a:cubicBezTo>
                    <a:cubicBezTo>
                      <a:pt x="30717" y="229223"/>
                      <a:pt x="30717" y="229223"/>
                      <a:pt x="30717" y="128917"/>
                    </a:cubicBezTo>
                    <a:cubicBezTo>
                      <a:pt x="30717" y="128917"/>
                      <a:pt x="30717" y="128917"/>
                      <a:pt x="15211" y="128917"/>
                    </a:cubicBezTo>
                    <a:cubicBezTo>
                      <a:pt x="8750" y="128917"/>
                      <a:pt x="2290" y="125060"/>
                      <a:pt x="997" y="118630"/>
                    </a:cubicBezTo>
                    <a:cubicBezTo>
                      <a:pt x="-1587" y="112200"/>
                      <a:pt x="997" y="105770"/>
                      <a:pt x="7458" y="101912"/>
                    </a:cubicBezTo>
                    <a:cubicBezTo>
                      <a:pt x="7458" y="101912"/>
                      <a:pt x="7458" y="101912"/>
                      <a:pt x="157348" y="289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485082" y="1302609"/>
              <a:ext cx="2062291" cy="2597568"/>
              <a:chOff x="8170814" y="1912116"/>
              <a:chExt cx="2749722" cy="3463424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1" name="文本框 12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smtClean="0">
                        <a:cs typeface="+mn-ea"/>
                        <a:sym typeface="+mn-lt"/>
                      </a:rPr>
                      <a:t>点击输入简要文本内容，文字内容需概况精炼的</a:t>
                    </a:r>
                    <a:r>
                      <a:rPr lang="en-US" altLang="zh-CN" sz="1000" smtClean="0">
                        <a:cs typeface="+mn-ea"/>
                        <a:sym typeface="+mn-lt"/>
                      </a:rPr>
                      <a:t>……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矩形 31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9" name="文本框 12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smtClean="0">
                        <a:cs typeface="+mn-ea"/>
                        <a:sym typeface="+mn-lt"/>
                      </a:rPr>
                      <a:t>点击输入简要文本内容，文字内容需概况精炼的</a:t>
                    </a:r>
                    <a:r>
                      <a:rPr lang="en-US" altLang="zh-CN" sz="1000" smtClean="0">
                        <a:cs typeface="+mn-ea"/>
                        <a:sym typeface="+mn-lt"/>
                      </a:rPr>
                      <a:t>……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7" name="文本框 12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smtClean="0">
                        <a:cs typeface="+mn-ea"/>
                        <a:sym typeface="+mn-lt"/>
                      </a:rPr>
                      <a:t>点击输入简要文本内容，文字内容需概况精炼的</a:t>
                    </a:r>
                    <a:r>
                      <a:rPr lang="en-US" altLang="zh-CN" sz="1000" smtClean="0">
                        <a:cs typeface="+mn-ea"/>
                        <a:sym typeface="+mn-lt"/>
                      </a:rPr>
                      <a:t>……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5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22" name="直接连接符 21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/>
          <p:cNvGrpSpPr/>
          <p:nvPr/>
        </p:nvGrpSpPr>
        <p:grpSpPr>
          <a:xfrm>
            <a:off x="614677" y="1302609"/>
            <a:ext cx="3710858" cy="2597568"/>
            <a:chOff x="614677" y="1302609"/>
            <a:chExt cx="3710858" cy="2597568"/>
          </a:xfrm>
        </p:grpSpPr>
        <p:grpSp>
          <p:nvGrpSpPr>
            <p:cNvPr id="4" name="组合 3"/>
            <p:cNvGrpSpPr/>
            <p:nvPr/>
          </p:nvGrpSpPr>
          <p:grpSpPr>
            <a:xfrm>
              <a:off x="2374511" y="1589455"/>
              <a:ext cx="1951024" cy="1964591"/>
              <a:chOff x="1740215" y="2198819"/>
              <a:chExt cx="2601366" cy="261945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740215" y="2198819"/>
                <a:ext cx="2601366" cy="2619455"/>
                <a:chOff x="2582905" y="2616198"/>
                <a:chExt cx="1076900" cy="1084389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2582905" y="2616198"/>
                  <a:ext cx="1076900" cy="1084389"/>
                  <a:chOff x="721926" y="3827665"/>
                  <a:chExt cx="2227443" cy="2242936"/>
                </a:xfrm>
              </p:grpSpPr>
              <p:sp>
                <p:nvSpPr>
                  <p:cNvPr id="47" name="任意多边形: 形状 46"/>
                  <p:cNvSpPr/>
                  <p:nvPr/>
                </p:nvSpPr>
                <p:spPr bwMode="auto">
                  <a:xfrm>
                    <a:off x="721926" y="3827665"/>
                    <a:ext cx="1125537" cy="1716089"/>
                  </a:xfrm>
                  <a:custGeom>
                    <a:gdLst>
                      <a:gd name="T0" fmla="*/ 1004 w 8508"/>
                      <a:gd name="T1" fmla="*/ 12737 h 12977"/>
                      <a:gd name="T2" fmla="*/ 820 w 8508"/>
                      <a:gd name="T3" fmla="*/ 12369 h 12977"/>
                      <a:gd name="T4" fmla="*/ 653 w 8508"/>
                      <a:gd name="T5" fmla="*/ 11991 h 12977"/>
                      <a:gd name="T6" fmla="*/ 505 w 8508"/>
                      <a:gd name="T7" fmla="*/ 11604 h 12977"/>
                      <a:gd name="T8" fmla="*/ 373 w 8508"/>
                      <a:gd name="T9" fmla="*/ 11208 h 12977"/>
                      <a:gd name="T10" fmla="*/ 262 w 8508"/>
                      <a:gd name="T11" fmla="*/ 10804 h 12977"/>
                      <a:gd name="T12" fmla="*/ 169 w 8508"/>
                      <a:gd name="T13" fmla="*/ 10393 h 12977"/>
                      <a:gd name="T14" fmla="*/ 96 w 8508"/>
                      <a:gd name="T15" fmla="*/ 9975 h 12977"/>
                      <a:gd name="T16" fmla="*/ 43 w 8508"/>
                      <a:gd name="T17" fmla="*/ 9549 h 12977"/>
                      <a:gd name="T18" fmla="*/ 11 w 8508"/>
                      <a:gd name="T19" fmla="*/ 9118 h 12977"/>
                      <a:gd name="T20" fmla="*/ 0 w 8508"/>
                      <a:gd name="T21" fmla="*/ 8681 h 12977"/>
                      <a:gd name="T22" fmla="*/ 98 w 8508"/>
                      <a:gd name="T23" fmla="*/ 7374 h 12977"/>
                      <a:gd name="T24" fmla="*/ 381 w 8508"/>
                      <a:gd name="T25" fmla="*/ 6128 h 12977"/>
                      <a:gd name="T26" fmla="*/ 837 w 8508"/>
                      <a:gd name="T27" fmla="*/ 4958 h 12977"/>
                      <a:gd name="T28" fmla="*/ 1449 w 8508"/>
                      <a:gd name="T29" fmla="*/ 3877 h 12977"/>
                      <a:gd name="T30" fmla="*/ 2205 w 8508"/>
                      <a:gd name="T31" fmla="*/ 2899 h 12977"/>
                      <a:gd name="T32" fmla="*/ 3090 w 8508"/>
                      <a:gd name="T33" fmla="*/ 2039 h 12977"/>
                      <a:gd name="T34" fmla="*/ 4089 w 8508"/>
                      <a:gd name="T35" fmla="*/ 1311 h 12977"/>
                      <a:gd name="T36" fmla="*/ 5190 w 8508"/>
                      <a:gd name="T37" fmla="*/ 729 h 12977"/>
                      <a:gd name="T38" fmla="*/ 6377 w 8508"/>
                      <a:gd name="T39" fmla="*/ 308 h 12977"/>
                      <a:gd name="T40" fmla="*/ 7636 w 8508"/>
                      <a:gd name="T41" fmla="*/ 61 h 12977"/>
                      <a:gd name="T42" fmla="*/ 8508 w 8508"/>
                      <a:gd name="T43" fmla="*/ 4795 h 12977"/>
                      <a:gd name="T44" fmla="*/ 7939 w 8508"/>
                      <a:gd name="T45" fmla="*/ 4863 h 12977"/>
                      <a:gd name="T46" fmla="*/ 7398 w 8508"/>
                      <a:gd name="T47" fmla="*/ 5008 h 12977"/>
                      <a:gd name="T48" fmla="*/ 6890 w 8508"/>
                      <a:gd name="T49" fmla="*/ 5227 h 12977"/>
                      <a:gd name="T50" fmla="*/ 6424 w 8508"/>
                      <a:gd name="T51" fmla="*/ 5514 h 12977"/>
                      <a:gd name="T52" fmla="*/ 6004 w 8508"/>
                      <a:gd name="T53" fmla="*/ 5860 h 12977"/>
                      <a:gd name="T54" fmla="*/ 5636 w 8508"/>
                      <a:gd name="T55" fmla="*/ 6262 h 12977"/>
                      <a:gd name="T56" fmla="*/ 5326 w 8508"/>
                      <a:gd name="T57" fmla="*/ 6712 h 12977"/>
                      <a:gd name="T58" fmla="*/ 5082 w 8508"/>
                      <a:gd name="T59" fmla="*/ 7205 h 12977"/>
                      <a:gd name="T60" fmla="*/ 4909 w 8508"/>
                      <a:gd name="T61" fmla="*/ 7734 h 12977"/>
                      <a:gd name="T62" fmla="*/ 4812 w 8508"/>
                      <a:gd name="T63" fmla="*/ 8293 h 12977"/>
                      <a:gd name="T64" fmla="*/ 4792 w 8508"/>
                      <a:gd name="T65" fmla="*/ 8745 h 12977"/>
                      <a:gd name="T66" fmla="*/ 4801 w 8508"/>
                      <a:gd name="T67" fmla="*/ 8937 h 12977"/>
                      <a:gd name="T68" fmla="*/ 4817 w 8508"/>
                      <a:gd name="T69" fmla="*/ 9127 h 12977"/>
                      <a:gd name="T70" fmla="*/ 4843 w 8508"/>
                      <a:gd name="T71" fmla="*/ 9314 h 12977"/>
                      <a:gd name="T72" fmla="*/ 4878 w 8508"/>
                      <a:gd name="T73" fmla="*/ 9497 h 12977"/>
                      <a:gd name="T74" fmla="*/ 4922 w 8508"/>
                      <a:gd name="T75" fmla="*/ 9678 h 12977"/>
                      <a:gd name="T76" fmla="*/ 4973 w 8508"/>
                      <a:gd name="T77" fmla="*/ 9855 h 12977"/>
                      <a:gd name="T78" fmla="*/ 5032 w 8508"/>
                      <a:gd name="T79" fmla="*/ 10029 h 12977"/>
                      <a:gd name="T80" fmla="*/ 5101 w 8508"/>
                      <a:gd name="T81" fmla="*/ 10199 h 12977"/>
                      <a:gd name="T82" fmla="*/ 5176 w 8508"/>
                      <a:gd name="T83" fmla="*/ 10365 h 12977"/>
                      <a:gd name="T84" fmla="*/ 5258 w 8508"/>
                      <a:gd name="T85" fmla="*/ 10527 h 129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1135" y="12977"/>
                        </a:moveTo>
                        <a:lnTo>
                          <a:pt x="1069" y="12857"/>
                        </a:lnTo>
                        <a:lnTo>
                          <a:pt x="1004" y="12737"/>
                        </a:lnTo>
                        <a:lnTo>
                          <a:pt x="941" y="12615"/>
                        </a:lnTo>
                        <a:lnTo>
                          <a:pt x="879" y="12493"/>
                        </a:lnTo>
                        <a:lnTo>
                          <a:pt x="820" y="12369"/>
                        </a:lnTo>
                        <a:lnTo>
                          <a:pt x="763" y="12244"/>
                        </a:lnTo>
                        <a:lnTo>
                          <a:pt x="706" y="12118"/>
                        </a:lnTo>
                        <a:lnTo>
                          <a:pt x="653" y="11991"/>
                        </a:lnTo>
                        <a:lnTo>
                          <a:pt x="601" y="11863"/>
                        </a:lnTo>
                        <a:lnTo>
                          <a:pt x="552" y="11734"/>
                        </a:lnTo>
                        <a:lnTo>
                          <a:pt x="505" y="11604"/>
                        </a:lnTo>
                        <a:lnTo>
                          <a:pt x="459" y="11473"/>
                        </a:lnTo>
                        <a:lnTo>
                          <a:pt x="416" y="11341"/>
                        </a:lnTo>
                        <a:lnTo>
                          <a:pt x="373" y="11208"/>
                        </a:lnTo>
                        <a:lnTo>
                          <a:pt x="334" y="11074"/>
                        </a:lnTo>
                        <a:lnTo>
                          <a:pt x="297" y="10940"/>
                        </a:lnTo>
                        <a:lnTo>
                          <a:pt x="262" y="10804"/>
                        </a:lnTo>
                        <a:lnTo>
                          <a:pt x="229" y="10668"/>
                        </a:lnTo>
                        <a:lnTo>
                          <a:pt x="198" y="10530"/>
                        </a:lnTo>
                        <a:lnTo>
                          <a:pt x="169" y="10393"/>
                        </a:lnTo>
                        <a:lnTo>
                          <a:pt x="142" y="10254"/>
                        </a:lnTo>
                        <a:lnTo>
                          <a:pt x="118" y="10115"/>
                        </a:lnTo>
                        <a:lnTo>
                          <a:pt x="96" y="9975"/>
                        </a:lnTo>
                        <a:lnTo>
                          <a:pt x="76" y="9834"/>
                        </a:lnTo>
                        <a:lnTo>
                          <a:pt x="59" y="9691"/>
                        </a:lnTo>
                        <a:lnTo>
                          <a:pt x="43" y="9549"/>
                        </a:lnTo>
                        <a:lnTo>
                          <a:pt x="30" y="9406"/>
                        </a:lnTo>
                        <a:lnTo>
                          <a:pt x="20" y="9263"/>
                        </a:lnTo>
                        <a:lnTo>
                          <a:pt x="11" y="9118"/>
                        </a:lnTo>
                        <a:lnTo>
                          <a:pt x="4" y="8973"/>
                        </a:lnTo>
                        <a:lnTo>
                          <a:pt x="1" y="8827"/>
                        </a:lnTo>
                        <a:lnTo>
                          <a:pt x="0" y="8681"/>
                        </a:lnTo>
                        <a:lnTo>
                          <a:pt x="11" y="8239"/>
                        </a:lnTo>
                        <a:lnTo>
                          <a:pt x="43" y="7804"/>
                        </a:lnTo>
                        <a:lnTo>
                          <a:pt x="98" y="7374"/>
                        </a:lnTo>
                        <a:lnTo>
                          <a:pt x="173" y="6952"/>
                        </a:lnTo>
                        <a:lnTo>
                          <a:pt x="267" y="6536"/>
                        </a:lnTo>
                        <a:lnTo>
                          <a:pt x="381" y="6128"/>
                        </a:lnTo>
                        <a:lnTo>
                          <a:pt x="514" y="5730"/>
                        </a:lnTo>
                        <a:lnTo>
                          <a:pt x="666" y="5339"/>
                        </a:lnTo>
                        <a:lnTo>
                          <a:pt x="837" y="4958"/>
                        </a:lnTo>
                        <a:lnTo>
                          <a:pt x="1023" y="4587"/>
                        </a:lnTo>
                        <a:lnTo>
                          <a:pt x="1229" y="4226"/>
                        </a:lnTo>
                        <a:lnTo>
                          <a:pt x="1449" y="3877"/>
                        </a:lnTo>
                        <a:lnTo>
                          <a:pt x="1685" y="3538"/>
                        </a:lnTo>
                        <a:lnTo>
                          <a:pt x="1938" y="3213"/>
                        </a:lnTo>
                        <a:lnTo>
                          <a:pt x="2205" y="2899"/>
                        </a:lnTo>
                        <a:lnTo>
                          <a:pt x="2486" y="2598"/>
                        </a:lnTo>
                        <a:lnTo>
                          <a:pt x="2781" y="2312"/>
                        </a:lnTo>
                        <a:lnTo>
                          <a:pt x="3090" y="2039"/>
                        </a:lnTo>
                        <a:lnTo>
                          <a:pt x="3411" y="1781"/>
                        </a:lnTo>
                        <a:lnTo>
                          <a:pt x="3744" y="1538"/>
                        </a:lnTo>
                        <a:lnTo>
                          <a:pt x="4089" y="1311"/>
                        </a:lnTo>
                        <a:lnTo>
                          <a:pt x="4446" y="1101"/>
                        </a:lnTo>
                        <a:lnTo>
                          <a:pt x="4813" y="906"/>
                        </a:lnTo>
                        <a:lnTo>
                          <a:pt x="5190" y="729"/>
                        </a:lnTo>
                        <a:lnTo>
                          <a:pt x="5577" y="570"/>
                        </a:lnTo>
                        <a:lnTo>
                          <a:pt x="5972" y="430"/>
                        </a:lnTo>
                        <a:lnTo>
                          <a:pt x="6377" y="308"/>
                        </a:lnTo>
                        <a:lnTo>
                          <a:pt x="6789" y="205"/>
                        </a:lnTo>
                        <a:lnTo>
                          <a:pt x="7209" y="123"/>
                        </a:lnTo>
                        <a:lnTo>
                          <a:pt x="7636" y="61"/>
                        </a:lnTo>
                        <a:lnTo>
                          <a:pt x="8069" y="20"/>
                        </a:lnTo>
                        <a:lnTo>
                          <a:pt x="8508" y="0"/>
                        </a:lnTo>
                        <a:lnTo>
                          <a:pt x="8508" y="4795"/>
                        </a:lnTo>
                        <a:lnTo>
                          <a:pt x="8316" y="4808"/>
                        </a:lnTo>
                        <a:lnTo>
                          <a:pt x="8126" y="4831"/>
                        </a:lnTo>
                        <a:lnTo>
                          <a:pt x="7939" y="4863"/>
                        </a:lnTo>
                        <a:lnTo>
                          <a:pt x="7755" y="4903"/>
                        </a:lnTo>
                        <a:lnTo>
                          <a:pt x="7575" y="4952"/>
                        </a:lnTo>
                        <a:lnTo>
                          <a:pt x="7398" y="5008"/>
                        </a:lnTo>
                        <a:lnTo>
                          <a:pt x="7225" y="5073"/>
                        </a:lnTo>
                        <a:lnTo>
                          <a:pt x="7055" y="5147"/>
                        </a:lnTo>
                        <a:lnTo>
                          <a:pt x="6890" y="5227"/>
                        </a:lnTo>
                        <a:lnTo>
                          <a:pt x="6731" y="5315"/>
                        </a:lnTo>
                        <a:lnTo>
                          <a:pt x="6574" y="5411"/>
                        </a:lnTo>
                        <a:lnTo>
                          <a:pt x="6424" y="5514"/>
                        </a:lnTo>
                        <a:lnTo>
                          <a:pt x="6278" y="5622"/>
                        </a:lnTo>
                        <a:lnTo>
                          <a:pt x="6138" y="5738"/>
                        </a:lnTo>
                        <a:lnTo>
                          <a:pt x="6004" y="5860"/>
                        </a:lnTo>
                        <a:lnTo>
                          <a:pt x="5876" y="5988"/>
                        </a:lnTo>
                        <a:lnTo>
                          <a:pt x="5753" y="6122"/>
                        </a:lnTo>
                        <a:lnTo>
                          <a:pt x="5636" y="6262"/>
                        </a:lnTo>
                        <a:lnTo>
                          <a:pt x="5526" y="6407"/>
                        </a:lnTo>
                        <a:lnTo>
                          <a:pt x="5423" y="6557"/>
                        </a:lnTo>
                        <a:lnTo>
                          <a:pt x="5326" y="6712"/>
                        </a:lnTo>
                        <a:lnTo>
                          <a:pt x="5237" y="6872"/>
                        </a:lnTo>
                        <a:lnTo>
                          <a:pt x="5156" y="7037"/>
                        </a:lnTo>
                        <a:lnTo>
                          <a:pt x="5082" y="7205"/>
                        </a:lnTo>
                        <a:lnTo>
                          <a:pt x="5016" y="7377"/>
                        </a:lnTo>
                        <a:lnTo>
                          <a:pt x="4959" y="7554"/>
                        </a:lnTo>
                        <a:lnTo>
                          <a:pt x="4909" y="7734"/>
                        </a:lnTo>
                        <a:lnTo>
                          <a:pt x="4867" y="7918"/>
                        </a:lnTo>
                        <a:lnTo>
                          <a:pt x="4835" y="8105"/>
                        </a:lnTo>
                        <a:lnTo>
                          <a:pt x="4812" y="8293"/>
                        </a:lnTo>
                        <a:lnTo>
                          <a:pt x="4797" y="8487"/>
                        </a:lnTo>
                        <a:lnTo>
                          <a:pt x="4792" y="8681"/>
                        </a:lnTo>
                        <a:lnTo>
                          <a:pt x="4792" y="8745"/>
                        </a:lnTo>
                        <a:lnTo>
                          <a:pt x="4795" y="8810"/>
                        </a:lnTo>
                        <a:lnTo>
                          <a:pt x="4797" y="8874"/>
                        </a:lnTo>
                        <a:lnTo>
                          <a:pt x="4801" y="8937"/>
                        </a:lnTo>
                        <a:lnTo>
                          <a:pt x="4805" y="9001"/>
                        </a:lnTo>
                        <a:lnTo>
                          <a:pt x="4811" y="9064"/>
                        </a:lnTo>
                        <a:lnTo>
                          <a:pt x="4817" y="9127"/>
                        </a:lnTo>
                        <a:lnTo>
                          <a:pt x="4825" y="9190"/>
                        </a:lnTo>
                        <a:lnTo>
                          <a:pt x="4834" y="9252"/>
                        </a:lnTo>
                        <a:lnTo>
                          <a:pt x="4843" y="9314"/>
                        </a:lnTo>
                        <a:lnTo>
                          <a:pt x="4854" y="9376"/>
                        </a:lnTo>
                        <a:lnTo>
                          <a:pt x="4866" y="9436"/>
                        </a:lnTo>
                        <a:lnTo>
                          <a:pt x="4878" y="9497"/>
                        </a:lnTo>
                        <a:lnTo>
                          <a:pt x="4892" y="9558"/>
                        </a:lnTo>
                        <a:lnTo>
                          <a:pt x="4906" y="9619"/>
                        </a:lnTo>
                        <a:lnTo>
                          <a:pt x="4922" y="9678"/>
                        </a:lnTo>
                        <a:lnTo>
                          <a:pt x="4938" y="9738"/>
                        </a:lnTo>
                        <a:lnTo>
                          <a:pt x="4955" y="9797"/>
                        </a:lnTo>
                        <a:lnTo>
                          <a:pt x="4973" y="9855"/>
                        </a:lnTo>
                        <a:lnTo>
                          <a:pt x="4992" y="9914"/>
                        </a:lnTo>
                        <a:lnTo>
                          <a:pt x="5012" y="9971"/>
                        </a:lnTo>
                        <a:lnTo>
                          <a:pt x="5032" y="10029"/>
                        </a:lnTo>
                        <a:lnTo>
                          <a:pt x="5054" y="10086"/>
                        </a:lnTo>
                        <a:lnTo>
                          <a:pt x="5077" y="10143"/>
                        </a:lnTo>
                        <a:lnTo>
                          <a:pt x="5101" y="10199"/>
                        </a:lnTo>
                        <a:lnTo>
                          <a:pt x="5125" y="10255"/>
                        </a:lnTo>
                        <a:lnTo>
                          <a:pt x="5150" y="10310"/>
                        </a:lnTo>
                        <a:lnTo>
                          <a:pt x="5176" y="10365"/>
                        </a:lnTo>
                        <a:lnTo>
                          <a:pt x="5202" y="10420"/>
                        </a:lnTo>
                        <a:lnTo>
                          <a:pt x="5230" y="10474"/>
                        </a:lnTo>
                        <a:lnTo>
                          <a:pt x="5258" y="10527"/>
                        </a:lnTo>
                        <a:lnTo>
                          <a:pt x="5287" y="10579"/>
                        </a:lnTo>
                        <a:lnTo>
                          <a:pt x="1135" y="12977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任意多边形: 形状 47"/>
                  <p:cNvSpPr/>
                  <p:nvPr/>
                </p:nvSpPr>
                <p:spPr bwMode="auto">
                  <a:xfrm>
                    <a:off x="861355" y="5211763"/>
                    <a:ext cx="1947863" cy="858838"/>
                  </a:xfrm>
                  <a:custGeom>
                    <a:gdLst>
                      <a:gd name="T0" fmla="*/ 252217063 w 14736"/>
                      <a:gd name="T1" fmla="*/ 49939682 h 6488"/>
                      <a:gd name="T2" fmla="*/ 243445731 w 14736"/>
                      <a:gd name="T3" fmla="*/ 61101664 h 6488"/>
                      <a:gd name="T4" fmla="*/ 233696106 w 14736"/>
                      <a:gd name="T5" fmla="*/ 71387467 h 6488"/>
                      <a:gd name="T6" fmla="*/ 223037716 w 14736"/>
                      <a:gd name="T7" fmla="*/ 80727066 h 6488"/>
                      <a:gd name="T8" fmla="*/ 211523302 w 14736"/>
                      <a:gd name="T9" fmla="*/ 89032829 h 6488"/>
                      <a:gd name="T10" fmla="*/ 199257555 w 14736"/>
                      <a:gd name="T11" fmla="*/ 96287150 h 6488"/>
                      <a:gd name="T12" fmla="*/ 186275371 w 14736"/>
                      <a:gd name="T13" fmla="*/ 102349980 h 6488"/>
                      <a:gd name="T14" fmla="*/ 172646807 w 14736"/>
                      <a:gd name="T15" fmla="*/ 107203844 h 6488"/>
                      <a:gd name="T16" fmla="*/ 158494001 w 14736"/>
                      <a:gd name="T17" fmla="*/ 110760980 h 6488"/>
                      <a:gd name="T18" fmla="*/ 143834402 w 14736"/>
                      <a:gd name="T19" fmla="*/ 112951229 h 6488"/>
                      <a:gd name="T20" fmla="*/ 128738199 w 14736"/>
                      <a:gd name="T21" fmla="*/ 113687224 h 6488"/>
                      <a:gd name="T22" fmla="*/ 113641865 w 14736"/>
                      <a:gd name="T23" fmla="*/ 112951229 h 6488"/>
                      <a:gd name="T24" fmla="*/ 98982266 w 14736"/>
                      <a:gd name="T25" fmla="*/ 110760980 h 6488"/>
                      <a:gd name="T26" fmla="*/ 84829460 w 14736"/>
                      <a:gd name="T27" fmla="*/ 107203844 h 6488"/>
                      <a:gd name="T28" fmla="*/ 71200896 w 14736"/>
                      <a:gd name="T29" fmla="*/ 102349980 h 6488"/>
                      <a:gd name="T30" fmla="*/ 58218712 w 14736"/>
                      <a:gd name="T31" fmla="*/ 96287150 h 6488"/>
                      <a:gd name="T32" fmla="*/ 45952964 w 14736"/>
                      <a:gd name="T33" fmla="*/ 89032829 h 6488"/>
                      <a:gd name="T34" fmla="*/ 34438551 w 14736"/>
                      <a:gd name="T35" fmla="*/ 80727066 h 6488"/>
                      <a:gd name="T36" fmla="*/ 23780161 w 14736"/>
                      <a:gd name="T37" fmla="*/ 71387467 h 6488"/>
                      <a:gd name="T38" fmla="*/ 14030535 w 14736"/>
                      <a:gd name="T39" fmla="*/ 61101664 h 6488"/>
                      <a:gd name="T40" fmla="*/ 5259204 w 14736"/>
                      <a:gd name="T41" fmla="*/ 49939682 h 6488"/>
                      <a:gd name="T42" fmla="*/ 72616190 w 14736"/>
                      <a:gd name="T43" fmla="*/ 0 h 6488"/>
                      <a:gd name="T44" fmla="*/ 76267904 w 14736"/>
                      <a:gd name="T45" fmla="*/ 4853732 h 6488"/>
                      <a:gd name="T46" fmla="*/ 80339038 w 14736"/>
                      <a:gd name="T47" fmla="*/ 9392151 h 6488"/>
                      <a:gd name="T48" fmla="*/ 84794564 w 14736"/>
                      <a:gd name="T49" fmla="*/ 13527493 h 6488"/>
                      <a:gd name="T50" fmla="*/ 89599451 w 14736"/>
                      <a:gd name="T51" fmla="*/ 17259890 h 6488"/>
                      <a:gd name="T52" fmla="*/ 94736384 w 14736"/>
                      <a:gd name="T53" fmla="*/ 20571606 h 6488"/>
                      <a:gd name="T54" fmla="*/ 100187916 w 14736"/>
                      <a:gd name="T55" fmla="*/ 23410351 h 6488"/>
                      <a:gd name="T56" fmla="*/ 105883987 w 14736"/>
                      <a:gd name="T57" fmla="*/ 25758389 h 6488"/>
                      <a:gd name="T58" fmla="*/ 111859628 w 14736"/>
                      <a:gd name="T59" fmla="*/ 27580772 h 6488"/>
                      <a:gd name="T60" fmla="*/ 118027464 w 14736"/>
                      <a:gd name="T61" fmla="*/ 28859895 h 6488"/>
                      <a:gd name="T62" fmla="*/ 124387496 w 14736"/>
                      <a:gd name="T63" fmla="*/ 29560812 h 6488"/>
                      <a:gd name="T64" fmla="*/ 130922143 w 14736"/>
                      <a:gd name="T65" fmla="*/ 29665917 h 6488"/>
                      <a:gd name="T66" fmla="*/ 137352100 w 14736"/>
                      <a:gd name="T67" fmla="*/ 29175341 h 6488"/>
                      <a:gd name="T68" fmla="*/ 143589862 w 14736"/>
                      <a:gd name="T69" fmla="*/ 28071348 h 6488"/>
                      <a:gd name="T70" fmla="*/ 149617847 w 14736"/>
                      <a:gd name="T71" fmla="*/ 26424227 h 6488"/>
                      <a:gd name="T72" fmla="*/ 155418741 w 14736"/>
                      <a:gd name="T73" fmla="*/ 24233846 h 6488"/>
                      <a:gd name="T74" fmla="*/ 160957646 w 14736"/>
                      <a:gd name="T75" fmla="*/ 21570495 h 6488"/>
                      <a:gd name="T76" fmla="*/ 166181953 w 14736"/>
                      <a:gd name="T77" fmla="*/ 18416304 h 6488"/>
                      <a:gd name="T78" fmla="*/ 171126691 w 14736"/>
                      <a:gd name="T79" fmla="*/ 14824222 h 6488"/>
                      <a:gd name="T80" fmla="*/ 175687038 w 14736"/>
                      <a:gd name="T81" fmla="*/ 10811457 h 6488"/>
                      <a:gd name="T82" fmla="*/ 179897891 w 14736"/>
                      <a:gd name="T83" fmla="*/ 6395749 h 6488"/>
                      <a:gd name="T84" fmla="*/ 183689456 w 14736"/>
                      <a:gd name="T85" fmla="*/ 1647121 h 648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736" h="6488">
                        <a:moveTo>
                          <a:pt x="14736" y="2398"/>
                        </a:moveTo>
                        <a:lnTo>
                          <a:pt x="14589" y="2626"/>
                        </a:lnTo>
                        <a:lnTo>
                          <a:pt x="14435" y="2850"/>
                        </a:lnTo>
                        <a:lnTo>
                          <a:pt x="14273" y="3067"/>
                        </a:lnTo>
                        <a:lnTo>
                          <a:pt x="14106" y="3280"/>
                        </a:lnTo>
                        <a:lnTo>
                          <a:pt x="13933" y="3487"/>
                        </a:lnTo>
                        <a:lnTo>
                          <a:pt x="13753" y="3688"/>
                        </a:lnTo>
                        <a:lnTo>
                          <a:pt x="13567" y="3884"/>
                        </a:lnTo>
                        <a:lnTo>
                          <a:pt x="13375" y="4074"/>
                        </a:lnTo>
                        <a:lnTo>
                          <a:pt x="13177" y="4258"/>
                        </a:lnTo>
                        <a:lnTo>
                          <a:pt x="12973" y="4436"/>
                        </a:lnTo>
                        <a:lnTo>
                          <a:pt x="12765" y="4607"/>
                        </a:lnTo>
                        <a:lnTo>
                          <a:pt x="12550" y="4772"/>
                        </a:lnTo>
                        <a:lnTo>
                          <a:pt x="12331" y="4930"/>
                        </a:lnTo>
                        <a:lnTo>
                          <a:pt x="12106" y="5081"/>
                        </a:lnTo>
                        <a:lnTo>
                          <a:pt x="11876" y="5227"/>
                        </a:lnTo>
                        <a:lnTo>
                          <a:pt x="11643" y="5365"/>
                        </a:lnTo>
                        <a:lnTo>
                          <a:pt x="11404" y="5495"/>
                        </a:lnTo>
                        <a:lnTo>
                          <a:pt x="11160" y="5618"/>
                        </a:lnTo>
                        <a:lnTo>
                          <a:pt x="10912" y="5734"/>
                        </a:lnTo>
                        <a:lnTo>
                          <a:pt x="10661" y="5841"/>
                        </a:lnTo>
                        <a:lnTo>
                          <a:pt x="10405" y="5942"/>
                        </a:lnTo>
                        <a:lnTo>
                          <a:pt x="10145" y="6034"/>
                        </a:lnTo>
                        <a:lnTo>
                          <a:pt x="9881" y="6118"/>
                        </a:lnTo>
                        <a:lnTo>
                          <a:pt x="9614" y="6194"/>
                        </a:lnTo>
                        <a:lnTo>
                          <a:pt x="9344" y="6262"/>
                        </a:lnTo>
                        <a:lnTo>
                          <a:pt x="9071" y="6321"/>
                        </a:lnTo>
                        <a:lnTo>
                          <a:pt x="8794" y="6372"/>
                        </a:lnTo>
                        <a:lnTo>
                          <a:pt x="8514" y="6413"/>
                        </a:lnTo>
                        <a:lnTo>
                          <a:pt x="8232" y="6446"/>
                        </a:lnTo>
                        <a:lnTo>
                          <a:pt x="7946" y="6470"/>
                        </a:lnTo>
                        <a:lnTo>
                          <a:pt x="7658" y="6484"/>
                        </a:lnTo>
                        <a:lnTo>
                          <a:pt x="7368" y="6488"/>
                        </a:lnTo>
                        <a:lnTo>
                          <a:pt x="7078" y="6484"/>
                        </a:lnTo>
                        <a:lnTo>
                          <a:pt x="6790" y="6470"/>
                        </a:lnTo>
                        <a:lnTo>
                          <a:pt x="6504" y="6446"/>
                        </a:lnTo>
                        <a:lnTo>
                          <a:pt x="6222" y="6413"/>
                        </a:lnTo>
                        <a:lnTo>
                          <a:pt x="5942" y="6372"/>
                        </a:lnTo>
                        <a:lnTo>
                          <a:pt x="5665" y="6321"/>
                        </a:lnTo>
                        <a:lnTo>
                          <a:pt x="5392" y="6262"/>
                        </a:lnTo>
                        <a:lnTo>
                          <a:pt x="5122" y="6194"/>
                        </a:lnTo>
                        <a:lnTo>
                          <a:pt x="4855" y="6118"/>
                        </a:lnTo>
                        <a:lnTo>
                          <a:pt x="4591" y="6034"/>
                        </a:lnTo>
                        <a:lnTo>
                          <a:pt x="4331" y="5942"/>
                        </a:lnTo>
                        <a:lnTo>
                          <a:pt x="4075" y="5841"/>
                        </a:lnTo>
                        <a:lnTo>
                          <a:pt x="3824" y="5734"/>
                        </a:lnTo>
                        <a:lnTo>
                          <a:pt x="3576" y="5618"/>
                        </a:lnTo>
                        <a:lnTo>
                          <a:pt x="3332" y="5495"/>
                        </a:lnTo>
                        <a:lnTo>
                          <a:pt x="3093" y="5365"/>
                        </a:lnTo>
                        <a:lnTo>
                          <a:pt x="2860" y="5227"/>
                        </a:lnTo>
                        <a:lnTo>
                          <a:pt x="2630" y="5081"/>
                        </a:lnTo>
                        <a:lnTo>
                          <a:pt x="2405" y="4930"/>
                        </a:lnTo>
                        <a:lnTo>
                          <a:pt x="2186" y="4772"/>
                        </a:lnTo>
                        <a:lnTo>
                          <a:pt x="1971" y="4607"/>
                        </a:lnTo>
                        <a:lnTo>
                          <a:pt x="1763" y="4436"/>
                        </a:lnTo>
                        <a:lnTo>
                          <a:pt x="1559" y="4258"/>
                        </a:lnTo>
                        <a:lnTo>
                          <a:pt x="1361" y="4074"/>
                        </a:lnTo>
                        <a:lnTo>
                          <a:pt x="1169" y="3884"/>
                        </a:lnTo>
                        <a:lnTo>
                          <a:pt x="983" y="3688"/>
                        </a:lnTo>
                        <a:lnTo>
                          <a:pt x="803" y="3487"/>
                        </a:lnTo>
                        <a:lnTo>
                          <a:pt x="630" y="3280"/>
                        </a:lnTo>
                        <a:lnTo>
                          <a:pt x="463" y="3067"/>
                        </a:lnTo>
                        <a:lnTo>
                          <a:pt x="301" y="2850"/>
                        </a:lnTo>
                        <a:lnTo>
                          <a:pt x="147" y="2626"/>
                        </a:lnTo>
                        <a:lnTo>
                          <a:pt x="0" y="2399"/>
                        </a:lnTo>
                        <a:lnTo>
                          <a:pt x="4156" y="0"/>
                        </a:lnTo>
                        <a:lnTo>
                          <a:pt x="4223" y="94"/>
                        </a:lnTo>
                        <a:lnTo>
                          <a:pt x="4292" y="187"/>
                        </a:lnTo>
                        <a:lnTo>
                          <a:pt x="4365" y="277"/>
                        </a:lnTo>
                        <a:lnTo>
                          <a:pt x="4440" y="366"/>
                        </a:lnTo>
                        <a:lnTo>
                          <a:pt x="4518" y="452"/>
                        </a:lnTo>
                        <a:lnTo>
                          <a:pt x="4598" y="536"/>
                        </a:lnTo>
                        <a:lnTo>
                          <a:pt x="4681" y="617"/>
                        </a:lnTo>
                        <a:lnTo>
                          <a:pt x="4766" y="696"/>
                        </a:lnTo>
                        <a:lnTo>
                          <a:pt x="4853" y="772"/>
                        </a:lnTo>
                        <a:lnTo>
                          <a:pt x="4942" y="846"/>
                        </a:lnTo>
                        <a:lnTo>
                          <a:pt x="5035" y="917"/>
                        </a:lnTo>
                        <a:lnTo>
                          <a:pt x="5128" y="985"/>
                        </a:lnTo>
                        <a:lnTo>
                          <a:pt x="5225" y="1051"/>
                        </a:lnTo>
                        <a:lnTo>
                          <a:pt x="5322" y="1114"/>
                        </a:lnTo>
                        <a:lnTo>
                          <a:pt x="5422" y="1174"/>
                        </a:lnTo>
                        <a:lnTo>
                          <a:pt x="5524" y="1231"/>
                        </a:lnTo>
                        <a:lnTo>
                          <a:pt x="5628" y="1285"/>
                        </a:lnTo>
                        <a:lnTo>
                          <a:pt x="5734" y="1336"/>
                        </a:lnTo>
                        <a:lnTo>
                          <a:pt x="5841" y="1383"/>
                        </a:lnTo>
                        <a:lnTo>
                          <a:pt x="5950" y="1428"/>
                        </a:lnTo>
                        <a:lnTo>
                          <a:pt x="6060" y="1470"/>
                        </a:lnTo>
                        <a:lnTo>
                          <a:pt x="6173" y="1508"/>
                        </a:lnTo>
                        <a:lnTo>
                          <a:pt x="6287" y="1543"/>
                        </a:lnTo>
                        <a:lnTo>
                          <a:pt x="6402" y="1574"/>
                        </a:lnTo>
                        <a:lnTo>
                          <a:pt x="6518" y="1602"/>
                        </a:lnTo>
                        <a:lnTo>
                          <a:pt x="6637" y="1627"/>
                        </a:lnTo>
                        <a:lnTo>
                          <a:pt x="6755" y="1647"/>
                        </a:lnTo>
                        <a:lnTo>
                          <a:pt x="6875" y="1665"/>
                        </a:lnTo>
                        <a:lnTo>
                          <a:pt x="6997" y="1678"/>
                        </a:lnTo>
                        <a:lnTo>
                          <a:pt x="7119" y="1687"/>
                        </a:lnTo>
                        <a:lnTo>
                          <a:pt x="7243" y="1693"/>
                        </a:lnTo>
                        <a:lnTo>
                          <a:pt x="7368" y="1695"/>
                        </a:lnTo>
                        <a:lnTo>
                          <a:pt x="7493" y="1693"/>
                        </a:lnTo>
                        <a:lnTo>
                          <a:pt x="7617" y="1687"/>
                        </a:lnTo>
                        <a:lnTo>
                          <a:pt x="7739" y="1678"/>
                        </a:lnTo>
                        <a:lnTo>
                          <a:pt x="7861" y="1665"/>
                        </a:lnTo>
                        <a:lnTo>
                          <a:pt x="7981" y="1647"/>
                        </a:lnTo>
                        <a:lnTo>
                          <a:pt x="8099" y="1627"/>
                        </a:lnTo>
                        <a:lnTo>
                          <a:pt x="8218" y="1602"/>
                        </a:lnTo>
                        <a:lnTo>
                          <a:pt x="8334" y="1574"/>
                        </a:lnTo>
                        <a:lnTo>
                          <a:pt x="8449" y="1543"/>
                        </a:lnTo>
                        <a:lnTo>
                          <a:pt x="8563" y="1508"/>
                        </a:lnTo>
                        <a:lnTo>
                          <a:pt x="8676" y="1469"/>
                        </a:lnTo>
                        <a:lnTo>
                          <a:pt x="8786" y="1428"/>
                        </a:lnTo>
                        <a:lnTo>
                          <a:pt x="8895" y="1383"/>
                        </a:lnTo>
                        <a:lnTo>
                          <a:pt x="9002" y="1336"/>
                        </a:lnTo>
                        <a:lnTo>
                          <a:pt x="9108" y="1285"/>
                        </a:lnTo>
                        <a:lnTo>
                          <a:pt x="9212" y="1231"/>
                        </a:lnTo>
                        <a:lnTo>
                          <a:pt x="9314" y="1174"/>
                        </a:lnTo>
                        <a:lnTo>
                          <a:pt x="9414" y="1114"/>
                        </a:lnTo>
                        <a:lnTo>
                          <a:pt x="9511" y="1051"/>
                        </a:lnTo>
                        <a:lnTo>
                          <a:pt x="9608" y="985"/>
                        </a:lnTo>
                        <a:lnTo>
                          <a:pt x="9701" y="917"/>
                        </a:lnTo>
                        <a:lnTo>
                          <a:pt x="9794" y="846"/>
                        </a:lnTo>
                        <a:lnTo>
                          <a:pt x="9883" y="772"/>
                        </a:lnTo>
                        <a:lnTo>
                          <a:pt x="9970" y="696"/>
                        </a:lnTo>
                        <a:lnTo>
                          <a:pt x="10055" y="617"/>
                        </a:lnTo>
                        <a:lnTo>
                          <a:pt x="10138" y="536"/>
                        </a:lnTo>
                        <a:lnTo>
                          <a:pt x="10218" y="452"/>
                        </a:lnTo>
                        <a:lnTo>
                          <a:pt x="10296" y="365"/>
                        </a:lnTo>
                        <a:lnTo>
                          <a:pt x="10371" y="277"/>
                        </a:lnTo>
                        <a:lnTo>
                          <a:pt x="10444" y="187"/>
                        </a:lnTo>
                        <a:lnTo>
                          <a:pt x="10513" y="94"/>
                        </a:lnTo>
                        <a:lnTo>
                          <a:pt x="10580" y="0"/>
                        </a:lnTo>
                        <a:lnTo>
                          <a:pt x="14736" y="2398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任意多边形: 形状 48"/>
                  <p:cNvSpPr/>
                  <p:nvPr/>
                </p:nvSpPr>
                <p:spPr bwMode="auto">
                  <a:xfrm>
                    <a:off x="1823832" y="3827665"/>
                    <a:ext cx="1125537" cy="1716089"/>
                  </a:xfrm>
                  <a:custGeom>
                    <a:gdLst>
                      <a:gd name="T0" fmla="*/ 15260909 w 8508"/>
                      <a:gd name="T1" fmla="*/ 1066786 h 12977"/>
                      <a:gd name="T2" fmla="*/ 37294889 w 8508"/>
                      <a:gd name="T3" fmla="*/ 5368709 h 12977"/>
                      <a:gd name="T4" fmla="*/ 58068659 w 8508"/>
                      <a:gd name="T5" fmla="*/ 12748403 h 12977"/>
                      <a:gd name="T6" fmla="*/ 77337346 w 8508"/>
                      <a:gd name="T7" fmla="*/ 22926312 h 12977"/>
                      <a:gd name="T8" fmla="*/ 94821020 w 8508"/>
                      <a:gd name="T9" fmla="*/ 35657259 h 12977"/>
                      <a:gd name="T10" fmla="*/ 110309471 w 8508"/>
                      <a:gd name="T11" fmla="*/ 50696601 h 12977"/>
                      <a:gd name="T12" fmla="*/ 123540231 w 8508"/>
                      <a:gd name="T13" fmla="*/ 67799427 h 12977"/>
                      <a:gd name="T14" fmla="*/ 134250966 w 8508"/>
                      <a:gd name="T15" fmla="*/ 86703637 h 12977"/>
                      <a:gd name="T16" fmla="*/ 142231464 w 8508"/>
                      <a:gd name="T17" fmla="*/ 107164056 h 12977"/>
                      <a:gd name="T18" fmla="*/ 147184202 w 8508"/>
                      <a:gd name="T19" fmla="*/ 128953626 h 12977"/>
                      <a:gd name="T20" fmla="*/ 148899364 w 8508"/>
                      <a:gd name="T21" fmla="*/ 151809982 h 12977"/>
                      <a:gd name="T22" fmla="*/ 148706880 w 8508"/>
                      <a:gd name="T23" fmla="*/ 159452042 h 12977"/>
                      <a:gd name="T24" fmla="*/ 148146756 w 8508"/>
                      <a:gd name="T25" fmla="*/ 166989234 h 12977"/>
                      <a:gd name="T26" fmla="*/ 147219259 w 8508"/>
                      <a:gd name="T27" fmla="*/ 174438884 h 12977"/>
                      <a:gd name="T28" fmla="*/ 145941718 w 8508"/>
                      <a:gd name="T29" fmla="*/ 181748755 h 12977"/>
                      <a:gd name="T30" fmla="*/ 144314133 w 8508"/>
                      <a:gd name="T31" fmla="*/ 188936171 h 12977"/>
                      <a:gd name="T32" fmla="*/ 142371429 w 8508"/>
                      <a:gd name="T33" fmla="*/ 196001132 h 12977"/>
                      <a:gd name="T34" fmla="*/ 140061351 w 8508"/>
                      <a:gd name="T35" fmla="*/ 202926183 h 12977"/>
                      <a:gd name="T36" fmla="*/ 137471211 w 8508"/>
                      <a:gd name="T37" fmla="*/ 209693999 h 12977"/>
                      <a:gd name="T38" fmla="*/ 134548490 w 8508"/>
                      <a:gd name="T39" fmla="*/ 216304317 h 12977"/>
                      <a:gd name="T40" fmla="*/ 131328245 w 8508"/>
                      <a:gd name="T41" fmla="*/ 222739680 h 12977"/>
                      <a:gd name="T42" fmla="*/ 56371092 w 8508"/>
                      <a:gd name="T43" fmla="*/ 185001480 h 12977"/>
                      <a:gd name="T44" fmla="*/ 57858580 w 8508"/>
                      <a:gd name="T45" fmla="*/ 182220854 h 12977"/>
                      <a:gd name="T46" fmla="*/ 59206236 w 8508"/>
                      <a:gd name="T47" fmla="*/ 179335494 h 12977"/>
                      <a:gd name="T48" fmla="*/ 60448852 w 8508"/>
                      <a:gd name="T49" fmla="*/ 176380046 h 12977"/>
                      <a:gd name="T50" fmla="*/ 61533909 w 8508"/>
                      <a:gd name="T51" fmla="*/ 173372230 h 12977"/>
                      <a:gd name="T52" fmla="*/ 62478868 w 8508"/>
                      <a:gd name="T53" fmla="*/ 170294327 h 12977"/>
                      <a:gd name="T54" fmla="*/ 63283996 w 8508"/>
                      <a:gd name="T55" fmla="*/ 167146601 h 12977"/>
                      <a:gd name="T56" fmla="*/ 63949026 w 8508"/>
                      <a:gd name="T57" fmla="*/ 163963831 h 12977"/>
                      <a:gd name="T58" fmla="*/ 64456497 w 8508"/>
                      <a:gd name="T59" fmla="*/ 160711106 h 12977"/>
                      <a:gd name="T60" fmla="*/ 64806541 w 8508"/>
                      <a:gd name="T61" fmla="*/ 157406013 h 12977"/>
                      <a:gd name="T62" fmla="*/ 64981563 w 8508"/>
                      <a:gd name="T63" fmla="*/ 154065877 h 12977"/>
                      <a:gd name="T64" fmla="*/ 64946638 w 8508"/>
                      <a:gd name="T65" fmla="*/ 148417346 h 12977"/>
                      <a:gd name="T66" fmla="*/ 63721485 w 8508"/>
                      <a:gd name="T67" fmla="*/ 138466892 h 12977"/>
                      <a:gd name="T68" fmla="*/ 61113882 w 8508"/>
                      <a:gd name="T69" fmla="*/ 129006125 h 12977"/>
                      <a:gd name="T70" fmla="*/ 57246069 w 8508"/>
                      <a:gd name="T71" fmla="*/ 120174825 h 12977"/>
                      <a:gd name="T72" fmla="*/ 52188292 w 8508"/>
                      <a:gd name="T73" fmla="*/ 112043077 h 12977"/>
                      <a:gd name="T74" fmla="*/ 46062920 w 8508"/>
                      <a:gd name="T75" fmla="*/ 104715883 h 12977"/>
                      <a:gd name="T76" fmla="*/ 39027514 w 8508"/>
                      <a:gd name="T77" fmla="*/ 98315299 h 12977"/>
                      <a:gd name="T78" fmla="*/ 31099403 w 8508"/>
                      <a:gd name="T79" fmla="*/ 92946590 h 12977"/>
                      <a:gd name="T80" fmla="*/ 22453875 w 8508"/>
                      <a:gd name="T81" fmla="*/ 88714622 h 12977"/>
                      <a:gd name="T82" fmla="*/ 13178373 w 8508"/>
                      <a:gd name="T83" fmla="*/ 85741718 h 12977"/>
                      <a:gd name="T84" fmla="*/ 3360210 w 8508"/>
                      <a:gd name="T85" fmla="*/ 84080378 h 129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0" y="0"/>
                        </a:moveTo>
                        <a:lnTo>
                          <a:pt x="439" y="20"/>
                        </a:lnTo>
                        <a:lnTo>
                          <a:pt x="872" y="61"/>
                        </a:lnTo>
                        <a:lnTo>
                          <a:pt x="1299" y="123"/>
                        </a:lnTo>
                        <a:lnTo>
                          <a:pt x="1719" y="205"/>
                        </a:lnTo>
                        <a:lnTo>
                          <a:pt x="2131" y="307"/>
                        </a:lnTo>
                        <a:lnTo>
                          <a:pt x="2536" y="430"/>
                        </a:lnTo>
                        <a:lnTo>
                          <a:pt x="2931" y="570"/>
                        </a:lnTo>
                        <a:lnTo>
                          <a:pt x="3318" y="729"/>
                        </a:lnTo>
                        <a:lnTo>
                          <a:pt x="3695" y="906"/>
                        </a:lnTo>
                        <a:lnTo>
                          <a:pt x="4062" y="1101"/>
                        </a:lnTo>
                        <a:lnTo>
                          <a:pt x="4419" y="1311"/>
                        </a:lnTo>
                        <a:lnTo>
                          <a:pt x="4764" y="1538"/>
                        </a:lnTo>
                        <a:lnTo>
                          <a:pt x="5097" y="1781"/>
                        </a:lnTo>
                        <a:lnTo>
                          <a:pt x="5418" y="2039"/>
                        </a:lnTo>
                        <a:lnTo>
                          <a:pt x="5727" y="2312"/>
                        </a:lnTo>
                        <a:lnTo>
                          <a:pt x="6022" y="2598"/>
                        </a:lnTo>
                        <a:lnTo>
                          <a:pt x="6303" y="2899"/>
                        </a:lnTo>
                        <a:lnTo>
                          <a:pt x="6570" y="3213"/>
                        </a:lnTo>
                        <a:lnTo>
                          <a:pt x="6823" y="3538"/>
                        </a:lnTo>
                        <a:lnTo>
                          <a:pt x="7059" y="3877"/>
                        </a:lnTo>
                        <a:lnTo>
                          <a:pt x="7279" y="4226"/>
                        </a:lnTo>
                        <a:lnTo>
                          <a:pt x="7485" y="4587"/>
                        </a:lnTo>
                        <a:lnTo>
                          <a:pt x="7671" y="4958"/>
                        </a:lnTo>
                        <a:lnTo>
                          <a:pt x="7842" y="5339"/>
                        </a:lnTo>
                        <a:lnTo>
                          <a:pt x="7994" y="5730"/>
                        </a:lnTo>
                        <a:lnTo>
                          <a:pt x="8127" y="6128"/>
                        </a:lnTo>
                        <a:lnTo>
                          <a:pt x="8241" y="6536"/>
                        </a:lnTo>
                        <a:lnTo>
                          <a:pt x="8335" y="6952"/>
                        </a:lnTo>
                        <a:lnTo>
                          <a:pt x="8410" y="7374"/>
                        </a:lnTo>
                        <a:lnTo>
                          <a:pt x="8465" y="7804"/>
                        </a:lnTo>
                        <a:lnTo>
                          <a:pt x="8497" y="8239"/>
                        </a:lnTo>
                        <a:lnTo>
                          <a:pt x="8508" y="8681"/>
                        </a:lnTo>
                        <a:lnTo>
                          <a:pt x="8507" y="8827"/>
                        </a:lnTo>
                        <a:lnTo>
                          <a:pt x="8504" y="8973"/>
                        </a:lnTo>
                        <a:lnTo>
                          <a:pt x="8497" y="9118"/>
                        </a:lnTo>
                        <a:lnTo>
                          <a:pt x="8488" y="9263"/>
                        </a:lnTo>
                        <a:lnTo>
                          <a:pt x="8478" y="9406"/>
                        </a:lnTo>
                        <a:lnTo>
                          <a:pt x="8465" y="9549"/>
                        </a:lnTo>
                        <a:lnTo>
                          <a:pt x="8449" y="9691"/>
                        </a:lnTo>
                        <a:lnTo>
                          <a:pt x="8432" y="9834"/>
                        </a:lnTo>
                        <a:lnTo>
                          <a:pt x="8412" y="9975"/>
                        </a:lnTo>
                        <a:lnTo>
                          <a:pt x="8390" y="10115"/>
                        </a:lnTo>
                        <a:lnTo>
                          <a:pt x="8366" y="10254"/>
                        </a:lnTo>
                        <a:lnTo>
                          <a:pt x="8339" y="10393"/>
                        </a:lnTo>
                        <a:lnTo>
                          <a:pt x="8310" y="10530"/>
                        </a:lnTo>
                        <a:lnTo>
                          <a:pt x="8279" y="10668"/>
                        </a:lnTo>
                        <a:lnTo>
                          <a:pt x="8246" y="10804"/>
                        </a:lnTo>
                        <a:lnTo>
                          <a:pt x="8211" y="10940"/>
                        </a:lnTo>
                        <a:lnTo>
                          <a:pt x="8174" y="11074"/>
                        </a:lnTo>
                        <a:lnTo>
                          <a:pt x="8135" y="11208"/>
                        </a:lnTo>
                        <a:lnTo>
                          <a:pt x="8092" y="11341"/>
                        </a:lnTo>
                        <a:lnTo>
                          <a:pt x="8049" y="11473"/>
                        </a:lnTo>
                        <a:lnTo>
                          <a:pt x="8003" y="11604"/>
                        </a:lnTo>
                        <a:lnTo>
                          <a:pt x="7956" y="11734"/>
                        </a:lnTo>
                        <a:lnTo>
                          <a:pt x="7907" y="11863"/>
                        </a:lnTo>
                        <a:lnTo>
                          <a:pt x="7855" y="11991"/>
                        </a:lnTo>
                        <a:lnTo>
                          <a:pt x="7802" y="12118"/>
                        </a:lnTo>
                        <a:lnTo>
                          <a:pt x="7745" y="12244"/>
                        </a:lnTo>
                        <a:lnTo>
                          <a:pt x="7688" y="12369"/>
                        </a:lnTo>
                        <a:lnTo>
                          <a:pt x="7629" y="12493"/>
                        </a:lnTo>
                        <a:lnTo>
                          <a:pt x="7567" y="12615"/>
                        </a:lnTo>
                        <a:lnTo>
                          <a:pt x="7504" y="12737"/>
                        </a:lnTo>
                        <a:lnTo>
                          <a:pt x="7439" y="12857"/>
                        </a:lnTo>
                        <a:lnTo>
                          <a:pt x="7373" y="12977"/>
                        </a:lnTo>
                        <a:lnTo>
                          <a:pt x="3221" y="10579"/>
                        </a:lnTo>
                        <a:lnTo>
                          <a:pt x="3250" y="10527"/>
                        </a:lnTo>
                        <a:lnTo>
                          <a:pt x="3278" y="10474"/>
                        </a:lnTo>
                        <a:lnTo>
                          <a:pt x="3306" y="10420"/>
                        </a:lnTo>
                        <a:lnTo>
                          <a:pt x="3332" y="10365"/>
                        </a:lnTo>
                        <a:lnTo>
                          <a:pt x="3358" y="10310"/>
                        </a:lnTo>
                        <a:lnTo>
                          <a:pt x="3383" y="10255"/>
                        </a:lnTo>
                        <a:lnTo>
                          <a:pt x="3407" y="10199"/>
                        </a:lnTo>
                        <a:lnTo>
                          <a:pt x="3431" y="10143"/>
                        </a:lnTo>
                        <a:lnTo>
                          <a:pt x="3454" y="10086"/>
                        </a:lnTo>
                        <a:lnTo>
                          <a:pt x="3476" y="10029"/>
                        </a:lnTo>
                        <a:lnTo>
                          <a:pt x="3496" y="9971"/>
                        </a:lnTo>
                        <a:lnTo>
                          <a:pt x="3516" y="9914"/>
                        </a:lnTo>
                        <a:lnTo>
                          <a:pt x="3535" y="9855"/>
                        </a:lnTo>
                        <a:lnTo>
                          <a:pt x="3553" y="9797"/>
                        </a:lnTo>
                        <a:lnTo>
                          <a:pt x="3570" y="9738"/>
                        </a:lnTo>
                        <a:lnTo>
                          <a:pt x="3586" y="9678"/>
                        </a:lnTo>
                        <a:lnTo>
                          <a:pt x="3602" y="9619"/>
                        </a:lnTo>
                        <a:lnTo>
                          <a:pt x="3616" y="9558"/>
                        </a:lnTo>
                        <a:lnTo>
                          <a:pt x="3630" y="9497"/>
                        </a:lnTo>
                        <a:lnTo>
                          <a:pt x="3642" y="9436"/>
                        </a:lnTo>
                        <a:lnTo>
                          <a:pt x="3654" y="9376"/>
                        </a:lnTo>
                        <a:lnTo>
                          <a:pt x="3665" y="9314"/>
                        </a:lnTo>
                        <a:lnTo>
                          <a:pt x="3674" y="9252"/>
                        </a:lnTo>
                        <a:lnTo>
                          <a:pt x="3683" y="9190"/>
                        </a:lnTo>
                        <a:lnTo>
                          <a:pt x="3691" y="9127"/>
                        </a:lnTo>
                        <a:lnTo>
                          <a:pt x="3697" y="9064"/>
                        </a:lnTo>
                        <a:lnTo>
                          <a:pt x="3703" y="9001"/>
                        </a:lnTo>
                        <a:lnTo>
                          <a:pt x="3707" y="8937"/>
                        </a:lnTo>
                        <a:lnTo>
                          <a:pt x="3711" y="8874"/>
                        </a:lnTo>
                        <a:lnTo>
                          <a:pt x="3713" y="8810"/>
                        </a:lnTo>
                        <a:lnTo>
                          <a:pt x="3716" y="8745"/>
                        </a:lnTo>
                        <a:lnTo>
                          <a:pt x="3716" y="8681"/>
                        </a:lnTo>
                        <a:lnTo>
                          <a:pt x="3711" y="8487"/>
                        </a:lnTo>
                        <a:lnTo>
                          <a:pt x="3696" y="8293"/>
                        </a:lnTo>
                        <a:lnTo>
                          <a:pt x="3673" y="8105"/>
                        </a:lnTo>
                        <a:lnTo>
                          <a:pt x="3641" y="7918"/>
                        </a:lnTo>
                        <a:lnTo>
                          <a:pt x="3599" y="7734"/>
                        </a:lnTo>
                        <a:lnTo>
                          <a:pt x="3549" y="7554"/>
                        </a:lnTo>
                        <a:lnTo>
                          <a:pt x="3492" y="7377"/>
                        </a:lnTo>
                        <a:lnTo>
                          <a:pt x="3426" y="7205"/>
                        </a:lnTo>
                        <a:lnTo>
                          <a:pt x="3352" y="7037"/>
                        </a:lnTo>
                        <a:lnTo>
                          <a:pt x="3271" y="6872"/>
                        </a:lnTo>
                        <a:lnTo>
                          <a:pt x="3182" y="6712"/>
                        </a:lnTo>
                        <a:lnTo>
                          <a:pt x="3085" y="6557"/>
                        </a:lnTo>
                        <a:lnTo>
                          <a:pt x="2982" y="6407"/>
                        </a:lnTo>
                        <a:lnTo>
                          <a:pt x="2872" y="6262"/>
                        </a:lnTo>
                        <a:lnTo>
                          <a:pt x="2755" y="6122"/>
                        </a:lnTo>
                        <a:lnTo>
                          <a:pt x="2632" y="5988"/>
                        </a:lnTo>
                        <a:lnTo>
                          <a:pt x="2504" y="5860"/>
                        </a:lnTo>
                        <a:lnTo>
                          <a:pt x="2370" y="5738"/>
                        </a:lnTo>
                        <a:lnTo>
                          <a:pt x="2230" y="5622"/>
                        </a:lnTo>
                        <a:lnTo>
                          <a:pt x="2084" y="5514"/>
                        </a:lnTo>
                        <a:lnTo>
                          <a:pt x="1934" y="5411"/>
                        </a:lnTo>
                        <a:lnTo>
                          <a:pt x="1777" y="5315"/>
                        </a:lnTo>
                        <a:lnTo>
                          <a:pt x="1618" y="5227"/>
                        </a:lnTo>
                        <a:lnTo>
                          <a:pt x="1453" y="5147"/>
                        </a:lnTo>
                        <a:lnTo>
                          <a:pt x="1283" y="5073"/>
                        </a:lnTo>
                        <a:lnTo>
                          <a:pt x="1110" y="5008"/>
                        </a:lnTo>
                        <a:lnTo>
                          <a:pt x="933" y="4952"/>
                        </a:lnTo>
                        <a:lnTo>
                          <a:pt x="753" y="4903"/>
                        </a:lnTo>
                        <a:lnTo>
                          <a:pt x="569" y="4863"/>
                        </a:lnTo>
                        <a:lnTo>
                          <a:pt x="382" y="4831"/>
                        </a:lnTo>
                        <a:lnTo>
                          <a:pt x="192" y="4808"/>
                        </a:lnTo>
                        <a:lnTo>
                          <a:pt x="0" y="47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 rot="18000000">
                    <a:off x="826270" y="4366243"/>
                    <a:ext cx="1042097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 rot="3600000">
                    <a:off x="1797393" y="4404469"/>
                    <a:ext cx="1031315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1363376" y="5341601"/>
                    <a:ext cx="972119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Down">
                      <a:avLst>
                        <a:gd name="adj" fmla="val 1312104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6" name="椭圆 45"/>
                <p:cNvSpPr/>
                <p:nvPr/>
              </p:nvSpPr>
              <p:spPr>
                <a:xfrm>
                  <a:off x="2776544" y="2843774"/>
                  <a:ext cx="680260" cy="680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" name="任意多边形: 形状 43"/>
              <p:cNvSpPr/>
              <p:nvPr/>
            </p:nvSpPr>
            <p:spPr>
              <a:xfrm>
                <a:off x="2699139" y="3255035"/>
                <a:ext cx="683518" cy="507022"/>
              </a:xfrm>
              <a:custGeom>
                <a:gdLst>
                  <a:gd name="connsiteX0" fmla="*/ 9246 w 338138"/>
                  <a:gd name="connsiteY0" fmla="*/ 217487 h 250825"/>
                  <a:gd name="connsiteX1" fmla="*/ 328892 w 338138"/>
                  <a:gd name="connsiteY1" fmla="*/ 217487 h 250825"/>
                  <a:gd name="connsiteX2" fmla="*/ 338138 w 338138"/>
                  <a:gd name="connsiteY2" fmla="*/ 226822 h 250825"/>
                  <a:gd name="connsiteX3" fmla="*/ 314363 w 338138"/>
                  <a:gd name="connsiteY3" fmla="*/ 250825 h 250825"/>
                  <a:gd name="connsiteX4" fmla="*/ 23775 w 338138"/>
                  <a:gd name="connsiteY4" fmla="*/ 250825 h 250825"/>
                  <a:gd name="connsiteX5" fmla="*/ 0 w 338138"/>
                  <a:gd name="connsiteY5" fmla="*/ 226822 h 250825"/>
                  <a:gd name="connsiteX6" fmla="*/ 9246 w 338138"/>
                  <a:gd name="connsiteY6" fmla="*/ 217487 h 250825"/>
                  <a:gd name="connsiteX7" fmla="*/ 100182 w 338138"/>
                  <a:gd name="connsiteY7" fmla="*/ 100012 h 250825"/>
                  <a:gd name="connsiteX8" fmla="*/ 123655 w 338138"/>
                  <a:gd name="connsiteY8" fmla="*/ 100012 h 250825"/>
                  <a:gd name="connsiteX9" fmla="*/ 130175 w 338138"/>
                  <a:gd name="connsiteY9" fmla="*/ 106705 h 250825"/>
                  <a:gd name="connsiteX10" fmla="*/ 130175 w 338138"/>
                  <a:gd name="connsiteY10" fmla="*/ 161583 h 250825"/>
                  <a:gd name="connsiteX11" fmla="*/ 123655 w 338138"/>
                  <a:gd name="connsiteY11" fmla="*/ 168275 h 250825"/>
                  <a:gd name="connsiteX12" fmla="*/ 100182 w 338138"/>
                  <a:gd name="connsiteY12" fmla="*/ 168275 h 250825"/>
                  <a:gd name="connsiteX13" fmla="*/ 93662 w 338138"/>
                  <a:gd name="connsiteY13" fmla="*/ 161583 h 250825"/>
                  <a:gd name="connsiteX14" fmla="*/ 93662 w 338138"/>
                  <a:gd name="connsiteY14" fmla="*/ 106705 h 250825"/>
                  <a:gd name="connsiteX15" fmla="*/ 100182 w 338138"/>
                  <a:gd name="connsiteY15" fmla="*/ 100012 h 250825"/>
                  <a:gd name="connsiteX16" fmla="*/ 157332 w 338138"/>
                  <a:gd name="connsiteY16" fmla="*/ 77787 h 250825"/>
                  <a:gd name="connsiteX17" fmla="*/ 180805 w 338138"/>
                  <a:gd name="connsiteY17" fmla="*/ 77787 h 250825"/>
                  <a:gd name="connsiteX18" fmla="*/ 187325 w 338138"/>
                  <a:gd name="connsiteY18" fmla="*/ 84441 h 250825"/>
                  <a:gd name="connsiteX19" fmla="*/ 187325 w 338138"/>
                  <a:gd name="connsiteY19" fmla="*/ 161622 h 250825"/>
                  <a:gd name="connsiteX20" fmla="*/ 180805 w 338138"/>
                  <a:gd name="connsiteY20" fmla="*/ 168275 h 250825"/>
                  <a:gd name="connsiteX21" fmla="*/ 157332 w 338138"/>
                  <a:gd name="connsiteY21" fmla="*/ 168275 h 250825"/>
                  <a:gd name="connsiteX22" fmla="*/ 150812 w 338138"/>
                  <a:gd name="connsiteY22" fmla="*/ 161622 h 250825"/>
                  <a:gd name="connsiteX23" fmla="*/ 150812 w 338138"/>
                  <a:gd name="connsiteY23" fmla="*/ 84441 h 250825"/>
                  <a:gd name="connsiteX24" fmla="*/ 157332 w 338138"/>
                  <a:gd name="connsiteY24" fmla="*/ 77787 h 250825"/>
                  <a:gd name="connsiteX25" fmla="*/ 216070 w 338138"/>
                  <a:gd name="connsiteY25" fmla="*/ 49212 h 250825"/>
                  <a:gd name="connsiteX26" fmla="*/ 239543 w 338138"/>
                  <a:gd name="connsiteY26" fmla="*/ 49212 h 250825"/>
                  <a:gd name="connsiteX27" fmla="*/ 246063 w 338138"/>
                  <a:gd name="connsiteY27" fmla="*/ 55827 h 250825"/>
                  <a:gd name="connsiteX28" fmla="*/ 246063 w 338138"/>
                  <a:gd name="connsiteY28" fmla="*/ 161661 h 250825"/>
                  <a:gd name="connsiteX29" fmla="*/ 239543 w 338138"/>
                  <a:gd name="connsiteY29" fmla="*/ 168275 h 250825"/>
                  <a:gd name="connsiteX30" fmla="*/ 216070 w 338138"/>
                  <a:gd name="connsiteY30" fmla="*/ 168275 h 250825"/>
                  <a:gd name="connsiteX31" fmla="*/ 209550 w 338138"/>
                  <a:gd name="connsiteY31" fmla="*/ 161661 h 250825"/>
                  <a:gd name="connsiteX32" fmla="*/ 209550 w 338138"/>
                  <a:gd name="connsiteY32" fmla="*/ 55827 h 250825"/>
                  <a:gd name="connsiteX33" fmla="*/ 216070 w 338138"/>
                  <a:gd name="connsiteY33" fmla="*/ 49212 h 250825"/>
                  <a:gd name="connsiteX34" fmla="*/ 53428 w 338138"/>
                  <a:gd name="connsiteY34" fmla="*/ 22225 h 250825"/>
                  <a:gd name="connsiteX35" fmla="*/ 50800 w 338138"/>
                  <a:gd name="connsiteY35" fmla="*/ 24858 h 250825"/>
                  <a:gd name="connsiteX36" fmla="*/ 50800 w 338138"/>
                  <a:gd name="connsiteY36" fmla="*/ 182834 h 250825"/>
                  <a:gd name="connsiteX37" fmla="*/ 53428 w 338138"/>
                  <a:gd name="connsiteY37" fmla="*/ 184150 h 250825"/>
                  <a:gd name="connsiteX38" fmla="*/ 284710 w 338138"/>
                  <a:gd name="connsiteY38" fmla="*/ 184150 h 250825"/>
                  <a:gd name="connsiteX39" fmla="*/ 287338 w 338138"/>
                  <a:gd name="connsiteY39" fmla="*/ 182834 h 250825"/>
                  <a:gd name="connsiteX40" fmla="*/ 287338 w 338138"/>
                  <a:gd name="connsiteY40" fmla="*/ 24858 h 250825"/>
                  <a:gd name="connsiteX41" fmla="*/ 284710 w 338138"/>
                  <a:gd name="connsiteY41" fmla="*/ 22225 h 250825"/>
                  <a:gd name="connsiteX42" fmla="*/ 53428 w 338138"/>
                  <a:gd name="connsiteY42" fmla="*/ 22225 h 250825"/>
                  <a:gd name="connsiteX43" fmla="*/ 53663 w 338138"/>
                  <a:gd name="connsiteY43" fmla="*/ 0 h 250825"/>
                  <a:gd name="connsiteX44" fmla="*/ 286062 w 338138"/>
                  <a:gd name="connsiteY44" fmla="*/ 0 h 250825"/>
                  <a:gd name="connsiteX45" fmla="*/ 311150 w 338138"/>
                  <a:gd name="connsiteY45" fmla="*/ 25008 h 250825"/>
                  <a:gd name="connsiteX46" fmla="*/ 311150 w 338138"/>
                  <a:gd name="connsiteY46" fmla="*/ 182955 h 250825"/>
                  <a:gd name="connsiteX47" fmla="*/ 286062 w 338138"/>
                  <a:gd name="connsiteY47" fmla="*/ 207963 h 250825"/>
                  <a:gd name="connsiteX48" fmla="*/ 53663 w 338138"/>
                  <a:gd name="connsiteY48" fmla="*/ 207963 h 250825"/>
                  <a:gd name="connsiteX49" fmla="*/ 28575 w 338138"/>
                  <a:gd name="connsiteY49" fmla="*/ 182955 h 250825"/>
                  <a:gd name="connsiteX50" fmla="*/ 28575 w 338138"/>
                  <a:gd name="connsiteY50" fmla="*/ 25008 h 250825"/>
                  <a:gd name="connsiteX51" fmla="*/ 53663 w 338138"/>
                  <a:gd name="connsiteY51" fmla="*/ 0 h 2508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250825">
                    <a:moveTo>
                      <a:pt x="9246" y="217487"/>
                    </a:moveTo>
                    <a:cubicBezTo>
                      <a:pt x="9246" y="217487"/>
                      <a:pt x="9246" y="217487"/>
                      <a:pt x="328892" y="217487"/>
                    </a:cubicBezTo>
                    <a:cubicBezTo>
                      <a:pt x="334176" y="217487"/>
                      <a:pt x="338138" y="221488"/>
                      <a:pt x="338138" y="226822"/>
                    </a:cubicBezTo>
                    <a:cubicBezTo>
                      <a:pt x="338138" y="240157"/>
                      <a:pt x="327571" y="250825"/>
                      <a:pt x="314363" y="250825"/>
                    </a:cubicBezTo>
                    <a:cubicBezTo>
                      <a:pt x="314363" y="250825"/>
                      <a:pt x="314363" y="250825"/>
                      <a:pt x="23775" y="250825"/>
                    </a:cubicBezTo>
                    <a:cubicBezTo>
                      <a:pt x="10567" y="250825"/>
                      <a:pt x="0" y="240157"/>
                      <a:pt x="0" y="226822"/>
                    </a:cubicBezTo>
                    <a:cubicBezTo>
                      <a:pt x="0" y="221488"/>
                      <a:pt x="3962" y="217487"/>
                      <a:pt x="9246" y="217487"/>
                    </a:cubicBezTo>
                    <a:close/>
                    <a:moveTo>
                      <a:pt x="100182" y="100012"/>
                    </a:moveTo>
                    <a:cubicBezTo>
                      <a:pt x="100182" y="100012"/>
                      <a:pt x="100182" y="100012"/>
                      <a:pt x="123655" y="100012"/>
                    </a:cubicBezTo>
                    <a:cubicBezTo>
                      <a:pt x="127567" y="100012"/>
                      <a:pt x="130175" y="102689"/>
                      <a:pt x="130175" y="106705"/>
                    </a:cubicBezTo>
                    <a:cubicBezTo>
                      <a:pt x="130175" y="106705"/>
                      <a:pt x="130175" y="106705"/>
                      <a:pt x="130175" y="161583"/>
                    </a:cubicBezTo>
                    <a:cubicBezTo>
                      <a:pt x="130175" y="165598"/>
                      <a:pt x="127567" y="168275"/>
                      <a:pt x="123655" y="168275"/>
                    </a:cubicBezTo>
                    <a:cubicBezTo>
                      <a:pt x="123655" y="168275"/>
                      <a:pt x="123655" y="168275"/>
                      <a:pt x="100182" y="168275"/>
                    </a:cubicBezTo>
                    <a:cubicBezTo>
                      <a:pt x="96270" y="168275"/>
                      <a:pt x="93662" y="165598"/>
                      <a:pt x="93662" y="161583"/>
                    </a:cubicBezTo>
                    <a:cubicBezTo>
                      <a:pt x="93662" y="161583"/>
                      <a:pt x="93662" y="161583"/>
                      <a:pt x="93662" y="106705"/>
                    </a:cubicBezTo>
                    <a:cubicBezTo>
                      <a:pt x="93662" y="102689"/>
                      <a:pt x="96270" y="100012"/>
                      <a:pt x="100182" y="100012"/>
                    </a:cubicBezTo>
                    <a:close/>
                    <a:moveTo>
                      <a:pt x="157332" y="77787"/>
                    </a:moveTo>
                    <a:cubicBezTo>
                      <a:pt x="157332" y="77787"/>
                      <a:pt x="157332" y="77787"/>
                      <a:pt x="180805" y="77787"/>
                    </a:cubicBezTo>
                    <a:cubicBezTo>
                      <a:pt x="184717" y="77787"/>
                      <a:pt x="187325" y="81779"/>
                      <a:pt x="187325" y="84441"/>
                    </a:cubicBezTo>
                    <a:cubicBezTo>
                      <a:pt x="187325" y="84441"/>
                      <a:pt x="187325" y="84441"/>
                      <a:pt x="187325" y="161622"/>
                    </a:cubicBezTo>
                    <a:cubicBezTo>
                      <a:pt x="187325" y="165614"/>
                      <a:pt x="184717" y="168275"/>
                      <a:pt x="180805" y="168275"/>
                    </a:cubicBezTo>
                    <a:cubicBezTo>
                      <a:pt x="180805" y="168275"/>
                      <a:pt x="180805" y="168275"/>
                      <a:pt x="157332" y="168275"/>
                    </a:cubicBezTo>
                    <a:cubicBezTo>
                      <a:pt x="153420" y="168275"/>
                      <a:pt x="150812" y="165614"/>
                      <a:pt x="150812" y="161622"/>
                    </a:cubicBezTo>
                    <a:cubicBezTo>
                      <a:pt x="150812" y="161622"/>
                      <a:pt x="150812" y="161622"/>
                      <a:pt x="150812" y="84441"/>
                    </a:cubicBezTo>
                    <a:cubicBezTo>
                      <a:pt x="150812" y="81779"/>
                      <a:pt x="153420" y="77787"/>
                      <a:pt x="157332" y="77787"/>
                    </a:cubicBezTo>
                    <a:close/>
                    <a:moveTo>
                      <a:pt x="216070" y="49212"/>
                    </a:moveTo>
                    <a:cubicBezTo>
                      <a:pt x="216070" y="49212"/>
                      <a:pt x="216070" y="49212"/>
                      <a:pt x="239543" y="49212"/>
                    </a:cubicBezTo>
                    <a:cubicBezTo>
                      <a:pt x="243455" y="49212"/>
                      <a:pt x="246063" y="51858"/>
                      <a:pt x="246063" y="55827"/>
                    </a:cubicBezTo>
                    <a:cubicBezTo>
                      <a:pt x="246063" y="55827"/>
                      <a:pt x="246063" y="55827"/>
                      <a:pt x="246063" y="161661"/>
                    </a:cubicBezTo>
                    <a:cubicBezTo>
                      <a:pt x="246063" y="165629"/>
                      <a:pt x="243455" y="168275"/>
                      <a:pt x="239543" y="168275"/>
                    </a:cubicBezTo>
                    <a:cubicBezTo>
                      <a:pt x="239543" y="168275"/>
                      <a:pt x="239543" y="168275"/>
                      <a:pt x="216070" y="168275"/>
                    </a:cubicBezTo>
                    <a:cubicBezTo>
                      <a:pt x="212158" y="168275"/>
                      <a:pt x="209550" y="165629"/>
                      <a:pt x="209550" y="161661"/>
                    </a:cubicBezTo>
                    <a:cubicBezTo>
                      <a:pt x="209550" y="161661"/>
                      <a:pt x="209550" y="161661"/>
                      <a:pt x="209550" y="55827"/>
                    </a:cubicBezTo>
                    <a:cubicBezTo>
                      <a:pt x="209550" y="51858"/>
                      <a:pt x="212158" y="49212"/>
                      <a:pt x="216070" y="49212"/>
                    </a:cubicBezTo>
                    <a:close/>
                    <a:moveTo>
                      <a:pt x="53428" y="22225"/>
                    </a:moveTo>
                    <a:cubicBezTo>
                      <a:pt x="52114" y="22225"/>
                      <a:pt x="50800" y="23541"/>
                      <a:pt x="50800" y="24858"/>
                    </a:cubicBezTo>
                    <a:lnTo>
                      <a:pt x="50800" y="182834"/>
                    </a:lnTo>
                    <a:cubicBezTo>
                      <a:pt x="50800" y="184150"/>
                      <a:pt x="52114" y="184150"/>
                      <a:pt x="53428" y="184150"/>
                    </a:cubicBezTo>
                    <a:cubicBezTo>
                      <a:pt x="53428" y="184150"/>
                      <a:pt x="53428" y="184150"/>
                      <a:pt x="284710" y="184150"/>
                    </a:cubicBezTo>
                    <a:cubicBezTo>
                      <a:pt x="286024" y="184150"/>
                      <a:pt x="287338" y="184150"/>
                      <a:pt x="287338" y="182834"/>
                    </a:cubicBezTo>
                    <a:cubicBezTo>
                      <a:pt x="287338" y="182834"/>
                      <a:pt x="287338" y="182834"/>
                      <a:pt x="287338" y="24858"/>
                    </a:cubicBezTo>
                    <a:cubicBezTo>
                      <a:pt x="287338" y="23541"/>
                      <a:pt x="286024" y="22225"/>
                      <a:pt x="284710" y="22225"/>
                    </a:cubicBezTo>
                    <a:cubicBezTo>
                      <a:pt x="284710" y="22225"/>
                      <a:pt x="284710" y="22225"/>
                      <a:pt x="53428" y="22225"/>
                    </a:cubicBezTo>
                    <a:close/>
                    <a:moveTo>
                      <a:pt x="53663" y="0"/>
                    </a:moveTo>
                    <a:cubicBezTo>
                      <a:pt x="53663" y="0"/>
                      <a:pt x="53663" y="0"/>
                      <a:pt x="286062" y="0"/>
                    </a:cubicBezTo>
                    <a:cubicBezTo>
                      <a:pt x="300587" y="0"/>
                      <a:pt x="311150" y="10530"/>
                      <a:pt x="311150" y="25008"/>
                    </a:cubicBezTo>
                    <a:cubicBezTo>
                      <a:pt x="311150" y="25008"/>
                      <a:pt x="311150" y="25008"/>
                      <a:pt x="311150" y="182955"/>
                    </a:cubicBezTo>
                    <a:cubicBezTo>
                      <a:pt x="311150" y="196117"/>
                      <a:pt x="300587" y="207963"/>
                      <a:pt x="286062" y="207963"/>
                    </a:cubicBezTo>
                    <a:cubicBezTo>
                      <a:pt x="286062" y="207963"/>
                      <a:pt x="286062" y="207963"/>
                      <a:pt x="53663" y="207963"/>
                    </a:cubicBezTo>
                    <a:cubicBezTo>
                      <a:pt x="39138" y="207963"/>
                      <a:pt x="28575" y="196117"/>
                      <a:pt x="28575" y="182955"/>
                    </a:cubicBezTo>
                    <a:cubicBezTo>
                      <a:pt x="28575" y="182955"/>
                      <a:pt x="28575" y="182955"/>
                      <a:pt x="28575" y="25008"/>
                    </a:cubicBezTo>
                    <a:cubicBezTo>
                      <a:pt x="28575" y="10530"/>
                      <a:pt x="39138" y="0"/>
                      <a:pt x="5366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14677" y="1302609"/>
              <a:ext cx="2035289" cy="2597568"/>
              <a:chOff x="1307468" y="1697288"/>
              <a:chExt cx="2713719" cy="346342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9" name="文本框 14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smtClean="0">
                        <a:cs typeface="+mn-ea"/>
                        <a:sym typeface="+mn-lt"/>
                      </a:rPr>
                      <a:t>点击输入简要文本内容，文字内容需概况精炼的</a:t>
                    </a:r>
                    <a:r>
                      <a:rPr lang="en-US" altLang="zh-CN" sz="1000" smtClean="0">
                        <a:cs typeface="+mn-ea"/>
                        <a:sym typeface="+mn-lt"/>
                      </a:rPr>
                      <a:t>……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7" name="文本框 13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smtClean="0">
                        <a:cs typeface="+mn-ea"/>
                        <a:sym typeface="+mn-lt"/>
                      </a:rPr>
                      <a:t>点击输入简要文本内容，文字内容需概况精炼的</a:t>
                    </a:r>
                    <a:r>
                      <a:rPr lang="en-US" altLang="zh-CN" sz="1000" smtClean="0">
                        <a:cs typeface="+mn-ea"/>
                        <a:sym typeface="+mn-lt"/>
                      </a:rPr>
                      <a:t>……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4" name="组合 13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5" name="文本框 13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smtClean="0">
                        <a:cs typeface="+mn-ea"/>
                        <a:sym typeface="+mn-lt"/>
                      </a:rPr>
                      <a:t>点击输入简要文本内容，文字内容需概况精炼的</a:t>
                    </a:r>
                    <a:r>
                      <a:rPr lang="en-US" altLang="zh-CN" sz="1000" smtClean="0">
                        <a:cs typeface="+mn-ea"/>
                        <a:sym typeface="+mn-lt"/>
                      </a:rPr>
                      <a:t>……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5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10" name="直接连接符 9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 flipH="1">
            <a:off x="5306451" y="2416787"/>
            <a:ext cx="920586" cy="198287"/>
            <a:chOff x="2546345" y="1459073"/>
            <a:chExt cx="1285390" cy="221445"/>
          </a:xfrm>
        </p:grpSpPr>
        <p:cxnSp>
          <p:nvCxnSpPr>
            <p:cNvPr id="40" name="直接连接符 3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3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2903941" y="2416787"/>
            <a:ext cx="920586" cy="198287"/>
            <a:chOff x="2546345" y="1459073"/>
            <a:chExt cx="1285390" cy="221445"/>
          </a:xfrm>
        </p:grpSpPr>
        <p:cxnSp>
          <p:nvCxnSpPr>
            <p:cNvPr id="38" name="直接连接符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flipH="1">
            <a:off x="5306451" y="3552995"/>
            <a:ext cx="920586" cy="198287"/>
            <a:chOff x="2546345" y="1459073"/>
            <a:chExt cx="1285390" cy="221445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2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2903941" y="3552993"/>
            <a:ext cx="920587" cy="198289"/>
            <a:chOff x="2546344" y="1459071"/>
            <a:chExt cx="1285391" cy="221447"/>
          </a:xfrm>
        </p:grpSpPr>
        <p:cxnSp>
          <p:nvCxnSpPr>
            <p:cNvPr id="34" name="直接连接符 3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2546344" y="1459071"/>
              <a:ext cx="1046335" cy="0"/>
            </a:xfrm>
            <a:prstGeom prst="lin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804765" y="1888584"/>
            <a:ext cx="1925710" cy="942338"/>
            <a:chOff x="5638262" y="1267102"/>
            <a:chExt cx="2649923" cy="1034869"/>
          </a:xfrm>
        </p:grpSpPr>
        <p:sp>
          <p:nvSpPr>
            <p:cNvPr id="32" name="文本框 38"/>
            <p:cNvSpPr txBox="1"/>
            <p:nvPr/>
          </p:nvSpPr>
          <p:spPr>
            <a:xfrm>
              <a:off x="6170565" y="1267102"/>
              <a:ext cx="2117620" cy="33799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zh-CN" altLang="en-US" sz="2000" b="1">
                  <a:solidFill>
                    <a:srgbClr val="7BAAA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000" b="1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9"/>
            <p:cNvSpPr txBox="1"/>
            <p:nvPr/>
          </p:nvSpPr>
          <p:spPr>
            <a:xfrm>
              <a:off x="5638262" y="1698645"/>
              <a:ext cx="2649923" cy="60332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smtClean="0">
                  <a:solidFill>
                    <a:srgbClr val="7BAAA5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rgbClr val="7BAAA5"/>
                  </a:solidFill>
                  <a:cs typeface="+mn-ea"/>
                  <a:sym typeface="+mn-lt"/>
                </a:rPr>
                <a:t>……</a:t>
              </a:r>
              <a:endParaRPr lang="zh-CN" altLang="en-US" sz="1050">
                <a:solidFill>
                  <a:srgbClr val="7BAAA5"/>
                </a:solidFill>
                <a:cs typeface="+mn-ea"/>
                <a:sym typeface="+mn-lt"/>
              </a:endParaRPr>
            </a:p>
            <a:p>
              <a:pPr lvl="0" algn="r" defTabSz="914400">
                <a:spcBef>
                  <a:spcPct val="0"/>
                </a:spcBef>
                <a:defRPr/>
              </a:pPr>
              <a:endParaRPr lang="zh-CN" altLang="en-US" sz="1050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13526" y="1888584"/>
            <a:ext cx="1925710" cy="942339"/>
            <a:chOff x="5638262" y="1267102"/>
            <a:chExt cx="2649923" cy="1034870"/>
          </a:xfrm>
        </p:grpSpPr>
        <p:sp>
          <p:nvSpPr>
            <p:cNvPr id="30" name="文本框 41"/>
            <p:cNvSpPr txBox="1"/>
            <p:nvPr/>
          </p:nvSpPr>
          <p:spPr>
            <a:xfrm>
              <a:off x="5638263" y="1267102"/>
              <a:ext cx="2117620" cy="337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2000" b="1">
                  <a:solidFill>
                    <a:srgbClr val="7BAAA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000" b="1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42"/>
            <p:cNvSpPr txBox="1"/>
            <p:nvPr/>
          </p:nvSpPr>
          <p:spPr>
            <a:xfrm>
              <a:off x="5638262" y="1698645"/>
              <a:ext cx="2649923" cy="60332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smtClean="0">
                  <a:solidFill>
                    <a:srgbClr val="7BAAA5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rgbClr val="7BAAA5"/>
                  </a:solidFill>
                  <a:cs typeface="+mn-ea"/>
                  <a:sym typeface="+mn-lt"/>
                </a:rPr>
                <a:t>……</a:t>
              </a:r>
              <a:endParaRPr lang="zh-CN" altLang="en-US" sz="1050">
                <a:solidFill>
                  <a:srgbClr val="7BAAA5"/>
                </a:solidFill>
                <a:cs typeface="+mn-ea"/>
                <a:sym typeface="+mn-lt"/>
              </a:endParaRPr>
            </a:p>
            <a:p>
              <a:pPr lvl="0" defTabSz="914400">
                <a:spcBef>
                  <a:spcPct val="0"/>
                </a:spcBef>
                <a:defRPr/>
              </a:pPr>
              <a:endParaRPr lang="zh-CN" altLang="en-US" sz="1050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4765" y="3011782"/>
            <a:ext cx="1925710" cy="942339"/>
            <a:chOff x="5638262" y="1267102"/>
            <a:chExt cx="2649923" cy="1034870"/>
          </a:xfrm>
        </p:grpSpPr>
        <p:sp>
          <p:nvSpPr>
            <p:cNvPr id="28" name="文本框 44"/>
            <p:cNvSpPr txBox="1"/>
            <p:nvPr/>
          </p:nvSpPr>
          <p:spPr>
            <a:xfrm>
              <a:off x="6170565" y="1267102"/>
              <a:ext cx="2117620" cy="337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zh-CN" altLang="en-US" sz="2000" b="1">
                  <a:solidFill>
                    <a:srgbClr val="7BAAA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000" b="1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45"/>
            <p:cNvSpPr txBox="1"/>
            <p:nvPr/>
          </p:nvSpPr>
          <p:spPr>
            <a:xfrm>
              <a:off x="5638262" y="1698645"/>
              <a:ext cx="2649923" cy="60332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smtClean="0">
                  <a:solidFill>
                    <a:srgbClr val="7BAAA5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rgbClr val="7BAAA5"/>
                  </a:solidFill>
                  <a:cs typeface="+mn-ea"/>
                  <a:sym typeface="+mn-lt"/>
                </a:rPr>
                <a:t>……</a:t>
              </a:r>
              <a:endParaRPr lang="zh-CN" altLang="en-US" sz="1050">
                <a:solidFill>
                  <a:srgbClr val="7BAAA5"/>
                </a:solidFill>
                <a:cs typeface="+mn-ea"/>
                <a:sym typeface="+mn-lt"/>
              </a:endParaRPr>
            </a:p>
            <a:p>
              <a:pPr lvl="0" algn="r" defTabSz="914400">
                <a:spcBef>
                  <a:spcPct val="0"/>
                </a:spcBef>
                <a:defRPr/>
              </a:pPr>
              <a:endParaRPr lang="zh-CN" altLang="en-US" sz="1050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13526" y="3011782"/>
            <a:ext cx="1925710" cy="942339"/>
            <a:chOff x="5638262" y="1267102"/>
            <a:chExt cx="2649923" cy="1034870"/>
          </a:xfrm>
        </p:grpSpPr>
        <p:sp>
          <p:nvSpPr>
            <p:cNvPr id="26" name="文本框 47"/>
            <p:cNvSpPr txBox="1"/>
            <p:nvPr/>
          </p:nvSpPr>
          <p:spPr>
            <a:xfrm>
              <a:off x="5638263" y="1267102"/>
              <a:ext cx="2117620" cy="337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2000" b="1">
                  <a:solidFill>
                    <a:srgbClr val="7BAAA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000" b="1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48"/>
            <p:cNvSpPr txBox="1"/>
            <p:nvPr/>
          </p:nvSpPr>
          <p:spPr>
            <a:xfrm>
              <a:off x="5638262" y="1698645"/>
              <a:ext cx="2649923" cy="60332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smtClean="0">
                  <a:solidFill>
                    <a:srgbClr val="7BAAA5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rgbClr val="7BAAA5"/>
                  </a:solidFill>
                  <a:cs typeface="+mn-ea"/>
                  <a:sym typeface="+mn-lt"/>
                </a:rPr>
                <a:t>……</a:t>
              </a:r>
              <a:endParaRPr lang="zh-CN" altLang="en-US" sz="1050">
                <a:solidFill>
                  <a:srgbClr val="7BAAA5"/>
                </a:solidFill>
                <a:cs typeface="+mn-ea"/>
                <a:sym typeface="+mn-lt"/>
              </a:endParaRPr>
            </a:p>
            <a:p>
              <a:pPr lvl="0" defTabSz="914400">
                <a:spcBef>
                  <a:spcPct val="0"/>
                </a:spcBef>
                <a:defRPr/>
              </a:pPr>
              <a:endParaRPr lang="zh-CN" altLang="en-US" sz="1050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53052" y="1491630"/>
            <a:ext cx="3032337" cy="2548454"/>
            <a:chOff x="3053052" y="1491630"/>
            <a:chExt cx="3032337" cy="2548454"/>
          </a:xfrm>
        </p:grpSpPr>
        <p:grpSp>
          <p:nvGrpSpPr>
            <p:cNvPr id="4" name="组合 3"/>
            <p:cNvGrpSpPr/>
            <p:nvPr/>
          </p:nvGrpSpPr>
          <p:grpSpPr>
            <a:xfrm>
              <a:off x="3053052" y="1491630"/>
              <a:ext cx="3032337" cy="1689561"/>
              <a:chOff x="2906955" y="1127125"/>
              <a:chExt cx="3330090" cy="1855463"/>
            </a:xfrm>
          </p:grpSpPr>
          <p:sp>
            <p:nvSpPr>
              <p:cNvPr id="46" name="矩形 45"/>
              <p:cNvSpPr/>
              <p:nvPr/>
            </p:nvSpPr>
            <p:spPr bwMode="auto">
              <a:xfrm>
                <a:off x="5008189" y="1313114"/>
                <a:ext cx="365336" cy="60446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2906955" y="1127125"/>
                <a:ext cx="3330090" cy="1855463"/>
                <a:chOff x="2906955" y="1624214"/>
                <a:chExt cx="3330090" cy="1855463"/>
              </a:xfrm>
            </p:grpSpPr>
            <p:sp>
              <p:nvSpPr>
                <p:cNvPr id="48" name="任意多边形: 形状 47"/>
                <p:cNvSpPr/>
                <p:nvPr/>
              </p:nvSpPr>
              <p:spPr bwMode="auto">
                <a:xfrm>
                  <a:off x="2906955" y="3138697"/>
                  <a:ext cx="701888" cy="340980"/>
                </a:xfrm>
                <a:custGeom>
                  <a:cxnLst>
                    <a:cxn ang="0">
                      <a:pos x="0" y="17"/>
                    </a:cxn>
                    <a:cxn ang="0">
                      <a:pos x="317" y="154"/>
                    </a:cxn>
                    <a:cxn ang="0">
                      <a:pos x="317" y="117"/>
                    </a:cxn>
                    <a:cxn ang="0">
                      <a:pos x="126" y="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7" h="154">
                      <a:moveTo>
                        <a:pt x="0" y="17"/>
                      </a:moveTo>
                      <a:lnTo>
                        <a:pt x="317" y="154"/>
                      </a:lnTo>
                      <a:lnTo>
                        <a:pt x="317" y="117"/>
                      </a:lnTo>
                      <a:lnTo>
                        <a:pt x="12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任意多边形: 形状 48"/>
                <p:cNvSpPr/>
                <p:nvPr/>
              </p:nvSpPr>
              <p:spPr bwMode="auto">
                <a:xfrm>
                  <a:off x="5546228" y="3182980"/>
                  <a:ext cx="690817" cy="247985"/>
                </a:xfrm>
                <a:custGeom>
                  <a:cxnLst>
                    <a:cxn ang="0">
                      <a:pos x="199" y="0"/>
                    </a:cxn>
                    <a:cxn ang="0">
                      <a:pos x="312" y="0"/>
                    </a:cxn>
                    <a:cxn ang="0">
                      <a:pos x="0" y="112"/>
                    </a:cxn>
                    <a:cxn ang="0">
                      <a:pos x="2" y="79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312" h="112">
                      <a:moveTo>
                        <a:pt x="199" y="0"/>
                      </a:moveTo>
                      <a:lnTo>
                        <a:pt x="312" y="0"/>
                      </a:lnTo>
                      <a:lnTo>
                        <a:pt x="0" y="112"/>
                      </a:lnTo>
                      <a:lnTo>
                        <a:pt x="2" y="79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 bwMode="auto">
                <a:xfrm>
                  <a:off x="2906955" y="1624214"/>
                  <a:ext cx="3330090" cy="1558766"/>
                </a:xfrm>
                <a:custGeom>
                  <a:cxnLst>
                    <a:cxn ang="0">
                      <a:pos x="1391" y="704"/>
                    </a:cxn>
                    <a:cxn ang="0">
                      <a:pos x="1504" y="704"/>
                    </a:cxn>
                    <a:cxn ang="0">
                      <a:pos x="746" y="0"/>
                    </a:cxn>
                    <a:cxn ang="0">
                      <a:pos x="0" y="701"/>
                    </a:cxn>
                    <a:cxn ang="0">
                      <a:pos x="118" y="701"/>
                    </a:cxn>
                    <a:cxn ang="0">
                      <a:pos x="753" y="106"/>
                    </a:cxn>
                    <a:cxn ang="0">
                      <a:pos x="1391" y="704"/>
                    </a:cxn>
                  </a:cxnLst>
                  <a:rect l="0" t="0" r="r" b="b"/>
                  <a:pathLst>
                    <a:path w="1504" h="704">
                      <a:moveTo>
                        <a:pt x="1391" y="704"/>
                      </a:moveTo>
                      <a:lnTo>
                        <a:pt x="1504" y="704"/>
                      </a:lnTo>
                      <a:lnTo>
                        <a:pt x="746" y="0"/>
                      </a:lnTo>
                      <a:lnTo>
                        <a:pt x="0" y="701"/>
                      </a:lnTo>
                      <a:lnTo>
                        <a:pt x="118" y="701"/>
                      </a:lnTo>
                      <a:lnTo>
                        <a:pt x="753" y="106"/>
                      </a:lnTo>
                      <a:lnTo>
                        <a:pt x="1391" y="70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任意多边形: 形状 50"/>
                <p:cNvSpPr/>
                <p:nvPr/>
              </p:nvSpPr>
              <p:spPr bwMode="auto">
                <a:xfrm>
                  <a:off x="3168225" y="1836773"/>
                  <a:ext cx="2838547" cy="1594192"/>
                </a:xfrm>
                <a:custGeom>
                  <a:cxnLst>
                    <a:cxn ang="0">
                      <a:pos x="184" y="720"/>
                    </a:cxn>
                    <a:cxn ang="0">
                      <a:pos x="0" y="607"/>
                    </a:cxn>
                    <a:cxn ang="0">
                      <a:pos x="635" y="0"/>
                    </a:cxn>
                    <a:cxn ang="0">
                      <a:pos x="1282" y="608"/>
                    </a:cxn>
                    <a:cxn ang="0">
                      <a:pos x="1067" y="711"/>
                    </a:cxn>
                    <a:cxn ang="0">
                      <a:pos x="1074" y="607"/>
                    </a:cxn>
                    <a:cxn ang="0">
                      <a:pos x="1179" y="608"/>
                    </a:cxn>
                    <a:cxn ang="0">
                      <a:pos x="632" y="82"/>
                    </a:cxn>
                    <a:cxn ang="0">
                      <a:pos x="85" y="607"/>
                    </a:cxn>
                    <a:cxn ang="0">
                      <a:pos x="189" y="608"/>
                    </a:cxn>
                    <a:cxn ang="0">
                      <a:pos x="184" y="720"/>
                    </a:cxn>
                  </a:cxnLst>
                  <a:rect l="0" t="0" r="r" b="b"/>
                  <a:pathLst>
                    <a:path w="1282" h="720">
                      <a:moveTo>
                        <a:pt x="184" y="720"/>
                      </a:moveTo>
                      <a:lnTo>
                        <a:pt x="0" y="607"/>
                      </a:lnTo>
                      <a:lnTo>
                        <a:pt x="635" y="0"/>
                      </a:lnTo>
                      <a:lnTo>
                        <a:pt x="1282" y="608"/>
                      </a:lnTo>
                      <a:lnTo>
                        <a:pt x="1067" y="711"/>
                      </a:lnTo>
                      <a:lnTo>
                        <a:pt x="1074" y="607"/>
                      </a:lnTo>
                      <a:lnTo>
                        <a:pt x="1179" y="608"/>
                      </a:lnTo>
                      <a:lnTo>
                        <a:pt x="632" y="82"/>
                      </a:lnTo>
                      <a:lnTo>
                        <a:pt x="85" y="607"/>
                      </a:lnTo>
                      <a:lnTo>
                        <a:pt x="189" y="608"/>
                      </a:lnTo>
                      <a:lnTo>
                        <a:pt x="184" y="7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任意多边形: 形状 4"/>
            <p:cNvSpPr/>
            <p:nvPr/>
          </p:nvSpPr>
          <p:spPr bwMode="auto">
            <a:xfrm>
              <a:off x="3290961" y="1685184"/>
              <a:ext cx="2584744" cy="1451651"/>
            </a:xfrm>
            <a:custGeom>
              <a:cxnLst>
                <a:cxn ang="0">
                  <a:pos x="184" y="720"/>
                </a:cxn>
                <a:cxn ang="0">
                  <a:pos x="0" y="607"/>
                </a:cxn>
                <a:cxn ang="0">
                  <a:pos x="635" y="0"/>
                </a:cxn>
                <a:cxn ang="0">
                  <a:pos x="1282" y="608"/>
                </a:cxn>
                <a:cxn ang="0">
                  <a:pos x="1067" y="711"/>
                </a:cxn>
                <a:cxn ang="0">
                  <a:pos x="1074" y="607"/>
                </a:cxn>
                <a:cxn ang="0">
                  <a:pos x="1179" y="608"/>
                </a:cxn>
                <a:cxn ang="0">
                  <a:pos x="632" y="82"/>
                </a:cxn>
                <a:cxn ang="0">
                  <a:pos x="85" y="607"/>
                </a:cxn>
                <a:cxn ang="0">
                  <a:pos x="189" y="608"/>
                </a:cxn>
                <a:cxn ang="0">
                  <a:pos x="184" y="720"/>
                </a:cxn>
              </a:cxnLst>
              <a:rect l="0" t="0" r="r" b="b"/>
              <a:pathLst>
                <a:path w="1282" h="720">
                  <a:moveTo>
                    <a:pt x="184" y="720"/>
                  </a:moveTo>
                  <a:lnTo>
                    <a:pt x="0" y="607"/>
                  </a:lnTo>
                  <a:lnTo>
                    <a:pt x="635" y="0"/>
                  </a:lnTo>
                  <a:lnTo>
                    <a:pt x="1282" y="608"/>
                  </a:lnTo>
                  <a:lnTo>
                    <a:pt x="1067" y="711"/>
                  </a:lnTo>
                  <a:lnTo>
                    <a:pt x="1074" y="607"/>
                  </a:lnTo>
                  <a:lnTo>
                    <a:pt x="1179" y="608"/>
                  </a:lnTo>
                  <a:lnTo>
                    <a:pt x="632" y="82"/>
                  </a:lnTo>
                  <a:lnTo>
                    <a:pt x="85" y="607"/>
                  </a:lnTo>
                  <a:lnTo>
                    <a:pt x="189" y="608"/>
                  </a:lnTo>
                  <a:lnTo>
                    <a:pt x="184" y="72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 bwMode="auto">
            <a:xfrm>
              <a:off x="4095418" y="1846478"/>
              <a:ext cx="927444" cy="612919"/>
            </a:xfrm>
            <a:custGeom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5067218" y="3146916"/>
              <a:ext cx="6049" cy="4032"/>
            </a:xfrm>
            <a:custGeom>
              <a:cxnLst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19131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4831324" y="2286005"/>
              <a:ext cx="836716" cy="860910"/>
            </a:xfrm>
            <a:custGeom>
              <a:cxnLst>
                <a:cxn ang="0">
                  <a:pos x="70" y="0"/>
                </a:cxn>
                <a:cxn ang="0">
                  <a:pos x="74" y="108"/>
                </a:cxn>
                <a:cxn ang="0">
                  <a:pos x="65" y="100"/>
                </a:cxn>
                <a:cxn ang="0">
                  <a:pos x="42" y="93"/>
                </a:cxn>
                <a:cxn ang="0">
                  <a:pos x="0" y="134"/>
                </a:cxn>
                <a:cxn ang="0">
                  <a:pos x="41" y="175"/>
                </a:cxn>
                <a:cxn ang="0">
                  <a:pos x="67" y="167"/>
                </a:cxn>
                <a:cxn ang="0">
                  <a:pos x="76" y="158"/>
                </a:cxn>
                <a:cxn ang="0">
                  <a:pos x="81" y="288"/>
                </a:cxn>
                <a:cxn ang="0">
                  <a:pos x="109" y="288"/>
                </a:cxn>
                <a:cxn ang="0">
                  <a:pos x="95" y="256"/>
                </a:cxn>
                <a:cxn ang="0">
                  <a:pos x="140" y="212"/>
                </a:cxn>
                <a:cxn ang="0">
                  <a:pos x="185" y="256"/>
                </a:cxn>
                <a:cxn ang="0">
                  <a:pos x="173" y="288"/>
                </a:cxn>
                <a:cxn ang="0">
                  <a:pos x="210" y="287"/>
                </a:cxn>
                <a:cxn ang="0">
                  <a:pos x="209" y="207"/>
                </a:cxn>
                <a:cxn ang="0">
                  <a:pos x="280" y="210"/>
                </a:cxn>
                <a:cxn ang="0">
                  <a:pos x="70" y="0"/>
                </a:cxn>
              </a:cxnLst>
              <a:rect l="0" t="0" r="r" b="b"/>
              <a:pathLst>
                <a:path w="280" h="288">
                  <a:moveTo>
                    <a:pt x="70" y="0"/>
                  </a:moveTo>
                  <a:cubicBezTo>
                    <a:pt x="74" y="108"/>
                    <a:pt x="74" y="108"/>
                    <a:pt x="74" y="108"/>
                  </a:cubicBezTo>
                  <a:cubicBezTo>
                    <a:pt x="71" y="105"/>
                    <a:pt x="68" y="102"/>
                    <a:pt x="65" y="100"/>
                  </a:cubicBezTo>
                  <a:cubicBezTo>
                    <a:pt x="58" y="96"/>
                    <a:pt x="50" y="93"/>
                    <a:pt x="42" y="93"/>
                  </a:cubicBezTo>
                  <a:cubicBezTo>
                    <a:pt x="19" y="93"/>
                    <a:pt x="0" y="111"/>
                    <a:pt x="0" y="134"/>
                  </a:cubicBezTo>
                  <a:cubicBezTo>
                    <a:pt x="0" y="156"/>
                    <a:pt x="18" y="175"/>
                    <a:pt x="41" y="175"/>
                  </a:cubicBezTo>
                  <a:cubicBezTo>
                    <a:pt x="51" y="175"/>
                    <a:pt x="60" y="172"/>
                    <a:pt x="67" y="167"/>
                  </a:cubicBezTo>
                  <a:cubicBezTo>
                    <a:pt x="70" y="164"/>
                    <a:pt x="73" y="161"/>
                    <a:pt x="76" y="15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109" y="288"/>
                    <a:pt x="109" y="288"/>
                    <a:pt x="109" y="288"/>
                  </a:cubicBezTo>
                  <a:cubicBezTo>
                    <a:pt x="103" y="279"/>
                    <a:pt x="95" y="267"/>
                    <a:pt x="95" y="256"/>
                  </a:cubicBezTo>
                  <a:cubicBezTo>
                    <a:pt x="95" y="229"/>
                    <a:pt x="114" y="212"/>
                    <a:pt x="140" y="212"/>
                  </a:cubicBezTo>
                  <a:cubicBezTo>
                    <a:pt x="166" y="212"/>
                    <a:pt x="185" y="230"/>
                    <a:pt x="185" y="256"/>
                  </a:cubicBezTo>
                  <a:cubicBezTo>
                    <a:pt x="185" y="266"/>
                    <a:pt x="178" y="280"/>
                    <a:pt x="173" y="288"/>
                  </a:cubicBezTo>
                  <a:cubicBezTo>
                    <a:pt x="210" y="287"/>
                    <a:pt x="210" y="287"/>
                    <a:pt x="210" y="287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80" y="210"/>
                    <a:pt x="280" y="210"/>
                    <a:pt x="280" y="21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049046" y="3156997"/>
              <a:ext cx="6049" cy="2017"/>
            </a:xfrm>
            <a:custGeom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40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3450240" y="2286005"/>
              <a:ext cx="842764" cy="864943"/>
            </a:xfrm>
            <a:custGeom>
              <a:cxnLst>
                <a:cxn ang="0">
                  <a:pos x="240" y="95"/>
                </a:cxn>
                <a:cxn ang="0">
                  <a:pos x="217" y="101"/>
                </a:cxn>
                <a:cxn ang="0">
                  <a:pos x="208" y="110"/>
                </a:cxn>
                <a:cxn ang="0">
                  <a:pos x="212" y="0"/>
                </a:cxn>
                <a:cxn ang="0">
                  <a:pos x="0" y="212"/>
                </a:cxn>
                <a:cxn ang="0">
                  <a:pos x="71" y="209"/>
                </a:cxn>
                <a:cxn ang="0">
                  <a:pos x="71" y="286"/>
                </a:cxn>
                <a:cxn ang="0">
                  <a:pos x="110" y="287"/>
                </a:cxn>
                <a:cxn ang="0">
                  <a:pos x="97" y="262"/>
                </a:cxn>
                <a:cxn ang="0">
                  <a:pos x="145" y="212"/>
                </a:cxn>
                <a:cxn ang="0">
                  <a:pos x="188" y="257"/>
                </a:cxn>
                <a:cxn ang="0">
                  <a:pos x="171" y="286"/>
                </a:cxn>
                <a:cxn ang="0">
                  <a:pos x="201" y="289"/>
                </a:cxn>
                <a:cxn ang="0">
                  <a:pos x="206" y="160"/>
                </a:cxn>
                <a:cxn ang="0">
                  <a:pos x="215" y="169"/>
                </a:cxn>
                <a:cxn ang="0">
                  <a:pos x="240" y="177"/>
                </a:cxn>
                <a:cxn ang="0">
                  <a:pos x="282" y="136"/>
                </a:cxn>
                <a:cxn ang="0">
                  <a:pos x="240" y="95"/>
                </a:cxn>
              </a:cxnLst>
              <a:rect l="0" t="0" r="r" b="b"/>
              <a:pathLst>
                <a:path w="282" h="289">
                  <a:moveTo>
                    <a:pt x="240" y="95"/>
                  </a:moveTo>
                  <a:cubicBezTo>
                    <a:pt x="231" y="95"/>
                    <a:pt x="223" y="97"/>
                    <a:pt x="217" y="101"/>
                  </a:cubicBezTo>
                  <a:cubicBezTo>
                    <a:pt x="213" y="104"/>
                    <a:pt x="210" y="106"/>
                    <a:pt x="208" y="11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110" y="287"/>
                    <a:pt x="110" y="287"/>
                    <a:pt x="110" y="287"/>
                  </a:cubicBezTo>
                  <a:cubicBezTo>
                    <a:pt x="103" y="281"/>
                    <a:pt x="97" y="271"/>
                    <a:pt x="97" y="262"/>
                  </a:cubicBezTo>
                  <a:cubicBezTo>
                    <a:pt x="97" y="230"/>
                    <a:pt x="118" y="212"/>
                    <a:pt x="145" y="212"/>
                  </a:cubicBezTo>
                  <a:cubicBezTo>
                    <a:pt x="171" y="212"/>
                    <a:pt x="188" y="230"/>
                    <a:pt x="188" y="257"/>
                  </a:cubicBezTo>
                  <a:cubicBezTo>
                    <a:pt x="188" y="267"/>
                    <a:pt x="181" y="280"/>
                    <a:pt x="171" y="286"/>
                  </a:cubicBezTo>
                  <a:cubicBezTo>
                    <a:pt x="201" y="289"/>
                    <a:pt x="201" y="289"/>
                    <a:pt x="201" y="289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8" y="163"/>
                    <a:pt x="211" y="166"/>
                    <a:pt x="215" y="169"/>
                  </a:cubicBezTo>
                  <a:cubicBezTo>
                    <a:pt x="222" y="174"/>
                    <a:pt x="231" y="177"/>
                    <a:pt x="240" y="177"/>
                  </a:cubicBezTo>
                  <a:cubicBezTo>
                    <a:pt x="263" y="177"/>
                    <a:pt x="282" y="159"/>
                    <a:pt x="282" y="136"/>
                  </a:cubicBezTo>
                  <a:cubicBezTo>
                    <a:pt x="282" y="113"/>
                    <a:pt x="263" y="95"/>
                    <a:pt x="240" y="95"/>
                  </a:cubicBezTo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69207" y="2290792"/>
              <a:ext cx="983897" cy="875023"/>
            </a:xfrm>
            <a:custGeom>
              <a:cxnLst>
                <a:cxn ang="0">
                  <a:pos x="17" y="0"/>
                </a:cxn>
                <a:cxn ang="0">
                  <a:pos x="8" y="9"/>
                </a:cxn>
                <a:cxn ang="0">
                  <a:pos x="5" y="103"/>
                </a:cxn>
                <a:cxn ang="0">
                  <a:pos x="34" y="93"/>
                </a:cxn>
                <a:cxn ang="0">
                  <a:pos x="83" y="140"/>
                </a:cxn>
                <a:cxn ang="0">
                  <a:pos x="34" y="188"/>
                </a:cxn>
                <a:cxn ang="0">
                  <a:pos x="3" y="177"/>
                </a:cxn>
                <a:cxn ang="0">
                  <a:pos x="0" y="289"/>
                </a:cxn>
                <a:cxn ang="0">
                  <a:pos x="122" y="290"/>
                </a:cxn>
                <a:cxn ang="0">
                  <a:pos x="115" y="266"/>
                </a:cxn>
                <a:cxn ang="0">
                  <a:pos x="164" y="219"/>
                </a:cxn>
                <a:cxn ang="0">
                  <a:pos x="213" y="266"/>
                </a:cxn>
                <a:cxn ang="0">
                  <a:pos x="205" y="291"/>
                </a:cxn>
                <a:cxn ang="0">
                  <a:pos x="329" y="293"/>
                </a:cxn>
                <a:cxn ang="0">
                  <a:pos x="326" y="175"/>
                </a:cxn>
                <a:cxn ang="0">
                  <a:pos x="297" y="185"/>
                </a:cxn>
                <a:cxn ang="0">
                  <a:pos x="248" y="138"/>
                </a:cxn>
                <a:cxn ang="0">
                  <a:pos x="297" y="90"/>
                </a:cxn>
                <a:cxn ang="0">
                  <a:pos x="323" y="98"/>
                </a:cxn>
                <a:cxn ang="0">
                  <a:pos x="320" y="5"/>
                </a:cxn>
                <a:cxn ang="0">
                  <a:pos x="316" y="1"/>
                </a:cxn>
                <a:cxn ang="0">
                  <a:pos x="210" y="1"/>
                </a:cxn>
                <a:cxn ang="0">
                  <a:pos x="213" y="17"/>
                </a:cxn>
                <a:cxn ang="0">
                  <a:pos x="164" y="64"/>
                </a:cxn>
                <a:cxn ang="0">
                  <a:pos x="115" y="17"/>
                </a:cxn>
                <a:cxn ang="0">
                  <a:pos x="119" y="0"/>
                </a:cxn>
                <a:cxn ang="0">
                  <a:pos x="17" y="0"/>
                </a:cxn>
              </a:cxnLst>
              <a:rect l="0" t="0" r="r" b="b"/>
              <a:pathLst>
                <a:path w="329" h="293">
                  <a:moveTo>
                    <a:pt x="17" y="0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3" y="97"/>
                    <a:pt x="23" y="93"/>
                    <a:pt x="34" y="93"/>
                  </a:cubicBezTo>
                  <a:cubicBezTo>
                    <a:pt x="61" y="93"/>
                    <a:pt x="83" y="114"/>
                    <a:pt x="83" y="140"/>
                  </a:cubicBezTo>
                  <a:cubicBezTo>
                    <a:pt x="83" y="166"/>
                    <a:pt x="61" y="188"/>
                    <a:pt x="34" y="188"/>
                  </a:cubicBezTo>
                  <a:cubicBezTo>
                    <a:pt x="22" y="188"/>
                    <a:pt x="11" y="183"/>
                    <a:pt x="3" y="17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18" y="283"/>
                    <a:pt x="115" y="275"/>
                    <a:pt x="115" y="266"/>
                  </a:cubicBezTo>
                  <a:cubicBezTo>
                    <a:pt x="115" y="240"/>
                    <a:pt x="137" y="219"/>
                    <a:pt x="164" y="219"/>
                  </a:cubicBezTo>
                  <a:cubicBezTo>
                    <a:pt x="191" y="219"/>
                    <a:pt x="213" y="240"/>
                    <a:pt x="213" y="266"/>
                  </a:cubicBezTo>
                  <a:cubicBezTo>
                    <a:pt x="213" y="275"/>
                    <a:pt x="210" y="284"/>
                    <a:pt x="205" y="291"/>
                  </a:cubicBezTo>
                  <a:cubicBezTo>
                    <a:pt x="329" y="293"/>
                    <a:pt x="329" y="293"/>
                    <a:pt x="329" y="293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18" y="181"/>
                    <a:pt x="307" y="185"/>
                    <a:pt x="297" y="185"/>
                  </a:cubicBezTo>
                  <a:cubicBezTo>
                    <a:pt x="270" y="185"/>
                    <a:pt x="248" y="164"/>
                    <a:pt x="248" y="138"/>
                  </a:cubicBezTo>
                  <a:cubicBezTo>
                    <a:pt x="248" y="112"/>
                    <a:pt x="270" y="90"/>
                    <a:pt x="297" y="90"/>
                  </a:cubicBezTo>
                  <a:cubicBezTo>
                    <a:pt x="306" y="90"/>
                    <a:pt x="316" y="93"/>
                    <a:pt x="323" y="98"/>
                  </a:cubicBezTo>
                  <a:cubicBezTo>
                    <a:pt x="320" y="5"/>
                    <a:pt x="320" y="5"/>
                    <a:pt x="320" y="5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6"/>
                    <a:pt x="213" y="11"/>
                    <a:pt x="213" y="17"/>
                  </a:cubicBezTo>
                  <a:cubicBezTo>
                    <a:pt x="213" y="43"/>
                    <a:pt x="191" y="64"/>
                    <a:pt x="164" y="64"/>
                  </a:cubicBezTo>
                  <a:cubicBezTo>
                    <a:pt x="137" y="64"/>
                    <a:pt x="115" y="43"/>
                    <a:pt x="115" y="17"/>
                  </a:cubicBezTo>
                  <a:cubicBezTo>
                    <a:pt x="115" y="11"/>
                    <a:pt x="117" y="6"/>
                    <a:pt x="11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4093401" y="2277941"/>
              <a:ext cx="933493" cy="26211"/>
            </a:xfrm>
            <a:custGeom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2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close/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85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4093401" y="2277941"/>
              <a:ext cx="933493" cy="26211"/>
            </a:xfrm>
            <a:custGeom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2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835330" y="2947314"/>
              <a:ext cx="1463748" cy="1092770"/>
              <a:chOff x="3766047" y="2725746"/>
              <a:chExt cx="1607477" cy="1200072"/>
            </a:xfrm>
          </p:grpSpPr>
          <p:sp>
            <p:nvSpPr>
              <p:cNvPr id="42" name="任意多边形: 形状 41"/>
              <p:cNvSpPr/>
              <p:nvPr/>
            </p:nvSpPr>
            <p:spPr bwMode="auto">
              <a:xfrm>
                <a:off x="4729206" y="3257143"/>
                <a:ext cx="77496" cy="668675"/>
              </a:xfrm>
              <a:custGeom>
                <a:cxnLst>
                  <a:cxn ang="0">
                    <a:pos x="3" y="247"/>
                  </a:cxn>
                  <a:cxn ang="0">
                    <a:pos x="35" y="30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3" y="247"/>
                  </a:cxn>
                </a:cxnLst>
                <a:rect l="0" t="0" r="r" b="b"/>
                <a:pathLst>
                  <a:path w="35" h="302">
                    <a:moveTo>
                      <a:pt x="3" y="247"/>
                    </a:moveTo>
                    <a:lnTo>
                      <a:pt x="35" y="30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3" y="2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4315158" y="3270428"/>
                <a:ext cx="75281" cy="650962"/>
              </a:xfrm>
              <a:custGeom>
                <a:cxnLst>
                  <a:cxn ang="0">
                    <a:pos x="0" y="294"/>
                  </a:cxn>
                  <a:cxn ang="0">
                    <a:pos x="34" y="244"/>
                  </a:cxn>
                  <a:cxn ang="0">
                    <a:pos x="34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294">
                    <a:moveTo>
                      <a:pt x="0" y="294"/>
                    </a:moveTo>
                    <a:lnTo>
                      <a:pt x="34" y="244"/>
                    </a:lnTo>
                    <a:lnTo>
                      <a:pt x="34" y="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 bwMode="auto">
              <a:xfrm>
                <a:off x="4330658" y="3283713"/>
                <a:ext cx="480472" cy="752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3766047" y="2725746"/>
                <a:ext cx="1607477" cy="1200072"/>
              </a:xfrm>
              <a:custGeom>
                <a:cxnLst>
                  <a:cxn ang="0">
                    <a:pos x="470" y="181"/>
                  </a:cxn>
                  <a:cxn ang="0">
                    <a:pos x="447" y="174"/>
                  </a:cxn>
                  <a:cxn ang="0">
                    <a:pos x="411" y="194"/>
                  </a:cxn>
                  <a:cxn ang="0">
                    <a:pos x="410" y="71"/>
                  </a:cxn>
                  <a:cxn ang="0">
                    <a:pos x="273" y="69"/>
                  </a:cxn>
                  <a:cxn ang="0">
                    <a:pos x="285" y="40"/>
                  </a:cxn>
                  <a:cxn ang="0">
                    <a:pos x="266" y="6"/>
                  </a:cxn>
                  <a:cxn ang="0">
                    <a:pos x="243" y="0"/>
                  </a:cxn>
                  <a:cxn ang="0">
                    <a:pos x="201" y="40"/>
                  </a:cxn>
                  <a:cxn ang="0">
                    <a:pos x="212" y="69"/>
                  </a:cxn>
                  <a:cxn ang="0">
                    <a:pos x="76" y="67"/>
                  </a:cxn>
                  <a:cxn ang="0">
                    <a:pos x="75" y="188"/>
                  </a:cxn>
                  <a:cxn ang="0">
                    <a:pos x="65" y="180"/>
                  </a:cxn>
                  <a:cxn ang="0">
                    <a:pos x="42" y="173"/>
                  </a:cxn>
                  <a:cxn ang="0">
                    <a:pos x="0" y="214"/>
                  </a:cxn>
                  <a:cxn ang="0">
                    <a:pos x="42" y="255"/>
                  </a:cxn>
                  <a:cxn ang="0">
                    <a:pos x="67" y="246"/>
                  </a:cxn>
                  <a:cxn ang="0">
                    <a:pos x="73" y="241"/>
                  </a:cxn>
                  <a:cxn ang="0">
                    <a:pos x="68" y="364"/>
                  </a:cxn>
                  <a:cxn ang="0">
                    <a:pos x="167" y="364"/>
                  </a:cxn>
                  <a:cxn ang="0">
                    <a:pos x="174" y="175"/>
                  </a:cxn>
                  <a:cxn ang="0">
                    <a:pos x="314" y="175"/>
                  </a:cxn>
                  <a:cxn ang="0">
                    <a:pos x="317" y="365"/>
                  </a:cxn>
                  <a:cxn ang="0">
                    <a:pos x="416" y="365"/>
                  </a:cxn>
                  <a:cxn ang="0">
                    <a:pos x="412" y="237"/>
                  </a:cxn>
                  <a:cxn ang="0">
                    <a:pos x="447" y="256"/>
                  </a:cxn>
                  <a:cxn ang="0">
                    <a:pos x="473" y="247"/>
                  </a:cxn>
                  <a:cxn ang="0">
                    <a:pos x="489" y="215"/>
                  </a:cxn>
                  <a:cxn ang="0">
                    <a:pos x="470" y="181"/>
                  </a:cxn>
                </a:cxnLst>
                <a:rect l="0" t="0" r="r" b="b"/>
                <a:pathLst>
                  <a:path w="489" h="365">
                    <a:moveTo>
                      <a:pt x="470" y="181"/>
                    </a:moveTo>
                    <a:cubicBezTo>
                      <a:pt x="464" y="176"/>
                      <a:pt x="456" y="174"/>
                      <a:pt x="447" y="174"/>
                    </a:cubicBezTo>
                    <a:cubicBezTo>
                      <a:pt x="432" y="174"/>
                      <a:pt x="418" y="182"/>
                      <a:pt x="411" y="194"/>
                    </a:cubicBezTo>
                    <a:cubicBezTo>
                      <a:pt x="410" y="71"/>
                      <a:pt x="410" y="71"/>
                      <a:pt x="410" y="71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80" y="61"/>
                      <a:pt x="285" y="51"/>
                      <a:pt x="285" y="40"/>
                    </a:cubicBezTo>
                    <a:cubicBezTo>
                      <a:pt x="285" y="26"/>
                      <a:pt x="277" y="14"/>
                      <a:pt x="266" y="6"/>
                    </a:cubicBezTo>
                    <a:cubicBezTo>
                      <a:pt x="259" y="2"/>
                      <a:pt x="251" y="0"/>
                      <a:pt x="243" y="0"/>
                    </a:cubicBezTo>
                    <a:cubicBezTo>
                      <a:pt x="220" y="0"/>
                      <a:pt x="201" y="18"/>
                      <a:pt x="201" y="40"/>
                    </a:cubicBezTo>
                    <a:cubicBezTo>
                      <a:pt x="201" y="51"/>
                      <a:pt x="205" y="61"/>
                      <a:pt x="212" y="69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188"/>
                      <a:pt x="75" y="188"/>
                      <a:pt x="75" y="188"/>
                    </a:cubicBezTo>
                    <a:cubicBezTo>
                      <a:pt x="72" y="185"/>
                      <a:pt x="69" y="182"/>
                      <a:pt x="65" y="180"/>
                    </a:cubicBezTo>
                    <a:cubicBezTo>
                      <a:pt x="58" y="175"/>
                      <a:pt x="50" y="173"/>
                      <a:pt x="42" y="173"/>
                    </a:cubicBezTo>
                    <a:cubicBezTo>
                      <a:pt x="19" y="173"/>
                      <a:pt x="0" y="191"/>
                      <a:pt x="0" y="214"/>
                    </a:cubicBezTo>
                    <a:cubicBezTo>
                      <a:pt x="0" y="236"/>
                      <a:pt x="19" y="255"/>
                      <a:pt x="42" y="255"/>
                    </a:cubicBezTo>
                    <a:cubicBezTo>
                      <a:pt x="51" y="255"/>
                      <a:pt x="60" y="251"/>
                      <a:pt x="67" y="246"/>
                    </a:cubicBezTo>
                    <a:cubicBezTo>
                      <a:pt x="69" y="245"/>
                      <a:pt x="71" y="243"/>
                      <a:pt x="73" y="241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167" y="364"/>
                      <a:pt x="167" y="364"/>
                      <a:pt x="167" y="364"/>
                    </a:cubicBezTo>
                    <a:cubicBezTo>
                      <a:pt x="174" y="175"/>
                      <a:pt x="174" y="175"/>
                      <a:pt x="174" y="175"/>
                    </a:cubicBezTo>
                    <a:cubicBezTo>
                      <a:pt x="314" y="175"/>
                      <a:pt x="314" y="175"/>
                      <a:pt x="314" y="175"/>
                    </a:cubicBezTo>
                    <a:cubicBezTo>
                      <a:pt x="317" y="365"/>
                      <a:pt x="317" y="365"/>
                      <a:pt x="317" y="365"/>
                    </a:cubicBezTo>
                    <a:cubicBezTo>
                      <a:pt x="416" y="365"/>
                      <a:pt x="416" y="365"/>
                      <a:pt x="416" y="365"/>
                    </a:cubicBezTo>
                    <a:cubicBezTo>
                      <a:pt x="412" y="237"/>
                      <a:pt x="412" y="237"/>
                      <a:pt x="412" y="237"/>
                    </a:cubicBezTo>
                    <a:cubicBezTo>
                      <a:pt x="420" y="248"/>
                      <a:pt x="433" y="256"/>
                      <a:pt x="447" y="256"/>
                    </a:cubicBezTo>
                    <a:cubicBezTo>
                      <a:pt x="457" y="256"/>
                      <a:pt x="466" y="252"/>
                      <a:pt x="473" y="247"/>
                    </a:cubicBezTo>
                    <a:cubicBezTo>
                      <a:pt x="483" y="240"/>
                      <a:pt x="489" y="228"/>
                      <a:pt x="489" y="215"/>
                    </a:cubicBezTo>
                    <a:cubicBezTo>
                      <a:pt x="489" y="200"/>
                      <a:pt x="482" y="188"/>
                      <a:pt x="470" y="1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5" name="任意多边形: 形状 14"/>
            <p:cNvSpPr/>
            <p:nvPr/>
          </p:nvSpPr>
          <p:spPr bwMode="auto">
            <a:xfrm>
              <a:off x="5071250" y="2933201"/>
              <a:ext cx="459689" cy="1102852"/>
            </a:xfrm>
            <a:custGeom>
              <a:cxnLst>
                <a:cxn ang="0">
                  <a:pos x="154" y="365"/>
                </a:cxn>
                <a:cxn ang="0">
                  <a:pos x="131" y="74"/>
                </a:cxn>
                <a:cxn ang="0">
                  <a:pos x="86" y="73"/>
                </a:cxn>
                <a:cxn ang="0">
                  <a:pos x="103" y="41"/>
                </a:cxn>
                <a:cxn ang="0">
                  <a:pos x="84" y="6"/>
                </a:cxn>
                <a:cxn ang="0">
                  <a:pos x="61" y="0"/>
                </a:cxn>
                <a:cxn ang="0">
                  <a:pos x="19" y="41"/>
                </a:cxn>
                <a:cxn ang="0">
                  <a:pos x="35" y="73"/>
                </a:cxn>
                <a:cxn ang="0">
                  <a:pos x="1" y="72"/>
                </a:cxn>
                <a:cxn ang="0">
                  <a:pos x="0" y="191"/>
                </a:cxn>
                <a:cxn ang="0">
                  <a:pos x="1" y="194"/>
                </a:cxn>
                <a:cxn ang="0">
                  <a:pos x="34" y="178"/>
                </a:cxn>
                <a:cxn ang="0">
                  <a:pos x="76" y="220"/>
                </a:cxn>
                <a:cxn ang="0">
                  <a:pos x="34" y="263"/>
                </a:cxn>
                <a:cxn ang="0">
                  <a:pos x="3" y="248"/>
                </a:cxn>
                <a:cxn ang="0">
                  <a:pos x="7" y="369"/>
                </a:cxn>
                <a:cxn ang="0">
                  <a:pos x="154" y="365"/>
                </a:cxn>
              </a:cxnLst>
              <a:rect l="0" t="0" r="r" b="b"/>
              <a:pathLst>
                <a:path w="154" h="369">
                  <a:moveTo>
                    <a:pt x="154" y="365"/>
                  </a:moveTo>
                  <a:cubicBezTo>
                    <a:pt x="131" y="74"/>
                    <a:pt x="131" y="74"/>
                    <a:pt x="131" y="74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6" y="66"/>
                    <a:pt x="103" y="54"/>
                    <a:pt x="103" y="41"/>
                  </a:cubicBezTo>
                  <a:cubicBezTo>
                    <a:pt x="103" y="26"/>
                    <a:pt x="95" y="14"/>
                    <a:pt x="84" y="6"/>
                  </a:cubicBezTo>
                  <a:cubicBezTo>
                    <a:pt x="77" y="2"/>
                    <a:pt x="70" y="0"/>
                    <a:pt x="61" y="0"/>
                  </a:cubicBezTo>
                  <a:cubicBezTo>
                    <a:pt x="38" y="0"/>
                    <a:pt x="19" y="18"/>
                    <a:pt x="19" y="41"/>
                  </a:cubicBezTo>
                  <a:cubicBezTo>
                    <a:pt x="19" y="54"/>
                    <a:pt x="25" y="65"/>
                    <a:pt x="35" y="7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8" y="184"/>
                    <a:pt x="20" y="178"/>
                    <a:pt x="34" y="178"/>
                  </a:cubicBezTo>
                  <a:cubicBezTo>
                    <a:pt x="57" y="178"/>
                    <a:pt x="76" y="197"/>
                    <a:pt x="76" y="220"/>
                  </a:cubicBezTo>
                  <a:cubicBezTo>
                    <a:pt x="76" y="243"/>
                    <a:pt x="57" y="263"/>
                    <a:pt x="34" y="263"/>
                  </a:cubicBezTo>
                  <a:cubicBezTo>
                    <a:pt x="21" y="263"/>
                    <a:pt x="10" y="257"/>
                    <a:pt x="3" y="248"/>
                  </a:cubicBezTo>
                  <a:cubicBezTo>
                    <a:pt x="7" y="369"/>
                    <a:pt x="7" y="369"/>
                    <a:pt x="7" y="369"/>
                  </a:cubicBezTo>
                  <a:lnTo>
                    <a:pt x="154" y="365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3603470" y="2929169"/>
              <a:ext cx="451625" cy="1104867"/>
            </a:xfrm>
            <a:custGeom>
              <a:cxnLst>
                <a:cxn ang="0">
                  <a:pos x="0" y="365"/>
                </a:cxn>
                <a:cxn ang="0">
                  <a:pos x="22" y="73"/>
                </a:cxn>
                <a:cxn ang="0">
                  <a:pos x="66" y="73"/>
                </a:cxn>
                <a:cxn ang="0">
                  <a:pos x="50" y="40"/>
                </a:cxn>
                <a:cxn ang="0">
                  <a:pos x="69" y="6"/>
                </a:cxn>
                <a:cxn ang="0">
                  <a:pos x="91" y="0"/>
                </a:cxn>
                <a:cxn ang="0">
                  <a:pos x="133" y="40"/>
                </a:cxn>
                <a:cxn ang="0">
                  <a:pos x="117" y="73"/>
                </a:cxn>
                <a:cxn ang="0">
                  <a:pos x="150" y="72"/>
                </a:cxn>
                <a:cxn ang="0">
                  <a:pos x="151" y="191"/>
                </a:cxn>
                <a:cxn ang="0">
                  <a:pos x="151" y="194"/>
                </a:cxn>
                <a:cxn ang="0">
                  <a:pos x="118" y="177"/>
                </a:cxn>
                <a:cxn ang="0">
                  <a:pos x="76" y="220"/>
                </a:cxn>
                <a:cxn ang="0">
                  <a:pos x="118" y="262"/>
                </a:cxn>
                <a:cxn ang="0">
                  <a:pos x="149" y="248"/>
                </a:cxn>
                <a:cxn ang="0">
                  <a:pos x="145" y="369"/>
                </a:cxn>
                <a:cxn ang="0">
                  <a:pos x="0" y="365"/>
                </a:cxn>
              </a:cxnLst>
              <a:rect l="0" t="0" r="r" b="b"/>
              <a:pathLst>
                <a:path w="151" h="369">
                  <a:moveTo>
                    <a:pt x="0" y="365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6"/>
                    <a:pt x="50" y="54"/>
                    <a:pt x="50" y="40"/>
                  </a:cubicBezTo>
                  <a:cubicBezTo>
                    <a:pt x="50" y="26"/>
                    <a:pt x="57" y="14"/>
                    <a:pt x="69" y="6"/>
                  </a:cubicBezTo>
                  <a:cubicBezTo>
                    <a:pt x="75" y="2"/>
                    <a:pt x="83" y="0"/>
                    <a:pt x="91" y="0"/>
                  </a:cubicBezTo>
                  <a:cubicBezTo>
                    <a:pt x="114" y="0"/>
                    <a:pt x="133" y="18"/>
                    <a:pt x="133" y="40"/>
                  </a:cubicBezTo>
                  <a:cubicBezTo>
                    <a:pt x="133" y="54"/>
                    <a:pt x="126" y="65"/>
                    <a:pt x="117" y="73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3" y="184"/>
                    <a:pt x="132" y="177"/>
                    <a:pt x="118" y="177"/>
                  </a:cubicBezTo>
                  <a:cubicBezTo>
                    <a:pt x="95" y="177"/>
                    <a:pt x="76" y="196"/>
                    <a:pt x="76" y="220"/>
                  </a:cubicBezTo>
                  <a:cubicBezTo>
                    <a:pt x="76" y="243"/>
                    <a:pt x="95" y="262"/>
                    <a:pt x="118" y="262"/>
                  </a:cubicBezTo>
                  <a:cubicBezTo>
                    <a:pt x="130" y="262"/>
                    <a:pt x="141" y="257"/>
                    <a:pt x="149" y="248"/>
                  </a:cubicBezTo>
                  <a:cubicBezTo>
                    <a:pt x="145" y="369"/>
                    <a:pt x="145" y="369"/>
                    <a:pt x="145" y="369"/>
                  </a:cubicBezTo>
                  <a:lnTo>
                    <a:pt x="0" y="36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4095396" y="1846798"/>
              <a:ext cx="927444" cy="612919"/>
            </a:xfrm>
            <a:custGeom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48"/>
          <p:cNvSpPr txBox="1"/>
          <p:nvPr/>
        </p:nvSpPr>
        <p:spPr>
          <a:xfrm>
            <a:off x="2555776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>
                <a:solidFill>
                  <a:srgbClr val="7BAAA5"/>
                </a:solidFill>
                <a:cs typeface="+mn-ea"/>
                <a:sym typeface="+mn-lt"/>
              </a:rPr>
              <a:t>03</a:t>
            </a:r>
            <a:r>
              <a:rPr lang="zh-CN" altLang="en-US" sz="4400">
                <a:solidFill>
                  <a:srgbClr val="7BAAA5"/>
                </a:solidFill>
                <a:cs typeface="+mn-ea"/>
                <a:sym typeface="+mn-lt"/>
              </a:rPr>
              <a:t>成功项目展示</a:t>
            </a:r>
            <a:endParaRPr lang="en-GB" altLang="zh-CN" sz="4400">
              <a:solidFill>
                <a:srgbClr val="7BAAA5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>
                <a:solidFill>
                  <a:srgbClr val="7BAAA5"/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800">
              <a:solidFill>
                <a:srgbClr val="7BAAA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059582"/>
            <a:ext cx="2534948" cy="253494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710572" y="1325899"/>
            <a:ext cx="1807502" cy="2893034"/>
            <a:chOff x="710572" y="1325899"/>
            <a:chExt cx="1807502" cy="2893034"/>
          </a:xfrm>
        </p:grpSpPr>
        <p:sp>
          <p:nvSpPr>
            <p:cNvPr id="4" name="矩形: 圆角 3"/>
            <p:cNvSpPr/>
            <p:nvPr/>
          </p:nvSpPr>
          <p:spPr>
            <a:xfrm>
              <a:off x="890204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916626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: 形状 5"/>
            <p:cNvSpPr/>
            <p:nvPr/>
          </p:nvSpPr>
          <p:spPr>
            <a:xfrm rot="18914936">
              <a:off x="1554604" y="3228698"/>
              <a:ext cx="47936" cy="170375"/>
            </a:xfrm>
            <a:custGeom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rot="2703745">
              <a:off x="1641693" y="3228050"/>
              <a:ext cx="47936" cy="171929"/>
            </a:xfrm>
            <a:custGeom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1736493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任意多边形: 形状 8"/>
            <p:cNvSpPr/>
            <p:nvPr/>
          </p:nvSpPr>
          <p:spPr bwMode="auto">
            <a:xfrm>
              <a:off x="1101505" y="1738719"/>
              <a:ext cx="1069181" cy="938213"/>
            </a:xfrm>
            <a:custGeom>
              <a:gdLst>
                <a:gd name="T0" fmla="*/ 680 w 898"/>
                <a:gd name="T1" fmla="*/ 580 h 788"/>
                <a:gd name="T2" fmla="*/ 534 w 898"/>
                <a:gd name="T3" fmla="*/ 500 h 788"/>
                <a:gd name="T4" fmla="*/ 576 w 898"/>
                <a:gd name="T5" fmla="*/ 352 h 788"/>
                <a:gd name="T6" fmla="*/ 610 w 898"/>
                <a:gd name="T7" fmla="*/ 246 h 788"/>
                <a:gd name="T8" fmla="*/ 562 w 898"/>
                <a:gd name="T9" fmla="*/ 216 h 788"/>
                <a:gd name="T10" fmla="*/ 558 w 898"/>
                <a:gd name="T11" fmla="*/ 170 h 788"/>
                <a:gd name="T12" fmla="*/ 556 w 898"/>
                <a:gd name="T13" fmla="*/ 134 h 788"/>
                <a:gd name="T14" fmla="*/ 556 w 898"/>
                <a:gd name="T15" fmla="*/ 100 h 788"/>
                <a:gd name="T16" fmla="*/ 542 w 898"/>
                <a:gd name="T17" fmla="*/ 70 h 788"/>
                <a:gd name="T18" fmla="*/ 528 w 898"/>
                <a:gd name="T19" fmla="*/ 38 h 788"/>
                <a:gd name="T20" fmla="*/ 456 w 898"/>
                <a:gd name="T21" fmla="*/ 2 h 788"/>
                <a:gd name="T22" fmla="*/ 376 w 898"/>
                <a:gd name="T23" fmla="*/ 4 h 788"/>
                <a:gd name="T24" fmla="*/ 324 w 898"/>
                <a:gd name="T25" fmla="*/ 24 h 788"/>
                <a:gd name="T26" fmla="*/ 246 w 898"/>
                <a:gd name="T27" fmla="*/ 92 h 788"/>
                <a:gd name="T28" fmla="*/ 206 w 898"/>
                <a:gd name="T29" fmla="*/ 232 h 788"/>
                <a:gd name="T30" fmla="*/ 224 w 898"/>
                <a:gd name="T31" fmla="*/ 324 h 788"/>
                <a:gd name="T32" fmla="*/ 264 w 898"/>
                <a:gd name="T33" fmla="*/ 418 h 788"/>
                <a:gd name="T34" fmla="*/ 294 w 898"/>
                <a:gd name="T35" fmla="*/ 480 h 788"/>
                <a:gd name="T36" fmla="*/ 214 w 898"/>
                <a:gd name="T37" fmla="*/ 572 h 788"/>
                <a:gd name="T38" fmla="*/ 0 w 898"/>
                <a:gd name="T39" fmla="*/ 788 h 788"/>
                <a:gd name="T40" fmla="*/ 596 w 898"/>
                <a:gd name="T41" fmla="*/ 258 h 788"/>
                <a:gd name="T42" fmla="*/ 578 w 898"/>
                <a:gd name="T43" fmla="*/ 336 h 788"/>
                <a:gd name="T44" fmla="*/ 592 w 898"/>
                <a:gd name="T45" fmla="*/ 258 h 788"/>
                <a:gd name="T46" fmla="*/ 566 w 898"/>
                <a:gd name="T47" fmla="*/ 280 h 788"/>
                <a:gd name="T48" fmla="*/ 544 w 898"/>
                <a:gd name="T49" fmla="*/ 346 h 788"/>
                <a:gd name="T50" fmla="*/ 518 w 898"/>
                <a:gd name="T51" fmla="*/ 288 h 788"/>
                <a:gd name="T52" fmla="*/ 336 w 898"/>
                <a:gd name="T53" fmla="*/ 214 h 788"/>
                <a:gd name="T54" fmla="*/ 342 w 898"/>
                <a:gd name="T55" fmla="*/ 166 h 788"/>
                <a:gd name="T56" fmla="*/ 468 w 898"/>
                <a:gd name="T57" fmla="*/ 158 h 788"/>
                <a:gd name="T58" fmla="*/ 526 w 898"/>
                <a:gd name="T59" fmla="*/ 142 h 788"/>
                <a:gd name="T60" fmla="*/ 530 w 898"/>
                <a:gd name="T61" fmla="*/ 256 h 788"/>
                <a:gd name="T62" fmla="*/ 448 w 898"/>
                <a:gd name="T63" fmla="*/ 268 h 788"/>
                <a:gd name="T64" fmla="*/ 304 w 898"/>
                <a:gd name="T65" fmla="*/ 274 h 788"/>
                <a:gd name="T66" fmla="*/ 352 w 898"/>
                <a:gd name="T67" fmla="*/ 296 h 788"/>
                <a:gd name="T68" fmla="*/ 474 w 898"/>
                <a:gd name="T69" fmla="*/ 284 h 788"/>
                <a:gd name="T70" fmla="*/ 444 w 898"/>
                <a:gd name="T71" fmla="*/ 348 h 788"/>
                <a:gd name="T72" fmla="*/ 366 w 898"/>
                <a:gd name="T73" fmla="*/ 364 h 788"/>
                <a:gd name="T74" fmla="*/ 242 w 898"/>
                <a:gd name="T75" fmla="*/ 348 h 788"/>
                <a:gd name="T76" fmla="*/ 232 w 898"/>
                <a:gd name="T77" fmla="*/ 282 h 788"/>
                <a:gd name="T78" fmla="*/ 284 w 898"/>
                <a:gd name="T79" fmla="*/ 290 h 788"/>
                <a:gd name="T80" fmla="*/ 340 w 898"/>
                <a:gd name="T81" fmla="*/ 304 h 788"/>
                <a:gd name="T82" fmla="*/ 362 w 898"/>
                <a:gd name="T83" fmla="*/ 376 h 788"/>
                <a:gd name="T84" fmla="*/ 446 w 898"/>
                <a:gd name="T85" fmla="*/ 362 h 788"/>
                <a:gd name="T86" fmla="*/ 488 w 898"/>
                <a:gd name="T87" fmla="*/ 294 h 788"/>
                <a:gd name="T88" fmla="*/ 522 w 898"/>
                <a:gd name="T89" fmla="*/ 348 h 788"/>
                <a:gd name="T90" fmla="*/ 560 w 898"/>
                <a:gd name="T91" fmla="*/ 356 h 788"/>
                <a:gd name="T92" fmla="*/ 522 w 898"/>
                <a:gd name="T93" fmla="*/ 518 h 788"/>
                <a:gd name="T94" fmla="*/ 414 w 898"/>
                <a:gd name="T95" fmla="*/ 506 h 788"/>
                <a:gd name="T96" fmla="*/ 316 w 898"/>
                <a:gd name="T97" fmla="*/ 416 h 788"/>
                <a:gd name="T98" fmla="*/ 278 w 898"/>
                <a:gd name="T99" fmla="*/ 372 h 788"/>
                <a:gd name="T100" fmla="*/ 408 w 898"/>
                <a:gd name="T101" fmla="*/ 758 h 788"/>
                <a:gd name="T102" fmla="*/ 274 w 898"/>
                <a:gd name="T103" fmla="*/ 622 h 788"/>
                <a:gd name="T104" fmla="*/ 300 w 898"/>
                <a:gd name="T105" fmla="*/ 494 h 788"/>
                <a:gd name="T106" fmla="*/ 298 w 898"/>
                <a:gd name="T107" fmla="*/ 372 h 788"/>
                <a:gd name="T108" fmla="*/ 390 w 898"/>
                <a:gd name="T109" fmla="*/ 500 h 788"/>
                <a:gd name="T110" fmla="*/ 508 w 898"/>
                <a:gd name="T111" fmla="*/ 530 h 788"/>
                <a:gd name="T112" fmla="*/ 534 w 898"/>
                <a:gd name="T113" fmla="*/ 606 h 788"/>
                <a:gd name="T114" fmla="*/ 432 w 898"/>
                <a:gd name="T115" fmla="*/ 748 h 7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8" h="788">
                  <a:moveTo>
                    <a:pt x="856" y="660"/>
                  </a:moveTo>
                  <a:lnTo>
                    <a:pt x="856" y="660"/>
                  </a:lnTo>
                  <a:lnTo>
                    <a:pt x="846" y="650"/>
                  </a:lnTo>
                  <a:lnTo>
                    <a:pt x="834" y="640"/>
                  </a:lnTo>
                  <a:lnTo>
                    <a:pt x="808" y="624"/>
                  </a:lnTo>
                  <a:lnTo>
                    <a:pt x="780" y="612"/>
                  </a:lnTo>
                  <a:lnTo>
                    <a:pt x="752" y="600"/>
                  </a:lnTo>
                  <a:lnTo>
                    <a:pt x="706" y="586"/>
                  </a:lnTo>
                  <a:lnTo>
                    <a:pt x="680" y="580"/>
                  </a:lnTo>
                  <a:lnTo>
                    <a:pt x="680" y="580"/>
                  </a:lnTo>
                  <a:lnTo>
                    <a:pt x="660" y="572"/>
                  </a:lnTo>
                  <a:lnTo>
                    <a:pt x="630" y="562"/>
                  </a:lnTo>
                  <a:lnTo>
                    <a:pt x="598" y="550"/>
                  </a:lnTo>
                  <a:lnTo>
                    <a:pt x="586" y="546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56" y="520"/>
                  </a:lnTo>
                  <a:lnTo>
                    <a:pt x="534" y="500"/>
                  </a:lnTo>
                  <a:lnTo>
                    <a:pt x="534" y="500"/>
                  </a:lnTo>
                  <a:lnTo>
                    <a:pt x="542" y="468"/>
                  </a:lnTo>
                  <a:lnTo>
                    <a:pt x="542" y="468"/>
                  </a:lnTo>
                  <a:lnTo>
                    <a:pt x="554" y="414"/>
                  </a:lnTo>
                  <a:lnTo>
                    <a:pt x="554" y="414"/>
                  </a:lnTo>
                  <a:lnTo>
                    <a:pt x="560" y="392"/>
                  </a:lnTo>
                  <a:lnTo>
                    <a:pt x="566" y="354"/>
                  </a:lnTo>
                  <a:lnTo>
                    <a:pt x="566" y="354"/>
                  </a:lnTo>
                  <a:lnTo>
                    <a:pt x="576" y="352"/>
                  </a:lnTo>
                  <a:lnTo>
                    <a:pt x="584" y="346"/>
                  </a:lnTo>
                  <a:lnTo>
                    <a:pt x="590" y="340"/>
                  </a:lnTo>
                  <a:lnTo>
                    <a:pt x="594" y="332"/>
                  </a:lnTo>
                  <a:lnTo>
                    <a:pt x="594" y="332"/>
                  </a:lnTo>
                  <a:lnTo>
                    <a:pt x="598" y="318"/>
                  </a:lnTo>
                  <a:lnTo>
                    <a:pt x="600" y="300"/>
                  </a:lnTo>
                  <a:lnTo>
                    <a:pt x="604" y="276"/>
                  </a:lnTo>
                  <a:lnTo>
                    <a:pt x="608" y="268"/>
                  </a:lnTo>
                  <a:lnTo>
                    <a:pt x="610" y="246"/>
                  </a:lnTo>
                  <a:lnTo>
                    <a:pt x="604" y="246"/>
                  </a:lnTo>
                  <a:lnTo>
                    <a:pt x="604" y="246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2" y="226"/>
                  </a:lnTo>
                  <a:lnTo>
                    <a:pt x="562" y="226"/>
                  </a:lnTo>
                  <a:lnTo>
                    <a:pt x="562" y="216"/>
                  </a:lnTo>
                  <a:lnTo>
                    <a:pt x="566" y="208"/>
                  </a:lnTo>
                  <a:lnTo>
                    <a:pt x="566" y="208"/>
                  </a:lnTo>
                  <a:lnTo>
                    <a:pt x="568" y="202"/>
                  </a:lnTo>
                  <a:lnTo>
                    <a:pt x="570" y="196"/>
                  </a:lnTo>
                  <a:lnTo>
                    <a:pt x="568" y="188"/>
                  </a:lnTo>
                  <a:lnTo>
                    <a:pt x="566" y="182"/>
                  </a:lnTo>
                  <a:lnTo>
                    <a:pt x="566" y="182"/>
                  </a:lnTo>
                  <a:lnTo>
                    <a:pt x="560" y="174"/>
                  </a:lnTo>
                  <a:lnTo>
                    <a:pt x="558" y="170"/>
                  </a:lnTo>
                  <a:lnTo>
                    <a:pt x="558" y="166"/>
                  </a:lnTo>
                  <a:lnTo>
                    <a:pt x="558" y="166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4" y="146"/>
                  </a:lnTo>
                  <a:lnTo>
                    <a:pt x="562" y="142"/>
                  </a:lnTo>
                  <a:lnTo>
                    <a:pt x="560" y="138"/>
                  </a:lnTo>
                  <a:lnTo>
                    <a:pt x="560" y="138"/>
                  </a:lnTo>
                  <a:lnTo>
                    <a:pt x="556" y="134"/>
                  </a:lnTo>
                  <a:lnTo>
                    <a:pt x="550" y="130"/>
                  </a:lnTo>
                  <a:lnTo>
                    <a:pt x="548" y="128"/>
                  </a:lnTo>
                  <a:lnTo>
                    <a:pt x="548" y="126"/>
                  </a:lnTo>
                  <a:lnTo>
                    <a:pt x="550" y="124"/>
                  </a:lnTo>
                  <a:lnTo>
                    <a:pt x="550" y="124"/>
                  </a:lnTo>
                  <a:lnTo>
                    <a:pt x="552" y="122"/>
                  </a:lnTo>
                  <a:lnTo>
                    <a:pt x="554" y="118"/>
                  </a:lnTo>
                  <a:lnTo>
                    <a:pt x="558" y="108"/>
                  </a:lnTo>
                  <a:lnTo>
                    <a:pt x="556" y="100"/>
                  </a:lnTo>
                  <a:lnTo>
                    <a:pt x="556" y="96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6" y="78"/>
                  </a:lnTo>
                  <a:lnTo>
                    <a:pt x="544" y="72"/>
                  </a:lnTo>
                  <a:lnTo>
                    <a:pt x="542" y="70"/>
                  </a:lnTo>
                  <a:lnTo>
                    <a:pt x="540" y="70"/>
                  </a:lnTo>
                  <a:lnTo>
                    <a:pt x="540" y="70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56"/>
                  </a:lnTo>
                  <a:lnTo>
                    <a:pt x="536" y="48"/>
                  </a:lnTo>
                  <a:lnTo>
                    <a:pt x="530" y="44"/>
                  </a:lnTo>
                  <a:lnTo>
                    <a:pt x="530" y="44"/>
                  </a:lnTo>
                  <a:lnTo>
                    <a:pt x="528" y="38"/>
                  </a:lnTo>
                  <a:lnTo>
                    <a:pt x="526" y="34"/>
                  </a:lnTo>
                  <a:lnTo>
                    <a:pt x="516" y="26"/>
                  </a:lnTo>
                  <a:lnTo>
                    <a:pt x="506" y="22"/>
                  </a:lnTo>
                  <a:lnTo>
                    <a:pt x="494" y="20"/>
                  </a:lnTo>
                  <a:lnTo>
                    <a:pt x="494" y="20"/>
                  </a:lnTo>
                  <a:lnTo>
                    <a:pt x="480" y="10"/>
                  </a:lnTo>
                  <a:lnTo>
                    <a:pt x="472" y="6"/>
                  </a:lnTo>
                  <a:lnTo>
                    <a:pt x="464" y="4"/>
                  </a:lnTo>
                  <a:lnTo>
                    <a:pt x="456" y="2"/>
                  </a:lnTo>
                  <a:lnTo>
                    <a:pt x="448" y="4"/>
                  </a:lnTo>
                  <a:lnTo>
                    <a:pt x="440" y="6"/>
                  </a:lnTo>
                  <a:lnTo>
                    <a:pt x="432" y="10"/>
                  </a:lnTo>
                  <a:lnTo>
                    <a:pt x="432" y="10"/>
                  </a:lnTo>
                  <a:lnTo>
                    <a:pt x="416" y="4"/>
                  </a:lnTo>
                  <a:lnTo>
                    <a:pt x="402" y="0"/>
                  </a:lnTo>
                  <a:lnTo>
                    <a:pt x="394" y="0"/>
                  </a:lnTo>
                  <a:lnTo>
                    <a:pt x="386" y="0"/>
                  </a:lnTo>
                  <a:lnTo>
                    <a:pt x="376" y="4"/>
                  </a:lnTo>
                  <a:lnTo>
                    <a:pt x="366" y="12"/>
                  </a:lnTo>
                  <a:lnTo>
                    <a:pt x="366" y="12"/>
                  </a:lnTo>
                  <a:lnTo>
                    <a:pt x="356" y="14"/>
                  </a:lnTo>
                  <a:lnTo>
                    <a:pt x="350" y="14"/>
                  </a:lnTo>
                  <a:lnTo>
                    <a:pt x="344" y="16"/>
                  </a:lnTo>
                  <a:lnTo>
                    <a:pt x="338" y="18"/>
                  </a:lnTo>
                  <a:lnTo>
                    <a:pt x="338" y="18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16" y="26"/>
                  </a:lnTo>
                  <a:lnTo>
                    <a:pt x="310" y="28"/>
                  </a:lnTo>
                  <a:lnTo>
                    <a:pt x="304" y="34"/>
                  </a:lnTo>
                  <a:lnTo>
                    <a:pt x="304" y="34"/>
                  </a:lnTo>
                  <a:lnTo>
                    <a:pt x="290" y="48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46" y="92"/>
                  </a:lnTo>
                  <a:lnTo>
                    <a:pt x="234" y="110"/>
                  </a:lnTo>
                  <a:lnTo>
                    <a:pt x="224" y="132"/>
                  </a:lnTo>
                  <a:lnTo>
                    <a:pt x="216" y="160"/>
                  </a:lnTo>
                  <a:lnTo>
                    <a:pt x="216" y="160"/>
                  </a:lnTo>
                  <a:lnTo>
                    <a:pt x="210" y="186"/>
                  </a:lnTo>
                  <a:lnTo>
                    <a:pt x="206" y="206"/>
                  </a:lnTo>
                  <a:lnTo>
                    <a:pt x="204" y="214"/>
                  </a:lnTo>
                  <a:lnTo>
                    <a:pt x="204" y="224"/>
                  </a:lnTo>
                  <a:lnTo>
                    <a:pt x="206" y="232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10" y="262"/>
                  </a:lnTo>
                  <a:lnTo>
                    <a:pt x="212" y="278"/>
                  </a:lnTo>
                  <a:lnTo>
                    <a:pt x="216" y="29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2" y="312"/>
                  </a:lnTo>
                  <a:lnTo>
                    <a:pt x="224" y="324"/>
                  </a:lnTo>
                  <a:lnTo>
                    <a:pt x="234" y="346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42" y="360"/>
                  </a:lnTo>
                  <a:lnTo>
                    <a:pt x="250" y="368"/>
                  </a:lnTo>
                  <a:lnTo>
                    <a:pt x="250" y="368"/>
                  </a:lnTo>
                  <a:lnTo>
                    <a:pt x="254" y="392"/>
                  </a:lnTo>
                  <a:lnTo>
                    <a:pt x="258" y="406"/>
                  </a:lnTo>
                  <a:lnTo>
                    <a:pt x="264" y="418"/>
                  </a:lnTo>
                  <a:lnTo>
                    <a:pt x="264" y="418"/>
                  </a:lnTo>
                  <a:lnTo>
                    <a:pt x="270" y="426"/>
                  </a:lnTo>
                  <a:lnTo>
                    <a:pt x="278" y="430"/>
                  </a:lnTo>
                  <a:lnTo>
                    <a:pt x="288" y="436"/>
                  </a:lnTo>
                  <a:lnTo>
                    <a:pt x="288" y="436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4"/>
                  </a:lnTo>
                  <a:lnTo>
                    <a:pt x="294" y="480"/>
                  </a:lnTo>
                  <a:lnTo>
                    <a:pt x="294" y="494"/>
                  </a:lnTo>
                  <a:lnTo>
                    <a:pt x="294" y="510"/>
                  </a:lnTo>
                  <a:lnTo>
                    <a:pt x="294" y="510"/>
                  </a:lnTo>
                  <a:lnTo>
                    <a:pt x="280" y="518"/>
                  </a:lnTo>
                  <a:lnTo>
                    <a:pt x="266" y="530"/>
                  </a:lnTo>
                  <a:lnTo>
                    <a:pt x="254" y="544"/>
                  </a:lnTo>
                  <a:lnTo>
                    <a:pt x="244" y="556"/>
                  </a:lnTo>
                  <a:lnTo>
                    <a:pt x="244" y="556"/>
                  </a:lnTo>
                  <a:lnTo>
                    <a:pt x="214" y="572"/>
                  </a:lnTo>
                  <a:lnTo>
                    <a:pt x="186" y="588"/>
                  </a:lnTo>
                  <a:lnTo>
                    <a:pt x="138" y="616"/>
                  </a:lnTo>
                  <a:lnTo>
                    <a:pt x="138" y="616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0" y="724"/>
                  </a:lnTo>
                  <a:lnTo>
                    <a:pt x="2" y="758"/>
                  </a:lnTo>
                  <a:lnTo>
                    <a:pt x="0" y="774"/>
                  </a:lnTo>
                  <a:lnTo>
                    <a:pt x="0" y="788"/>
                  </a:lnTo>
                  <a:lnTo>
                    <a:pt x="898" y="788"/>
                  </a:lnTo>
                  <a:lnTo>
                    <a:pt x="898" y="788"/>
                  </a:lnTo>
                  <a:lnTo>
                    <a:pt x="882" y="738"/>
                  </a:lnTo>
                  <a:lnTo>
                    <a:pt x="870" y="696"/>
                  </a:lnTo>
                  <a:lnTo>
                    <a:pt x="856" y="660"/>
                  </a:lnTo>
                  <a:lnTo>
                    <a:pt x="856" y="660"/>
                  </a:lnTo>
                  <a:close/>
                  <a:moveTo>
                    <a:pt x="592" y="258"/>
                  </a:moveTo>
                  <a:lnTo>
                    <a:pt x="592" y="258"/>
                  </a:lnTo>
                  <a:lnTo>
                    <a:pt x="596" y="258"/>
                  </a:lnTo>
                  <a:lnTo>
                    <a:pt x="596" y="264"/>
                  </a:lnTo>
                  <a:lnTo>
                    <a:pt x="592" y="270"/>
                  </a:lnTo>
                  <a:lnTo>
                    <a:pt x="592" y="272"/>
                  </a:lnTo>
                  <a:lnTo>
                    <a:pt x="592" y="272"/>
                  </a:lnTo>
                  <a:lnTo>
                    <a:pt x="588" y="300"/>
                  </a:lnTo>
                  <a:lnTo>
                    <a:pt x="586" y="316"/>
                  </a:lnTo>
                  <a:lnTo>
                    <a:pt x="582" y="326"/>
                  </a:lnTo>
                  <a:lnTo>
                    <a:pt x="582" y="326"/>
                  </a:lnTo>
                  <a:lnTo>
                    <a:pt x="578" y="336"/>
                  </a:lnTo>
                  <a:lnTo>
                    <a:pt x="568" y="340"/>
                  </a:lnTo>
                  <a:lnTo>
                    <a:pt x="568" y="340"/>
                  </a:lnTo>
                  <a:lnTo>
                    <a:pt x="572" y="296"/>
                  </a:lnTo>
                  <a:lnTo>
                    <a:pt x="572" y="296"/>
                  </a:lnTo>
                  <a:lnTo>
                    <a:pt x="572" y="280"/>
                  </a:lnTo>
                  <a:lnTo>
                    <a:pt x="568" y="260"/>
                  </a:lnTo>
                  <a:lnTo>
                    <a:pt x="568" y="260"/>
                  </a:lnTo>
                  <a:lnTo>
                    <a:pt x="592" y="258"/>
                  </a:lnTo>
                  <a:lnTo>
                    <a:pt x="592" y="258"/>
                  </a:lnTo>
                  <a:close/>
                  <a:moveTo>
                    <a:pt x="520" y="280"/>
                  </a:moveTo>
                  <a:lnTo>
                    <a:pt x="520" y="280"/>
                  </a:lnTo>
                  <a:lnTo>
                    <a:pt x="520" y="278"/>
                  </a:lnTo>
                  <a:lnTo>
                    <a:pt x="524" y="274"/>
                  </a:lnTo>
                  <a:lnTo>
                    <a:pt x="534" y="268"/>
                  </a:lnTo>
                  <a:lnTo>
                    <a:pt x="548" y="264"/>
                  </a:lnTo>
                  <a:lnTo>
                    <a:pt x="562" y="260"/>
                  </a:lnTo>
                  <a:lnTo>
                    <a:pt x="562" y="260"/>
                  </a:lnTo>
                  <a:lnTo>
                    <a:pt x="566" y="280"/>
                  </a:lnTo>
                  <a:lnTo>
                    <a:pt x="566" y="296"/>
                  </a:lnTo>
                  <a:lnTo>
                    <a:pt x="566" y="296"/>
                  </a:lnTo>
                  <a:lnTo>
                    <a:pt x="564" y="318"/>
                  </a:lnTo>
                  <a:lnTo>
                    <a:pt x="562" y="342"/>
                  </a:lnTo>
                  <a:lnTo>
                    <a:pt x="562" y="342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44" y="346"/>
                  </a:lnTo>
                  <a:lnTo>
                    <a:pt x="544" y="346"/>
                  </a:lnTo>
                  <a:lnTo>
                    <a:pt x="536" y="344"/>
                  </a:lnTo>
                  <a:lnTo>
                    <a:pt x="532" y="340"/>
                  </a:lnTo>
                  <a:lnTo>
                    <a:pt x="532" y="340"/>
                  </a:lnTo>
                  <a:lnTo>
                    <a:pt x="530" y="338"/>
                  </a:lnTo>
                  <a:lnTo>
                    <a:pt x="530" y="338"/>
                  </a:lnTo>
                  <a:lnTo>
                    <a:pt x="524" y="328"/>
                  </a:lnTo>
                  <a:lnTo>
                    <a:pt x="520" y="312"/>
                  </a:lnTo>
                  <a:lnTo>
                    <a:pt x="518" y="296"/>
                  </a:lnTo>
                  <a:lnTo>
                    <a:pt x="518" y="288"/>
                  </a:lnTo>
                  <a:lnTo>
                    <a:pt x="520" y="280"/>
                  </a:lnTo>
                  <a:lnTo>
                    <a:pt x="520" y="280"/>
                  </a:lnTo>
                  <a:close/>
                  <a:moveTo>
                    <a:pt x="338" y="244"/>
                  </a:moveTo>
                  <a:lnTo>
                    <a:pt x="338" y="244"/>
                  </a:lnTo>
                  <a:lnTo>
                    <a:pt x="342" y="240"/>
                  </a:lnTo>
                  <a:lnTo>
                    <a:pt x="344" y="236"/>
                  </a:lnTo>
                  <a:lnTo>
                    <a:pt x="344" y="230"/>
                  </a:lnTo>
                  <a:lnTo>
                    <a:pt x="342" y="226"/>
                  </a:lnTo>
                  <a:lnTo>
                    <a:pt x="336" y="214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28" y="198"/>
                  </a:lnTo>
                  <a:lnTo>
                    <a:pt x="326" y="188"/>
                  </a:lnTo>
                  <a:lnTo>
                    <a:pt x="328" y="184"/>
                  </a:lnTo>
                  <a:lnTo>
                    <a:pt x="330" y="178"/>
                  </a:lnTo>
                  <a:lnTo>
                    <a:pt x="336" y="172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62" y="164"/>
                  </a:lnTo>
                  <a:lnTo>
                    <a:pt x="374" y="160"/>
                  </a:lnTo>
                  <a:lnTo>
                    <a:pt x="386" y="156"/>
                  </a:lnTo>
                  <a:lnTo>
                    <a:pt x="386" y="156"/>
                  </a:lnTo>
                  <a:lnTo>
                    <a:pt x="430" y="158"/>
                  </a:lnTo>
                  <a:lnTo>
                    <a:pt x="454" y="160"/>
                  </a:lnTo>
                  <a:lnTo>
                    <a:pt x="464" y="160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76" y="158"/>
                  </a:lnTo>
                  <a:lnTo>
                    <a:pt x="482" y="158"/>
                  </a:lnTo>
                  <a:lnTo>
                    <a:pt x="492" y="154"/>
                  </a:lnTo>
                  <a:lnTo>
                    <a:pt x="502" y="148"/>
                  </a:lnTo>
                  <a:lnTo>
                    <a:pt x="508" y="144"/>
                  </a:lnTo>
                  <a:lnTo>
                    <a:pt x="508" y="144"/>
                  </a:lnTo>
                  <a:lnTo>
                    <a:pt x="518" y="144"/>
                  </a:lnTo>
                  <a:lnTo>
                    <a:pt x="526" y="142"/>
                  </a:lnTo>
                  <a:lnTo>
                    <a:pt x="526" y="142"/>
                  </a:lnTo>
                  <a:lnTo>
                    <a:pt x="536" y="152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46" y="190"/>
                  </a:lnTo>
                  <a:lnTo>
                    <a:pt x="554" y="218"/>
                  </a:lnTo>
                  <a:lnTo>
                    <a:pt x="560" y="248"/>
                  </a:lnTo>
                  <a:lnTo>
                    <a:pt x="560" y="248"/>
                  </a:lnTo>
                  <a:lnTo>
                    <a:pt x="544" y="252"/>
                  </a:lnTo>
                  <a:lnTo>
                    <a:pt x="530" y="256"/>
                  </a:lnTo>
                  <a:lnTo>
                    <a:pt x="518" y="264"/>
                  </a:lnTo>
                  <a:lnTo>
                    <a:pt x="510" y="272"/>
                  </a:lnTo>
                  <a:lnTo>
                    <a:pt x="510" y="272"/>
                  </a:lnTo>
                  <a:lnTo>
                    <a:pt x="482" y="276"/>
                  </a:lnTo>
                  <a:lnTo>
                    <a:pt x="482" y="276"/>
                  </a:lnTo>
                  <a:lnTo>
                    <a:pt x="478" y="272"/>
                  </a:lnTo>
                  <a:lnTo>
                    <a:pt x="470" y="270"/>
                  </a:lnTo>
                  <a:lnTo>
                    <a:pt x="462" y="268"/>
                  </a:lnTo>
                  <a:lnTo>
                    <a:pt x="448" y="268"/>
                  </a:lnTo>
                  <a:lnTo>
                    <a:pt x="448" y="268"/>
                  </a:lnTo>
                  <a:lnTo>
                    <a:pt x="420" y="270"/>
                  </a:lnTo>
                  <a:lnTo>
                    <a:pt x="390" y="274"/>
                  </a:lnTo>
                  <a:lnTo>
                    <a:pt x="364" y="280"/>
                  </a:lnTo>
                  <a:lnTo>
                    <a:pt x="344" y="286"/>
                  </a:lnTo>
                  <a:lnTo>
                    <a:pt x="340" y="286"/>
                  </a:lnTo>
                  <a:lnTo>
                    <a:pt x="340" y="288"/>
                  </a:lnTo>
                  <a:lnTo>
                    <a:pt x="340" y="288"/>
                  </a:lnTo>
                  <a:lnTo>
                    <a:pt x="304" y="274"/>
                  </a:lnTo>
                  <a:lnTo>
                    <a:pt x="304" y="274"/>
                  </a:lnTo>
                  <a:lnTo>
                    <a:pt x="306" y="270"/>
                  </a:lnTo>
                  <a:lnTo>
                    <a:pt x="310" y="264"/>
                  </a:lnTo>
                  <a:lnTo>
                    <a:pt x="318" y="256"/>
                  </a:lnTo>
                  <a:lnTo>
                    <a:pt x="338" y="244"/>
                  </a:lnTo>
                  <a:lnTo>
                    <a:pt x="338" y="244"/>
                  </a:lnTo>
                  <a:close/>
                  <a:moveTo>
                    <a:pt x="352" y="304"/>
                  </a:moveTo>
                  <a:lnTo>
                    <a:pt x="352" y="296"/>
                  </a:lnTo>
                  <a:lnTo>
                    <a:pt x="352" y="296"/>
                  </a:lnTo>
                  <a:lnTo>
                    <a:pt x="372" y="290"/>
                  </a:lnTo>
                  <a:lnTo>
                    <a:pt x="396" y="286"/>
                  </a:lnTo>
                  <a:lnTo>
                    <a:pt x="424" y="282"/>
                  </a:lnTo>
                  <a:lnTo>
                    <a:pt x="448" y="280"/>
                  </a:lnTo>
                  <a:lnTo>
                    <a:pt x="448" y="280"/>
                  </a:lnTo>
                  <a:lnTo>
                    <a:pt x="460" y="280"/>
                  </a:lnTo>
                  <a:lnTo>
                    <a:pt x="468" y="282"/>
                  </a:lnTo>
                  <a:lnTo>
                    <a:pt x="472" y="284"/>
                  </a:lnTo>
                  <a:lnTo>
                    <a:pt x="474" y="284"/>
                  </a:lnTo>
                  <a:lnTo>
                    <a:pt x="474" y="284"/>
                  </a:lnTo>
                  <a:lnTo>
                    <a:pt x="474" y="292"/>
                  </a:lnTo>
                  <a:lnTo>
                    <a:pt x="474" y="300"/>
                  </a:lnTo>
                  <a:lnTo>
                    <a:pt x="468" y="316"/>
                  </a:lnTo>
                  <a:lnTo>
                    <a:pt x="458" y="332"/>
                  </a:lnTo>
                  <a:lnTo>
                    <a:pt x="446" y="346"/>
                  </a:lnTo>
                  <a:lnTo>
                    <a:pt x="446" y="346"/>
                  </a:lnTo>
                  <a:lnTo>
                    <a:pt x="444" y="348"/>
                  </a:lnTo>
                  <a:lnTo>
                    <a:pt x="444" y="348"/>
                  </a:lnTo>
                  <a:lnTo>
                    <a:pt x="440" y="352"/>
                  </a:lnTo>
                  <a:lnTo>
                    <a:pt x="432" y="356"/>
                  </a:lnTo>
                  <a:lnTo>
                    <a:pt x="424" y="360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380" y="368"/>
                  </a:lnTo>
                  <a:lnTo>
                    <a:pt x="380" y="368"/>
                  </a:lnTo>
                  <a:lnTo>
                    <a:pt x="372" y="366"/>
                  </a:lnTo>
                  <a:lnTo>
                    <a:pt x="366" y="364"/>
                  </a:lnTo>
                  <a:lnTo>
                    <a:pt x="364" y="362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60" y="350"/>
                  </a:lnTo>
                  <a:lnTo>
                    <a:pt x="358" y="338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2" y="304"/>
                  </a:lnTo>
                  <a:close/>
                  <a:moveTo>
                    <a:pt x="242" y="348"/>
                  </a:moveTo>
                  <a:lnTo>
                    <a:pt x="240" y="344"/>
                  </a:lnTo>
                  <a:lnTo>
                    <a:pt x="240" y="344"/>
                  </a:lnTo>
                  <a:lnTo>
                    <a:pt x="232" y="330"/>
                  </a:lnTo>
                  <a:lnTo>
                    <a:pt x="228" y="312"/>
                  </a:lnTo>
                  <a:lnTo>
                    <a:pt x="226" y="304"/>
                  </a:lnTo>
                  <a:lnTo>
                    <a:pt x="226" y="296"/>
                  </a:lnTo>
                  <a:lnTo>
                    <a:pt x="228" y="288"/>
                  </a:lnTo>
                  <a:lnTo>
                    <a:pt x="232" y="282"/>
                  </a:lnTo>
                  <a:lnTo>
                    <a:pt x="232" y="282"/>
                  </a:lnTo>
                  <a:lnTo>
                    <a:pt x="238" y="276"/>
                  </a:lnTo>
                  <a:lnTo>
                    <a:pt x="242" y="272"/>
                  </a:lnTo>
                  <a:lnTo>
                    <a:pt x="248" y="270"/>
                  </a:lnTo>
                  <a:lnTo>
                    <a:pt x="254" y="270"/>
                  </a:lnTo>
                  <a:lnTo>
                    <a:pt x="254" y="270"/>
                  </a:lnTo>
                  <a:lnTo>
                    <a:pt x="262" y="272"/>
                  </a:lnTo>
                  <a:lnTo>
                    <a:pt x="270" y="276"/>
                  </a:lnTo>
                  <a:lnTo>
                    <a:pt x="278" y="282"/>
                  </a:lnTo>
                  <a:lnTo>
                    <a:pt x="284" y="290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90" y="300"/>
                  </a:lnTo>
                  <a:lnTo>
                    <a:pt x="294" y="314"/>
                  </a:lnTo>
                  <a:lnTo>
                    <a:pt x="294" y="328"/>
                  </a:lnTo>
                  <a:lnTo>
                    <a:pt x="308" y="336"/>
                  </a:lnTo>
                  <a:lnTo>
                    <a:pt x="308" y="336"/>
                  </a:lnTo>
                  <a:lnTo>
                    <a:pt x="304" y="288"/>
                  </a:lnTo>
                  <a:lnTo>
                    <a:pt x="340" y="304"/>
                  </a:lnTo>
                  <a:lnTo>
                    <a:pt x="338" y="308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6" y="338"/>
                  </a:lnTo>
                  <a:lnTo>
                    <a:pt x="348" y="354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6" y="372"/>
                  </a:lnTo>
                  <a:lnTo>
                    <a:pt x="362" y="376"/>
                  </a:lnTo>
                  <a:lnTo>
                    <a:pt x="370" y="378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394" y="378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28" y="372"/>
                  </a:lnTo>
                  <a:lnTo>
                    <a:pt x="440" y="368"/>
                  </a:lnTo>
                  <a:lnTo>
                    <a:pt x="446" y="362"/>
                  </a:lnTo>
                  <a:lnTo>
                    <a:pt x="452" y="358"/>
                  </a:lnTo>
                  <a:lnTo>
                    <a:pt x="452" y="358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66" y="344"/>
                  </a:lnTo>
                  <a:lnTo>
                    <a:pt x="476" y="328"/>
                  </a:lnTo>
                  <a:lnTo>
                    <a:pt x="484" y="312"/>
                  </a:lnTo>
                  <a:lnTo>
                    <a:pt x="488" y="294"/>
                  </a:lnTo>
                  <a:lnTo>
                    <a:pt x="488" y="294"/>
                  </a:lnTo>
                  <a:lnTo>
                    <a:pt x="496" y="292"/>
                  </a:lnTo>
                  <a:lnTo>
                    <a:pt x="506" y="292"/>
                  </a:lnTo>
                  <a:lnTo>
                    <a:pt x="506" y="292"/>
                  </a:lnTo>
                  <a:lnTo>
                    <a:pt x="506" y="308"/>
                  </a:lnTo>
                  <a:lnTo>
                    <a:pt x="510" y="322"/>
                  </a:lnTo>
                  <a:lnTo>
                    <a:pt x="516" y="336"/>
                  </a:lnTo>
                  <a:lnTo>
                    <a:pt x="522" y="346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8"/>
                  </a:lnTo>
                  <a:lnTo>
                    <a:pt x="526" y="350"/>
                  </a:lnTo>
                  <a:lnTo>
                    <a:pt x="530" y="354"/>
                  </a:lnTo>
                  <a:lnTo>
                    <a:pt x="536" y="356"/>
                  </a:lnTo>
                  <a:lnTo>
                    <a:pt x="544" y="358"/>
                  </a:lnTo>
                  <a:lnTo>
                    <a:pt x="544" y="358"/>
                  </a:lnTo>
                  <a:lnTo>
                    <a:pt x="552" y="358"/>
                  </a:lnTo>
                  <a:lnTo>
                    <a:pt x="552" y="358"/>
                  </a:lnTo>
                  <a:lnTo>
                    <a:pt x="560" y="356"/>
                  </a:lnTo>
                  <a:lnTo>
                    <a:pt x="560" y="356"/>
                  </a:lnTo>
                  <a:lnTo>
                    <a:pt x="554" y="390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36" y="466"/>
                  </a:lnTo>
                  <a:lnTo>
                    <a:pt x="536" y="466"/>
                  </a:lnTo>
                  <a:lnTo>
                    <a:pt x="524" y="516"/>
                  </a:lnTo>
                  <a:lnTo>
                    <a:pt x="524" y="516"/>
                  </a:lnTo>
                  <a:lnTo>
                    <a:pt x="522" y="518"/>
                  </a:lnTo>
                  <a:lnTo>
                    <a:pt x="516" y="522"/>
                  </a:lnTo>
                  <a:lnTo>
                    <a:pt x="500" y="526"/>
                  </a:lnTo>
                  <a:lnTo>
                    <a:pt x="480" y="530"/>
                  </a:lnTo>
                  <a:lnTo>
                    <a:pt x="470" y="530"/>
                  </a:lnTo>
                  <a:lnTo>
                    <a:pt x="464" y="528"/>
                  </a:lnTo>
                  <a:lnTo>
                    <a:pt x="464" y="528"/>
                  </a:lnTo>
                  <a:lnTo>
                    <a:pt x="436" y="518"/>
                  </a:lnTo>
                  <a:lnTo>
                    <a:pt x="414" y="506"/>
                  </a:lnTo>
                  <a:lnTo>
                    <a:pt x="414" y="506"/>
                  </a:lnTo>
                  <a:lnTo>
                    <a:pt x="394" y="494"/>
                  </a:lnTo>
                  <a:lnTo>
                    <a:pt x="376" y="486"/>
                  </a:lnTo>
                  <a:lnTo>
                    <a:pt x="376" y="486"/>
                  </a:lnTo>
                  <a:lnTo>
                    <a:pt x="364" y="478"/>
                  </a:lnTo>
                  <a:lnTo>
                    <a:pt x="352" y="470"/>
                  </a:lnTo>
                  <a:lnTo>
                    <a:pt x="342" y="462"/>
                  </a:lnTo>
                  <a:lnTo>
                    <a:pt x="332" y="450"/>
                  </a:lnTo>
                  <a:lnTo>
                    <a:pt x="324" y="436"/>
                  </a:lnTo>
                  <a:lnTo>
                    <a:pt x="316" y="416"/>
                  </a:lnTo>
                  <a:lnTo>
                    <a:pt x="310" y="390"/>
                  </a:lnTo>
                  <a:lnTo>
                    <a:pt x="302" y="358"/>
                  </a:lnTo>
                  <a:lnTo>
                    <a:pt x="296" y="360"/>
                  </a:lnTo>
                  <a:lnTo>
                    <a:pt x="296" y="360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290" y="370"/>
                  </a:lnTo>
                  <a:lnTo>
                    <a:pt x="284" y="374"/>
                  </a:lnTo>
                  <a:lnTo>
                    <a:pt x="278" y="372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66" y="370"/>
                  </a:lnTo>
                  <a:lnTo>
                    <a:pt x="256" y="364"/>
                  </a:lnTo>
                  <a:lnTo>
                    <a:pt x="248" y="358"/>
                  </a:lnTo>
                  <a:lnTo>
                    <a:pt x="242" y="348"/>
                  </a:lnTo>
                  <a:lnTo>
                    <a:pt x="242" y="348"/>
                  </a:lnTo>
                  <a:close/>
                  <a:moveTo>
                    <a:pt x="408" y="758"/>
                  </a:moveTo>
                  <a:lnTo>
                    <a:pt x="408" y="758"/>
                  </a:lnTo>
                  <a:lnTo>
                    <a:pt x="372" y="730"/>
                  </a:lnTo>
                  <a:lnTo>
                    <a:pt x="342" y="706"/>
                  </a:lnTo>
                  <a:lnTo>
                    <a:pt x="318" y="686"/>
                  </a:lnTo>
                  <a:lnTo>
                    <a:pt x="302" y="668"/>
                  </a:lnTo>
                  <a:lnTo>
                    <a:pt x="290" y="654"/>
                  </a:lnTo>
                  <a:lnTo>
                    <a:pt x="282" y="642"/>
                  </a:lnTo>
                  <a:lnTo>
                    <a:pt x="276" y="63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4" y="604"/>
                  </a:lnTo>
                  <a:lnTo>
                    <a:pt x="278" y="582"/>
                  </a:lnTo>
                  <a:lnTo>
                    <a:pt x="284" y="562"/>
                  </a:lnTo>
                  <a:lnTo>
                    <a:pt x="288" y="544"/>
                  </a:lnTo>
                  <a:lnTo>
                    <a:pt x="292" y="544"/>
                  </a:lnTo>
                  <a:lnTo>
                    <a:pt x="292" y="544"/>
                  </a:lnTo>
                  <a:lnTo>
                    <a:pt x="296" y="532"/>
                  </a:lnTo>
                  <a:lnTo>
                    <a:pt x="298" y="518"/>
                  </a:lnTo>
                  <a:lnTo>
                    <a:pt x="300" y="494"/>
                  </a:lnTo>
                  <a:lnTo>
                    <a:pt x="300" y="472"/>
                  </a:lnTo>
                  <a:lnTo>
                    <a:pt x="298" y="454"/>
                  </a:lnTo>
                  <a:lnTo>
                    <a:pt x="296" y="452"/>
                  </a:lnTo>
                  <a:lnTo>
                    <a:pt x="296" y="452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4" y="376"/>
                  </a:lnTo>
                  <a:lnTo>
                    <a:pt x="298" y="372"/>
                  </a:lnTo>
                  <a:lnTo>
                    <a:pt x="298" y="372"/>
                  </a:lnTo>
                  <a:lnTo>
                    <a:pt x="306" y="402"/>
                  </a:lnTo>
                  <a:lnTo>
                    <a:pt x="312" y="426"/>
                  </a:lnTo>
                  <a:lnTo>
                    <a:pt x="320" y="444"/>
                  </a:lnTo>
                  <a:lnTo>
                    <a:pt x="328" y="458"/>
                  </a:lnTo>
                  <a:lnTo>
                    <a:pt x="338" y="468"/>
                  </a:lnTo>
                  <a:lnTo>
                    <a:pt x="348" y="476"/>
                  </a:lnTo>
                  <a:lnTo>
                    <a:pt x="374" y="492"/>
                  </a:lnTo>
                  <a:lnTo>
                    <a:pt x="374" y="492"/>
                  </a:lnTo>
                  <a:lnTo>
                    <a:pt x="390" y="500"/>
                  </a:lnTo>
                  <a:lnTo>
                    <a:pt x="410" y="512"/>
                  </a:lnTo>
                  <a:lnTo>
                    <a:pt x="410" y="512"/>
                  </a:lnTo>
                  <a:lnTo>
                    <a:pt x="434" y="524"/>
                  </a:lnTo>
                  <a:lnTo>
                    <a:pt x="462" y="534"/>
                  </a:lnTo>
                  <a:lnTo>
                    <a:pt x="462" y="534"/>
                  </a:lnTo>
                  <a:lnTo>
                    <a:pt x="474" y="536"/>
                  </a:lnTo>
                  <a:lnTo>
                    <a:pt x="474" y="536"/>
                  </a:lnTo>
                  <a:lnTo>
                    <a:pt x="492" y="534"/>
                  </a:lnTo>
                  <a:lnTo>
                    <a:pt x="508" y="530"/>
                  </a:lnTo>
                  <a:lnTo>
                    <a:pt x="522" y="524"/>
                  </a:lnTo>
                  <a:lnTo>
                    <a:pt x="526" y="522"/>
                  </a:lnTo>
                  <a:lnTo>
                    <a:pt x="530" y="518"/>
                  </a:lnTo>
                  <a:lnTo>
                    <a:pt x="530" y="518"/>
                  </a:lnTo>
                  <a:lnTo>
                    <a:pt x="530" y="512"/>
                  </a:lnTo>
                  <a:lnTo>
                    <a:pt x="530" y="512"/>
                  </a:lnTo>
                  <a:lnTo>
                    <a:pt x="530" y="558"/>
                  </a:lnTo>
                  <a:lnTo>
                    <a:pt x="532" y="582"/>
                  </a:lnTo>
                  <a:lnTo>
                    <a:pt x="534" y="606"/>
                  </a:lnTo>
                  <a:lnTo>
                    <a:pt x="534" y="606"/>
                  </a:lnTo>
                  <a:lnTo>
                    <a:pt x="534" y="614"/>
                  </a:lnTo>
                  <a:lnTo>
                    <a:pt x="534" y="622"/>
                  </a:lnTo>
                  <a:lnTo>
                    <a:pt x="526" y="642"/>
                  </a:lnTo>
                  <a:lnTo>
                    <a:pt x="514" y="664"/>
                  </a:lnTo>
                  <a:lnTo>
                    <a:pt x="498" y="688"/>
                  </a:lnTo>
                  <a:lnTo>
                    <a:pt x="478" y="710"/>
                  </a:lnTo>
                  <a:lnTo>
                    <a:pt x="456" y="730"/>
                  </a:lnTo>
                  <a:lnTo>
                    <a:pt x="432" y="748"/>
                  </a:lnTo>
                  <a:lnTo>
                    <a:pt x="420" y="754"/>
                  </a:lnTo>
                  <a:lnTo>
                    <a:pt x="408" y="758"/>
                  </a:lnTo>
                  <a:lnTo>
                    <a:pt x="408" y="758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10572" y="3492586"/>
              <a:ext cx="1807502" cy="726347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200" noProof="1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200" noProof="1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16645" y="2789998"/>
              <a:ext cx="1402198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noProof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23493" y="3034210"/>
              <a:ext cx="1395351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  <a:cs typeface="+mn-ea"/>
                  <a:sym typeface="+mn-lt"/>
                </a:rPr>
                <a:t>关键词</a:t>
              </a:r>
              <a:endParaRPr lang="zh-CN" altLang="en-US" sz="1400" noProof="1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82364" y="1325899"/>
            <a:ext cx="1807502" cy="2893043"/>
            <a:chOff x="2682364" y="1325899"/>
            <a:chExt cx="1807502" cy="2893043"/>
          </a:xfrm>
        </p:grpSpPr>
        <p:sp>
          <p:nvSpPr>
            <p:cNvPr id="13" name="矩形: 圆角 12"/>
            <p:cNvSpPr/>
            <p:nvPr/>
          </p:nvSpPr>
          <p:spPr>
            <a:xfrm>
              <a:off x="2895276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888409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: 形状 14"/>
            <p:cNvSpPr/>
            <p:nvPr/>
          </p:nvSpPr>
          <p:spPr>
            <a:xfrm rot="18914936">
              <a:off x="3526387" y="3228698"/>
              <a:ext cx="47936" cy="170375"/>
            </a:xfrm>
            <a:custGeom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 rot="2703745">
              <a:off x="3613476" y="3228050"/>
              <a:ext cx="47936" cy="171929"/>
            </a:xfrm>
            <a:custGeom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3708276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2682364" y="3492595"/>
              <a:ext cx="1807502" cy="726347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200" noProof="1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200" noProof="1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88437" y="2789997"/>
              <a:ext cx="1402198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noProof="1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895276" y="3034219"/>
              <a:ext cx="1395351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  <a:cs typeface="+mn-ea"/>
                  <a:sym typeface="+mn-lt"/>
                </a:rPr>
                <a:t>关键词</a:t>
              </a:r>
              <a:endParaRPr lang="zh-CN" altLang="en-US" sz="1400" noProof="1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3070362" y="1738729"/>
              <a:ext cx="978622" cy="935723"/>
            </a:xfrm>
            <a:custGeom>
              <a:gdLst>
                <a:gd name="T0" fmla="*/ 656 w 730"/>
                <a:gd name="T1" fmla="*/ 504 h 698"/>
                <a:gd name="T2" fmla="*/ 552 w 730"/>
                <a:gd name="T3" fmla="*/ 428 h 698"/>
                <a:gd name="T4" fmla="*/ 524 w 730"/>
                <a:gd name="T5" fmla="*/ 302 h 698"/>
                <a:gd name="T6" fmla="*/ 492 w 730"/>
                <a:gd name="T7" fmla="*/ 110 h 698"/>
                <a:gd name="T8" fmla="*/ 436 w 730"/>
                <a:gd name="T9" fmla="*/ 26 h 698"/>
                <a:gd name="T10" fmla="*/ 380 w 730"/>
                <a:gd name="T11" fmla="*/ 2 h 698"/>
                <a:gd name="T12" fmla="*/ 316 w 730"/>
                <a:gd name="T13" fmla="*/ 4 h 698"/>
                <a:gd name="T14" fmla="*/ 246 w 730"/>
                <a:gd name="T15" fmla="*/ 44 h 698"/>
                <a:gd name="T16" fmla="*/ 202 w 730"/>
                <a:gd name="T17" fmla="*/ 136 h 698"/>
                <a:gd name="T18" fmla="*/ 170 w 730"/>
                <a:gd name="T19" fmla="*/ 304 h 698"/>
                <a:gd name="T20" fmla="*/ 134 w 730"/>
                <a:gd name="T21" fmla="*/ 486 h 698"/>
                <a:gd name="T22" fmla="*/ 58 w 730"/>
                <a:gd name="T23" fmla="*/ 526 h 698"/>
                <a:gd name="T24" fmla="*/ 32 w 730"/>
                <a:gd name="T25" fmla="*/ 562 h 698"/>
                <a:gd name="T26" fmla="*/ 718 w 730"/>
                <a:gd name="T27" fmla="*/ 632 h 698"/>
                <a:gd name="T28" fmla="*/ 278 w 730"/>
                <a:gd name="T29" fmla="*/ 134 h 698"/>
                <a:gd name="T30" fmla="*/ 326 w 730"/>
                <a:gd name="T31" fmla="*/ 94 h 698"/>
                <a:gd name="T32" fmla="*/ 380 w 730"/>
                <a:gd name="T33" fmla="*/ 122 h 698"/>
                <a:gd name="T34" fmla="*/ 426 w 730"/>
                <a:gd name="T35" fmla="*/ 182 h 698"/>
                <a:gd name="T36" fmla="*/ 456 w 730"/>
                <a:gd name="T37" fmla="*/ 258 h 698"/>
                <a:gd name="T38" fmla="*/ 430 w 730"/>
                <a:gd name="T39" fmla="*/ 340 h 698"/>
                <a:gd name="T40" fmla="*/ 382 w 730"/>
                <a:gd name="T41" fmla="*/ 396 h 698"/>
                <a:gd name="T42" fmla="*/ 332 w 730"/>
                <a:gd name="T43" fmla="*/ 402 h 698"/>
                <a:gd name="T44" fmla="*/ 292 w 730"/>
                <a:gd name="T45" fmla="*/ 376 h 698"/>
                <a:gd name="T46" fmla="*/ 256 w 730"/>
                <a:gd name="T47" fmla="*/ 310 h 698"/>
                <a:gd name="T48" fmla="*/ 242 w 730"/>
                <a:gd name="T49" fmla="*/ 200 h 698"/>
                <a:gd name="T50" fmla="*/ 278 w 730"/>
                <a:gd name="T51" fmla="*/ 134 h 698"/>
                <a:gd name="T52" fmla="*/ 208 w 730"/>
                <a:gd name="T53" fmla="*/ 552 h 698"/>
                <a:gd name="T54" fmla="*/ 266 w 730"/>
                <a:gd name="T55" fmla="*/ 602 h 698"/>
                <a:gd name="T56" fmla="*/ 258 w 730"/>
                <a:gd name="T57" fmla="*/ 594 h 698"/>
                <a:gd name="T58" fmla="*/ 236 w 730"/>
                <a:gd name="T59" fmla="*/ 570 h 698"/>
                <a:gd name="T60" fmla="*/ 286 w 730"/>
                <a:gd name="T61" fmla="*/ 588 h 698"/>
                <a:gd name="T62" fmla="*/ 252 w 730"/>
                <a:gd name="T63" fmla="*/ 552 h 698"/>
                <a:gd name="T64" fmla="*/ 264 w 730"/>
                <a:gd name="T65" fmla="*/ 554 h 698"/>
                <a:gd name="T66" fmla="*/ 250 w 730"/>
                <a:gd name="T67" fmla="*/ 464 h 698"/>
                <a:gd name="T68" fmla="*/ 276 w 730"/>
                <a:gd name="T69" fmla="*/ 518 h 698"/>
                <a:gd name="T70" fmla="*/ 262 w 730"/>
                <a:gd name="T71" fmla="*/ 462 h 698"/>
                <a:gd name="T72" fmla="*/ 270 w 730"/>
                <a:gd name="T73" fmla="*/ 356 h 698"/>
                <a:gd name="T74" fmla="*/ 298 w 730"/>
                <a:gd name="T75" fmla="*/ 388 h 698"/>
                <a:gd name="T76" fmla="*/ 352 w 730"/>
                <a:gd name="T77" fmla="*/ 410 h 698"/>
                <a:gd name="T78" fmla="*/ 384 w 730"/>
                <a:gd name="T79" fmla="*/ 402 h 698"/>
                <a:gd name="T80" fmla="*/ 430 w 730"/>
                <a:gd name="T81" fmla="*/ 352 h 698"/>
                <a:gd name="T82" fmla="*/ 446 w 730"/>
                <a:gd name="T83" fmla="*/ 466 h 698"/>
                <a:gd name="T84" fmla="*/ 456 w 730"/>
                <a:gd name="T85" fmla="*/ 542 h 698"/>
                <a:gd name="T86" fmla="*/ 464 w 730"/>
                <a:gd name="T87" fmla="*/ 526 h 698"/>
                <a:gd name="T88" fmla="*/ 456 w 730"/>
                <a:gd name="T89" fmla="*/ 572 h 698"/>
                <a:gd name="T90" fmla="*/ 472 w 730"/>
                <a:gd name="T91" fmla="*/ 552 h 698"/>
                <a:gd name="T92" fmla="*/ 450 w 730"/>
                <a:gd name="T93" fmla="*/ 600 h 698"/>
                <a:gd name="T94" fmla="*/ 480 w 730"/>
                <a:gd name="T95" fmla="*/ 544 h 698"/>
                <a:gd name="T96" fmla="*/ 464 w 730"/>
                <a:gd name="T97" fmla="*/ 604 h 698"/>
                <a:gd name="T98" fmla="*/ 464 w 730"/>
                <a:gd name="T99" fmla="*/ 612 h 698"/>
                <a:gd name="T100" fmla="*/ 498 w 730"/>
                <a:gd name="T101" fmla="*/ 572 h 698"/>
                <a:gd name="T102" fmla="*/ 490 w 730"/>
                <a:gd name="T103" fmla="*/ 598 h 698"/>
                <a:gd name="T104" fmla="*/ 420 w 730"/>
                <a:gd name="T105" fmla="*/ 638 h 698"/>
                <a:gd name="T106" fmla="*/ 324 w 730"/>
                <a:gd name="T107" fmla="*/ 646 h 698"/>
                <a:gd name="T108" fmla="*/ 224 w 730"/>
                <a:gd name="T109" fmla="*/ 580 h 698"/>
                <a:gd name="T110" fmla="*/ 522 w 730"/>
                <a:gd name="T111" fmla="*/ 524 h 698"/>
                <a:gd name="T112" fmla="*/ 510 w 730"/>
                <a:gd name="T113" fmla="*/ 574 h 6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0" h="698">
                  <a:moveTo>
                    <a:pt x="690" y="534"/>
                  </a:moveTo>
                  <a:lnTo>
                    <a:pt x="690" y="534"/>
                  </a:lnTo>
                  <a:lnTo>
                    <a:pt x="684" y="524"/>
                  </a:lnTo>
                  <a:lnTo>
                    <a:pt x="672" y="514"/>
                  </a:lnTo>
                  <a:lnTo>
                    <a:pt x="656" y="504"/>
                  </a:lnTo>
                  <a:lnTo>
                    <a:pt x="638" y="494"/>
                  </a:lnTo>
                  <a:lnTo>
                    <a:pt x="602" y="476"/>
                  </a:lnTo>
                  <a:lnTo>
                    <a:pt x="570" y="462"/>
                  </a:lnTo>
                  <a:lnTo>
                    <a:pt x="570" y="462"/>
                  </a:lnTo>
                  <a:lnTo>
                    <a:pt x="552" y="428"/>
                  </a:lnTo>
                  <a:lnTo>
                    <a:pt x="542" y="406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28" y="344"/>
                  </a:lnTo>
                  <a:lnTo>
                    <a:pt x="524" y="302"/>
                  </a:lnTo>
                  <a:lnTo>
                    <a:pt x="520" y="250"/>
                  </a:lnTo>
                  <a:lnTo>
                    <a:pt x="508" y="180"/>
                  </a:lnTo>
                  <a:lnTo>
                    <a:pt x="508" y="180"/>
                  </a:lnTo>
                  <a:lnTo>
                    <a:pt x="500" y="142"/>
                  </a:lnTo>
                  <a:lnTo>
                    <a:pt x="492" y="110"/>
                  </a:lnTo>
                  <a:lnTo>
                    <a:pt x="482" y="84"/>
                  </a:lnTo>
                  <a:lnTo>
                    <a:pt x="470" y="64"/>
                  </a:lnTo>
                  <a:lnTo>
                    <a:pt x="458" y="48"/>
                  </a:lnTo>
                  <a:lnTo>
                    <a:pt x="448" y="36"/>
                  </a:lnTo>
                  <a:lnTo>
                    <a:pt x="436" y="26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10" y="12"/>
                  </a:lnTo>
                  <a:lnTo>
                    <a:pt x="396" y="6"/>
                  </a:lnTo>
                  <a:lnTo>
                    <a:pt x="380" y="2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24" y="2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298" y="8"/>
                  </a:lnTo>
                  <a:lnTo>
                    <a:pt x="286" y="14"/>
                  </a:lnTo>
                  <a:lnTo>
                    <a:pt x="272" y="20"/>
                  </a:lnTo>
                  <a:lnTo>
                    <a:pt x="260" y="30"/>
                  </a:lnTo>
                  <a:lnTo>
                    <a:pt x="246" y="44"/>
                  </a:lnTo>
                  <a:lnTo>
                    <a:pt x="234" y="6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12" y="106"/>
                  </a:lnTo>
                  <a:lnTo>
                    <a:pt x="202" y="136"/>
                  </a:lnTo>
                  <a:lnTo>
                    <a:pt x="194" y="168"/>
                  </a:lnTo>
                  <a:lnTo>
                    <a:pt x="186" y="200"/>
                  </a:lnTo>
                  <a:lnTo>
                    <a:pt x="176" y="260"/>
                  </a:lnTo>
                  <a:lnTo>
                    <a:pt x="170" y="304"/>
                  </a:lnTo>
                  <a:lnTo>
                    <a:pt x="170" y="304"/>
                  </a:lnTo>
                  <a:lnTo>
                    <a:pt x="164" y="374"/>
                  </a:lnTo>
                  <a:lnTo>
                    <a:pt x="164" y="374"/>
                  </a:lnTo>
                  <a:lnTo>
                    <a:pt x="152" y="420"/>
                  </a:lnTo>
                  <a:lnTo>
                    <a:pt x="142" y="458"/>
                  </a:lnTo>
                  <a:lnTo>
                    <a:pt x="134" y="486"/>
                  </a:lnTo>
                  <a:lnTo>
                    <a:pt x="134" y="486"/>
                  </a:lnTo>
                  <a:lnTo>
                    <a:pt x="98" y="502"/>
                  </a:lnTo>
                  <a:lnTo>
                    <a:pt x="98" y="502"/>
                  </a:lnTo>
                  <a:lnTo>
                    <a:pt x="78" y="512"/>
                  </a:lnTo>
                  <a:lnTo>
                    <a:pt x="58" y="526"/>
                  </a:lnTo>
                  <a:lnTo>
                    <a:pt x="50" y="534"/>
                  </a:lnTo>
                  <a:lnTo>
                    <a:pt x="42" y="544"/>
                  </a:lnTo>
                  <a:lnTo>
                    <a:pt x="34" y="552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0" y="698"/>
                  </a:lnTo>
                  <a:lnTo>
                    <a:pt x="730" y="698"/>
                  </a:lnTo>
                  <a:lnTo>
                    <a:pt x="730" y="698"/>
                  </a:lnTo>
                  <a:lnTo>
                    <a:pt x="726" y="678"/>
                  </a:lnTo>
                  <a:lnTo>
                    <a:pt x="718" y="632"/>
                  </a:lnTo>
                  <a:lnTo>
                    <a:pt x="706" y="578"/>
                  </a:lnTo>
                  <a:lnTo>
                    <a:pt x="698" y="554"/>
                  </a:lnTo>
                  <a:lnTo>
                    <a:pt x="690" y="534"/>
                  </a:lnTo>
                  <a:lnTo>
                    <a:pt x="690" y="534"/>
                  </a:lnTo>
                  <a:close/>
                  <a:moveTo>
                    <a:pt x="278" y="134"/>
                  </a:moveTo>
                  <a:lnTo>
                    <a:pt x="278" y="134"/>
                  </a:lnTo>
                  <a:lnTo>
                    <a:pt x="292" y="124"/>
                  </a:lnTo>
                  <a:lnTo>
                    <a:pt x="308" y="112"/>
                  </a:lnTo>
                  <a:lnTo>
                    <a:pt x="320" y="100"/>
                  </a:lnTo>
                  <a:lnTo>
                    <a:pt x="326" y="94"/>
                  </a:lnTo>
                  <a:lnTo>
                    <a:pt x="326" y="94"/>
                  </a:lnTo>
                  <a:lnTo>
                    <a:pt x="340" y="96"/>
                  </a:lnTo>
                  <a:lnTo>
                    <a:pt x="354" y="102"/>
                  </a:lnTo>
                  <a:lnTo>
                    <a:pt x="366" y="110"/>
                  </a:lnTo>
                  <a:lnTo>
                    <a:pt x="380" y="122"/>
                  </a:lnTo>
                  <a:lnTo>
                    <a:pt x="392" y="134"/>
                  </a:lnTo>
                  <a:lnTo>
                    <a:pt x="404" y="148"/>
                  </a:lnTo>
                  <a:lnTo>
                    <a:pt x="416" y="164"/>
                  </a:lnTo>
                  <a:lnTo>
                    <a:pt x="426" y="182"/>
                  </a:lnTo>
                  <a:lnTo>
                    <a:pt x="426" y="182"/>
                  </a:lnTo>
                  <a:lnTo>
                    <a:pt x="446" y="224"/>
                  </a:lnTo>
                  <a:lnTo>
                    <a:pt x="458" y="250"/>
                  </a:lnTo>
                  <a:lnTo>
                    <a:pt x="458" y="250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2" y="284"/>
                  </a:lnTo>
                  <a:lnTo>
                    <a:pt x="448" y="304"/>
                  </a:lnTo>
                  <a:lnTo>
                    <a:pt x="448" y="304"/>
                  </a:lnTo>
                  <a:lnTo>
                    <a:pt x="440" y="322"/>
                  </a:lnTo>
                  <a:lnTo>
                    <a:pt x="430" y="340"/>
                  </a:lnTo>
                  <a:lnTo>
                    <a:pt x="420" y="356"/>
                  </a:lnTo>
                  <a:lnTo>
                    <a:pt x="408" y="374"/>
                  </a:lnTo>
                  <a:lnTo>
                    <a:pt x="408" y="374"/>
                  </a:lnTo>
                  <a:lnTo>
                    <a:pt x="396" y="388"/>
                  </a:lnTo>
                  <a:lnTo>
                    <a:pt x="382" y="396"/>
                  </a:lnTo>
                  <a:lnTo>
                    <a:pt x="368" y="402"/>
                  </a:lnTo>
                  <a:lnTo>
                    <a:pt x="352" y="404"/>
                  </a:lnTo>
                  <a:lnTo>
                    <a:pt x="352" y="404"/>
                  </a:lnTo>
                  <a:lnTo>
                    <a:pt x="342" y="404"/>
                  </a:lnTo>
                  <a:lnTo>
                    <a:pt x="332" y="402"/>
                  </a:lnTo>
                  <a:lnTo>
                    <a:pt x="324" y="398"/>
                  </a:lnTo>
                  <a:lnTo>
                    <a:pt x="316" y="394"/>
                  </a:lnTo>
                  <a:lnTo>
                    <a:pt x="302" y="384"/>
                  </a:lnTo>
                  <a:lnTo>
                    <a:pt x="292" y="376"/>
                  </a:lnTo>
                  <a:lnTo>
                    <a:pt x="292" y="376"/>
                  </a:lnTo>
                  <a:lnTo>
                    <a:pt x="276" y="358"/>
                  </a:lnTo>
                  <a:lnTo>
                    <a:pt x="270" y="346"/>
                  </a:lnTo>
                  <a:lnTo>
                    <a:pt x="264" y="334"/>
                  </a:lnTo>
                  <a:lnTo>
                    <a:pt x="264" y="334"/>
                  </a:lnTo>
                  <a:lnTo>
                    <a:pt x="256" y="310"/>
                  </a:lnTo>
                  <a:lnTo>
                    <a:pt x="248" y="284"/>
                  </a:lnTo>
                  <a:lnTo>
                    <a:pt x="248" y="284"/>
                  </a:lnTo>
                  <a:lnTo>
                    <a:pt x="244" y="238"/>
                  </a:lnTo>
                  <a:lnTo>
                    <a:pt x="242" y="200"/>
                  </a:lnTo>
                  <a:lnTo>
                    <a:pt x="242" y="200"/>
                  </a:lnTo>
                  <a:lnTo>
                    <a:pt x="246" y="182"/>
                  </a:lnTo>
                  <a:lnTo>
                    <a:pt x="254" y="162"/>
                  </a:lnTo>
                  <a:lnTo>
                    <a:pt x="266" y="144"/>
                  </a:lnTo>
                  <a:lnTo>
                    <a:pt x="272" y="138"/>
                  </a:lnTo>
                  <a:lnTo>
                    <a:pt x="278" y="134"/>
                  </a:lnTo>
                  <a:lnTo>
                    <a:pt x="278" y="134"/>
                  </a:lnTo>
                  <a:close/>
                  <a:moveTo>
                    <a:pt x="224" y="580"/>
                  </a:moveTo>
                  <a:lnTo>
                    <a:pt x="224" y="580"/>
                  </a:lnTo>
                  <a:lnTo>
                    <a:pt x="216" y="566"/>
                  </a:lnTo>
                  <a:lnTo>
                    <a:pt x="208" y="552"/>
                  </a:lnTo>
                  <a:lnTo>
                    <a:pt x="208" y="552"/>
                  </a:lnTo>
                  <a:lnTo>
                    <a:pt x="216" y="562"/>
                  </a:lnTo>
                  <a:lnTo>
                    <a:pt x="226" y="572"/>
                  </a:lnTo>
                  <a:lnTo>
                    <a:pt x="248" y="590"/>
                  </a:lnTo>
                  <a:lnTo>
                    <a:pt x="266" y="602"/>
                  </a:lnTo>
                  <a:lnTo>
                    <a:pt x="272" y="606"/>
                  </a:lnTo>
                  <a:lnTo>
                    <a:pt x="276" y="606"/>
                  </a:lnTo>
                  <a:lnTo>
                    <a:pt x="276" y="606"/>
                  </a:lnTo>
                  <a:lnTo>
                    <a:pt x="268" y="600"/>
                  </a:lnTo>
                  <a:lnTo>
                    <a:pt x="258" y="594"/>
                  </a:lnTo>
                  <a:lnTo>
                    <a:pt x="240" y="578"/>
                  </a:lnTo>
                  <a:lnTo>
                    <a:pt x="228" y="566"/>
                  </a:lnTo>
                  <a:lnTo>
                    <a:pt x="222" y="558"/>
                  </a:lnTo>
                  <a:lnTo>
                    <a:pt x="222" y="558"/>
                  </a:lnTo>
                  <a:lnTo>
                    <a:pt x="236" y="570"/>
                  </a:lnTo>
                  <a:lnTo>
                    <a:pt x="248" y="578"/>
                  </a:lnTo>
                  <a:lnTo>
                    <a:pt x="260" y="582"/>
                  </a:lnTo>
                  <a:lnTo>
                    <a:pt x="268" y="586"/>
                  </a:lnTo>
                  <a:lnTo>
                    <a:pt x="282" y="588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74" y="578"/>
                  </a:lnTo>
                  <a:lnTo>
                    <a:pt x="264" y="570"/>
                  </a:lnTo>
                  <a:lnTo>
                    <a:pt x="256" y="560"/>
                  </a:lnTo>
                  <a:lnTo>
                    <a:pt x="252" y="552"/>
                  </a:lnTo>
                  <a:lnTo>
                    <a:pt x="248" y="540"/>
                  </a:lnTo>
                  <a:lnTo>
                    <a:pt x="246" y="536"/>
                  </a:lnTo>
                  <a:lnTo>
                    <a:pt x="246" y="536"/>
                  </a:lnTo>
                  <a:lnTo>
                    <a:pt x="256" y="548"/>
                  </a:lnTo>
                  <a:lnTo>
                    <a:pt x="264" y="554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66" y="544"/>
                  </a:lnTo>
                  <a:lnTo>
                    <a:pt x="260" y="518"/>
                  </a:lnTo>
                  <a:lnTo>
                    <a:pt x="250" y="464"/>
                  </a:lnTo>
                  <a:lnTo>
                    <a:pt x="250" y="464"/>
                  </a:lnTo>
                  <a:lnTo>
                    <a:pt x="256" y="484"/>
                  </a:lnTo>
                  <a:lnTo>
                    <a:pt x="262" y="500"/>
                  </a:lnTo>
                  <a:lnTo>
                    <a:pt x="268" y="512"/>
                  </a:lnTo>
                  <a:lnTo>
                    <a:pt x="276" y="518"/>
                  </a:lnTo>
                  <a:lnTo>
                    <a:pt x="276" y="518"/>
                  </a:lnTo>
                  <a:lnTo>
                    <a:pt x="270" y="502"/>
                  </a:lnTo>
                  <a:lnTo>
                    <a:pt x="266" y="488"/>
                  </a:lnTo>
                  <a:lnTo>
                    <a:pt x="264" y="474"/>
                  </a:lnTo>
                  <a:lnTo>
                    <a:pt x="262" y="462"/>
                  </a:lnTo>
                  <a:lnTo>
                    <a:pt x="264" y="442"/>
                  </a:lnTo>
                  <a:lnTo>
                    <a:pt x="266" y="424"/>
                  </a:lnTo>
                  <a:lnTo>
                    <a:pt x="266" y="424"/>
                  </a:lnTo>
                  <a:lnTo>
                    <a:pt x="268" y="396"/>
                  </a:lnTo>
                  <a:lnTo>
                    <a:pt x="270" y="356"/>
                  </a:lnTo>
                  <a:lnTo>
                    <a:pt x="270" y="356"/>
                  </a:lnTo>
                  <a:lnTo>
                    <a:pt x="278" y="368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8" y="388"/>
                  </a:lnTo>
                  <a:lnTo>
                    <a:pt x="312" y="398"/>
                  </a:lnTo>
                  <a:lnTo>
                    <a:pt x="320" y="404"/>
                  </a:lnTo>
                  <a:lnTo>
                    <a:pt x="330" y="406"/>
                  </a:lnTo>
                  <a:lnTo>
                    <a:pt x="340" y="410"/>
                  </a:lnTo>
                  <a:lnTo>
                    <a:pt x="352" y="410"/>
                  </a:lnTo>
                  <a:lnTo>
                    <a:pt x="352" y="410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70" y="408"/>
                  </a:lnTo>
                  <a:lnTo>
                    <a:pt x="384" y="402"/>
                  </a:lnTo>
                  <a:lnTo>
                    <a:pt x="398" y="392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30" y="352"/>
                  </a:lnTo>
                  <a:lnTo>
                    <a:pt x="430" y="352"/>
                  </a:lnTo>
                  <a:lnTo>
                    <a:pt x="428" y="378"/>
                  </a:lnTo>
                  <a:lnTo>
                    <a:pt x="428" y="396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46" y="466"/>
                  </a:lnTo>
                  <a:lnTo>
                    <a:pt x="454" y="490"/>
                  </a:lnTo>
                  <a:lnTo>
                    <a:pt x="458" y="510"/>
                  </a:lnTo>
                  <a:lnTo>
                    <a:pt x="458" y="510"/>
                  </a:lnTo>
                  <a:lnTo>
                    <a:pt x="458" y="528"/>
                  </a:lnTo>
                  <a:lnTo>
                    <a:pt x="456" y="542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54" y="550"/>
                  </a:lnTo>
                  <a:lnTo>
                    <a:pt x="464" y="526"/>
                  </a:lnTo>
                  <a:lnTo>
                    <a:pt x="464" y="526"/>
                  </a:lnTo>
                  <a:lnTo>
                    <a:pt x="464" y="536"/>
                  </a:lnTo>
                  <a:lnTo>
                    <a:pt x="462" y="548"/>
                  </a:lnTo>
                  <a:lnTo>
                    <a:pt x="452" y="578"/>
                  </a:lnTo>
                  <a:lnTo>
                    <a:pt x="452" y="578"/>
                  </a:lnTo>
                  <a:lnTo>
                    <a:pt x="456" y="572"/>
                  </a:lnTo>
                  <a:lnTo>
                    <a:pt x="460" y="564"/>
                  </a:lnTo>
                  <a:lnTo>
                    <a:pt x="472" y="528"/>
                  </a:lnTo>
                  <a:lnTo>
                    <a:pt x="472" y="528"/>
                  </a:lnTo>
                  <a:lnTo>
                    <a:pt x="472" y="542"/>
                  </a:lnTo>
                  <a:lnTo>
                    <a:pt x="472" y="552"/>
                  </a:lnTo>
                  <a:lnTo>
                    <a:pt x="468" y="562"/>
                  </a:lnTo>
                  <a:lnTo>
                    <a:pt x="466" y="572"/>
                  </a:lnTo>
                  <a:lnTo>
                    <a:pt x="458" y="588"/>
                  </a:lnTo>
                  <a:lnTo>
                    <a:pt x="450" y="600"/>
                  </a:lnTo>
                  <a:lnTo>
                    <a:pt x="450" y="600"/>
                  </a:lnTo>
                  <a:lnTo>
                    <a:pt x="460" y="592"/>
                  </a:lnTo>
                  <a:lnTo>
                    <a:pt x="470" y="580"/>
                  </a:lnTo>
                  <a:lnTo>
                    <a:pt x="476" y="562"/>
                  </a:lnTo>
                  <a:lnTo>
                    <a:pt x="480" y="544"/>
                  </a:lnTo>
                  <a:lnTo>
                    <a:pt x="480" y="544"/>
                  </a:lnTo>
                  <a:lnTo>
                    <a:pt x="480" y="560"/>
                  </a:lnTo>
                  <a:lnTo>
                    <a:pt x="480" y="574"/>
                  </a:lnTo>
                  <a:lnTo>
                    <a:pt x="476" y="586"/>
                  </a:lnTo>
                  <a:lnTo>
                    <a:pt x="470" y="596"/>
                  </a:lnTo>
                  <a:lnTo>
                    <a:pt x="464" y="604"/>
                  </a:lnTo>
                  <a:lnTo>
                    <a:pt x="456" y="610"/>
                  </a:lnTo>
                  <a:lnTo>
                    <a:pt x="438" y="622"/>
                  </a:lnTo>
                  <a:lnTo>
                    <a:pt x="438" y="622"/>
                  </a:lnTo>
                  <a:lnTo>
                    <a:pt x="452" y="618"/>
                  </a:lnTo>
                  <a:lnTo>
                    <a:pt x="464" y="612"/>
                  </a:lnTo>
                  <a:lnTo>
                    <a:pt x="476" y="604"/>
                  </a:lnTo>
                  <a:lnTo>
                    <a:pt x="484" y="596"/>
                  </a:lnTo>
                  <a:lnTo>
                    <a:pt x="494" y="580"/>
                  </a:lnTo>
                  <a:lnTo>
                    <a:pt x="498" y="572"/>
                  </a:lnTo>
                  <a:lnTo>
                    <a:pt x="498" y="572"/>
                  </a:lnTo>
                  <a:lnTo>
                    <a:pt x="500" y="588"/>
                  </a:lnTo>
                  <a:lnTo>
                    <a:pt x="500" y="588"/>
                  </a:lnTo>
                  <a:lnTo>
                    <a:pt x="498" y="588"/>
                  </a:lnTo>
                  <a:lnTo>
                    <a:pt x="498" y="588"/>
                  </a:lnTo>
                  <a:lnTo>
                    <a:pt x="490" y="598"/>
                  </a:lnTo>
                  <a:lnTo>
                    <a:pt x="480" y="606"/>
                  </a:lnTo>
                  <a:lnTo>
                    <a:pt x="468" y="616"/>
                  </a:lnTo>
                  <a:lnTo>
                    <a:pt x="454" y="624"/>
                  </a:lnTo>
                  <a:lnTo>
                    <a:pt x="438" y="632"/>
                  </a:lnTo>
                  <a:lnTo>
                    <a:pt x="420" y="638"/>
                  </a:lnTo>
                  <a:lnTo>
                    <a:pt x="402" y="644"/>
                  </a:lnTo>
                  <a:lnTo>
                    <a:pt x="384" y="646"/>
                  </a:lnTo>
                  <a:lnTo>
                    <a:pt x="364" y="648"/>
                  </a:lnTo>
                  <a:lnTo>
                    <a:pt x="344" y="648"/>
                  </a:lnTo>
                  <a:lnTo>
                    <a:pt x="324" y="646"/>
                  </a:lnTo>
                  <a:lnTo>
                    <a:pt x="304" y="640"/>
                  </a:lnTo>
                  <a:lnTo>
                    <a:pt x="284" y="630"/>
                  </a:lnTo>
                  <a:lnTo>
                    <a:pt x="264" y="618"/>
                  </a:lnTo>
                  <a:lnTo>
                    <a:pt x="244" y="602"/>
                  </a:lnTo>
                  <a:lnTo>
                    <a:pt x="224" y="580"/>
                  </a:lnTo>
                  <a:lnTo>
                    <a:pt x="224" y="580"/>
                  </a:lnTo>
                  <a:close/>
                  <a:moveTo>
                    <a:pt x="510" y="574"/>
                  </a:moveTo>
                  <a:lnTo>
                    <a:pt x="510" y="574"/>
                  </a:lnTo>
                  <a:lnTo>
                    <a:pt x="516" y="548"/>
                  </a:lnTo>
                  <a:lnTo>
                    <a:pt x="522" y="524"/>
                  </a:lnTo>
                  <a:lnTo>
                    <a:pt x="522" y="524"/>
                  </a:lnTo>
                  <a:lnTo>
                    <a:pt x="522" y="540"/>
                  </a:lnTo>
                  <a:lnTo>
                    <a:pt x="520" y="554"/>
                  </a:lnTo>
                  <a:lnTo>
                    <a:pt x="516" y="566"/>
                  </a:lnTo>
                  <a:lnTo>
                    <a:pt x="510" y="574"/>
                  </a:lnTo>
                  <a:lnTo>
                    <a:pt x="510" y="57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25929" y="1325899"/>
            <a:ext cx="1807502" cy="2893043"/>
            <a:chOff x="6625929" y="1325899"/>
            <a:chExt cx="1807502" cy="2893043"/>
          </a:xfrm>
        </p:grpSpPr>
        <p:sp>
          <p:nvSpPr>
            <p:cNvPr id="29" name="矩形: 圆角 28"/>
            <p:cNvSpPr/>
            <p:nvPr/>
          </p:nvSpPr>
          <p:spPr>
            <a:xfrm>
              <a:off x="6838842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6831974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: 形状 30"/>
            <p:cNvSpPr/>
            <p:nvPr/>
          </p:nvSpPr>
          <p:spPr>
            <a:xfrm rot="18914936">
              <a:off x="7469952" y="3228698"/>
              <a:ext cx="47936" cy="170375"/>
            </a:xfrm>
            <a:custGeom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 rot="2703745">
              <a:off x="7557041" y="3228050"/>
              <a:ext cx="47936" cy="171929"/>
            </a:xfrm>
            <a:custGeom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7651841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6625929" y="3492595"/>
              <a:ext cx="1807502" cy="726347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200" noProof="1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200" noProof="1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832003" y="2789998"/>
              <a:ext cx="1402198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noProof="1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838842" y="3034219"/>
              <a:ext cx="1395351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  <a:cs typeface="+mn-ea"/>
                  <a:sym typeface="+mn-lt"/>
                </a:rPr>
                <a:t>关键词</a:t>
              </a:r>
              <a:endParaRPr lang="zh-CN" altLang="en-US" sz="1400" noProof="1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7105346" y="1712076"/>
              <a:ext cx="864560" cy="960300"/>
            </a:xfrm>
            <a:custGeom>
              <a:gdLst>
                <a:gd name="T0" fmla="*/ 408 w 596"/>
                <a:gd name="T1" fmla="*/ 488 h 662"/>
                <a:gd name="T2" fmla="*/ 294 w 596"/>
                <a:gd name="T3" fmla="*/ 646 h 662"/>
                <a:gd name="T4" fmla="*/ 174 w 596"/>
                <a:gd name="T5" fmla="*/ 474 h 662"/>
                <a:gd name="T6" fmla="*/ 232 w 596"/>
                <a:gd name="T7" fmla="*/ 432 h 662"/>
                <a:gd name="T8" fmla="*/ 278 w 596"/>
                <a:gd name="T9" fmla="*/ 410 h 662"/>
                <a:gd name="T10" fmla="*/ 310 w 596"/>
                <a:gd name="T11" fmla="*/ 412 h 662"/>
                <a:gd name="T12" fmla="*/ 358 w 596"/>
                <a:gd name="T13" fmla="*/ 438 h 662"/>
                <a:gd name="T14" fmla="*/ 398 w 596"/>
                <a:gd name="T15" fmla="*/ 478 h 662"/>
                <a:gd name="T16" fmla="*/ 370 w 596"/>
                <a:gd name="T17" fmla="*/ 458 h 662"/>
                <a:gd name="T18" fmla="*/ 382 w 596"/>
                <a:gd name="T19" fmla="*/ 344 h 662"/>
                <a:gd name="T20" fmla="*/ 424 w 596"/>
                <a:gd name="T21" fmla="*/ 384 h 662"/>
                <a:gd name="T22" fmla="*/ 404 w 596"/>
                <a:gd name="T23" fmla="*/ 336 h 662"/>
                <a:gd name="T24" fmla="*/ 448 w 596"/>
                <a:gd name="T25" fmla="*/ 352 h 662"/>
                <a:gd name="T26" fmla="*/ 434 w 596"/>
                <a:gd name="T27" fmla="*/ 338 h 662"/>
                <a:gd name="T28" fmla="*/ 444 w 596"/>
                <a:gd name="T29" fmla="*/ 332 h 662"/>
                <a:gd name="T30" fmla="*/ 436 w 596"/>
                <a:gd name="T31" fmla="*/ 308 h 662"/>
                <a:gd name="T32" fmla="*/ 486 w 596"/>
                <a:gd name="T33" fmla="*/ 318 h 662"/>
                <a:gd name="T34" fmla="*/ 448 w 596"/>
                <a:gd name="T35" fmla="*/ 278 h 662"/>
                <a:gd name="T36" fmla="*/ 478 w 596"/>
                <a:gd name="T37" fmla="*/ 188 h 662"/>
                <a:gd name="T38" fmla="*/ 458 w 596"/>
                <a:gd name="T39" fmla="*/ 106 h 662"/>
                <a:gd name="T40" fmla="*/ 378 w 596"/>
                <a:gd name="T41" fmla="*/ 44 h 662"/>
                <a:gd name="T42" fmla="*/ 306 w 596"/>
                <a:gd name="T43" fmla="*/ 6 h 662"/>
                <a:gd name="T44" fmla="*/ 204 w 596"/>
                <a:gd name="T45" fmla="*/ 20 h 662"/>
                <a:gd name="T46" fmla="*/ 148 w 596"/>
                <a:gd name="T47" fmla="*/ 68 h 662"/>
                <a:gd name="T48" fmla="*/ 106 w 596"/>
                <a:gd name="T49" fmla="*/ 122 h 662"/>
                <a:gd name="T50" fmla="*/ 114 w 596"/>
                <a:gd name="T51" fmla="*/ 198 h 662"/>
                <a:gd name="T52" fmla="*/ 84 w 596"/>
                <a:gd name="T53" fmla="*/ 232 h 662"/>
                <a:gd name="T54" fmla="*/ 114 w 596"/>
                <a:gd name="T55" fmla="*/ 234 h 662"/>
                <a:gd name="T56" fmla="*/ 146 w 596"/>
                <a:gd name="T57" fmla="*/ 308 h 662"/>
                <a:gd name="T58" fmla="*/ 136 w 596"/>
                <a:gd name="T59" fmla="*/ 338 h 662"/>
                <a:gd name="T60" fmla="*/ 162 w 596"/>
                <a:gd name="T61" fmla="*/ 334 h 662"/>
                <a:gd name="T62" fmla="*/ 182 w 596"/>
                <a:gd name="T63" fmla="*/ 298 h 662"/>
                <a:gd name="T64" fmla="*/ 168 w 596"/>
                <a:gd name="T65" fmla="*/ 356 h 662"/>
                <a:gd name="T66" fmla="*/ 194 w 596"/>
                <a:gd name="T67" fmla="*/ 346 h 662"/>
                <a:gd name="T68" fmla="*/ 152 w 596"/>
                <a:gd name="T69" fmla="*/ 362 h 662"/>
                <a:gd name="T70" fmla="*/ 196 w 596"/>
                <a:gd name="T71" fmla="*/ 358 h 662"/>
                <a:gd name="T72" fmla="*/ 226 w 596"/>
                <a:gd name="T73" fmla="*/ 366 h 662"/>
                <a:gd name="T74" fmla="*/ 218 w 596"/>
                <a:gd name="T75" fmla="*/ 448 h 662"/>
                <a:gd name="T76" fmla="*/ 150 w 596"/>
                <a:gd name="T77" fmla="*/ 474 h 662"/>
                <a:gd name="T78" fmla="*/ 38 w 596"/>
                <a:gd name="T79" fmla="*/ 544 h 662"/>
                <a:gd name="T80" fmla="*/ 572 w 596"/>
                <a:gd name="T81" fmla="*/ 582 h 662"/>
                <a:gd name="T82" fmla="*/ 206 w 596"/>
                <a:gd name="T83" fmla="*/ 324 h 662"/>
                <a:gd name="T84" fmla="*/ 174 w 596"/>
                <a:gd name="T85" fmla="*/ 214 h 662"/>
                <a:gd name="T86" fmla="*/ 220 w 596"/>
                <a:gd name="T87" fmla="*/ 142 h 662"/>
                <a:gd name="T88" fmla="*/ 192 w 596"/>
                <a:gd name="T89" fmla="*/ 198 h 662"/>
                <a:gd name="T90" fmla="*/ 248 w 596"/>
                <a:gd name="T91" fmla="*/ 152 h 662"/>
                <a:gd name="T92" fmla="*/ 274 w 596"/>
                <a:gd name="T93" fmla="*/ 160 h 662"/>
                <a:gd name="T94" fmla="*/ 316 w 596"/>
                <a:gd name="T95" fmla="*/ 116 h 662"/>
                <a:gd name="T96" fmla="*/ 278 w 596"/>
                <a:gd name="T97" fmla="*/ 212 h 662"/>
                <a:gd name="T98" fmla="*/ 356 w 596"/>
                <a:gd name="T99" fmla="*/ 116 h 662"/>
                <a:gd name="T100" fmla="*/ 374 w 596"/>
                <a:gd name="T101" fmla="*/ 148 h 662"/>
                <a:gd name="T102" fmla="*/ 414 w 596"/>
                <a:gd name="T103" fmla="*/ 180 h 662"/>
                <a:gd name="T104" fmla="*/ 396 w 596"/>
                <a:gd name="T105" fmla="*/ 224 h 662"/>
                <a:gd name="T106" fmla="*/ 404 w 596"/>
                <a:gd name="T107" fmla="*/ 282 h 662"/>
                <a:gd name="T108" fmla="*/ 380 w 596"/>
                <a:gd name="T109" fmla="*/ 338 h 662"/>
                <a:gd name="T110" fmla="*/ 294 w 596"/>
                <a:gd name="T111" fmla="*/ 408 h 662"/>
                <a:gd name="T112" fmla="*/ 212 w 596"/>
                <a:gd name="T113" fmla="*/ 336 h 6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6" h="662">
                  <a:moveTo>
                    <a:pt x="548" y="538"/>
                  </a:moveTo>
                  <a:lnTo>
                    <a:pt x="548" y="538"/>
                  </a:lnTo>
                  <a:lnTo>
                    <a:pt x="520" y="522"/>
                  </a:lnTo>
                  <a:lnTo>
                    <a:pt x="476" y="502"/>
                  </a:lnTo>
                  <a:lnTo>
                    <a:pt x="414" y="472"/>
                  </a:lnTo>
                  <a:lnTo>
                    <a:pt x="414" y="472"/>
                  </a:lnTo>
                  <a:lnTo>
                    <a:pt x="408" y="488"/>
                  </a:lnTo>
                  <a:lnTo>
                    <a:pt x="400" y="506"/>
                  </a:lnTo>
                  <a:lnTo>
                    <a:pt x="382" y="536"/>
                  </a:lnTo>
                  <a:lnTo>
                    <a:pt x="364" y="566"/>
                  </a:lnTo>
                  <a:lnTo>
                    <a:pt x="344" y="592"/>
                  </a:lnTo>
                  <a:lnTo>
                    <a:pt x="324" y="614"/>
                  </a:lnTo>
                  <a:lnTo>
                    <a:pt x="308" y="632"/>
                  </a:lnTo>
                  <a:lnTo>
                    <a:pt x="294" y="646"/>
                  </a:lnTo>
                  <a:lnTo>
                    <a:pt x="294" y="646"/>
                  </a:lnTo>
                  <a:lnTo>
                    <a:pt x="276" y="628"/>
                  </a:lnTo>
                  <a:lnTo>
                    <a:pt x="256" y="604"/>
                  </a:lnTo>
                  <a:lnTo>
                    <a:pt x="238" y="580"/>
                  </a:lnTo>
                  <a:lnTo>
                    <a:pt x="220" y="554"/>
                  </a:lnTo>
                  <a:lnTo>
                    <a:pt x="192" y="508"/>
                  </a:lnTo>
                  <a:lnTo>
                    <a:pt x="174" y="474"/>
                  </a:lnTo>
                  <a:lnTo>
                    <a:pt x="174" y="474"/>
                  </a:lnTo>
                  <a:lnTo>
                    <a:pt x="212" y="464"/>
                  </a:lnTo>
                  <a:lnTo>
                    <a:pt x="214" y="462"/>
                  </a:lnTo>
                  <a:lnTo>
                    <a:pt x="214" y="462"/>
                  </a:lnTo>
                  <a:lnTo>
                    <a:pt x="222" y="454"/>
                  </a:lnTo>
                  <a:lnTo>
                    <a:pt x="228" y="444"/>
                  </a:lnTo>
                  <a:lnTo>
                    <a:pt x="232" y="432"/>
                  </a:lnTo>
                  <a:lnTo>
                    <a:pt x="234" y="420"/>
                  </a:lnTo>
                  <a:lnTo>
                    <a:pt x="234" y="394"/>
                  </a:lnTo>
                  <a:lnTo>
                    <a:pt x="234" y="374"/>
                  </a:lnTo>
                  <a:lnTo>
                    <a:pt x="234" y="374"/>
                  </a:lnTo>
                  <a:lnTo>
                    <a:pt x="248" y="388"/>
                  </a:lnTo>
                  <a:lnTo>
                    <a:pt x="264" y="402"/>
                  </a:lnTo>
                  <a:lnTo>
                    <a:pt x="278" y="410"/>
                  </a:lnTo>
                  <a:lnTo>
                    <a:pt x="286" y="414"/>
                  </a:lnTo>
                  <a:lnTo>
                    <a:pt x="294" y="414"/>
                  </a:lnTo>
                  <a:lnTo>
                    <a:pt x="294" y="414"/>
                  </a:lnTo>
                  <a:lnTo>
                    <a:pt x="296" y="414"/>
                  </a:lnTo>
                  <a:lnTo>
                    <a:pt x="296" y="414"/>
                  </a:lnTo>
                  <a:lnTo>
                    <a:pt x="302" y="414"/>
                  </a:lnTo>
                  <a:lnTo>
                    <a:pt x="310" y="412"/>
                  </a:lnTo>
                  <a:lnTo>
                    <a:pt x="326" y="404"/>
                  </a:lnTo>
                  <a:lnTo>
                    <a:pt x="342" y="390"/>
                  </a:lnTo>
                  <a:lnTo>
                    <a:pt x="356" y="376"/>
                  </a:lnTo>
                  <a:lnTo>
                    <a:pt x="356" y="376"/>
                  </a:lnTo>
                  <a:lnTo>
                    <a:pt x="356" y="396"/>
                  </a:lnTo>
                  <a:lnTo>
                    <a:pt x="356" y="424"/>
                  </a:lnTo>
                  <a:lnTo>
                    <a:pt x="358" y="438"/>
                  </a:lnTo>
                  <a:lnTo>
                    <a:pt x="360" y="450"/>
                  </a:lnTo>
                  <a:lnTo>
                    <a:pt x="364" y="460"/>
                  </a:lnTo>
                  <a:lnTo>
                    <a:pt x="370" y="468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98" y="478"/>
                  </a:lnTo>
                  <a:lnTo>
                    <a:pt x="410" y="480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00" y="472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70" y="458"/>
                  </a:lnTo>
                  <a:lnTo>
                    <a:pt x="366" y="448"/>
                  </a:lnTo>
                  <a:lnTo>
                    <a:pt x="362" y="424"/>
                  </a:lnTo>
                  <a:lnTo>
                    <a:pt x="362" y="396"/>
                  </a:lnTo>
                  <a:lnTo>
                    <a:pt x="362" y="368"/>
                  </a:lnTo>
                  <a:lnTo>
                    <a:pt x="362" y="368"/>
                  </a:lnTo>
                  <a:lnTo>
                    <a:pt x="382" y="344"/>
                  </a:lnTo>
                  <a:lnTo>
                    <a:pt x="382" y="344"/>
                  </a:lnTo>
                  <a:lnTo>
                    <a:pt x="384" y="352"/>
                  </a:lnTo>
                  <a:lnTo>
                    <a:pt x="388" y="360"/>
                  </a:lnTo>
                  <a:lnTo>
                    <a:pt x="392" y="366"/>
                  </a:lnTo>
                  <a:lnTo>
                    <a:pt x="398" y="370"/>
                  </a:lnTo>
                  <a:lnTo>
                    <a:pt x="412" y="380"/>
                  </a:lnTo>
                  <a:lnTo>
                    <a:pt x="424" y="384"/>
                  </a:lnTo>
                  <a:lnTo>
                    <a:pt x="424" y="384"/>
                  </a:lnTo>
                  <a:lnTo>
                    <a:pt x="414" y="378"/>
                  </a:lnTo>
                  <a:lnTo>
                    <a:pt x="408" y="370"/>
                  </a:lnTo>
                  <a:lnTo>
                    <a:pt x="404" y="362"/>
                  </a:lnTo>
                  <a:lnTo>
                    <a:pt x="400" y="356"/>
                  </a:lnTo>
                  <a:lnTo>
                    <a:pt x="400" y="348"/>
                  </a:lnTo>
                  <a:lnTo>
                    <a:pt x="402" y="342"/>
                  </a:lnTo>
                  <a:lnTo>
                    <a:pt x="404" y="336"/>
                  </a:lnTo>
                  <a:lnTo>
                    <a:pt x="408" y="332"/>
                  </a:lnTo>
                  <a:lnTo>
                    <a:pt x="408" y="332"/>
                  </a:lnTo>
                  <a:lnTo>
                    <a:pt x="412" y="336"/>
                  </a:lnTo>
                  <a:lnTo>
                    <a:pt x="418" y="342"/>
                  </a:lnTo>
                  <a:lnTo>
                    <a:pt x="424" y="346"/>
                  </a:lnTo>
                  <a:lnTo>
                    <a:pt x="432" y="348"/>
                  </a:lnTo>
                  <a:lnTo>
                    <a:pt x="448" y="352"/>
                  </a:lnTo>
                  <a:lnTo>
                    <a:pt x="454" y="350"/>
                  </a:lnTo>
                  <a:lnTo>
                    <a:pt x="458" y="350"/>
                  </a:lnTo>
                  <a:lnTo>
                    <a:pt x="458" y="350"/>
                  </a:lnTo>
                  <a:lnTo>
                    <a:pt x="448" y="348"/>
                  </a:lnTo>
                  <a:lnTo>
                    <a:pt x="442" y="346"/>
                  </a:lnTo>
                  <a:lnTo>
                    <a:pt x="438" y="342"/>
                  </a:lnTo>
                  <a:lnTo>
                    <a:pt x="434" y="338"/>
                  </a:lnTo>
                  <a:lnTo>
                    <a:pt x="434" y="338"/>
                  </a:lnTo>
                  <a:lnTo>
                    <a:pt x="442" y="340"/>
                  </a:lnTo>
                  <a:lnTo>
                    <a:pt x="450" y="340"/>
                  </a:lnTo>
                  <a:lnTo>
                    <a:pt x="456" y="336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2"/>
                  </a:lnTo>
                  <a:lnTo>
                    <a:pt x="440" y="328"/>
                  </a:lnTo>
                  <a:lnTo>
                    <a:pt x="436" y="324"/>
                  </a:lnTo>
                  <a:lnTo>
                    <a:pt x="432" y="312"/>
                  </a:lnTo>
                  <a:lnTo>
                    <a:pt x="432" y="306"/>
                  </a:lnTo>
                  <a:lnTo>
                    <a:pt x="434" y="302"/>
                  </a:lnTo>
                  <a:lnTo>
                    <a:pt x="434" y="302"/>
                  </a:lnTo>
                  <a:lnTo>
                    <a:pt x="436" y="308"/>
                  </a:lnTo>
                  <a:lnTo>
                    <a:pt x="442" y="314"/>
                  </a:lnTo>
                  <a:lnTo>
                    <a:pt x="448" y="318"/>
                  </a:lnTo>
                  <a:lnTo>
                    <a:pt x="456" y="320"/>
                  </a:lnTo>
                  <a:lnTo>
                    <a:pt x="466" y="322"/>
                  </a:lnTo>
                  <a:lnTo>
                    <a:pt x="474" y="322"/>
                  </a:lnTo>
                  <a:lnTo>
                    <a:pt x="480" y="320"/>
                  </a:lnTo>
                  <a:lnTo>
                    <a:pt x="486" y="318"/>
                  </a:lnTo>
                  <a:lnTo>
                    <a:pt x="486" y="318"/>
                  </a:lnTo>
                  <a:lnTo>
                    <a:pt x="472" y="316"/>
                  </a:lnTo>
                  <a:lnTo>
                    <a:pt x="462" y="310"/>
                  </a:lnTo>
                  <a:lnTo>
                    <a:pt x="454" y="304"/>
                  </a:lnTo>
                  <a:lnTo>
                    <a:pt x="450" y="296"/>
                  </a:lnTo>
                  <a:lnTo>
                    <a:pt x="448" y="286"/>
                  </a:lnTo>
                  <a:lnTo>
                    <a:pt x="448" y="278"/>
                  </a:lnTo>
                  <a:lnTo>
                    <a:pt x="450" y="272"/>
                  </a:lnTo>
                  <a:lnTo>
                    <a:pt x="450" y="268"/>
                  </a:lnTo>
                  <a:lnTo>
                    <a:pt x="450" y="268"/>
                  </a:lnTo>
                  <a:lnTo>
                    <a:pt x="456" y="260"/>
                  </a:lnTo>
                  <a:lnTo>
                    <a:pt x="462" y="250"/>
                  </a:lnTo>
                  <a:lnTo>
                    <a:pt x="468" y="228"/>
                  </a:lnTo>
                  <a:lnTo>
                    <a:pt x="478" y="188"/>
                  </a:lnTo>
                  <a:lnTo>
                    <a:pt x="478" y="188"/>
                  </a:lnTo>
                  <a:lnTo>
                    <a:pt x="478" y="176"/>
                  </a:lnTo>
                  <a:lnTo>
                    <a:pt x="480" y="166"/>
                  </a:lnTo>
                  <a:lnTo>
                    <a:pt x="478" y="154"/>
                  </a:lnTo>
                  <a:lnTo>
                    <a:pt x="476" y="144"/>
                  </a:lnTo>
                  <a:lnTo>
                    <a:pt x="468" y="124"/>
                  </a:lnTo>
                  <a:lnTo>
                    <a:pt x="458" y="106"/>
                  </a:lnTo>
                  <a:lnTo>
                    <a:pt x="448" y="92"/>
                  </a:lnTo>
                  <a:lnTo>
                    <a:pt x="436" y="78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08" y="56"/>
                  </a:lnTo>
                  <a:lnTo>
                    <a:pt x="394" y="50"/>
                  </a:lnTo>
                  <a:lnTo>
                    <a:pt x="378" y="44"/>
                  </a:lnTo>
                  <a:lnTo>
                    <a:pt x="360" y="40"/>
                  </a:lnTo>
                  <a:lnTo>
                    <a:pt x="360" y="40"/>
                  </a:lnTo>
                  <a:lnTo>
                    <a:pt x="356" y="32"/>
                  </a:lnTo>
                  <a:lnTo>
                    <a:pt x="348" y="24"/>
                  </a:lnTo>
                  <a:lnTo>
                    <a:pt x="336" y="16"/>
                  </a:lnTo>
                  <a:lnTo>
                    <a:pt x="322" y="10"/>
                  </a:lnTo>
                  <a:lnTo>
                    <a:pt x="306" y="6"/>
                  </a:lnTo>
                  <a:lnTo>
                    <a:pt x="286" y="2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32" y="6"/>
                  </a:lnTo>
                  <a:lnTo>
                    <a:pt x="218" y="12"/>
                  </a:lnTo>
                  <a:lnTo>
                    <a:pt x="204" y="20"/>
                  </a:lnTo>
                  <a:lnTo>
                    <a:pt x="192" y="30"/>
                  </a:lnTo>
                  <a:lnTo>
                    <a:pt x="184" y="38"/>
                  </a:lnTo>
                  <a:lnTo>
                    <a:pt x="176" y="46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58" y="64"/>
                  </a:lnTo>
                  <a:lnTo>
                    <a:pt x="148" y="68"/>
                  </a:lnTo>
                  <a:lnTo>
                    <a:pt x="138" y="76"/>
                  </a:lnTo>
                  <a:lnTo>
                    <a:pt x="132" y="8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18" y="98"/>
                  </a:lnTo>
                  <a:lnTo>
                    <a:pt x="110" y="110"/>
                  </a:lnTo>
                  <a:lnTo>
                    <a:pt x="106" y="122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106" y="164"/>
                  </a:lnTo>
                  <a:lnTo>
                    <a:pt x="112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14" y="198"/>
                  </a:lnTo>
                  <a:lnTo>
                    <a:pt x="106" y="212"/>
                  </a:lnTo>
                  <a:lnTo>
                    <a:pt x="100" y="218"/>
                  </a:lnTo>
                  <a:lnTo>
                    <a:pt x="92" y="224"/>
                  </a:lnTo>
                  <a:lnTo>
                    <a:pt x="86" y="226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4" y="232"/>
                  </a:lnTo>
                  <a:lnTo>
                    <a:pt x="92" y="234"/>
                  </a:lnTo>
                  <a:lnTo>
                    <a:pt x="98" y="234"/>
                  </a:lnTo>
                  <a:lnTo>
                    <a:pt x="104" y="232"/>
                  </a:lnTo>
                  <a:lnTo>
                    <a:pt x="110" y="228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4" y="234"/>
                  </a:lnTo>
                  <a:lnTo>
                    <a:pt x="114" y="246"/>
                  </a:lnTo>
                  <a:lnTo>
                    <a:pt x="116" y="260"/>
                  </a:lnTo>
                  <a:lnTo>
                    <a:pt x="120" y="272"/>
                  </a:lnTo>
                  <a:lnTo>
                    <a:pt x="126" y="282"/>
                  </a:lnTo>
                  <a:lnTo>
                    <a:pt x="134" y="292"/>
                  </a:lnTo>
                  <a:lnTo>
                    <a:pt x="146" y="308"/>
                  </a:lnTo>
                  <a:lnTo>
                    <a:pt x="146" y="308"/>
                  </a:lnTo>
                  <a:lnTo>
                    <a:pt x="144" y="320"/>
                  </a:lnTo>
                  <a:lnTo>
                    <a:pt x="138" y="328"/>
                  </a:lnTo>
                  <a:lnTo>
                    <a:pt x="132" y="334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8" y="338"/>
                  </a:lnTo>
                  <a:lnTo>
                    <a:pt x="136" y="338"/>
                  </a:lnTo>
                  <a:lnTo>
                    <a:pt x="142" y="338"/>
                  </a:lnTo>
                  <a:lnTo>
                    <a:pt x="148" y="336"/>
                  </a:lnTo>
                  <a:lnTo>
                    <a:pt x="156" y="328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8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8" y="328"/>
                  </a:lnTo>
                  <a:lnTo>
                    <a:pt x="174" y="318"/>
                  </a:lnTo>
                  <a:lnTo>
                    <a:pt x="176" y="304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82" y="298"/>
                  </a:lnTo>
                  <a:lnTo>
                    <a:pt x="184" y="310"/>
                  </a:lnTo>
                  <a:lnTo>
                    <a:pt x="184" y="320"/>
                  </a:lnTo>
                  <a:lnTo>
                    <a:pt x="182" y="330"/>
                  </a:lnTo>
                  <a:lnTo>
                    <a:pt x="180" y="338"/>
                  </a:lnTo>
                  <a:lnTo>
                    <a:pt x="176" y="346"/>
                  </a:lnTo>
                  <a:lnTo>
                    <a:pt x="172" y="352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76" y="352"/>
                  </a:lnTo>
                  <a:lnTo>
                    <a:pt x="184" y="346"/>
                  </a:lnTo>
                  <a:lnTo>
                    <a:pt x="190" y="338"/>
                  </a:lnTo>
                  <a:lnTo>
                    <a:pt x="196" y="332"/>
                  </a:lnTo>
                  <a:lnTo>
                    <a:pt x="196" y="332"/>
                  </a:lnTo>
                  <a:lnTo>
                    <a:pt x="194" y="346"/>
                  </a:lnTo>
                  <a:lnTo>
                    <a:pt x="190" y="356"/>
                  </a:lnTo>
                  <a:lnTo>
                    <a:pt x="186" y="362"/>
                  </a:lnTo>
                  <a:lnTo>
                    <a:pt x="178" y="366"/>
                  </a:lnTo>
                  <a:lnTo>
                    <a:pt x="172" y="366"/>
                  </a:lnTo>
                  <a:lnTo>
                    <a:pt x="164" y="366"/>
                  </a:lnTo>
                  <a:lnTo>
                    <a:pt x="152" y="362"/>
                  </a:lnTo>
                  <a:lnTo>
                    <a:pt x="152" y="362"/>
                  </a:lnTo>
                  <a:lnTo>
                    <a:pt x="156" y="366"/>
                  </a:lnTo>
                  <a:lnTo>
                    <a:pt x="162" y="368"/>
                  </a:lnTo>
                  <a:lnTo>
                    <a:pt x="168" y="370"/>
                  </a:lnTo>
                  <a:lnTo>
                    <a:pt x="176" y="370"/>
                  </a:lnTo>
                  <a:lnTo>
                    <a:pt x="184" y="368"/>
                  </a:lnTo>
                  <a:lnTo>
                    <a:pt x="190" y="364"/>
                  </a:lnTo>
                  <a:lnTo>
                    <a:pt x="196" y="358"/>
                  </a:lnTo>
                  <a:lnTo>
                    <a:pt x="202" y="348"/>
                  </a:lnTo>
                  <a:lnTo>
                    <a:pt x="202" y="348"/>
                  </a:lnTo>
                  <a:lnTo>
                    <a:pt x="204" y="334"/>
                  </a:lnTo>
                  <a:lnTo>
                    <a:pt x="204" y="334"/>
                  </a:lnTo>
                  <a:lnTo>
                    <a:pt x="206" y="338"/>
                  </a:lnTo>
                  <a:lnTo>
                    <a:pt x="206" y="338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8" y="384"/>
                  </a:lnTo>
                  <a:lnTo>
                    <a:pt x="228" y="410"/>
                  </a:lnTo>
                  <a:lnTo>
                    <a:pt x="228" y="424"/>
                  </a:lnTo>
                  <a:lnTo>
                    <a:pt x="224" y="436"/>
                  </a:lnTo>
                  <a:lnTo>
                    <a:pt x="218" y="448"/>
                  </a:lnTo>
                  <a:lnTo>
                    <a:pt x="210" y="458"/>
                  </a:lnTo>
                  <a:lnTo>
                    <a:pt x="210" y="458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70" y="466"/>
                  </a:lnTo>
                  <a:lnTo>
                    <a:pt x="170" y="466"/>
                  </a:lnTo>
                  <a:lnTo>
                    <a:pt x="150" y="474"/>
                  </a:lnTo>
                  <a:lnTo>
                    <a:pt x="108" y="494"/>
                  </a:lnTo>
                  <a:lnTo>
                    <a:pt x="84" y="506"/>
                  </a:lnTo>
                  <a:lnTo>
                    <a:pt x="62" y="520"/>
                  </a:lnTo>
                  <a:lnTo>
                    <a:pt x="46" y="532"/>
                  </a:lnTo>
                  <a:lnTo>
                    <a:pt x="42" y="540"/>
                  </a:lnTo>
                  <a:lnTo>
                    <a:pt x="38" y="544"/>
                  </a:lnTo>
                  <a:lnTo>
                    <a:pt x="38" y="544"/>
                  </a:lnTo>
                  <a:lnTo>
                    <a:pt x="16" y="614"/>
                  </a:lnTo>
                  <a:lnTo>
                    <a:pt x="0" y="662"/>
                  </a:lnTo>
                  <a:lnTo>
                    <a:pt x="596" y="662"/>
                  </a:lnTo>
                  <a:lnTo>
                    <a:pt x="596" y="662"/>
                  </a:lnTo>
                  <a:lnTo>
                    <a:pt x="592" y="644"/>
                  </a:lnTo>
                  <a:lnTo>
                    <a:pt x="580" y="604"/>
                  </a:lnTo>
                  <a:lnTo>
                    <a:pt x="572" y="582"/>
                  </a:lnTo>
                  <a:lnTo>
                    <a:pt x="564" y="562"/>
                  </a:lnTo>
                  <a:lnTo>
                    <a:pt x="556" y="546"/>
                  </a:lnTo>
                  <a:lnTo>
                    <a:pt x="552" y="540"/>
                  </a:lnTo>
                  <a:lnTo>
                    <a:pt x="548" y="538"/>
                  </a:lnTo>
                  <a:lnTo>
                    <a:pt x="548" y="538"/>
                  </a:lnTo>
                  <a:close/>
                  <a:moveTo>
                    <a:pt x="206" y="324"/>
                  </a:moveTo>
                  <a:lnTo>
                    <a:pt x="206" y="324"/>
                  </a:lnTo>
                  <a:lnTo>
                    <a:pt x="204" y="308"/>
                  </a:lnTo>
                  <a:lnTo>
                    <a:pt x="202" y="294"/>
                  </a:lnTo>
                  <a:lnTo>
                    <a:pt x="194" y="266"/>
                  </a:lnTo>
                  <a:lnTo>
                    <a:pt x="194" y="266"/>
                  </a:lnTo>
                  <a:lnTo>
                    <a:pt x="188" y="248"/>
                  </a:lnTo>
                  <a:lnTo>
                    <a:pt x="182" y="230"/>
                  </a:lnTo>
                  <a:lnTo>
                    <a:pt x="174" y="214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74" y="198"/>
                  </a:lnTo>
                  <a:lnTo>
                    <a:pt x="188" y="184"/>
                  </a:lnTo>
                  <a:lnTo>
                    <a:pt x="204" y="164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12" y="158"/>
                  </a:lnTo>
                  <a:lnTo>
                    <a:pt x="204" y="176"/>
                  </a:lnTo>
                  <a:lnTo>
                    <a:pt x="194" y="192"/>
                  </a:lnTo>
                  <a:lnTo>
                    <a:pt x="188" y="198"/>
                  </a:lnTo>
                  <a:lnTo>
                    <a:pt x="180" y="204"/>
                  </a:lnTo>
                  <a:lnTo>
                    <a:pt x="180" y="204"/>
                  </a:lnTo>
                  <a:lnTo>
                    <a:pt x="192" y="198"/>
                  </a:lnTo>
                  <a:lnTo>
                    <a:pt x="202" y="192"/>
                  </a:lnTo>
                  <a:lnTo>
                    <a:pt x="212" y="184"/>
                  </a:lnTo>
                  <a:lnTo>
                    <a:pt x="222" y="174"/>
                  </a:lnTo>
                  <a:lnTo>
                    <a:pt x="238" y="154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48" y="152"/>
                  </a:lnTo>
                  <a:lnTo>
                    <a:pt x="242" y="17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48" y="200"/>
                  </a:lnTo>
                  <a:lnTo>
                    <a:pt x="260" y="188"/>
                  </a:lnTo>
                  <a:lnTo>
                    <a:pt x="268" y="174"/>
                  </a:lnTo>
                  <a:lnTo>
                    <a:pt x="274" y="160"/>
                  </a:lnTo>
                  <a:lnTo>
                    <a:pt x="274" y="160"/>
                  </a:lnTo>
                  <a:lnTo>
                    <a:pt x="282" y="148"/>
                  </a:lnTo>
                  <a:lnTo>
                    <a:pt x="290" y="134"/>
                  </a:lnTo>
                  <a:lnTo>
                    <a:pt x="304" y="118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16" y="116"/>
                  </a:lnTo>
                  <a:lnTo>
                    <a:pt x="314" y="128"/>
                  </a:lnTo>
                  <a:lnTo>
                    <a:pt x="312" y="152"/>
                  </a:lnTo>
                  <a:lnTo>
                    <a:pt x="310" y="166"/>
                  </a:lnTo>
                  <a:lnTo>
                    <a:pt x="304" y="180"/>
                  </a:lnTo>
                  <a:lnTo>
                    <a:pt x="294" y="194"/>
                  </a:lnTo>
                  <a:lnTo>
                    <a:pt x="278" y="212"/>
                  </a:lnTo>
                  <a:lnTo>
                    <a:pt x="278" y="212"/>
                  </a:lnTo>
                  <a:lnTo>
                    <a:pt x="294" y="204"/>
                  </a:lnTo>
                  <a:lnTo>
                    <a:pt x="308" y="194"/>
                  </a:lnTo>
                  <a:lnTo>
                    <a:pt x="322" y="180"/>
                  </a:lnTo>
                  <a:lnTo>
                    <a:pt x="334" y="166"/>
                  </a:lnTo>
                  <a:lnTo>
                    <a:pt x="344" y="148"/>
                  </a:lnTo>
                  <a:lnTo>
                    <a:pt x="350" y="132"/>
                  </a:lnTo>
                  <a:lnTo>
                    <a:pt x="356" y="116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60" y="126"/>
                  </a:lnTo>
                  <a:lnTo>
                    <a:pt x="360" y="126"/>
                  </a:lnTo>
                  <a:lnTo>
                    <a:pt x="360" y="132"/>
                  </a:lnTo>
                  <a:lnTo>
                    <a:pt x="364" y="138"/>
                  </a:lnTo>
                  <a:lnTo>
                    <a:pt x="374" y="148"/>
                  </a:lnTo>
                  <a:lnTo>
                    <a:pt x="386" y="156"/>
                  </a:lnTo>
                  <a:lnTo>
                    <a:pt x="398" y="162"/>
                  </a:lnTo>
                  <a:lnTo>
                    <a:pt x="398" y="162"/>
                  </a:lnTo>
                  <a:lnTo>
                    <a:pt x="402" y="164"/>
                  </a:lnTo>
                  <a:lnTo>
                    <a:pt x="408" y="170"/>
                  </a:lnTo>
                  <a:lnTo>
                    <a:pt x="410" y="174"/>
                  </a:lnTo>
                  <a:lnTo>
                    <a:pt x="414" y="180"/>
                  </a:lnTo>
                  <a:lnTo>
                    <a:pt x="414" y="188"/>
                  </a:lnTo>
                  <a:lnTo>
                    <a:pt x="414" y="194"/>
                  </a:lnTo>
                  <a:lnTo>
                    <a:pt x="412" y="202"/>
                  </a:lnTo>
                  <a:lnTo>
                    <a:pt x="406" y="208"/>
                  </a:lnTo>
                  <a:lnTo>
                    <a:pt x="406" y="208"/>
                  </a:lnTo>
                  <a:lnTo>
                    <a:pt x="400" y="216"/>
                  </a:lnTo>
                  <a:lnTo>
                    <a:pt x="396" y="224"/>
                  </a:lnTo>
                  <a:lnTo>
                    <a:pt x="392" y="234"/>
                  </a:lnTo>
                  <a:lnTo>
                    <a:pt x="392" y="244"/>
                  </a:lnTo>
                  <a:lnTo>
                    <a:pt x="392" y="254"/>
                  </a:lnTo>
                  <a:lnTo>
                    <a:pt x="394" y="264"/>
                  </a:lnTo>
                  <a:lnTo>
                    <a:pt x="398" y="274"/>
                  </a:lnTo>
                  <a:lnTo>
                    <a:pt x="404" y="282"/>
                  </a:lnTo>
                  <a:lnTo>
                    <a:pt x="404" y="282"/>
                  </a:lnTo>
                  <a:lnTo>
                    <a:pt x="398" y="292"/>
                  </a:lnTo>
                  <a:lnTo>
                    <a:pt x="390" y="306"/>
                  </a:lnTo>
                  <a:lnTo>
                    <a:pt x="384" y="328"/>
                  </a:lnTo>
                  <a:lnTo>
                    <a:pt x="384" y="328"/>
                  </a:lnTo>
                  <a:lnTo>
                    <a:pt x="382" y="334"/>
                  </a:lnTo>
                  <a:lnTo>
                    <a:pt x="382" y="334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58" y="364"/>
                  </a:lnTo>
                  <a:lnTo>
                    <a:pt x="338" y="386"/>
                  </a:lnTo>
                  <a:lnTo>
                    <a:pt x="326" y="396"/>
                  </a:lnTo>
                  <a:lnTo>
                    <a:pt x="316" y="404"/>
                  </a:lnTo>
                  <a:lnTo>
                    <a:pt x="304" y="408"/>
                  </a:lnTo>
                  <a:lnTo>
                    <a:pt x="294" y="408"/>
                  </a:lnTo>
                  <a:lnTo>
                    <a:pt x="294" y="408"/>
                  </a:lnTo>
                  <a:lnTo>
                    <a:pt x="284" y="406"/>
                  </a:lnTo>
                  <a:lnTo>
                    <a:pt x="272" y="402"/>
                  </a:lnTo>
                  <a:lnTo>
                    <a:pt x="260" y="394"/>
                  </a:lnTo>
                  <a:lnTo>
                    <a:pt x="250" y="384"/>
                  </a:lnTo>
                  <a:lnTo>
                    <a:pt x="228" y="360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06" y="324"/>
                  </a:lnTo>
                  <a:lnTo>
                    <a:pt x="206" y="324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654147" y="1325899"/>
            <a:ext cx="1807502" cy="2893043"/>
            <a:chOff x="4654147" y="1325899"/>
            <a:chExt cx="1807502" cy="2893043"/>
          </a:xfrm>
        </p:grpSpPr>
        <p:sp>
          <p:nvSpPr>
            <p:cNvPr id="21" name="矩形: 圆角 20"/>
            <p:cNvSpPr/>
            <p:nvPr/>
          </p:nvSpPr>
          <p:spPr>
            <a:xfrm>
              <a:off x="4867059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4860192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任意多边形: 形状 22"/>
            <p:cNvSpPr/>
            <p:nvPr/>
          </p:nvSpPr>
          <p:spPr>
            <a:xfrm rot="18914936">
              <a:off x="5498170" y="3228698"/>
              <a:ext cx="47936" cy="170375"/>
            </a:xfrm>
            <a:custGeom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2703745">
              <a:off x="5585259" y="3228050"/>
              <a:ext cx="47936" cy="171929"/>
            </a:xfrm>
            <a:custGeom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5680059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4654147" y="3492595"/>
              <a:ext cx="1807502" cy="726347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200" noProof="1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200" noProof="1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860220" y="2789998"/>
              <a:ext cx="1402198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noProof="1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867059" y="3034219"/>
              <a:ext cx="1395351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  <a:cs typeface="+mn-ea"/>
                  <a:sym typeface="+mn-lt"/>
                </a:rPr>
                <a:t>关键词</a:t>
              </a:r>
              <a:endParaRPr lang="zh-CN" altLang="en-US" sz="1400" noProof="1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049900" y="1738276"/>
              <a:ext cx="1023299" cy="934101"/>
            </a:xfrm>
            <a:custGeom>
              <a:gdLst>
                <a:gd name="T0" fmla="*/ 514 w 826"/>
                <a:gd name="T1" fmla="*/ 482 h 754"/>
                <a:gd name="T2" fmla="*/ 550 w 826"/>
                <a:gd name="T3" fmla="*/ 356 h 754"/>
                <a:gd name="T4" fmla="*/ 586 w 826"/>
                <a:gd name="T5" fmla="*/ 306 h 754"/>
                <a:gd name="T6" fmla="*/ 584 w 826"/>
                <a:gd name="T7" fmla="*/ 226 h 754"/>
                <a:gd name="T8" fmla="*/ 562 w 826"/>
                <a:gd name="T9" fmla="*/ 218 h 754"/>
                <a:gd name="T10" fmla="*/ 560 w 826"/>
                <a:gd name="T11" fmla="*/ 176 h 754"/>
                <a:gd name="T12" fmla="*/ 560 w 826"/>
                <a:gd name="T13" fmla="*/ 148 h 754"/>
                <a:gd name="T14" fmla="*/ 564 w 826"/>
                <a:gd name="T15" fmla="*/ 114 h 754"/>
                <a:gd name="T16" fmla="*/ 548 w 826"/>
                <a:gd name="T17" fmla="*/ 82 h 754"/>
                <a:gd name="T18" fmla="*/ 536 w 826"/>
                <a:gd name="T19" fmla="*/ 62 h 754"/>
                <a:gd name="T20" fmla="*/ 524 w 826"/>
                <a:gd name="T21" fmla="*/ 50 h 754"/>
                <a:gd name="T22" fmla="*/ 466 w 826"/>
                <a:gd name="T23" fmla="*/ 14 h 754"/>
                <a:gd name="T24" fmla="*/ 428 w 826"/>
                <a:gd name="T25" fmla="*/ 2 h 754"/>
                <a:gd name="T26" fmla="*/ 380 w 826"/>
                <a:gd name="T27" fmla="*/ 2 h 754"/>
                <a:gd name="T28" fmla="*/ 354 w 826"/>
                <a:gd name="T29" fmla="*/ 6 h 754"/>
                <a:gd name="T30" fmla="*/ 306 w 826"/>
                <a:gd name="T31" fmla="*/ 40 h 754"/>
                <a:gd name="T32" fmla="*/ 288 w 826"/>
                <a:gd name="T33" fmla="*/ 66 h 754"/>
                <a:gd name="T34" fmla="*/ 272 w 826"/>
                <a:gd name="T35" fmla="*/ 88 h 754"/>
                <a:gd name="T36" fmla="*/ 254 w 826"/>
                <a:gd name="T37" fmla="*/ 130 h 754"/>
                <a:gd name="T38" fmla="*/ 254 w 826"/>
                <a:gd name="T39" fmla="*/ 174 h 754"/>
                <a:gd name="T40" fmla="*/ 254 w 826"/>
                <a:gd name="T41" fmla="*/ 224 h 754"/>
                <a:gd name="T42" fmla="*/ 220 w 826"/>
                <a:gd name="T43" fmla="*/ 278 h 754"/>
                <a:gd name="T44" fmla="*/ 244 w 826"/>
                <a:gd name="T45" fmla="*/ 338 h 754"/>
                <a:gd name="T46" fmla="*/ 274 w 826"/>
                <a:gd name="T47" fmla="*/ 366 h 754"/>
                <a:gd name="T48" fmla="*/ 248 w 826"/>
                <a:gd name="T49" fmla="*/ 494 h 754"/>
                <a:gd name="T50" fmla="*/ 4 w 826"/>
                <a:gd name="T51" fmla="*/ 728 h 754"/>
                <a:gd name="T52" fmla="*/ 772 w 826"/>
                <a:gd name="T53" fmla="*/ 588 h 754"/>
                <a:gd name="T54" fmla="*/ 558 w 826"/>
                <a:gd name="T55" fmla="*/ 234 h 754"/>
                <a:gd name="T56" fmla="*/ 584 w 826"/>
                <a:gd name="T57" fmla="*/ 234 h 754"/>
                <a:gd name="T58" fmla="*/ 574 w 826"/>
                <a:gd name="T59" fmla="*/ 316 h 754"/>
                <a:gd name="T60" fmla="*/ 548 w 826"/>
                <a:gd name="T61" fmla="*/ 348 h 754"/>
                <a:gd name="T62" fmla="*/ 550 w 826"/>
                <a:gd name="T63" fmla="*/ 266 h 754"/>
                <a:gd name="T64" fmla="*/ 252 w 826"/>
                <a:gd name="T65" fmla="*/ 344 h 754"/>
                <a:gd name="T66" fmla="*/ 226 w 826"/>
                <a:gd name="T67" fmla="*/ 278 h 754"/>
                <a:gd name="T68" fmla="*/ 248 w 826"/>
                <a:gd name="T69" fmla="*/ 228 h 754"/>
                <a:gd name="T70" fmla="*/ 268 w 826"/>
                <a:gd name="T71" fmla="*/ 246 h 754"/>
                <a:gd name="T72" fmla="*/ 262 w 826"/>
                <a:gd name="T73" fmla="*/ 330 h 754"/>
                <a:gd name="T74" fmla="*/ 276 w 826"/>
                <a:gd name="T75" fmla="*/ 262 h 754"/>
                <a:gd name="T76" fmla="*/ 282 w 826"/>
                <a:gd name="T77" fmla="*/ 174 h 754"/>
                <a:gd name="T78" fmla="*/ 306 w 826"/>
                <a:gd name="T79" fmla="*/ 92 h 754"/>
                <a:gd name="T80" fmla="*/ 410 w 826"/>
                <a:gd name="T81" fmla="*/ 88 h 754"/>
                <a:gd name="T82" fmla="*/ 522 w 826"/>
                <a:gd name="T83" fmla="*/ 96 h 754"/>
                <a:gd name="T84" fmla="*/ 534 w 826"/>
                <a:gd name="T85" fmla="*/ 182 h 754"/>
                <a:gd name="T86" fmla="*/ 542 w 826"/>
                <a:gd name="T87" fmla="*/ 278 h 754"/>
                <a:gd name="T88" fmla="*/ 522 w 826"/>
                <a:gd name="T89" fmla="*/ 380 h 754"/>
                <a:gd name="T90" fmla="*/ 448 w 826"/>
                <a:gd name="T91" fmla="*/ 492 h 754"/>
                <a:gd name="T92" fmla="*/ 356 w 826"/>
                <a:gd name="T93" fmla="*/ 490 h 754"/>
                <a:gd name="T94" fmla="*/ 284 w 826"/>
                <a:gd name="T95" fmla="*/ 374 h 754"/>
                <a:gd name="T96" fmla="*/ 272 w 826"/>
                <a:gd name="T97" fmla="*/ 280 h 754"/>
                <a:gd name="T98" fmla="*/ 310 w 826"/>
                <a:gd name="T99" fmla="*/ 636 h 754"/>
                <a:gd name="T100" fmla="*/ 272 w 826"/>
                <a:gd name="T101" fmla="*/ 522 h 754"/>
                <a:gd name="T102" fmla="*/ 298 w 826"/>
                <a:gd name="T103" fmla="*/ 400 h 754"/>
                <a:gd name="T104" fmla="*/ 360 w 826"/>
                <a:gd name="T105" fmla="*/ 502 h 754"/>
                <a:gd name="T106" fmla="*/ 444 w 826"/>
                <a:gd name="T107" fmla="*/ 502 h 754"/>
                <a:gd name="T108" fmla="*/ 510 w 826"/>
                <a:gd name="T109" fmla="*/ 406 h 754"/>
                <a:gd name="T110" fmla="*/ 526 w 826"/>
                <a:gd name="T111" fmla="*/ 514 h 754"/>
                <a:gd name="T112" fmla="*/ 482 w 826"/>
                <a:gd name="T113" fmla="*/ 640 h 7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5" h="754">
                  <a:moveTo>
                    <a:pt x="754" y="572"/>
                  </a:moveTo>
                  <a:lnTo>
                    <a:pt x="754" y="572"/>
                  </a:lnTo>
                  <a:lnTo>
                    <a:pt x="736" y="566"/>
                  </a:lnTo>
                  <a:lnTo>
                    <a:pt x="708" y="556"/>
                  </a:lnTo>
                  <a:lnTo>
                    <a:pt x="632" y="526"/>
                  </a:lnTo>
                  <a:lnTo>
                    <a:pt x="558" y="498"/>
                  </a:lnTo>
                  <a:lnTo>
                    <a:pt x="530" y="488"/>
                  </a:lnTo>
                  <a:lnTo>
                    <a:pt x="514" y="482"/>
                  </a:lnTo>
                  <a:lnTo>
                    <a:pt x="514" y="482"/>
                  </a:lnTo>
                  <a:lnTo>
                    <a:pt x="516" y="398"/>
                  </a:lnTo>
                  <a:lnTo>
                    <a:pt x="516" y="398"/>
                  </a:lnTo>
                  <a:lnTo>
                    <a:pt x="526" y="384"/>
                  </a:lnTo>
                  <a:lnTo>
                    <a:pt x="526" y="384"/>
                  </a:lnTo>
                  <a:lnTo>
                    <a:pt x="536" y="370"/>
                  </a:lnTo>
                  <a:lnTo>
                    <a:pt x="546" y="354"/>
                  </a:lnTo>
                  <a:lnTo>
                    <a:pt x="546" y="354"/>
                  </a:lnTo>
                  <a:lnTo>
                    <a:pt x="550" y="356"/>
                  </a:lnTo>
                  <a:lnTo>
                    <a:pt x="550" y="356"/>
                  </a:lnTo>
                  <a:lnTo>
                    <a:pt x="554" y="356"/>
                  </a:lnTo>
                  <a:lnTo>
                    <a:pt x="554" y="356"/>
                  </a:lnTo>
                  <a:lnTo>
                    <a:pt x="562" y="352"/>
                  </a:lnTo>
                  <a:lnTo>
                    <a:pt x="568" y="346"/>
                  </a:lnTo>
                  <a:lnTo>
                    <a:pt x="574" y="338"/>
                  </a:lnTo>
                  <a:lnTo>
                    <a:pt x="576" y="328"/>
                  </a:lnTo>
                  <a:lnTo>
                    <a:pt x="576" y="328"/>
                  </a:lnTo>
                  <a:lnTo>
                    <a:pt x="580" y="318"/>
                  </a:lnTo>
                  <a:lnTo>
                    <a:pt x="586" y="306"/>
                  </a:lnTo>
                  <a:lnTo>
                    <a:pt x="586" y="306"/>
                  </a:lnTo>
                  <a:lnTo>
                    <a:pt x="592" y="292"/>
                  </a:lnTo>
                  <a:lnTo>
                    <a:pt x="594" y="286"/>
                  </a:lnTo>
                  <a:lnTo>
                    <a:pt x="596" y="278"/>
                  </a:lnTo>
                  <a:lnTo>
                    <a:pt x="596" y="278"/>
                  </a:lnTo>
                  <a:lnTo>
                    <a:pt x="594" y="258"/>
                  </a:lnTo>
                  <a:lnTo>
                    <a:pt x="592" y="244"/>
                  </a:lnTo>
                  <a:lnTo>
                    <a:pt x="590" y="232"/>
                  </a:lnTo>
                  <a:lnTo>
                    <a:pt x="584" y="226"/>
                  </a:lnTo>
                  <a:lnTo>
                    <a:pt x="584" y="226"/>
                  </a:lnTo>
                  <a:lnTo>
                    <a:pt x="578" y="222"/>
                  </a:lnTo>
                  <a:lnTo>
                    <a:pt x="572" y="220"/>
                  </a:lnTo>
                  <a:lnTo>
                    <a:pt x="564" y="222"/>
                  </a:lnTo>
                  <a:lnTo>
                    <a:pt x="560" y="226"/>
                  </a:lnTo>
                  <a:lnTo>
                    <a:pt x="560" y="226"/>
                  </a:lnTo>
                  <a:lnTo>
                    <a:pt x="560" y="222"/>
                  </a:lnTo>
                  <a:lnTo>
                    <a:pt x="560" y="222"/>
                  </a:lnTo>
                  <a:lnTo>
                    <a:pt x="562" y="218"/>
                  </a:lnTo>
                  <a:lnTo>
                    <a:pt x="560" y="214"/>
                  </a:lnTo>
                  <a:lnTo>
                    <a:pt x="560" y="214"/>
                  </a:lnTo>
                  <a:lnTo>
                    <a:pt x="558" y="210"/>
                  </a:lnTo>
                  <a:lnTo>
                    <a:pt x="558" y="208"/>
                  </a:lnTo>
                  <a:lnTo>
                    <a:pt x="558" y="202"/>
                  </a:lnTo>
                  <a:lnTo>
                    <a:pt x="558" y="202"/>
                  </a:lnTo>
                  <a:lnTo>
                    <a:pt x="560" y="190"/>
                  </a:lnTo>
                  <a:lnTo>
                    <a:pt x="560" y="176"/>
                  </a:lnTo>
                  <a:lnTo>
                    <a:pt x="560" y="176"/>
                  </a:lnTo>
                  <a:lnTo>
                    <a:pt x="558" y="172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0" y="166"/>
                  </a:lnTo>
                  <a:lnTo>
                    <a:pt x="562" y="164"/>
                  </a:lnTo>
                  <a:lnTo>
                    <a:pt x="562" y="164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0" y="148"/>
                  </a:lnTo>
                  <a:lnTo>
                    <a:pt x="560" y="146"/>
                  </a:lnTo>
                  <a:lnTo>
                    <a:pt x="560" y="146"/>
                  </a:lnTo>
                  <a:lnTo>
                    <a:pt x="562" y="140"/>
                  </a:lnTo>
                  <a:lnTo>
                    <a:pt x="564" y="138"/>
                  </a:lnTo>
                  <a:lnTo>
                    <a:pt x="564" y="132"/>
                  </a:lnTo>
                  <a:lnTo>
                    <a:pt x="564" y="132"/>
                  </a:lnTo>
                  <a:lnTo>
                    <a:pt x="564" y="120"/>
                  </a:lnTo>
                  <a:lnTo>
                    <a:pt x="564" y="120"/>
                  </a:lnTo>
                  <a:lnTo>
                    <a:pt x="564" y="114"/>
                  </a:lnTo>
                  <a:lnTo>
                    <a:pt x="564" y="114"/>
                  </a:lnTo>
                  <a:lnTo>
                    <a:pt x="564" y="106"/>
                  </a:lnTo>
                  <a:lnTo>
                    <a:pt x="564" y="106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52" y="88"/>
                  </a:lnTo>
                  <a:lnTo>
                    <a:pt x="548" y="86"/>
                  </a:lnTo>
                  <a:lnTo>
                    <a:pt x="548" y="86"/>
                  </a:lnTo>
                  <a:lnTo>
                    <a:pt x="548" y="82"/>
                  </a:lnTo>
                  <a:lnTo>
                    <a:pt x="548" y="82"/>
                  </a:lnTo>
                  <a:lnTo>
                    <a:pt x="546" y="74"/>
                  </a:lnTo>
                  <a:lnTo>
                    <a:pt x="546" y="74"/>
                  </a:lnTo>
                  <a:lnTo>
                    <a:pt x="544" y="70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64"/>
                  </a:lnTo>
                  <a:lnTo>
                    <a:pt x="536" y="62"/>
                  </a:lnTo>
                  <a:lnTo>
                    <a:pt x="536" y="62"/>
                  </a:lnTo>
                  <a:lnTo>
                    <a:pt x="532" y="60"/>
                  </a:lnTo>
                  <a:lnTo>
                    <a:pt x="530" y="56"/>
                  </a:lnTo>
                  <a:lnTo>
                    <a:pt x="530" y="56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6" y="52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22" y="48"/>
                  </a:lnTo>
                  <a:lnTo>
                    <a:pt x="520" y="46"/>
                  </a:lnTo>
                  <a:lnTo>
                    <a:pt x="516" y="46"/>
                  </a:lnTo>
                  <a:lnTo>
                    <a:pt x="516" y="46"/>
                  </a:lnTo>
                  <a:lnTo>
                    <a:pt x="504" y="36"/>
                  </a:lnTo>
                  <a:lnTo>
                    <a:pt x="504" y="36"/>
                  </a:lnTo>
                  <a:lnTo>
                    <a:pt x="472" y="16"/>
                  </a:lnTo>
                  <a:lnTo>
                    <a:pt x="472" y="16"/>
                  </a:lnTo>
                  <a:lnTo>
                    <a:pt x="466" y="14"/>
                  </a:lnTo>
                  <a:lnTo>
                    <a:pt x="466" y="14"/>
                  </a:lnTo>
                  <a:lnTo>
                    <a:pt x="452" y="8"/>
                  </a:lnTo>
                  <a:lnTo>
                    <a:pt x="452" y="8"/>
                  </a:lnTo>
                  <a:lnTo>
                    <a:pt x="446" y="6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36" y="4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4" y="2"/>
                  </a:lnTo>
                  <a:lnTo>
                    <a:pt x="422" y="2"/>
                  </a:lnTo>
                  <a:lnTo>
                    <a:pt x="422" y="2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76" y="2"/>
                  </a:lnTo>
                  <a:lnTo>
                    <a:pt x="372" y="2"/>
                  </a:lnTo>
                  <a:lnTo>
                    <a:pt x="368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58" y="4"/>
                  </a:lnTo>
                  <a:lnTo>
                    <a:pt x="354" y="6"/>
                  </a:lnTo>
                  <a:lnTo>
                    <a:pt x="354" y="6"/>
                  </a:lnTo>
                  <a:lnTo>
                    <a:pt x="346" y="10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26" y="22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2" y="32"/>
                  </a:lnTo>
                  <a:lnTo>
                    <a:pt x="310" y="36"/>
                  </a:lnTo>
                  <a:lnTo>
                    <a:pt x="306" y="40"/>
                  </a:lnTo>
                  <a:lnTo>
                    <a:pt x="302" y="42"/>
                  </a:lnTo>
                  <a:lnTo>
                    <a:pt x="302" y="42"/>
                  </a:lnTo>
                  <a:lnTo>
                    <a:pt x="300" y="44"/>
                  </a:lnTo>
                  <a:lnTo>
                    <a:pt x="298" y="50"/>
                  </a:lnTo>
                  <a:lnTo>
                    <a:pt x="296" y="54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0" y="60"/>
                  </a:lnTo>
                  <a:lnTo>
                    <a:pt x="288" y="66"/>
                  </a:lnTo>
                  <a:lnTo>
                    <a:pt x="286" y="74"/>
                  </a:lnTo>
                  <a:lnTo>
                    <a:pt x="286" y="74"/>
                  </a:lnTo>
                  <a:lnTo>
                    <a:pt x="284" y="76"/>
                  </a:lnTo>
                  <a:lnTo>
                    <a:pt x="278" y="78"/>
                  </a:lnTo>
                  <a:lnTo>
                    <a:pt x="278" y="78"/>
                  </a:lnTo>
                  <a:lnTo>
                    <a:pt x="276" y="80"/>
                  </a:lnTo>
                  <a:lnTo>
                    <a:pt x="274" y="84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64" y="96"/>
                  </a:lnTo>
                  <a:lnTo>
                    <a:pt x="264" y="96"/>
                  </a:lnTo>
                  <a:lnTo>
                    <a:pt x="262" y="100"/>
                  </a:lnTo>
                  <a:lnTo>
                    <a:pt x="262" y="106"/>
                  </a:lnTo>
                  <a:lnTo>
                    <a:pt x="260" y="112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58" y="122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54" y="134"/>
                  </a:lnTo>
                  <a:lnTo>
                    <a:pt x="254" y="136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2" y="152"/>
                  </a:lnTo>
                  <a:lnTo>
                    <a:pt x="254" y="162"/>
                  </a:lnTo>
                  <a:lnTo>
                    <a:pt x="254" y="162"/>
                  </a:lnTo>
                  <a:lnTo>
                    <a:pt x="254" y="174"/>
                  </a:lnTo>
                  <a:lnTo>
                    <a:pt x="254" y="180"/>
                  </a:lnTo>
                  <a:lnTo>
                    <a:pt x="252" y="186"/>
                  </a:lnTo>
                  <a:lnTo>
                    <a:pt x="252" y="186"/>
                  </a:lnTo>
                  <a:lnTo>
                    <a:pt x="250" y="194"/>
                  </a:lnTo>
                  <a:lnTo>
                    <a:pt x="250" y="202"/>
                  </a:lnTo>
                  <a:lnTo>
                    <a:pt x="252" y="216"/>
                  </a:lnTo>
                  <a:lnTo>
                    <a:pt x="252" y="216"/>
                  </a:lnTo>
                  <a:lnTo>
                    <a:pt x="254" y="224"/>
                  </a:lnTo>
                  <a:lnTo>
                    <a:pt x="254" y="224"/>
                  </a:lnTo>
                  <a:lnTo>
                    <a:pt x="250" y="222"/>
                  </a:lnTo>
                  <a:lnTo>
                    <a:pt x="244" y="220"/>
                  </a:lnTo>
                  <a:lnTo>
                    <a:pt x="236" y="222"/>
                  </a:lnTo>
                  <a:lnTo>
                    <a:pt x="232" y="226"/>
                  </a:lnTo>
                  <a:lnTo>
                    <a:pt x="232" y="226"/>
                  </a:lnTo>
                  <a:lnTo>
                    <a:pt x="226" y="232"/>
                  </a:lnTo>
                  <a:lnTo>
                    <a:pt x="224" y="244"/>
                  </a:lnTo>
                  <a:lnTo>
                    <a:pt x="222" y="258"/>
                  </a:lnTo>
                  <a:lnTo>
                    <a:pt x="220" y="278"/>
                  </a:lnTo>
                  <a:lnTo>
                    <a:pt x="220" y="278"/>
                  </a:lnTo>
                  <a:lnTo>
                    <a:pt x="222" y="286"/>
                  </a:lnTo>
                  <a:lnTo>
                    <a:pt x="224" y="292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6" y="31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4" y="338"/>
                  </a:lnTo>
                  <a:lnTo>
                    <a:pt x="248" y="346"/>
                  </a:lnTo>
                  <a:lnTo>
                    <a:pt x="254" y="354"/>
                  </a:lnTo>
                  <a:lnTo>
                    <a:pt x="260" y="356"/>
                  </a:lnTo>
                  <a:lnTo>
                    <a:pt x="260" y="356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68" y="356"/>
                  </a:lnTo>
                  <a:lnTo>
                    <a:pt x="268" y="356"/>
                  </a:lnTo>
                  <a:lnTo>
                    <a:pt x="274" y="366"/>
                  </a:lnTo>
                  <a:lnTo>
                    <a:pt x="280" y="376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4" y="426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76" y="486"/>
                  </a:lnTo>
                  <a:lnTo>
                    <a:pt x="248" y="494"/>
                  </a:lnTo>
                  <a:lnTo>
                    <a:pt x="172" y="524"/>
                  </a:lnTo>
                  <a:lnTo>
                    <a:pt x="46" y="578"/>
                  </a:lnTo>
                  <a:lnTo>
                    <a:pt x="46" y="578"/>
                  </a:lnTo>
                  <a:lnTo>
                    <a:pt x="40" y="582"/>
                  </a:lnTo>
                  <a:lnTo>
                    <a:pt x="36" y="588"/>
                  </a:lnTo>
                  <a:lnTo>
                    <a:pt x="26" y="610"/>
                  </a:lnTo>
                  <a:lnTo>
                    <a:pt x="18" y="638"/>
                  </a:lnTo>
                  <a:lnTo>
                    <a:pt x="12" y="670"/>
                  </a:lnTo>
                  <a:lnTo>
                    <a:pt x="4" y="728"/>
                  </a:lnTo>
                  <a:lnTo>
                    <a:pt x="0" y="754"/>
                  </a:lnTo>
                  <a:lnTo>
                    <a:pt x="826" y="754"/>
                  </a:lnTo>
                  <a:lnTo>
                    <a:pt x="826" y="754"/>
                  </a:lnTo>
                  <a:lnTo>
                    <a:pt x="818" y="732"/>
                  </a:lnTo>
                  <a:lnTo>
                    <a:pt x="810" y="706"/>
                  </a:lnTo>
                  <a:lnTo>
                    <a:pt x="794" y="646"/>
                  </a:lnTo>
                  <a:lnTo>
                    <a:pt x="786" y="620"/>
                  </a:lnTo>
                  <a:lnTo>
                    <a:pt x="776" y="596"/>
                  </a:lnTo>
                  <a:lnTo>
                    <a:pt x="772" y="588"/>
                  </a:lnTo>
                  <a:lnTo>
                    <a:pt x="766" y="580"/>
                  </a:lnTo>
                  <a:lnTo>
                    <a:pt x="760" y="574"/>
                  </a:lnTo>
                  <a:lnTo>
                    <a:pt x="754" y="572"/>
                  </a:lnTo>
                  <a:lnTo>
                    <a:pt x="754" y="572"/>
                  </a:lnTo>
                  <a:close/>
                  <a:moveTo>
                    <a:pt x="558" y="246"/>
                  </a:moveTo>
                  <a:lnTo>
                    <a:pt x="558" y="246"/>
                  </a:lnTo>
                  <a:lnTo>
                    <a:pt x="558" y="242"/>
                  </a:lnTo>
                  <a:lnTo>
                    <a:pt x="558" y="234"/>
                  </a:lnTo>
                  <a:lnTo>
                    <a:pt x="558" y="234"/>
                  </a:lnTo>
                  <a:lnTo>
                    <a:pt x="558" y="230"/>
                  </a:lnTo>
                  <a:lnTo>
                    <a:pt x="560" y="232"/>
                  </a:lnTo>
                  <a:lnTo>
                    <a:pt x="560" y="232"/>
                  </a:lnTo>
                  <a:lnTo>
                    <a:pt x="564" y="230"/>
                  </a:lnTo>
                  <a:lnTo>
                    <a:pt x="570" y="228"/>
                  </a:lnTo>
                  <a:lnTo>
                    <a:pt x="574" y="226"/>
                  </a:lnTo>
                  <a:lnTo>
                    <a:pt x="580" y="230"/>
                  </a:lnTo>
                  <a:lnTo>
                    <a:pt x="580" y="230"/>
                  </a:lnTo>
                  <a:lnTo>
                    <a:pt x="584" y="234"/>
                  </a:lnTo>
                  <a:lnTo>
                    <a:pt x="586" y="242"/>
                  </a:lnTo>
                  <a:lnTo>
                    <a:pt x="588" y="256"/>
                  </a:lnTo>
                  <a:lnTo>
                    <a:pt x="590" y="278"/>
                  </a:lnTo>
                  <a:lnTo>
                    <a:pt x="590" y="278"/>
                  </a:lnTo>
                  <a:lnTo>
                    <a:pt x="588" y="284"/>
                  </a:lnTo>
                  <a:lnTo>
                    <a:pt x="586" y="290"/>
                  </a:lnTo>
                  <a:lnTo>
                    <a:pt x="580" y="304"/>
                  </a:lnTo>
                  <a:lnTo>
                    <a:pt x="580" y="304"/>
                  </a:lnTo>
                  <a:lnTo>
                    <a:pt x="574" y="316"/>
                  </a:lnTo>
                  <a:lnTo>
                    <a:pt x="570" y="328"/>
                  </a:lnTo>
                  <a:lnTo>
                    <a:pt x="570" y="328"/>
                  </a:lnTo>
                  <a:lnTo>
                    <a:pt x="568" y="336"/>
                  </a:lnTo>
                  <a:lnTo>
                    <a:pt x="564" y="342"/>
                  </a:lnTo>
                  <a:lnTo>
                    <a:pt x="558" y="346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0" y="350"/>
                  </a:lnTo>
                  <a:lnTo>
                    <a:pt x="548" y="348"/>
                  </a:lnTo>
                  <a:lnTo>
                    <a:pt x="548" y="348"/>
                  </a:lnTo>
                  <a:lnTo>
                    <a:pt x="552" y="332"/>
                  </a:lnTo>
                  <a:lnTo>
                    <a:pt x="554" y="318"/>
                  </a:lnTo>
                  <a:lnTo>
                    <a:pt x="552" y="304"/>
                  </a:lnTo>
                  <a:lnTo>
                    <a:pt x="550" y="294"/>
                  </a:lnTo>
                  <a:lnTo>
                    <a:pt x="550" y="294"/>
                  </a:lnTo>
                  <a:lnTo>
                    <a:pt x="548" y="278"/>
                  </a:lnTo>
                  <a:lnTo>
                    <a:pt x="548" y="272"/>
                  </a:lnTo>
                  <a:lnTo>
                    <a:pt x="550" y="266"/>
                  </a:lnTo>
                  <a:lnTo>
                    <a:pt x="550" y="266"/>
                  </a:lnTo>
                  <a:lnTo>
                    <a:pt x="552" y="250"/>
                  </a:lnTo>
                  <a:lnTo>
                    <a:pt x="552" y="250"/>
                  </a:lnTo>
                  <a:lnTo>
                    <a:pt x="558" y="246"/>
                  </a:lnTo>
                  <a:lnTo>
                    <a:pt x="558" y="246"/>
                  </a:lnTo>
                  <a:close/>
                  <a:moveTo>
                    <a:pt x="262" y="350"/>
                  </a:moveTo>
                  <a:lnTo>
                    <a:pt x="262" y="350"/>
                  </a:lnTo>
                  <a:lnTo>
                    <a:pt x="258" y="348"/>
                  </a:lnTo>
                  <a:lnTo>
                    <a:pt x="252" y="344"/>
                  </a:lnTo>
                  <a:lnTo>
                    <a:pt x="248" y="336"/>
                  </a:lnTo>
                  <a:lnTo>
                    <a:pt x="246" y="328"/>
                  </a:lnTo>
                  <a:lnTo>
                    <a:pt x="246" y="328"/>
                  </a:lnTo>
                  <a:lnTo>
                    <a:pt x="242" y="316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0" y="290"/>
                  </a:lnTo>
                  <a:lnTo>
                    <a:pt x="228" y="284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8" y="256"/>
                  </a:lnTo>
                  <a:lnTo>
                    <a:pt x="230" y="242"/>
                  </a:lnTo>
                  <a:lnTo>
                    <a:pt x="232" y="23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42" y="226"/>
                  </a:lnTo>
                  <a:lnTo>
                    <a:pt x="248" y="228"/>
                  </a:lnTo>
                  <a:lnTo>
                    <a:pt x="254" y="230"/>
                  </a:lnTo>
                  <a:lnTo>
                    <a:pt x="256" y="232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62" y="240"/>
                  </a:lnTo>
                  <a:lnTo>
                    <a:pt x="266" y="238"/>
                  </a:lnTo>
                  <a:lnTo>
                    <a:pt x="266" y="238"/>
                  </a:lnTo>
                  <a:lnTo>
                    <a:pt x="268" y="246"/>
                  </a:lnTo>
                  <a:lnTo>
                    <a:pt x="268" y="246"/>
                  </a:lnTo>
                  <a:lnTo>
                    <a:pt x="270" y="254"/>
                  </a:lnTo>
                  <a:lnTo>
                    <a:pt x="270" y="262"/>
                  </a:lnTo>
                  <a:lnTo>
                    <a:pt x="270" y="262"/>
                  </a:lnTo>
                  <a:lnTo>
                    <a:pt x="268" y="270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2" y="294"/>
                  </a:lnTo>
                  <a:lnTo>
                    <a:pt x="260" y="310"/>
                  </a:lnTo>
                  <a:lnTo>
                    <a:pt x="262" y="330"/>
                  </a:lnTo>
                  <a:lnTo>
                    <a:pt x="262" y="340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62" y="350"/>
                  </a:lnTo>
                  <a:lnTo>
                    <a:pt x="262" y="350"/>
                  </a:lnTo>
                  <a:close/>
                  <a:moveTo>
                    <a:pt x="272" y="280"/>
                  </a:moveTo>
                  <a:lnTo>
                    <a:pt x="272" y="280"/>
                  </a:lnTo>
                  <a:lnTo>
                    <a:pt x="274" y="270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4" y="252"/>
                  </a:lnTo>
                  <a:lnTo>
                    <a:pt x="274" y="244"/>
                  </a:lnTo>
                  <a:lnTo>
                    <a:pt x="274" y="244"/>
                  </a:lnTo>
                  <a:lnTo>
                    <a:pt x="270" y="232"/>
                  </a:lnTo>
                  <a:lnTo>
                    <a:pt x="270" y="214"/>
                  </a:lnTo>
                  <a:lnTo>
                    <a:pt x="270" y="214"/>
                  </a:lnTo>
                  <a:lnTo>
                    <a:pt x="276" y="194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2" y="160"/>
                  </a:lnTo>
                  <a:lnTo>
                    <a:pt x="284" y="146"/>
                  </a:lnTo>
                  <a:lnTo>
                    <a:pt x="288" y="118"/>
                  </a:lnTo>
                  <a:lnTo>
                    <a:pt x="288" y="118"/>
                  </a:lnTo>
                  <a:lnTo>
                    <a:pt x="290" y="110"/>
                  </a:lnTo>
                  <a:lnTo>
                    <a:pt x="294" y="104"/>
                  </a:lnTo>
                  <a:lnTo>
                    <a:pt x="300" y="98"/>
                  </a:lnTo>
                  <a:lnTo>
                    <a:pt x="306" y="92"/>
                  </a:lnTo>
                  <a:lnTo>
                    <a:pt x="322" y="84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46" y="80"/>
                  </a:lnTo>
                  <a:lnTo>
                    <a:pt x="356" y="80"/>
                  </a:lnTo>
                  <a:lnTo>
                    <a:pt x="374" y="84"/>
                  </a:lnTo>
                  <a:lnTo>
                    <a:pt x="390" y="86"/>
                  </a:lnTo>
                  <a:lnTo>
                    <a:pt x="410" y="88"/>
                  </a:lnTo>
                  <a:lnTo>
                    <a:pt x="410" y="88"/>
                  </a:lnTo>
                  <a:lnTo>
                    <a:pt x="430" y="86"/>
                  </a:lnTo>
                  <a:lnTo>
                    <a:pt x="446" y="84"/>
                  </a:lnTo>
                  <a:lnTo>
                    <a:pt x="462" y="80"/>
                  </a:lnTo>
                  <a:lnTo>
                    <a:pt x="484" y="80"/>
                  </a:lnTo>
                  <a:lnTo>
                    <a:pt x="484" y="80"/>
                  </a:lnTo>
                  <a:lnTo>
                    <a:pt x="496" y="80"/>
                  </a:lnTo>
                  <a:lnTo>
                    <a:pt x="506" y="84"/>
                  </a:lnTo>
                  <a:lnTo>
                    <a:pt x="516" y="88"/>
                  </a:lnTo>
                  <a:lnTo>
                    <a:pt x="522" y="96"/>
                  </a:lnTo>
                  <a:lnTo>
                    <a:pt x="528" y="102"/>
                  </a:lnTo>
                  <a:lnTo>
                    <a:pt x="532" y="108"/>
                  </a:lnTo>
                  <a:lnTo>
                    <a:pt x="536" y="120"/>
                  </a:lnTo>
                  <a:lnTo>
                    <a:pt x="536" y="120"/>
                  </a:lnTo>
                  <a:lnTo>
                    <a:pt x="538" y="132"/>
                  </a:lnTo>
                  <a:lnTo>
                    <a:pt x="538" y="150"/>
                  </a:lnTo>
                  <a:lnTo>
                    <a:pt x="536" y="170"/>
                  </a:lnTo>
                  <a:lnTo>
                    <a:pt x="534" y="182"/>
                  </a:lnTo>
                  <a:lnTo>
                    <a:pt x="534" y="182"/>
                  </a:lnTo>
                  <a:lnTo>
                    <a:pt x="540" y="202"/>
                  </a:lnTo>
                  <a:lnTo>
                    <a:pt x="546" y="224"/>
                  </a:lnTo>
                  <a:lnTo>
                    <a:pt x="546" y="224"/>
                  </a:lnTo>
                  <a:lnTo>
                    <a:pt x="546" y="250"/>
                  </a:lnTo>
                  <a:lnTo>
                    <a:pt x="546" y="250"/>
                  </a:lnTo>
                  <a:lnTo>
                    <a:pt x="544" y="264"/>
                  </a:lnTo>
                  <a:lnTo>
                    <a:pt x="544" y="264"/>
                  </a:lnTo>
                  <a:lnTo>
                    <a:pt x="542" y="272"/>
                  </a:lnTo>
                  <a:lnTo>
                    <a:pt x="542" y="278"/>
                  </a:lnTo>
                  <a:lnTo>
                    <a:pt x="544" y="294"/>
                  </a:lnTo>
                  <a:lnTo>
                    <a:pt x="544" y="294"/>
                  </a:lnTo>
                  <a:lnTo>
                    <a:pt x="546" y="306"/>
                  </a:lnTo>
                  <a:lnTo>
                    <a:pt x="548" y="320"/>
                  </a:lnTo>
                  <a:lnTo>
                    <a:pt x="546" y="334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32" y="364"/>
                  </a:lnTo>
                  <a:lnTo>
                    <a:pt x="522" y="380"/>
                  </a:lnTo>
                  <a:lnTo>
                    <a:pt x="522" y="380"/>
                  </a:lnTo>
                  <a:lnTo>
                    <a:pt x="504" y="404"/>
                  </a:lnTo>
                  <a:lnTo>
                    <a:pt x="494" y="420"/>
                  </a:lnTo>
                  <a:lnTo>
                    <a:pt x="486" y="440"/>
                  </a:lnTo>
                  <a:lnTo>
                    <a:pt x="486" y="440"/>
                  </a:lnTo>
                  <a:lnTo>
                    <a:pt x="478" y="458"/>
                  </a:lnTo>
                  <a:lnTo>
                    <a:pt x="468" y="472"/>
                  </a:lnTo>
                  <a:lnTo>
                    <a:pt x="458" y="484"/>
                  </a:lnTo>
                  <a:lnTo>
                    <a:pt x="448" y="492"/>
                  </a:lnTo>
                  <a:lnTo>
                    <a:pt x="438" y="498"/>
                  </a:lnTo>
                  <a:lnTo>
                    <a:pt x="426" y="502"/>
                  </a:lnTo>
                  <a:lnTo>
                    <a:pt x="412" y="504"/>
                  </a:lnTo>
                  <a:lnTo>
                    <a:pt x="400" y="506"/>
                  </a:lnTo>
                  <a:lnTo>
                    <a:pt x="400" y="506"/>
                  </a:lnTo>
                  <a:lnTo>
                    <a:pt x="386" y="504"/>
                  </a:lnTo>
                  <a:lnTo>
                    <a:pt x="374" y="502"/>
                  </a:lnTo>
                  <a:lnTo>
                    <a:pt x="364" y="498"/>
                  </a:lnTo>
                  <a:lnTo>
                    <a:pt x="356" y="490"/>
                  </a:lnTo>
                  <a:lnTo>
                    <a:pt x="348" y="482"/>
                  </a:lnTo>
                  <a:lnTo>
                    <a:pt x="342" y="470"/>
                  </a:lnTo>
                  <a:lnTo>
                    <a:pt x="330" y="442"/>
                  </a:lnTo>
                  <a:lnTo>
                    <a:pt x="330" y="442"/>
                  </a:lnTo>
                  <a:lnTo>
                    <a:pt x="322" y="426"/>
                  </a:lnTo>
                  <a:lnTo>
                    <a:pt x="316" y="412"/>
                  </a:lnTo>
                  <a:lnTo>
                    <a:pt x="298" y="392"/>
                  </a:lnTo>
                  <a:lnTo>
                    <a:pt x="298" y="392"/>
                  </a:lnTo>
                  <a:lnTo>
                    <a:pt x="284" y="374"/>
                  </a:lnTo>
                  <a:lnTo>
                    <a:pt x="278" y="362"/>
                  </a:lnTo>
                  <a:lnTo>
                    <a:pt x="272" y="350"/>
                  </a:lnTo>
                  <a:lnTo>
                    <a:pt x="272" y="350"/>
                  </a:lnTo>
                  <a:lnTo>
                    <a:pt x="270" y="340"/>
                  </a:lnTo>
                  <a:lnTo>
                    <a:pt x="268" y="330"/>
                  </a:lnTo>
                  <a:lnTo>
                    <a:pt x="266" y="312"/>
                  </a:lnTo>
                  <a:lnTo>
                    <a:pt x="268" y="296"/>
                  </a:lnTo>
                  <a:lnTo>
                    <a:pt x="272" y="280"/>
                  </a:lnTo>
                  <a:lnTo>
                    <a:pt x="272" y="280"/>
                  </a:lnTo>
                  <a:close/>
                  <a:moveTo>
                    <a:pt x="400" y="666"/>
                  </a:moveTo>
                  <a:lnTo>
                    <a:pt x="400" y="666"/>
                  </a:lnTo>
                  <a:lnTo>
                    <a:pt x="382" y="666"/>
                  </a:lnTo>
                  <a:lnTo>
                    <a:pt x="366" y="664"/>
                  </a:lnTo>
                  <a:lnTo>
                    <a:pt x="352" y="660"/>
                  </a:lnTo>
                  <a:lnTo>
                    <a:pt x="340" y="656"/>
                  </a:lnTo>
                  <a:lnTo>
                    <a:pt x="328" y="650"/>
                  </a:lnTo>
                  <a:lnTo>
                    <a:pt x="318" y="642"/>
                  </a:lnTo>
                  <a:lnTo>
                    <a:pt x="310" y="636"/>
                  </a:lnTo>
                  <a:lnTo>
                    <a:pt x="302" y="628"/>
                  </a:lnTo>
                  <a:lnTo>
                    <a:pt x="290" y="610"/>
                  </a:lnTo>
                  <a:lnTo>
                    <a:pt x="282" y="592"/>
                  </a:lnTo>
                  <a:lnTo>
                    <a:pt x="276" y="576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70" y="546"/>
                  </a:lnTo>
                  <a:lnTo>
                    <a:pt x="270" y="534"/>
                  </a:lnTo>
                  <a:lnTo>
                    <a:pt x="272" y="522"/>
                  </a:lnTo>
                  <a:lnTo>
                    <a:pt x="276" y="512"/>
                  </a:lnTo>
                  <a:lnTo>
                    <a:pt x="284" y="494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2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470"/>
                  </a:lnTo>
                  <a:lnTo>
                    <a:pt x="298" y="400"/>
                  </a:lnTo>
                  <a:lnTo>
                    <a:pt x="298" y="400"/>
                  </a:lnTo>
                  <a:lnTo>
                    <a:pt x="312" y="420"/>
                  </a:lnTo>
                  <a:lnTo>
                    <a:pt x="318" y="430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36" y="474"/>
                  </a:lnTo>
                  <a:lnTo>
                    <a:pt x="344" y="484"/>
                  </a:lnTo>
                  <a:lnTo>
                    <a:pt x="350" y="494"/>
                  </a:lnTo>
                  <a:lnTo>
                    <a:pt x="360" y="502"/>
                  </a:lnTo>
                  <a:lnTo>
                    <a:pt x="370" y="508"/>
                  </a:lnTo>
                  <a:lnTo>
                    <a:pt x="382" y="510"/>
                  </a:lnTo>
                  <a:lnTo>
                    <a:pt x="396" y="512"/>
                  </a:lnTo>
                  <a:lnTo>
                    <a:pt x="396" y="512"/>
                  </a:lnTo>
                  <a:lnTo>
                    <a:pt x="400" y="512"/>
                  </a:lnTo>
                  <a:lnTo>
                    <a:pt x="400" y="512"/>
                  </a:lnTo>
                  <a:lnTo>
                    <a:pt x="416" y="510"/>
                  </a:lnTo>
                  <a:lnTo>
                    <a:pt x="430" y="506"/>
                  </a:lnTo>
                  <a:lnTo>
                    <a:pt x="444" y="502"/>
                  </a:lnTo>
                  <a:lnTo>
                    <a:pt x="456" y="494"/>
                  </a:lnTo>
                  <a:lnTo>
                    <a:pt x="466" y="486"/>
                  </a:lnTo>
                  <a:lnTo>
                    <a:pt x="474" y="474"/>
                  </a:lnTo>
                  <a:lnTo>
                    <a:pt x="484" y="460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500" y="422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08" y="468"/>
                  </a:lnTo>
                  <a:lnTo>
                    <a:pt x="508" y="526"/>
                  </a:lnTo>
                  <a:lnTo>
                    <a:pt x="514" y="526"/>
                  </a:lnTo>
                  <a:lnTo>
                    <a:pt x="514" y="526"/>
                  </a:lnTo>
                  <a:lnTo>
                    <a:pt x="514" y="486"/>
                  </a:lnTo>
                  <a:lnTo>
                    <a:pt x="514" y="486"/>
                  </a:lnTo>
                  <a:lnTo>
                    <a:pt x="518" y="490"/>
                  </a:lnTo>
                  <a:lnTo>
                    <a:pt x="520" y="496"/>
                  </a:lnTo>
                  <a:lnTo>
                    <a:pt x="526" y="514"/>
                  </a:lnTo>
                  <a:lnTo>
                    <a:pt x="528" y="536"/>
                  </a:lnTo>
                  <a:lnTo>
                    <a:pt x="530" y="558"/>
                  </a:lnTo>
                  <a:lnTo>
                    <a:pt x="530" y="558"/>
                  </a:lnTo>
                  <a:lnTo>
                    <a:pt x="528" y="572"/>
                  </a:lnTo>
                  <a:lnTo>
                    <a:pt x="522" y="588"/>
                  </a:lnTo>
                  <a:lnTo>
                    <a:pt x="514" y="606"/>
                  </a:lnTo>
                  <a:lnTo>
                    <a:pt x="500" y="624"/>
                  </a:lnTo>
                  <a:lnTo>
                    <a:pt x="492" y="632"/>
                  </a:lnTo>
                  <a:lnTo>
                    <a:pt x="482" y="640"/>
                  </a:lnTo>
                  <a:lnTo>
                    <a:pt x="472" y="648"/>
                  </a:lnTo>
                  <a:lnTo>
                    <a:pt x="460" y="654"/>
                  </a:lnTo>
                  <a:lnTo>
                    <a:pt x="446" y="660"/>
                  </a:lnTo>
                  <a:lnTo>
                    <a:pt x="432" y="664"/>
                  </a:lnTo>
                  <a:lnTo>
                    <a:pt x="416" y="666"/>
                  </a:lnTo>
                  <a:lnTo>
                    <a:pt x="400" y="666"/>
                  </a:lnTo>
                  <a:lnTo>
                    <a:pt x="400" y="666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819132" y="2088816"/>
            <a:ext cx="5629490" cy="1857436"/>
            <a:chOff x="538788" y="1131579"/>
            <a:chExt cx="5819032" cy="2895548"/>
          </a:xfrm>
          <a:solidFill>
            <a:schemeClr val="bg1">
              <a:lumMod val="85000"/>
            </a:schemeClr>
          </a:solidFill>
        </p:grpSpPr>
        <p:grpSp>
          <p:nvGrpSpPr>
            <p:cNvPr id="67" name="组合 66"/>
            <p:cNvGrpSpPr/>
            <p:nvPr/>
          </p:nvGrpSpPr>
          <p:grpSpPr>
            <a:xfrm>
              <a:off x="2984523" y="2355982"/>
              <a:ext cx="1110009" cy="1241414"/>
              <a:chOff x="4097338" y="2217738"/>
              <a:chExt cx="1139825" cy="1274763"/>
            </a:xfrm>
            <a:grpFill/>
          </p:grpSpPr>
          <p:sp>
            <p:nvSpPr>
              <p:cNvPr id="238" name="任意多边形: 形状 237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9" name="任意多边形: 形状 238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945649" y="2801188"/>
              <a:ext cx="759077" cy="1225939"/>
              <a:chOff x="3030538" y="2674938"/>
              <a:chExt cx="779463" cy="1258888"/>
            </a:xfrm>
            <a:grpFill/>
          </p:grpSpPr>
          <p:sp>
            <p:nvSpPr>
              <p:cNvPr id="236" name="任意多边形: 形状 235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7" name="任意多边形: 形状 236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4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538788" y="1131579"/>
              <a:ext cx="2523021" cy="1757770"/>
              <a:chOff x="1585913" y="960438"/>
              <a:chExt cx="2590800" cy="1804987"/>
            </a:xfrm>
            <a:grpFill/>
          </p:grpSpPr>
          <p:sp>
            <p:nvSpPr>
              <p:cNvPr id="173" name="任意多边形: 形状 172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4" name="任意多边形: 形状 173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5" name="任意多边形: 形状 174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7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6" name="任意多边形: 形状 175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7" name="任意多边形: 形状 176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8" name="任意多边形: 形状 177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9" name="任意多边形: 形状 178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0" name="任意多边形: 形状 179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1" name="任意多边形: 形状 180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2" name="任意多边形: 形状 181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3" name="任意多边形: 形状 182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4" name="任意多边形: 形状 183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5" name="任意多边形: 形状 184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6" name="任意多边形: 形状 185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7" name="任意多边形: 形状 186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8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8" name="任意多边形: 形状 187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9" name="任意多边形: 形状 188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1" h="120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0" name="任意多边形: 形状 189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1" name="任意多边形: 形状 190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2" name="任意多边形: 形状 191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3" name="任意多边形: 形状 192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4" name="任意多边形: 形状 193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8" name="任意多边形: 形状 197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9" name="任意多边形: 形状 198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0" name="任意多边形: 形状 199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8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1" name="任意多边形: 形状 200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2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2" name="任意多边形: 形状 201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3" name="任意多边形: 形状 202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4" name="任意多边形: 形状 203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5" name="任意多边形: 形状 204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6" name="任意多边形: 形状 205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7" name="任意多边形: 形状 206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8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8" name="任意多边形: 形状 207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9" name="任意多边形: 形状 208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0" name="任意多边形: 形状 209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1" name="任意多边形: 形状 210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2" name="任意多边形: 形状 211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3" name="任意多边形: 形状 212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4" name="任意多边形: 形状 213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5" name="任意多边形: 形状 214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6" name="任意多边形: 形状 215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7" name="任意多边形: 形状 216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8" name="任意多边形: 形状 217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9" name="任意多边形: 形状 218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0" name="任意多边形: 形状 219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1" name="任意多边形: 形状 220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2" name="任意多边形: 形状 221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3" name="任意多边形: 形状 222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4" name="任意多边形: 形状 223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5" name="任意多边形: 形状 224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6" name="任意多边形: 形状 225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7" name="任意多边形: 形状 226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3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8" name="任意多边形: 形状 227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9" name="任意多边形: 形状 228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0" name="任意多边形: 形状 229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1" name="任意多边形: 形状 230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2" name="任意多边形: 形状 231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3" name="任意多边形: 形状 232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4" name="任意多边形: 形状 233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5" name="任意多边形: 形状 234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3103557" y="1256804"/>
              <a:ext cx="669406" cy="1125475"/>
              <a:chOff x="4219575" y="1089025"/>
              <a:chExt cx="687388" cy="1155701"/>
            </a:xfrm>
            <a:grpFill/>
          </p:grpSpPr>
          <p:sp>
            <p:nvSpPr>
              <p:cNvPr id="158" name="任意多边形: 形状 157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59" name="组合 158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任意多边形: 形状 160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任意多边形: 形状 161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任意多边形: 形状 162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任意多边形: 形状 165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任意多边形: 形状 167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任意多边形: 形状 168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任意多边形: 形状 169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任意多边形: 形状 170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1" name="组合 70"/>
            <p:cNvGrpSpPr/>
            <p:nvPr/>
          </p:nvGrpSpPr>
          <p:grpSpPr>
            <a:xfrm>
              <a:off x="5105594" y="3000640"/>
              <a:ext cx="941498" cy="822454"/>
              <a:chOff x="6275388" y="2879725"/>
              <a:chExt cx="966788" cy="844551"/>
            </a:xfrm>
            <a:grpFill/>
          </p:grpSpPr>
          <p:sp>
            <p:nvSpPr>
              <p:cNvPr id="140" name="任意多边形: 形状 13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41" name="组合 140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任意多边形: 形状 142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8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任意多边形: 形状 143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2" name="组合 71"/>
            <p:cNvGrpSpPr/>
            <p:nvPr/>
          </p:nvGrpSpPr>
          <p:grpSpPr>
            <a:xfrm>
              <a:off x="3584349" y="1207328"/>
              <a:ext cx="2773471" cy="1960288"/>
              <a:chOff x="4713288" y="1038225"/>
              <a:chExt cx="2847975" cy="2012950"/>
            </a:xfrm>
            <a:grpFill/>
          </p:grpSpPr>
          <p:sp>
            <p:nvSpPr>
              <p:cNvPr id="73" name="任意多边形: 形状 72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任意多边形: 形状 80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任意多边形: 形状 81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任意多边形: 形状 82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任意多边形: 形状 83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任意多边形: 形状 84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任意多边形: 形状 85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任意多边形: 形状 86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任意多边形: 形状 87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7" h="52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任意多边形: 形状 88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8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任意多边形: 形状 89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任意多边形: 形状 90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任意多边形: 形状 91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任意多边形: 形状 92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任意多边形: 形状 93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任意多边形: 形状 94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任意多边形: 形状 95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任意多边形: 形状 96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任意多边形: 形状 97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任意多边形: 形状 98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任意多边形: 形状 99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任意多边形: 形状 100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任意多边形: 形状 101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任意多边形: 形状 102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任意多边形: 形状 103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任意多边形: 形状 104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任意多边形: 形状 105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任意多边形: 形状 106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任意多边形: 形状 107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任意多边形: 形状 108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任意多边形: 形状 109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任意多边形: 形状 110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任意多边形: 形状 111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任意多边形: 形状 112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任意多边形: 形状 113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任意多边形: 形状 114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任意多边形: 形状 115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任意多边形: 形状 116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任意多边形: 形状 117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任意多边形: 形状 118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任意多边形: 形状 119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任意多边形: 形状 120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任意多边形: 形状 121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任意多边形: 形状 122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任意多边形: 形状 123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任意多边形: 形状 124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任意多边形: 形状 125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任意多边形: 形状 126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任意多边形: 形状 127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任意多边形: 形状 128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任意多边形: 形状 129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任意多边形: 形状 130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2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任意多边形: 形状 131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任意多边形: 形状 132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任意多边形: 形状 133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任意多边形: 形状 134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任意多边形: 形状 135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任意多边形: 形状 136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任意多边形: 形状 137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任意多边形: 形状 138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0" name="组合 239"/>
          <p:cNvGrpSpPr/>
          <p:nvPr/>
        </p:nvGrpSpPr>
        <p:grpSpPr>
          <a:xfrm>
            <a:off x="3553447" y="1275607"/>
            <a:ext cx="4436693" cy="2359902"/>
            <a:chOff x="3553447" y="1275607"/>
            <a:chExt cx="4436693" cy="2359902"/>
          </a:xfrm>
        </p:grpSpPr>
        <p:grpSp>
          <p:nvGrpSpPr>
            <p:cNvPr id="5" name="组合 4"/>
            <p:cNvGrpSpPr/>
            <p:nvPr/>
          </p:nvGrpSpPr>
          <p:grpSpPr>
            <a:xfrm>
              <a:off x="3687668" y="1275607"/>
              <a:ext cx="429059" cy="1379163"/>
              <a:chOff x="2057400" y="971550"/>
              <a:chExt cx="533400" cy="1714500"/>
            </a:xfrm>
          </p:grpSpPr>
          <p:cxnSp>
            <p:nvCxnSpPr>
              <p:cNvPr id="64" name="直接连接符 63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弧形 64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六边形 65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213"/>
            <p:cNvSpPr txBox="1"/>
            <p:nvPr/>
          </p:nvSpPr>
          <p:spPr>
            <a:xfrm>
              <a:off x="3553447" y="1317153"/>
              <a:ext cx="697627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423222" y="2195049"/>
              <a:ext cx="429059" cy="1379163"/>
              <a:chOff x="2057400" y="971550"/>
              <a:chExt cx="533400" cy="1714500"/>
            </a:xfrm>
          </p:grpSpPr>
          <p:cxnSp>
            <p:nvCxnSpPr>
              <p:cNvPr id="61" name="直接连接符 60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弧形 61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六边形 62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218"/>
            <p:cNvSpPr txBox="1"/>
            <p:nvPr/>
          </p:nvSpPr>
          <p:spPr>
            <a:xfrm>
              <a:off x="4289002" y="2236595"/>
              <a:ext cx="697627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342663" y="1398199"/>
              <a:ext cx="429059" cy="1379163"/>
              <a:chOff x="2057400" y="971550"/>
              <a:chExt cx="533400" cy="1714500"/>
            </a:xfrm>
          </p:grpSpPr>
          <p:cxnSp>
            <p:nvCxnSpPr>
              <p:cNvPr id="58" name="直接连接符 57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弧形 58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六边形 59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223"/>
            <p:cNvSpPr txBox="1"/>
            <p:nvPr/>
          </p:nvSpPr>
          <p:spPr>
            <a:xfrm>
              <a:off x="5208444" y="1439745"/>
              <a:ext cx="697627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771737" y="2011161"/>
              <a:ext cx="429059" cy="1379163"/>
              <a:chOff x="2057400" y="971550"/>
              <a:chExt cx="533400" cy="1714500"/>
            </a:xfrm>
          </p:grpSpPr>
          <p:cxnSp>
            <p:nvCxnSpPr>
              <p:cNvPr id="55" name="直接连接符 54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弧形 55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六边形 56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228"/>
            <p:cNvSpPr txBox="1"/>
            <p:nvPr/>
          </p:nvSpPr>
          <p:spPr>
            <a:xfrm>
              <a:off x="5637518" y="2052707"/>
              <a:ext cx="697627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629883" y="1336903"/>
              <a:ext cx="429059" cy="1379163"/>
              <a:chOff x="2057400" y="971550"/>
              <a:chExt cx="533400" cy="1714500"/>
            </a:xfrm>
          </p:grpSpPr>
          <p:cxnSp>
            <p:nvCxnSpPr>
              <p:cNvPr id="52" name="直接连接符 51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弧形 52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六边形 53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233"/>
            <p:cNvSpPr txBox="1"/>
            <p:nvPr/>
          </p:nvSpPr>
          <p:spPr>
            <a:xfrm>
              <a:off x="6495662" y="1378449"/>
              <a:ext cx="697627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426733" y="2256346"/>
              <a:ext cx="429059" cy="1379163"/>
              <a:chOff x="2057400" y="971550"/>
              <a:chExt cx="533400" cy="1714500"/>
            </a:xfrm>
          </p:grpSpPr>
          <p:cxnSp>
            <p:nvCxnSpPr>
              <p:cNvPr id="49" name="直接连接符 48"/>
              <p:cNvCxnSpPr/>
              <p:nvPr/>
            </p:nvCxnSpPr>
            <p:spPr>
              <a:xfrm rot="5400000">
                <a:off x="1820094" y="2079895"/>
                <a:ext cx="1008012" cy="1052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弧形 49"/>
              <p:cNvSpPr/>
              <p:nvPr/>
            </p:nvSpPr>
            <p:spPr>
              <a:xfrm>
                <a:off x="2228850" y="2495550"/>
                <a:ext cx="190500" cy="190500"/>
              </a:xfrm>
              <a:prstGeom prst="arc">
                <a:avLst>
                  <a:gd name="adj1" fmla="val 17813330"/>
                  <a:gd name="adj2" fmla="val 14450953"/>
                </a:avLst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六边形 50"/>
              <p:cNvSpPr/>
              <p:nvPr/>
            </p:nvSpPr>
            <p:spPr bwMode="auto">
              <a:xfrm rot="5400000">
                <a:off x="2014728" y="1014222"/>
                <a:ext cx="618744" cy="533400"/>
              </a:xfrm>
              <a:prstGeom prst="hexagon">
                <a:avLst/>
              </a:prstGeom>
              <a:solidFill>
                <a:schemeClr val="accent6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238"/>
            <p:cNvSpPr txBox="1"/>
            <p:nvPr/>
          </p:nvSpPr>
          <p:spPr>
            <a:xfrm>
              <a:off x="7292513" y="2297891"/>
              <a:ext cx="697627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  <a:endParaRPr 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05826" y="4102471"/>
            <a:ext cx="5177698" cy="172904"/>
            <a:chOff x="1028811" y="4267200"/>
            <a:chExt cx="6436622" cy="214945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8811" y="4267200"/>
              <a:ext cx="720756" cy="214945"/>
              <a:chOff x="2221306" y="3914656"/>
              <a:chExt cx="720756" cy="214945"/>
            </a:xfrm>
          </p:grpSpPr>
          <p:sp>
            <p:nvSpPr>
              <p:cNvPr id="47" name="文本框 255"/>
              <p:cNvSpPr txBox="1"/>
              <p:nvPr/>
            </p:nvSpPr>
            <p:spPr>
              <a:xfrm>
                <a:off x="2463798" y="3938296"/>
                <a:ext cx="478264" cy="191305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>
                    <a:cs typeface="+mn-ea"/>
                    <a:sym typeface="+mn-lt"/>
                  </a:rPr>
                  <a:t>关键词</a:t>
                </a:r>
                <a:endParaRPr lang="zh-CN" altLang="en-US" sz="1000" b="1">
                  <a:cs typeface="+mn-ea"/>
                  <a:sym typeface="+mn-lt"/>
                </a:endParaRPr>
              </a:p>
            </p:txBody>
          </p:sp>
          <p:sp>
            <p:nvSpPr>
              <p:cNvPr id="48" name="矩形: 圆角 47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176777" y="4267200"/>
              <a:ext cx="720756" cy="214945"/>
              <a:chOff x="2221306" y="3914656"/>
              <a:chExt cx="720756" cy="214945"/>
            </a:xfrm>
          </p:grpSpPr>
          <p:sp>
            <p:nvSpPr>
              <p:cNvPr id="45" name="文本框 253"/>
              <p:cNvSpPr txBox="1"/>
              <p:nvPr/>
            </p:nvSpPr>
            <p:spPr>
              <a:xfrm>
                <a:off x="2463798" y="3938296"/>
                <a:ext cx="478264" cy="191305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>
                    <a:cs typeface="+mn-ea"/>
                    <a:sym typeface="+mn-lt"/>
                  </a:rPr>
                  <a:t>关键词</a:t>
                </a:r>
                <a:endParaRPr lang="zh-CN" altLang="en-US" sz="1000" b="1">
                  <a:cs typeface="+mn-ea"/>
                  <a:sym typeface="+mn-lt"/>
                </a:endParaRPr>
              </a:p>
            </p:txBody>
          </p:sp>
          <p:sp>
            <p:nvSpPr>
              <p:cNvPr id="46" name="矩形: 圆角 45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324743" y="4267200"/>
              <a:ext cx="720756" cy="214945"/>
              <a:chOff x="2221306" y="3914656"/>
              <a:chExt cx="720756" cy="214945"/>
            </a:xfrm>
          </p:grpSpPr>
          <p:sp>
            <p:nvSpPr>
              <p:cNvPr id="43" name="文本框 251"/>
              <p:cNvSpPr txBox="1"/>
              <p:nvPr/>
            </p:nvSpPr>
            <p:spPr>
              <a:xfrm>
                <a:off x="2463798" y="3938296"/>
                <a:ext cx="478264" cy="191305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>
                    <a:cs typeface="+mn-ea"/>
                    <a:sym typeface="+mn-lt"/>
                  </a:rPr>
                  <a:t>关键词</a:t>
                </a:r>
                <a:endParaRPr lang="zh-CN" altLang="en-US" sz="1000" b="1">
                  <a:cs typeface="+mn-ea"/>
                  <a:sym typeface="+mn-lt"/>
                </a:endParaRPr>
              </a:p>
            </p:txBody>
          </p:sp>
          <p:sp>
            <p:nvSpPr>
              <p:cNvPr id="44" name="矩形: 圆角 43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472709" y="4267200"/>
              <a:ext cx="720756" cy="214945"/>
              <a:chOff x="2221306" y="3914656"/>
              <a:chExt cx="720756" cy="214945"/>
            </a:xfrm>
          </p:grpSpPr>
          <p:sp>
            <p:nvSpPr>
              <p:cNvPr id="41" name="文本框 249"/>
              <p:cNvSpPr txBox="1"/>
              <p:nvPr/>
            </p:nvSpPr>
            <p:spPr>
              <a:xfrm>
                <a:off x="2463798" y="3938296"/>
                <a:ext cx="478264" cy="191305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>
                    <a:cs typeface="+mn-ea"/>
                    <a:sym typeface="+mn-lt"/>
                  </a:rPr>
                  <a:t>关键词</a:t>
                </a:r>
                <a:endParaRPr lang="zh-CN" altLang="en-US" sz="1000" b="1">
                  <a:cs typeface="+mn-ea"/>
                  <a:sym typeface="+mn-lt"/>
                </a:endParaRPr>
              </a:p>
            </p:txBody>
          </p:sp>
          <p:sp>
            <p:nvSpPr>
              <p:cNvPr id="42" name="矩形: 圆角 41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620674" y="4267200"/>
              <a:ext cx="1844759" cy="214945"/>
              <a:chOff x="2221306" y="3914656"/>
              <a:chExt cx="1844759" cy="214945"/>
            </a:xfrm>
          </p:grpSpPr>
          <p:sp>
            <p:nvSpPr>
              <p:cNvPr id="37" name="文本框 245"/>
              <p:cNvSpPr txBox="1"/>
              <p:nvPr/>
            </p:nvSpPr>
            <p:spPr>
              <a:xfrm>
                <a:off x="2463797" y="3938296"/>
                <a:ext cx="478263" cy="191305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>
                    <a:cs typeface="+mn-ea"/>
                    <a:sym typeface="+mn-lt"/>
                  </a:rPr>
                  <a:t>关键词</a:t>
                </a:r>
                <a:endParaRPr lang="zh-CN" altLang="en-US" sz="1000" b="1">
                  <a:cs typeface="+mn-ea"/>
                  <a:sym typeface="+mn-lt"/>
                </a:endParaRPr>
              </a:p>
            </p:txBody>
          </p:sp>
          <p:sp>
            <p:nvSpPr>
              <p:cNvPr id="38" name="矩形: 圆角 37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文本框 247"/>
              <p:cNvSpPr txBox="1"/>
              <p:nvPr/>
            </p:nvSpPr>
            <p:spPr>
              <a:xfrm>
                <a:off x="3587802" y="3938296"/>
                <a:ext cx="478263" cy="191305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zh-CN" altLang="en-US" sz="1000" b="1">
                    <a:cs typeface="+mn-ea"/>
                    <a:sym typeface="+mn-lt"/>
                  </a:rPr>
                  <a:t>关键词</a:t>
                </a:r>
                <a:endParaRPr lang="zh-CN" altLang="en-US" sz="1000" b="1">
                  <a:cs typeface="+mn-ea"/>
                  <a:sym typeface="+mn-lt"/>
                </a:endParaRPr>
              </a:p>
            </p:txBody>
          </p:sp>
          <p:sp>
            <p:nvSpPr>
              <p:cNvPr id="40" name="矩形: 圆角 39"/>
              <p:cNvSpPr>
                <a:spLocks noChangeAspect="1"/>
              </p:cNvSpPr>
              <p:nvPr/>
            </p:nvSpPr>
            <p:spPr>
              <a:xfrm>
                <a:off x="3345311" y="3914656"/>
                <a:ext cx="207097" cy="201168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99328" y="1336902"/>
            <a:ext cx="2035288" cy="2968565"/>
            <a:chOff x="1307468" y="1697288"/>
            <a:chExt cx="2713719" cy="3463424"/>
          </a:xfrm>
        </p:grpSpPr>
        <p:grpSp>
          <p:nvGrpSpPr>
            <p:cNvPr id="19" name="组合 1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文本框 27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smtClean="0">
                      <a:cs typeface="+mn-ea"/>
                      <a:sym typeface="+mn-lt"/>
                    </a:rPr>
                    <a:t>点击输入简要文本内容，文字内容需概况精炼的</a:t>
                  </a:r>
                  <a:r>
                    <a:rPr lang="en-US" altLang="zh-CN" sz="1000" smtClean="0">
                      <a:cs typeface="+mn-ea"/>
                      <a:sym typeface="+mn-lt"/>
                    </a:rPr>
                    <a:t>……</a:t>
                  </a:r>
                  <a:endParaRPr lang="zh-CN" altLang="en-US" sz="1000">
                    <a:cs typeface="+mn-ea"/>
                    <a:sym typeface="+mn-lt"/>
                  </a:endParaRPr>
                </a:p>
                <a:p>
                  <a:endParaRPr lang="zh-CN" alt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600" b="1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文本框 26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smtClean="0">
                      <a:cs typeface="+mn-ea"/>
                      <a:sym typeface="+mn-lt"/>
                    </a:rPr>
                    <a:t>点击输入简要文本内容，文字内容需概况精炼的</a:t>
                  </a:r>
                  <a:r>
                    <a:rPr lang="en-US" altLang="zh-CN" sz="1000" smtClean="0">
                      <a:cs typeface="+mn-ea"/>
                      <a:sym typeface="+mn-lt"/>
                    </a:rPr>
                    <a:t>……</a:t>
                  </a:r>
                  <a:endParaRPr lang="zh-CN" altLang="en-US" sz="1000">
                    <a:cs typeface="+mn-ea"/>
                    <a:sym typeface="+mn-lt"/>
                  </a:endParaRPr>
                </a:p>
                <a:p>
                  <a:endParaRPr lang="zh-CN" alt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600" b="1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文本框 26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smtClean="0">
                      <a:cs typeface="+mn-ea"/>
                      <a:sym typeface="+mn-lt"/>
                    </a:rPr>
                    <a:t>点击输入简要文本内容，文字内容需概况精炼的</a:t>
                  </a:r>
                  <a:r>
                    <a:rPr lang="en-US" altLang="zh-CN" sz="1000" smtClean="0">
                      <a:cs typeface="+mn-ea"/>
                      <a:sym typeface="+mn-lt"/>
                    </a:rPr>
                    <a:t>……</a:t>
                  </a:r>
                  <a:endParaRPr lang="zh-CN" altLang="en-US" sz="1000">
                    <a:cs typeface="+mn-ea"/>
                    <a:sym typeface="+mn-lt"/>
                  </a:endParaRPr>
                </a:p>
                <a:p>
                  <a:endParaRPr lang="zh-CN" alt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600" b="1">
                    <a:solidFill>
                      <a:schemeClr val="accent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310571" y="1351500"/>
            <a:ext cx="5296907" cy="3541251"/>
            <a:chOff x="918385" y="1689046"/>
            <a:chExt cx="7062543" cy="4721669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3683275" y="3174158"/>
              <a:ext cx="1217697" cy="1696134"/>
            </a:xfrm>
            <a:custGeom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2238103" y="2793220"/>
              <a:ext cx="1121055" cy="1641418"/>
            </a:xfrm>
            <a:custGeom>
              <a:cxnLst>
                <a:cxn ang="0">
                  <a:pos x="56" y="0"/>
                </a:cxn>
                <a:cxn ang="0">
                  <a:pos x="5" y="244"/>
                </a:cxn>
                <a:cxn ang="0">
                  <a:pos x="26" y="291"/>
                </a:cxn>
                <a:cxn ang="0">
                  <a:pos x="105" y="291"/>
                </a:cxn>
                <a:cxn ang="0">
                  <a:pos x="155" y="54"/>
                </a:cxn>
                <a:cxn ang="0">
                  <a:pos x="130" y="0"/>
                </a:cxn>
                <a:cxn ang="0">
                  <a:pos x="56" y="0"/>
                </a:cxn>
              </a:cxnLst>
              <a:rect l="0" t="0" r="r" b="b"/>
              <a:pathLst>
                <a:path w="161" h="291">
                  <a:moveTo>
                    <a:pt x="56" y="0"/>
                  </a:moveTo>
                  <a:cubicBezTo>
                    <a:pt x="5" y="244"/>
                    <a:pt x="5" y="244"/>
                    <a:pt x="5" y="244"/>
                  </a:cubicBezTo>
                  <a:cubicBezTo>
                    <a:pt x="0" y="267"/>
                    <a:pt x="11" y="291"/>
                    <a:pt x="26" y="291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61" y="28"/>
                    <a:pt x="148" y="0"/>
                    <a:pt x="130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6830876" y="4406877"/>
              <a:ext cx="1150052" cy="1281869"/>
            </a:xfrm>
            <a:custGeom>
              <a:cxnLst>
                <a:cxn ang="0">
                  <a:pos x="54" y="0"/>
                </a:cxn>
                <a:cxn ang="0">
                  <a:pos x="4" y="193"/>
                </a:cxn>
                <a:cxn ang="0">
                  <a:pos x="19" y="227"/>
                </a:cxn>
                <a:cxn ang="0">
                  <a:pos x="106" y="227"/>
                </a:cxn>
                <a:cxn ang="0">
                  <a:pos x="165" y="0"/>
                </a:cxn>
                <a:cxn ang="0">
                  <a:pos x="54" y="0"/>
                </a:cxn>
              </a:cxnLst>
              <a:rect l="0" t="0" r="r" b="b"/>
              <a:pathLst>
                <a:path w="165" h="226">
                  <a:moveTo>
                    <a:pt x="54" y="0"/>
                  </a:moveTo>
                  <a:cubicBezTo>
                    <a:pt x="4" y="193"/>
                    <a:pt x="4" y="193"/>
                    <a:pt x="4" y="193"/>
                  </a:cubicBezTo>
                  <a:cubicBezTo>
                    <a:pt x="0" y="209"/>
                    <a:pt x="8" y="227"/>
                    <a:pt x="19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5245936" y="3554906"/>
              <a:ext cx="1217697" cy="1696134"/>
            </a:xfrm>
            <a:custGeom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4192533" y="3171906"/>
              <a:ext cx="1797554" cy="2079129"/>
            </a:xfrm>
            <a:custGeom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5758146" y="3554906"/>
              <a:ext cx="1807221" cy="2133845"/>
            </a:xfrm>
            <a:custGeom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142" y="365"/>
                </a:cxn>
                <a:cxn ang="0">
                  <a:pos x="163" y="379"/>
                </a:cxn>
                <a:cxn ang="0">
                  <a:pos x="259" y="379"/>
                </a:cxn>
                <a:cxn ang="0">
                  <a:pos x="120" y="21"/>
                </a:cxn>
                <a:cxn ang="0">
                  <a:pos x="96" y="0"/>
                </a:cxn>
              </a:cxnLst>
              <a:rect l="0" t="0" r="r" b="b"/>
              <a:pathLst>
                <a:path w="259" h="379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65"/>
                    <a:pt x="142" y="365"/>
                    <a:pt x="142" y="365"/>
                  </a:cubicBezTo>
                  <a:cubicBezTo>
                    <a:pt x="145" y="374"/>
                    <a:pt x="154" y="379"/>
                    <a:pt x="163" y="379"/>
                  </a:cubicBezTo>
                  <a:cubicBezTo>
                    <a:pt x="259" y="379"/>
                    <a:pt x="259" y="379"/>
                    <a:pt x="259" y="379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4" y="8"/>
                    <a:pt x="105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2629872" y="2791158"/>
              <a:ext cx="1797554" cy="2079129"/>
            </a:xfrm>
            <a:custGeom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029551" y="1689046"/>
              <a:ext cx="1933376" cy="2745596"/>
              <a:chOff x="2022154" y="1461590"/>
              <a:chExt cx="1418370" cy="2014234"/>
            </a:xfrm>
          </p:grpSpPr>
          <p:sp>
            <p:nvSpPr>
              <p:cNvPr id="29" name="任意多边形: 形状 28"/>
              <p:cNvSpPr/>
              <p:nvPr/>
            </p:nvSpPr>
            <p:spPr bwMode="auto">
              <a:xfrm>
                <a:off x="2157243" y="1749827"/>
                <a:ext cx="1283281" cy="1725997"/>
              </a:xfrm>
              <a:custGeom>
                <a:cxnLst>
                  <a:cxn ang="0">
                    <a:pos x="252" y="417"/>
                  </a:cxn>
                  <a:cxn ang="0">
                    <a:pos x="87" y="0"/>
                  </a:cxn>
                  <a:cxn ang="0">
                    <a:pos x="0" y="63"/>
                  </a:cxn>
                  <a:cxn ang="0">
                    <a:pos x="134" y="400"/>
                  </a:cxn>
                  <a:cxn ang="0">
                    <a:pos x="152" y="417"/>
                  </a:cxn>
                  <a:cxn ang="0">
                    <a:pos x="252" y="417"/>
                  </a:cxn>
                </a:cxnLst>
                <a:rect l="0" t="0" r="r" b="b"/>
                <a:pathLst>
                  <a:path w="251" h="417">
                    <a:moveTo>
                      <a:pt x="252" y="417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34" y="400"/>
                      <a:pt x="134" y="400"/>
                      <a:pt x="134" y="400"/>
                    </a:cubicBezTo>
                    <a:cubicBezTo>
                      <a:pt x="138" y="411"/>
                      <a:pt x="145" y="417"/>
                      <a:pt x="152" y="417"/>
                    </a:cubicBezTo>
                    <a:lnTo>
                      <a:pt x="252" y="41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2022154" y="1461590"/>
                <a:ext cx="737238" cy="625532"/>
              </a:xfrm>
              <a:custGeom>
                <a:cxnLst>
                  <a:cxn ang="0">
                    <a:pos x="46" y="3"/>
                  </a:cxn>
                  <a:cxn ang="0">
                    <a:pos x="130" y="54"/>
                  </a:cxn>
                  <a:cxn ang="0">
                    <a:pos x="128" y="70"/>
                  </a:cxn>
                  <a:cxn ang="0">
                    <a:pos x="14" y="113"/>
                  </a:cxn>
                  <a:cxn ang="0">
                    <a:pos x="2" y="103"/>
                  </a:cxn>
                  <a:cxn ang="0">
                    <a:pos x="32" y="9"/>
                  </a:cxn>
                  <a:cxn ang="0">
                    <a:pos x="46" y="3"/>
                  </a:cxn>
                </a:cxnLst>
                <a:rect l="0" t="0" r="r" b="b"/>
                <a:pathLst>
                  <a:path w="137" h="115">
                    <a:moveTo>
                      <a:pt x="46" y="3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7" y="58"/>
                      <a:pt x="135" y="68"/>
                      <a:pt x="128" y="70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7" y="116"/>
                      <a:pt x="0" y="110"/>
                      <a:pt x="2" y="103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3" y="3"/>
                      <a:pt x="41" y="0"/>
                      <a:pt x="46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 bwMode="auto">
            <a:xfrm>
              <a:off x="6156740" y="3803870"/>
              <a:ext cx="389505" cy="38950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2"/>
            <p:cNvSpPr txBox="1"/>
            <p:nvPr/>
          </p:nvSpPr>
          <p:spPr>
            <a:xfrm rot="3809661">
              <a:off x="6212524" y="4552894"/>
              <a:ext cx="106696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4588333" y="3414367"/>
              <a:ext cx="389505" cy="38950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4"/>
            <p:cNvSpPr txBox="1"/>
            <p:nvPr/>
          </p:nvSpPr>
          <p:spPr>
            <a:xfrm rot="3809661">
              <a:off x="4644117" y="4163390"/>
              <a:ext cx="106696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040700" y="3030055"/>
              <a:ext cx="389505" cy="389505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 rot="3809661">
              <a:off x="3096485" y="3779076"/>
              <a:ext cx="106696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1472293" y="2469168"/>
              <a:ext cx="389505" cy="389505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18"/>
            <p:cNvSpPr txBox="1"/>
            <p:nvPr/>
          </p:nvSpPr>
          <p:spPr>
            <a:xfrm rot="3809661">
              <a:off x="1528078" y="3218189"/>
              <a:ext cx="106696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2"/>
            <p:cNvSpPr txBox="1"/>
            <p:nvPr/>
          </p:nvSpPr>
          <p:spPr>
            <a:xfrm>
              <a:off x="5609109" y="2473939"/>
              <a:ext cx="2194347" cy="9840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mtClean="0"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200" smtClean="0">
                  <a:cs typeface="+mn-ea"/>
                  <a:sym typeface="+mn-lt"/>
                </a:rPr>
                <a:t>……</a:t>
              </a:r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26" name="文本框 23"/>
            <p:cNvSpPr txBox="1"/>
            <p:nvPr/>
          </p:nvSpPr>
          <p:spPr>
            <a:xfrm>
              <a:off x="2500054" y="1740954"/>
              <a:ext cx="2194347" cy="9840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mtClean="0"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200" smtClean="0">
                  <a:cs typeface="+mn-ea"/>
                  <a:sym typeface="+mn-lt"/>
                </a:rPr>
                <a:t>……</a:t>
              </a:r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27" name="文本框 24"/>
            <p:cNvSpPr txBox="1"/>
            <p:nvPr/>
          </p:nvSpPr>
          <p:spPr>
            <a:xfrm>
              <a:off x="3935601" y="5426684"/>
              <a:ext cx="2194347" cy="9840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mtClean="0"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200" smtClean="0">
                  <a:cs typeface="+mn-ea"/>
                  <a:sym typeface="+mn-lt"/>
                </a:rPr>
                <a:t>……</a:t>
              </a:r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28" name="文本框 25"/>
            <p:cNvSpPr txBox="1"/>
            <p:nvPr/>
          </p:nvSpPr>
          <p:spPr>
            <a:xfrm>
              <a:off x="918385" y="4608724"/>
              <a:ext cx="2194347" cy="9840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smtClean="0"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200" smtClean="0">
                  <a:cs typeface="+mn-ea"/>
                  <a:sym typeface="+mn-lt"/>
                </a:rPr>
                <a:t>……</a:t>
              </a:r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3916" y="2097953"/>
            <a:ext cx="3509366" cy="1013857"/>
            <a:chOff x="543916" y="2097953"/>
            <a:chExt cx="3509366" cy="1013857"/>
          </a:xfrm>
        </p:grpSpPr>
        <p:grpSp>
          <p:nvGrpSpPr>
            <p:cNvPr id="5" name="组合 4"/>
            <p:cNvGrpSpPr/>
            <p:nvPr/>
          </p:nvGrpSpPr>
          <p:grpSpPr>
            <a:xfrm>
              <a:off x="543916" y="2097953"/>
              <a:ext cx="3509366" cy="1013857"/>
              <a:chOff x="4259796" y="3903795"/>
              <a:chExt cx="4679154" cy="1351809"/>
            </a:xfrm>
          </p:grpSpPr>
          <p:sp>
            <p:nvSpPr>
              <p:cNvPr id="7" name="文本框 60"/>
              <p:cNvSpPr txBox="1"/>
              <p:nvPr/>
            </p:nvSpPr>
            <p:spPr>
              <a:xfrm>
                <a:off x="4259796" y="3903795"/>
                <a:ext cx="4679154" cy="458793"/>
              </a:xfrm>
              <a:prstGeom prst="rect">
                <a:avLst/>
              </a:prstGeom>
            </p:spPr>
            <p:txBody>
              <a:bodyPr lIns="72000" tIns="72000" rIns="72000" bIns="72000" anchor="ctr" anchorCtr="0"/>
              <a:lstStyle/>
              <a:p>
                <a:pPr marL="0" indent="0">
                  <a:buNone/>
                </a:pPr>
                <a:r>
                  <a:rPr lang="zh-CN" altLang="en-US" b="1">
                    <a:solidFill>
                      <a:srgbClr val="7BAAA5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rgbClr val="7BAAA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61"/>
              <p:cNvSpPr txBox="1"/>
              <p:nvPr/>
            </p:nvSpPr>
            <p:spPr>
              <a:xfrm>
                <a:off x="4277991" y="4450695"/>
                <a:ext cx="3583423" cy="804909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smtClean="0">
                    <a:solidFill>
                      <a:srgbClr val="7BAAA5"/>
                    </a:solidFill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100" smtClean="0">
                    <a:solidFill>
                      <a:srgbClr val="7BAAA5"/>
                    </a:solidFill>
                    <a:cs typeface="+mn-ea"/>
                    <a:sym typeface="+mn-lt"/>
                  </a:rPr>
                  <a:t>……</a:t>
                </a:r>
                <a:r>
                  <a:rPr lang="zh-CN" altLang="en-US" sz="1100" smtClean="0">
                    <a:solidFill>
                      <a:srgbClr val="7BAAA5"/>
                    </a:solidFill>
                    <a:cs typeface="+mn-ea"/>
                    <a:sym typeface="+mn-lt"/>
                  </a:rPr>
                  <a:t>，</a:t>
                </a:r>
                <a:endParaRPr lang="zh-CN" altLang="en-US" sz="1100">
                  <a:solidFill>
                    <a:srgbClr val="7BAAA5"/>
                  </a:solidFill>
                  <a:cs typeface="+mn-ea"/>
                  <a:sym typeface="+mn-lt"/>
                </a:endParaRPr>
              </a:p>
              <a:p>
                <a:r>
                  <a:rPr lang="zh-CN" altLang="en-US" sz="1100">
                    <a:solidFill>
                      <a:srgbClr val="7BAAA5"/>
                    </a:solidFill>
                    <a:cs typeface="+mn-ea"/>
                    <a:sym typeface="+mn-lt"/>
                  </a:rPr>
                  <a:t>建议使用主题字体，已保持全文档文本格式的统一</a:t>
                </a:r>
                <a:endParaRPr lang="zh-CN" altLang="en-US" sz="1100">
                  <a:solidFill>
                    <a:srgbClr val="7BAAA5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63570" y="2509742"/>
              <a:ext cx="2681561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2"/>
          <p:cNvGrpSpPr/>
          <p:nvPr/>
        </p:nvGrpSpPr>
        <p:grpSpPr>
          <a:xfrm>
            <a:off x="3042413" y="1650149"/>
            <a:ext cx="3017780" cy="3054838"/>
            <a:chOff x="4084147" y="2092187"/>
            <a:chExt cx="4023707" cy="4073117"/>
          </a:xfrm>
        </p:grpSpPr>
        <p:sp>
          <p:nvSpPr>
            <p:cNvPr id="20" name="Freeform: Shape 65"/>
            <p:cNvSpPr/>
            <p:nvPr/>
          </p:nvSpPr>
          <p:spPr bwMode="auto">
            <a:xfrm>
              <a:off x="4084147" y="2668249"/>
              <a:ext cx="2195147" cy="1828562"/>
            </a:xfrm>
            <a:custGeom>
              <a:cxnLst>
                <a:cxn ang="0">
                  <a:pos x="126" y="396"/>
                </a:cxn>
                <a:cxn ang="0">
                  <a:pos x="76" y="153"/>
                </a:cxn>
                <a:cxn ang="0">
                  <a:pos x="475" y="73"/>
                </a:cxn>
                <a:cxn ang="0">
                  <a:pos x="225" y="182"/>
                </a:cxn>
                <a:cxn ang="0">
                  <a:pos x="126" y="396"/>
                </a:cxn>
              </a:cxnLst>
              <a:rect l="0" t="0" r="r" b="b"/>
              <a:pathLst>
                <a:path w="475" h="396">
                  <a:moveTo>
                    <a:pt x="126" y="396"/>
                  </a:moveTo>
                  <a:cubicBezTo>
                    <a:pt x="126" y="396"/>
                    <a:pt x="0" y="278"/>
                    <a:pt x="76" y="153"/>
                  </a:cubicBezTo>
                  <a:cubicBezTo>
                    <a:pt x="168" y="0"/>
                    <a:pt x="475" y="73"/>
                    <a:pt x="475" y="73"/>
                  </a:cubicBezTo>
                  <a:cubicBezTo>
                    <a:pt x="475" y="73"/>
                    <a:pt x="318" y="70"/>
                    <a:pt x="225" y="182"/>
                  </a:cubicBezTo>
                  <a:cubicBezTo>
                    <a:pt x="160" y="261"/>
                    <a:pt x="126" y="396"/>
                    <a:pt x="126" y="3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66"/>
            <p:cNvSpPr/>
            <p:nvPr/>
          </p:nvSpPr>
          <p:spPr bwMode="auto">
            <a:xfrm>
              <a:off x="5371557" y="2092187"/>
              <a:ext cx="1911479" cy="1793649"/>
            </a:xfrm>
            <a:custGeom>
              <a:cxnLst>
                <a:cxn ang="0">
                  <a:pos x="0" y="157"/>
                </a:cxn>
                <a:cxn ang="0">
                  <a:pos x="215" y="33"/>
                </a:cxn>
                <a:cxn ang="0">
                  <a:pos x="414" y="388"/>
                </a:cxn>
                <a:cxn ang="0">
                  <a:pos x="234" y="184"/>
                </a:cxn>
                <a:cxn ang="0">
                  <a:pos x="0" y="157"/>
                </a:cxn>
              </a:cxnLst>
              <a:rect l="0" t="0" r="r" b="b"/>
              <a:pathLst>
                <a:path w="413" h="388">
                  <a:moveTo>
                    <a:pt x="0" y="157"/>
                  </a:moveTo>
                  <a:cubicBezTo>
                    <a:pt x="0" y="157"/>
                    <a:pt x="73" y="0"/>
                    <a:pt x="215" y="33"/>
                  </a:cubicBezTo>
                  <a:cubicBezTo>
                    <a:pt x="389" y="74"/>
                    <a:pt x="414" y="388"/>
                    <a:pt x="414" y="388"/>
                  </a:cubicBezTo>
                  <a:cubicBezTo>
                    <a:pt x="414" y="388"/>
                    <a:pt x="370" y="238"/>
                    <a:pt x="234" y="184"/>
                  </a:cubicBezTo>
                  <a:cubicBezTo>
                    <a:pt x="139" y="146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67"/>
            <p:cNvSpPr/>
            <p:nvPr/>
          </p:nvSpPr>
          <p:spPr bwMode="auto">
            <a:xfrm>
              <a:off x="6763709" y="2969371"/>
              <a:ext cx="1344145" cy="2151506"/>
            </a:xfrm>
            <a:custGeom>
              <a:cxnLst>
                <a:cxn ang="0">
                  <a:pos x="92" y="0"/>
                </a:cxn>
                <a:cxn ang="0">
                  <a:pos x="276" y="167"/>
                </a:cxn>
                <a:cxn ang="0">
                  <a:pos x="0" y="466"/>
                </a:cxn>
                <a:cxn ang="0">
                  <a:pos x="138" y="231"/>
                </a:cxn>
                <a:cxn ang="0">
                  <a:pos x="92" y="0"/>
                </a:cxn>
              </a:cxnLst>
              <a:rect l="0" t="0" r="r" b="b"/>
              <a:pathLst>
                <a:path w="291" h="466">
                  <a:moveTo>
                    <a:pt x="92" y="0"/>
                  </a:moveTo>
                  <a:cubicBezTo>
                    <a:pt x="92" y="0"/>
                    <a:pt x="264" y="21"/>
                    <a:pt x="276" y="167"/>
                  </a:cubicBezTo>
                  <a:cubicBezTo>
                    <a:pt x="291" y="345"/>
                    <a:pt x="0" y="466"/>
                    <a:pt x="0" y="466"/>
                  </a:cubicBezTo>
                  <a:cubicBezTo>
                    <a:pt x="0" y="466"/>
                    <a:pt x="129" y="377"/>
                    <a:pt x="138" y="231"/>
                  </a:cubicBezTo>
                  <a:cubicBezTo>
                    <a:pt x="144" y="129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68"/>
            <p:cNvSpPr/>
            <p:nvPr/>
          </p:nvSpPr>
          <p:spPr bwMode="auto">
            <a:xfrm>
              <a:off x="5428291" y="4794975"/>
              <a:ext cx="2326070" cy="1370329"/>
            </a:xfrm>
            <a:custGeom>
              <a:cxnLst>
                <a:cxn ang="0">
                  <a:pos x="471" y="0"/>
                </a:cxn>
                <a:cxn ang="0">
                  <a:pos x="370" y="226"/>
                </a:cxn>
                <a:cxn ang="0">
                  <a:pos x="0" y="56"/>
                </a:cxn>
                <a:cxn ang="0">
                  <a:pos x="266" y="115"/>
                </a:cxn>
                <a:cxn ang="0">
                  <a:pos x="471" y="0"/>
                </a:cxn>
              </a:cxnLst>
              <a:rect l="0" t="0" r="r" b="b"/>
              <a:pathLst>
                <a:path w="503" h="296">
                  <a:moveTo>
                    <a:pt x="471" y="0"/>
                  </a:moveTo>
                  <a:cubicBezTo>
                    <a:pt x="471" y="0"/>
                    <a:pt x="504" y="170"/>
                    <a:pt x="370" y="226"/>
                  </a:cubicBezTo>
                  <a:cubicBezTo>
                    <a:pt x="205" y="296"/>
                    <a:pt x="0" y="56"/>
                    <a:pt x="0" y="56"/>
                  </a:cubicBezTo>
                  <a:cubicBezTo>
                    <a:pt x="0" y="56"/>
                    <a:pt x="124" y="151"/>
                    <a:pt x="266" y="115"/>
                  </a:cubicBezTo>
                  <a:cubicBezTo>
                    <a:pt x="365" y="89"/>
                    <a:pt x="47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69"/>
            <p:cNvSpPr/>
            <p:nvPr/>
          </p:nvSpPr>
          <p:spPr bwMode="auto">
            <a:xfrm>
              <a:off x="4367813" y="3751954"/>
              <a:ext cx="1680182" cy="2374074"/>
            </a:xfrm>
            <a:custGeom>
              <a:cxnLst>
                <a:cxn ang="0">
                  <a:pos x="363" y="431"/>
                </a:cxn>
                <a:cxn ang="0">
                  <a:pos x="116" y="404"/>
                </a:cxn>
                <a:cxn ang="0">
                  <a:pos x="164" y="0"/>
                </a:cxn>
                <a:cxn ang="0">
                  <a:pos x="190" y="271"/>
                </a:cxn>
                <a:cxn ang="0">
                  <a:pos x="363" y="431"/>
                </a:cxn>
              </a:cxnLst>
              <a:rect l="0" t="0" r="r" b="b"/>
              <a:pathLst>
                <a:path w="363" h="514">
                  <a:moveTo>
                    <a:pt x="363" y="431"/>
                  </a:moveTo>
                  <a:cubicBezTo>
                    <a:pt x="363" y="431"/>
                    <a:pt x="212" y="514"/>
                    <a:pt x="116" y="404"/>
                  </a:cubicBezTo>
                  <a:cubicBezTo>
                    <a:pt x="0" y="269"/>
                    <a:pt x="164" y="0"/>
                    <a:pt x="164" y="0"/>
                  </a:cubicBezTo>
                  <a:cubicBezTo>
                    <a:pt x="164" y="0"/>
                    <a:pt x="112" y="147"/>
                    <a:pt x="190" y="271"/>
                  </a:cubicBezTo>
                  <a:cubicBezTo>
                    <a:pt x="245" y="357"/>
                    <a:pt x="363" y="431"/>
                    <a:pt x="363" y="43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5" name="Group 70"/>
            <p:cNvGrpSpPr/>
            <p:nvPr/>
          </p:nvGrpSpPr>
          <p:grpSpPr>
            <a:xfrm>
              <a:off x="4560017" y="3277267"/>
              <a:ext cx="298494" cy="459220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56" name="Freeform: Shape 71"/>
              <p:cNvSpPr/>
              <p:nvPr/>
            </p:nvSpPr>
            <p:spPr bwMode="auto">
              <a:xfrm>
                <a:off x="4235451" y="4721225"/>
                <a:ext cx="123825" cy="49212"/>
              </a:xfrm>
              <a:custGeom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72"/>
              <p:cNvSpPr/>
              <p:nvPr/>
            </p:nvSpPr>
            <p:spPr bwMode="auto">
              <a:xfrm>
                <a:off x="4281488" y="4695825"/>
                <a:ext cx="49213" cy="19050"/>
              </a:xfrm>
              <a:custGeom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73"/>
              <p:cNvSpPr/>
              <p:nvPr/>
            </p:nvSpPr>
            <p:spPr bwMode="auto">
              <a:xfrm>
                <a:off x="4260851" y="4579938"/>
                <a:ext cx="88900" cy="100012"/>
              </a:xfrm>
              <a:custGeom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74"/>
              <p:cNvSpPr/>
              <p:nvPr/>
            </p:nvSpPr>
            <p:spPr bwMode="auto">
              <a:xfrm>
                <a:off x="4281488" y="4683125"/>
                <a:ext cx="49213" cy="9525"/>
              </a:xfrm>
              <a:custGeom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75"/>
            <p:cNvGrpSpPr/>
            <p:nvPr/>
          </p:nvGrpSpPr>
          <p:grpSpPr>
            <a:xfrm>
              <a:off x="5893527" y="2352964"/>
              <a:ext cx="478369" cy="392590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48" name="Oval 76"/>
              <p:cNvSpPr/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85"/>
              <p:cNvSpPr/>
              <p:nvPr/>
            </p:nvSpPr>
            <p:spPr bwMode="auto">
              <a:xfrm>
                <a:off x="2697163" y="4679950"/>
                <a:ext cx="49213" cy="95250"/>
              </a:xfrm>
              <a:custGeom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Oval 86"/>
              <p:cNvSpPr/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87"/>
              <p:cNvSpPr/>
              <p:nvPr/>
            </p:nvSpPr>
            <p:spPr bwMode="auto">
              <a:xfrm>
                <a:off x="2571751" y="4679950"/>
                <a:ext cx="49213" cy="95250"/>
              </a:xfrm>
              <a:custGeom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Oval 88"/>
              <p:cNvSpPr/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89"/>
              <p:cNvSpPr/>
              <p:nvPr/>
            </p:nvSpPr>
            <p:spPr bwMode="auto">
              <a:xfrm>
                <a:off x="2625726" y="4689475"/>
                <a:ext cx="63500" cy="85725"/>
              </a:xfrm>
              <a:custGeom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90"/>
              <p:cNvSpPr/>
              <p:nvPr/>
            </p:nvSpPr>
            <p:spPr bwMode="auto">
              <a:xfrm>
                <a:off x="2660651" y="4586288"/>
                <a:ext cx="120650" cy="77787"/>
              </a:xfrm>
              <a:custGeom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91"/>
              <p:cNvSpPr/>
              <p:nvPr/>
            </p:nvSpPr>
            <p:spPr bwMode="auto">
              <a:xfrm>
                <a:off x="2551113" y="4625975"/>
                <a:ext cx="130175" cy="42862"/>
              </a:xfrm>
              <a:custGeom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92"/>
            <p:cNvGrpSpPr/>
            <p:nvPr/>
          </p:nvGrpSpPr>
          <p:grpSpPr>
            <a:xfrm>
              <a:off x="7486694" y="3532461"/>
              <a:ext cx="447738" cy="505132"/>
              <a:chOff x="5010151" y="4568825"/>
              <a:chExt cx="185737" cy="209550"/>
            </a:xfrm>
            <a:solidFill>
              <a:schemeClr val="bg1"/>
            </a:solidFill>
          </p:grpSpPr>
          <p:sp>
            <p:nvSpPr>
              <p:cNvPr id="39" name="Oval 93"/>
              <p:cNvSpPr/>
              <p:nvPr/>
            </p:nvSpPr>
            <p:spPr bwMode="auto">
              <a:xfrm>
                <a:off x="5073651" y="4654550"/>
                <a:ext cx="2857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94"/>
              <p:cNvSpPr/>
              <p:nvPr/>
            </p:nvSpPr>
            <p:spPr bwMode="auto">
              <a:xfrm>
                <a:off x="5010151" y="4679950"/>
                <a:ext cx="114300" cy="98425"/>
              </a:xfrm>
              <a:custGeom>
                <a:cxnLst>
                  <a:cxn ang="0">
                    <a:pos x="38" y="10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32" y="8"/>
                  </a:cxn>
                  <a:cxn ang="0">
                    <a:pos x="34" y="3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3" y="28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4" y="33"/>
                  </a:cxn>
                  <a:cxn ang="0">
                    <a:pos x="27" y="34"/>
                  </a:cxn>
                  <a:cxn ang="0">
                    <a:pos x="28" y="34"/>
                  </a:cxn>
                  <a:cxn ang="0">
                    <a:pos x="30" y="31"/>
                  </a:cxn>
                  <a:cxn ang="0">
                    <a:pos x="24" y="17"/>
                  </a:cxn>
                  <a:cxn ang="0">
                    <a:pos x="26" y="12"/>
                  </a:cxn>
                  <a:cxn ang="0">
                    <a:pos x="27" y="13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38" y="10"/>
                  </a:cxn>
                </a:cxnLst>
                <a:rect l="0" t="0" r="r" b="b"/>
                <a:pathLst>
                  <a:path w="40" h="34">
                    <a:moveTo>
                      <a:pt x="38" y="10"/>
                    </a:move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6" y="2"/>
                      <a:pt x="25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1"/>
                      <a:pt x="17" y="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7"/>
                      <a:pt x="15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4"/>
                      <a:pt x="26" y="34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9" y="34"/>
                      <a:pt x="30" y="32"/>
                      <a:pt x="30" y="3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1"/>
                      <a:pt x="39" y="10"/>
                      <a:pt x="3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95"/>
              <p:cNvSpPr/>
              <p:nvPr/>
            </p:nvSpPr>
            <p:spPr bwMode="auto">
              <a:xfrm>
                <a:off x="5119688" y="4689475"/>
                <a:ext cx="11113" cy="14287"/>
              </a:xfrm>
              <a:custGeom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96"/>
              <p:cNvSpPr/>
              <p:nvPr/>
            </p:nvSpPr>
            <p:spPr bwMode="auto">
              <a:xfrm>
                <a:off x="5089526" y="4724400"/>
                <a:ext cx="17463" cy="17462"/>
              </a:xfrm>
              <a:custGeom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97"/>
              <p:cNvSpPr/>
              <p:nvPr/>
            </p:nvSpPr>
            <p:spPr bwMode="auto">
              <a:xfrm>
                <a:off x="5110163" y="4678363"/>
                <a:ext cx="17463" cy="7937"/>
              </a:xfrm>
              <a:custGeom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98"/>
              <p:cNvSpPr/>
              <p:nvPr/>
            </p:nvSpPr>
            <p:spPr bwMode="auto">
              <a:xfrm>
                <a:off x="5116513" y="4672013"/>
                <a:ext cx="11113" cy="7937"/>
              </a:xfrm>
              <a:custGeom>
                <a:cxnLst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99"/>
              <p:cNvSpPr/>
              <p:nvPr/>
            </p:nvSpPr>
            <p:spPr bwMode="auto">
              <a:xfrm>
                <a:off x="5084763" y="4568825"/>
                <a:ext cx="111125" cy="109537"/>
              </a:xfrm>
              <a:custGeom>
                <a:cxnLst>
                  <a:cxn ang="0">
                    <a:pos x="20" y="38"/>
                  </a:cxn>
                  <a:cxn ang="0">
                    <a:pos x="13" y="37"/>
                  </a:cxn>
                  <a:cxn ang="0">
                    <a:pos x="4" y="12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37" y="12"/>
                  </a:cxn>
                  <a:cxn ang="0">
                    <a:pos x="37" y="26"/>
                  </a:cxn>
                  <a:cxn ang="0">
                    <a:pos x="20" y="38"/>
                  </a:cxn>
                  <a:cxn ang="0">
                    <a:pos x="21" y="4"/>
                  </a:cxn>
                  <a:cxn ang="0">
                    <a:pos x="8" y="14"/>
                  </a:cxn>
                  <a:cxn ang="0">
                    <a:pos x="15" y="33"/>
                  </a:cxn>
                  <a:cxn ang="0">
                    <a:pos x="20" y="34"/>
                  </a:cxn>
                  <a:cxn ang="0">
                    <a:pos x="33" y="24"/>
                  </a:cxn>
                  <a:cxn ang="0">
                    <a:pos x="34" y="13"/>
                  </a:cxn>
                  <a:cxn ang="0">
                    <a:pos x="26" y="5"/>
                  </a:cxn>
                  <a:cxn ang="0">
                    <a:pos x="21" y="4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cubicBezTo>
                      <a:pt x="18" y="38"/>
                      <a:pt x="15" y="37"/>
                      <a:pt x="13" y="37"/>
                    </a:cubicBezTo>
                    <a:cubicBezTo>
                      <a:pt x="4" y="33"/>
                      <a:pt x="0" y="22"/>
                      <a:pt x="4" y="12"/>
                    </a:cubicBezTo>
                    <a:cubicBezTo>
                      <a:pt x="7" y="5"/>
                      <a:pt x="14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32" y="3"/>
                      <a:pt x="36" y="7"/>
                      <a:pt x="37" y="12"/>
                    </a:cubicBezTo>
                    <a:cubicBezTo>
                      <a:pt x="39" y="16"/>
                      <a:pt x="39" y="21"/>
                      <a:pt x="37" y="26"/>
                    </a:cubicBezTo>
                    <a:cubicBezTo>
                      <a:pt x="34" y="33"/>
                      <a:pt x="27" y="38"/>
                      <a:pt x="20" y="38"/>
                    </a:cubicBezTo>
                    <a:close/>
                    <a:moveTo>
                      <a:pt x="21" y="4"/>
                    </a:moveTo>
                    <a:cubicBezTo>
                      <a:pt x="16" y="4"/>
                      <a:pt x="10" y="8"/>
                      <a:pt x="8" y="14"/>
                    </a:cubicBezTo>
                    <a:cubicBezTo>
                      <a:pt x="4" y="21"/>
                      <a:pt x="8" y="30"/>
                      <a:pt x="15" y="33"/>
                    </a:cubicBezTo>
                    <a:cubicBezTo>
                      <a:pt x="16" y="34"/>
                      <a:pt x="18" y="34"/>
                      <a:pt x="20" y="34"/>
                    </a:cubicBezTo>
                    <a:cubicBezTo>
                      <a:pt x="26" y="34"/>
                      <a:pt x="31" y="30"/>
                      <a:pt x="33" y="24"/>
                    </a:cubicBezTo>
                    <a:cubicBezTo>
                      <a:pt x="35" y="21"/>
                      <a:pt x="35" y="17"/>
                      <a:pt x="34" y="13"/>
                    </a:cubicBezTo>
                    <a:cubicBezTo>
                      <a:pt x="32" y="9"/>
                      <a:pt x="30" y="7"/>
                      <a:pt x="26" y="5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00"/>
              <p:cNvSpPr/>
              <p:nvPr/>
            </p:nvSpPr>
            <p:spPr bwMode="auto">
              <a:xfrm>
                <a:off x="5103813" y="4605338"/>
                <a:ext cx="52388" cy="58737"/>
              </a:xfrm>
              <a:custGeom>
                <a:cxnLst>
                  <a:cxn ang="0">
                    <a:pos x="13" y="20"/>
                  </a:cxn>
                  <a:cxn ang="0">
                    <a:pos x="8" y="19"/>
                  </a:cxn>
                  <a:cxn ang="0">
                    <a:pos x="2" y="1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11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6" y="19"/>
                  </a:cxn>
                  <a:cxn ang="0">
                    <a:pos x="13" y="20"/>
                  </a:cxn>
                </a:cxnLst>
                <a:rect l="0" t="0" r="r" b="b"/>
                <a:pathLst>
                  <a:path w="18" h="20">
                    <a:moveTo>
                      <a:pt x="13" y="20"/>
                    </a:moveTo>
                    <a:cubicBezTo>
                      <a:pt x="11" y="20"/>
                      <a:pt x="10" y="19"/>
                      <a:pt x="8" y="19"/>
                    </a:cubicBezTo>
                    <a:cubicBezTo>
                      <a:pt x="5" y="17"/>
                      <a:pt x="3" y="15"/>
                      <a:pt x="2" y="11"/>
                    </a:cubicBezTo>
                    <a:cubicBezTo>
                      <a:pt x="0" y="8"/>
                      <a:pt x="0" y="5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5"/>
                      <a:pt x="3" y="8"/>
                      <a:pt x="4" y="11"/>
                    </a:cubicBezTo>
                    <a:cubicBezTo>
                      <a:pt x="5" y="13"/>
                      <a:pt x="7" y="15"/>
                      <a:pt x="9" y="16"/>
                    </a:cubicBezTo>
                    <a:cubicBezTo>
                      <a:pt x="11" y="17"/>
                      <a:pt x="14" y="17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8" y="18"/>
                      <a:pt x="17" y="19"/>
                      <a:pt x="16" y="19"/>
                    </a:cubicBezTo>
                    <a:cubicBezTo>
                      <a:pt x="15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01"/>
              <p:cNvSpPr/>
              <p:nvPr/>
            </p:nvSpPr>
            <p:spPr bwMode="auto">
              <a:xfrm>
                <a:off x="5102226" y="4683125"/>
                <a:ext cx="19050" cy="23812"/>
              </a:xfrm>
              <a:custGeom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102"/>
            <p:cNvGrpSpPr/>
            <p:nvPr/>
          </p:nvGrpSpPr>
          <p:grpSpPr>
            <a:xfrm>
              <a:off x="6817729" y="5266374"/>
              <a:ext cx="367372" cy="466866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33" name="Oval 103"/>
              <p:cNvSpPr/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04"/>
              <p:cNvSpPr/>
              <p:nvPr/>
            </p:nvSpPr>
            <p:spPr bwMode="auto">
              <a:xfrm>
                <a:off x="4041776" y="4660900"/>
                <a:ext cx="55563" cy="103187"/>
              </a:xfrm>
              <a:custGeom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Oval 105"/>
              <p:cNvSpPr/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06"/>
              <p:cNvSpPr/>
              <p:nvPr/>
            </p:nvSpPr>
            <p:spPr bwMode="auto">
              <a:xfrm>
                <a:off x="3963988" y="4672013"/>
                <a:ext cx="69850" cy="92075"/>
              </a:xfrm>
              <a:custGeom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07"/>
              <p:cNvSpPr/>
              <p:nvPr/>
            </p:nvSpPr>
            <p:spPr bwMode="auto">
              <a:xfrm>
                <a:off x="3949701" y="4570413"/>
                <a:ext cx="87313" cy="95250"/>
              </a:xfrm>
              <a:custGeom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08"/>
              <p:cNvSpPr/>
              <p:nvPr/>
            </p:nvSpPr>
            <p:spPr bwMode="auto">
              <a:xfrm>
                <a:off x="4033838" y="4594225"/>
                <a:ext cx="57150" cy="60325"/>
              </a:xfrm>
              <a:custGeom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09"/>
            <p:cNvGrpSpPr/>
            <p:nvPr/>
          </p:nvGrpSpPr>
          <p:grpSpPr>
            <a:xfrm>
              <a:off x="4982521" y="5099251"/>
              <a:ext cx="285861" cy="549036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30" name="Freeform: Shape 110"/>
              <p:cNvSpPr/>
              <p:nvPr/>
            </p:nvSpPr>
            <p:spPr bwMode="auto">
              <a:xfrm>
                <a:off x="4494213" y="4586288"/>
                <a:ext cx="92075" cy="77787"/>
              </a:xfrm>
              <a:custGeom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11"/>
              <p:cNvSpPr/>
              <p:nvPr/>
            </p:nvSpPr>
            <p:spPr bwMode="auto">
              <a:xfrm>
                <a:off x="4486276" y="4689475"/>
                <a:ext cx="88900" cy="88900"/>
              </a:xfrm>
              <a:custGeom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12"/>
              <p:cNvSpPr/>
              <p:nvPr/>
            </p:nvSpPr>
            <p:spPr bwMode="auto">
              <a:xfrm>
                <a:off x="4491038" y="4660900"/>
                <a:ext cx="38100" cy="31750"/>
              </a:xfrm>
              <a:custGeom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59"/>
          <p:cNvGrpSpPr/>
          <p:nvPr/>
        </p:nvGrpSpPr>
        <p:grpSpPr>
          <a:xfrm>
            <a:off x="3644934" y="927436"/>
            <a:ext cx="1964336" cy="722713"/>
            <a:chOff x="4818760" y="1367017"/>
            <a:chExt cx="2619115" cy="963617"/>
          </a:xfrm>
        </p:grpSpPr>
        <p:sp>
          <p:nvSpPr>
            <p:cNvPr id="18" name="TextBox 60"/>
            <p:cNvSpPr txBox="1"/>
            <p:nvPr/>
          </p:nvSpPr>
          <p:spPr bwMode="auto">
            <a:xfrm>
              <a:off x="4818760" y="1367017"/>
              <a:ext cx="2619115" cy="309958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9" name="TextBox 61"/>
            <p:cNvSpPr txBox="1"/>
            <p:nvPr/>
          </p:nvSpPr>
          <p:spPr bwMode="auto">
            <a:xfrm>
              <a:off x="4818760" y="1676976"/>
              <a:ext cx="2619115" cy="653658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 fontScale="92500" lnSpcReduction="10000"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……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endPara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6060194" y="1733699"/>
            <a:ext cx="2264657" cy="642478"/>
            <a:chOff x="1415480" y="1651350"/>
            <a:chExt cx="3219490" cy="856637"/>
          </a:xfrm>
        </p:grpSpPr>
        <p:sp>
          <p:nvSpPr>
            <p:cNvPr id="16" name="TextBox 63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7" name="TextBox 64"/>
            <p:cNvSpPr txBox="1"/>
            <p:nvPr/>
          </p:nvSpPr>
          <p:spPr bwMode="auto">
            <a:xfrm>
              <a:off x="1415480" y="1951808"/>
              <a:ext cx="3219490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……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endPara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7" name="Group 77"/>
          <p:cNvGrpSpPr/>
          <p:nvPr/>
        </p:nvGrpSpPr>
        <p:grpSpPr>
          <a:xfrm>
            <a:off x="571500" y="3770334"/>
            <a:ext cx="2470913" cy="649603"/>
            <a:chOff x="-201321" y="1227225"/>
            <a:chExt cx="3294551" cy="866137"/>
          </a:xfrm>
        </p:grpSpPr>
        <p:sp>
          <p:nvSpPr>
            <p:cNvPr id="14" name="TextBox 78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5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5" name="TextBox 79"/>
            <p:cNvSpPr txBox="1"/>
            <p:nvPr/>
          </p:nvSpPr>
          <p:spPr bwMode="auto">
            <a:xfrm>
              <a:off x="-201321" y="1537183"/>
              <a:ext cx="3294551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……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endPara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8" name="Group 80"/>
          <p:cNvGrpSpPr/>
          <p:nvPr/>
        </p:nvGrpSpPr>
        <p:grpSpPr>
          <a:xfrm>
            <a:off x="571500" y="1733699"/>
            <a:ext cx="2470913" cy="649603"/>
            <a:chOff x="-201321" y="1227225"/>
            <a:chExt cx="3294551" cy="866137"/>
          </a:xfrm>
        </p:grpSpPr>
        <p:sp>
          <p:nvSpPr>
            <p:cNvPr id="12" name="TextBox 81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3" name="TextBox 82"/>
            <p:cNvSpPr txBox="1"/>
            <p:nvPr/>
          </p:nvSpPr>
          <p:spPr bwMode="auto">
            <a:xfrm>
              <a:off x="-201321" y="1537183"/>
              <a:ext cx="3294551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……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endPara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9" name="Group 83"/>
          <p:cNvGrpSpPr/>
          <p:nvPr/>
        </p:nvGrpSpPr>
        <p:grpSpPr>
          <a:xfrm>
            <a:off x="6060194" y="3777459"/>
            <a:ext cx="2264657" cy="642478"/>
            <a:chOff x="1415480" y="1651350"/>
            <a:chExt cx="3219490" cy="856637"/>
          </a:xfrm>
        </p:grpSpPr>
        <p:sp>
          <p:nvSpPr>
            <p:cNvPr id="10" name="TextBox 8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1" name="TextBox 128"/>
            <p:cNvSpPr txBox="1"/>
            <p:nvPr/>
          </p:nvSpPr>
          <p:spPr bwMode="auto">
            <a:xfrm>
              <a:off x="1415480" y="1951808"/>
              <a:ext cx="3219490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……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endPara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6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48"/>
          <p:cNvSpPr txBox="1"/>
          <p:nvPr/>
        </p:nvSpPr>
        <p:spPr>
          <a:xfrm>
            <a:off x="2555776" y="2188552"/>
            <a:ext cx="496855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smtClean="0">
                <a:solidFill>
                  <a:srgbClr val="7BAAA5"/>
                </a:solidFill>
                <a:cs typeface="+mn-ea"/>
                <a:sym typeface="+mn-lt"/>
              </a:rPr>
              <a:t>04</a:t>
            </a:r>
            <a:r>
              <a:rPr lang="zh-CN" altLang="en-US" sz="4400">
                <a:solidFill>
                  <a:srgbClr val="7BAAA5"/>
                </a:solidFill>
                <a:cs typeface="+mn-ea"/>
                <a:sym typeface="+mn-lt"/>
              </a:rPr>
              <a:t>下阶段</a:t>
            </a:r>
            <a:r>
              <a:rPr lang="zh-CN" altLang="en-US" sz="4400" smtClean="0">
                <a:solidFill>
                  <a:srgbClr val="7BAAA5"/>
                </a:solidFill>
                <a:cs typeface="+mn-ea"/>
                <a:sym typeface="+mn-lt"/>
              </a:rPr>
              <a:t>工</a:t>
            </a:r>
            <a:r>
              <a:rPr lang="zh-CN" altLang="en-US" sz="4400">
                <a:solidFill>
                  <a:srgbClr val="7BAAA5"/>
                </a:solidFill>
                <a:cs typeface="+mn-ea"/>
                <a:sym typeface="+mn-lt"/>
              </a:rPr>
              <a:t>作计划</a:t>
            </a:r>
            <a:endParaRPr lang="en-GB" altLang="zh-CN" sz="4400">
              <a:solidFill>
                <a:srgbClr val="7BAAA5"/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>
                <a:solidFill>
                  <a:srgbClr val="7BAAA5"/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800">
              <a:solidFill>
                <a:srgbClr val="7BAAA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059582"/>
            <a:ext cx="2534948" cy="253494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ACC5C4"/>
                  </a:solidFill>
                  <a:cs typeface="+mn-ea"/>
                  <a:sym typeface="+mn-lt"/>
                </a:rPr>
                <a:t>01</a:t>
              </a:r>
              <a:endParaRPr lang="en-US" altLang="zh-CN" sz="4000">
                <a:solidFill>
                  <a:srgbClr val="ACC5C4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smtClean="0">
                    <a:solidFill>
                      <a:srgbClr val="ACC5C4"/>
                    </a:solidFill>
                    <a:cs typeface="+mn-ea"/>
                    <a:sym typeface="+mn-lt"/>
                  </a:rPr>
                  <a:t>工作</a:t>
                </a:r>
                <a:r>
                  <a:rPr lang="zh-CN" altLang="en-US" sz="1600" b="1">
                    <a:solidFill>
                      <a:srgbClr val="ACC5C4"/>
                    </a:solidFill>
                    <a:cs typeface="+mn-ea"/>
                    <a:sym typeface="+mn-lt"/>
                  </a:rPr>
                  <a:t>总结</a:t>
                </a:r>
                <a:r>
                  <a:rPr lang="zh-CN" altLang="en-US" sz="1600" b="1" smtClean="0">
                    <a:solidFill>
                      <a:srgbClr val="ACC5C4"/>
                    </a:solidFill>
                    <a:cs typeface="+mn-ea"/>
                    <a:sym typeface="+mn-lt"/>
                  </a:rPr>
                  <a:t>概</a:t>
                </a:r>
                <a:r>
                  <a:rPr lang="zh-CN" altLang="en-US" sz="1600" b="1">
                    <a:solidFill>
                      <a:srgbClr val="ACC5C4"/>
                    </a:solidFill>
                    <a:cs typeface="+mn-ea"/>
                    <a:sym typeface="+mn-lt"/>
                  </a:rPr>
                  <a:t>述</a:t>
                </a:r>
                <a:endParaRPr lang="zh-CN" altLang="en-US" sz="1600" b="1">
                  <a:solidFill>
                    <a:srgbClr val="ACC5C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smtClean="0">
                    <a:solidFill>
                      <a:srgbClr val="ACC5C4"/>
                    </a:solidFill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050" smtClean="0">
                    <a:solidFill>
                      <a:srgbClr val="ACC5C4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1050">
                  <a:solidFill>
                    <a:srgbClr val="ACC5C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20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7BAAA5"/>
                  </a:solidFill>
                  <a:cs typeface="+mn-ea"/>
                  <a:sym typeface="+mn-lt"/>
                </a:rPr>
                <a:t>02</a:t>
              </a:r>
              <a:endParaRPr lang="en-US" altLang="zh-CN" sz="4000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rgbClr val="7BAAA5"/>
                    </a:solidFill>
                    <a:cs typeface="+mn-ea"/>
                    <a:sym typeface="+mn-lt"/>
                  </a:rPr>
                  <a:t>工作完成情况</a:t>
                </a:r>
                <a:endParaRPr lang="zh-CN" altLang="en-US" sz="1600" b="1">
                  <a:solidFill>
                    <a:srgbClr val="7BAAA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smtClean="0">
                    <a:solidFill>
                      <a:srgbClr val="7BAAA5"/>
                    </a:solidFill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050" smtClean="0">
                    <a:solidFill>
                      <a:srgbClr val="7BAAA5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1050">
                  <a:solidFill>
                    <a:srgbClr val="7BAAA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15"/>
          <p:cNvGrpSpPr/>
          <p:nvPr/>
        </p:nvGrpSpPr>
        <p:grpSpPr>
          <a:xfrm>
            <a:off x="4039521" y="2846744"/>
            <a:ext cx="3322969" cy="530915"/>
            <a:chOff x="1598315" y="4154489"/>
            <a:chExt cx="4430626" cy="707886"/>
          </a:xfrm>
        </p:grpSpPr>
        <p:sp>
          <p:nvSpPr>
            <p:cNvPr id="16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ACC5C4"/>
                  </a:solidFill>
                  <a:cs typeface="+mn-ea"/>
                  <a:sym typeface="+mn-lt"/>
                </a:rPr>
                <a:t>03</a:t>
              </a:r>
              <a:endParaRPr lang="en-US" altLang="zh-CN" sz="4000">
                <a:solidFill>
                  <a:srgbClr val="ACC5C4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rgbClr val="ACC5C4"/>
                    </a:solidFill>
                    <a:cs typeface="+mn-ea"/>
                    <a:sym typeface="+mn-lt"/>
                  </a:rPr>
                  <a:t>成功项目展示</a:t>
                </a:r>
                <a:endParaRPr lang="zh-CN" altLang="en-US" sz="1600" b="1">
                  <a:solidFill>
                    <a:srgbClr val="ACC5C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smtClean="0">
                    <a:solidFill>
                      <a:srgbClr val="ACC5C4"/>
                    </a:solidFill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050" smtClean="0">
                    <a:solidFill>
                      <a:srgbClr val="ACC5C4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1050">
                  <a:solidFill>
                    <a:srgbClr val="ACC5C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7BAAA5"/>
                  </a:solidFill>
                  <a:cs typeface="+mn-ea"/>
                  <a:sym typeface="+mn-lt"/>
                </a:rPr>
                <a:t>04</a:t>
              </a:r>
              <a:endParaRPr lang="en-US" altLang="zh-CN" sz="4000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rgbClr val="7BAAA5"/>
                    </a:solidFill>
                    <a:cs typeface="+mn-ea"/>
                    <a:sym typeface="+mn-lt"/>
                  </a:rPr>
                  <a:t>下阶段</a:t>
                </a:r>
                <a:r>
                  <a:rPr lang="zh-CN" altLang="en-US" sz="1600" b="1" smtClean="0">
                    <a:solidFill>
                      <a:srgbClr val="7BAAA5"/>
                    </a:solidFill>
                    <a:cs typeface="+mn-ea"/>
                    <a:sym typeface="+mn-lt"/>
                  </a:rPr>
                  <a:t>工</a:t>
                </a:r>
                <a:r>
                  <a:rPr lang="zh-CN" altLang="en-US" sz="1600" b="1">
                    <a:solidFill>
                      <a:srgbClr val="7BAAA5"/>
                    </a:solidFill>
                    <a:cs typeface="+mn-ea"/>
                    <a:sym typeface="+mn-lt"/>
                  </a:rPr>
                  <a:t>作计划</a:t>
                </a:r>
                <a:endParaRPr lang="zh-CN" altLang="en-US" sz="1600" b="1">
                  <a:solidFill>
                    <a:srgbClr val="7BAAA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smtClean="0">
                    <a:solidFill>
                      <a:srgbClr val="7BAAA5"/>
                    </a:solidFill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050" smtClean="0">
                    <a:solidFill>
                      <a:srgbClr val="7BAAA5"/>
                    </a:solidFill>
                    <a:cs typeface="+mn-ea"/>
                    <a:sym typeface="+mn-lt"/>
                  </a:rPr>
                  <a:t>……</a:t>
                </a:r>
                <a:endParaRPr lang="zh-CN" altLang="en-US" sz="1050">
                  <a:solidFill>
                    <a:srgbClr val="7BAAA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Group 2"/>
          <p:cNvGrpSpPr/>
          <p:nvPr/>
        </p:nvGrpSpPr>
        <p:grpSpPr>
          <a:xfrm>
            <a:off x="1517911" y="1650412"/>
            <a:ext cx="1778742" cy="1778742"/>
            <a:chOff x="990600" y="2044717"/>
            <a:chExt cx="2768566" cy="2768566"/>
          </a:xfrm>
        </p:grpSpPr>
        <p:sp>
          <p:nvSpPr>
            <p:cNvPr id="3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rgbClr val="7BAAA5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1" name="Group 9"/>
            <p:cNvGrpSpPr/>
            <p:nvPr/>
          </p:nvGrpSpPr>
          <p:grpSpPr>
            <a:xfrm>
              <a:off x="1429100" y="2918362"/>
              <a:ext cx="1800200" cy="992584"/>
              <a:chOff x="2345143" y="2512160"/>
              <a:chExt cx="1800200" cy="992584"/>
            </a:xfrm>
          </p:grpSpPr>
          <p:sp>
            <p:nvSpPr>
              <p:cNvPr id="32" name="TextBox 7"/>
              <p:cNvSpPr txBox="1"/>
              <p:nvPr/>
            </p:nvSpPr>
            <p:spPr>
              <a:xfrm>
                <a:off x="2345143" y="2512160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>
                    <a:solidFill>
                      <a:schemeClr val="bg1"/>
                    </a:solidFill>
                    <a:cs typeface="+mn-ea"/>
                    <a:sym typeface="+mn-lt"/>
                  </a:rPr>
                  <a:t>目录</a:t>
                </a:r>
                <a:endParaRPr lang="zh-CN" altLang="en-US" sz="4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Box 8"/>
              <p:cNvSpPr txBox="1"/>
              <p:nvPr/>
            </p:nvSpPr>
            <p:spPr>
              <a:xfrm>
                <a:off x="2345143" y="3289300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: Shape 16"/>
          <p:cNvSpPr>
            <a:spLocks noChangeAspect="1"/>
          </p:cNvSpPr>
          <p:nvPr/>
        </p:nvSpPr>
        <p:spPr bwMode="auto">
          <a:xfrm>
            <a:off x="1278526" y="3061323"/>
            <a:ext cx="389152" cy="389252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17"/>
          <p:cNvSpPr>
            <a:spLocks noChangeAspect="1"/>
          </p:cNvSpPr>
          <p:nvPr/>
        </p:nvSpPr>
        <p:spPr bwMode="auto">
          <a:xfrm>
            <a:off x="7399290" y="2989286"/>
            <a:ext cx="357107" cy="357200"/>
          </a:xfrm>
          <a:custGeom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18"/>
          <p:cNvSpPr>
            <a:spLocks noChangeAspect="1"/>
          </p:cNvSpPr>
          <p:nvPr/>
        </p:nvSpPr>
        <p:spPr bwMode="auto">
          <a:xfrm>
            <a:off x="7486367" y="1165139"/>
            <a:ext cx="337574" cy="371428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19"/>
          <p:cNvSpPr>
            <a:spLocks noChangeAspect="1"/>
          </p:cNvSpPr>
          <p:nvPr/>
        </p:nvSpPr>
        <p:spPr bwMode="auto">
          <a:xfrm>
            <a:off x="1304778" y="1401646"/>
            <a:ext cx="408869" cy="407340"/>
          </a:xfrm>
          <a:custGeom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923154" y="1208840"/>
            <a:ext cx="978694" cy="1662112"/>
            <a:chOff x="4923154" y="1208840"/>
            <a:chExt cx="978694" cy="1662112"/>
          </a:xfrm>
        </p:grpSpPr>
        <p:sp>
          <p:nvSpPr>
            <p:cNvPr id="5" name="Freeform: Shape 4"/>
            <p:cNvSpPr/>
            <p:nvPr/>
          </p:nvSpPr>
          <p:spPr bwMode="auto">
            <a:xfrm rot="6735232">
              <a:off x="4581445" y="1550549"/>
              <a:ext cx="1662112" cy="978694"/>
            </a:xfrm>
            <a:custGeom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TextBox 20"/>
            <p:cNvSpPr txBox="1"/>
            <p:nvPr/>
          </p:nvSpPr>
          <p:spPr>
            <a:xfrm rot="17488812">
              <a:off x="4989513" y="1947936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068522" y="2870952"/>
            <a:ext cx="1662112" cy="978694"/>
            <a:chOff x="4068522" y="2870952"/>
            <a:chExt cx="1662112" cy="978694"/>
          </a:xfrm>
          <a:solidFill>
            <a:srgbClr val="ACC5C4"/>
          </a:solidFill>
        </p:grpSpPr>
        <p:sp>
          <p:nvSpPr>
            <p:cNvPr id="6" name="Freeform: Shape 5"/>
            <p:cNvSpPr/>
            <p:nvPr/>
          </p:nvSpPr>
          <p:spPr bwMode="auto">
            <a:xfrm>
              <a:off x="4068522" y="2870952"/>
              <a:ext cx="1662112" cy="978694"/>
            </a:xfrm>
            <a:custGeom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4484078" y="3234204"/>
              <a:ext cx="830997" cy="207749"/>
            </a:xfrm>
            <a:prstGeom prst="rect">
              <a:avLst/>
            </a:prstGeom>
            <a:grp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90547" y="1896675"/>
            <a:ext cx="1662112" cy="978694"/>
            <a:chOff x="3090547" y="1896675"/>
            <a:chExt cx="1662112" cy="978694"/>
          </a:xfrm>
          <a:solidFill>
            <a:srgbClr val="A90202"/>
          </a:solidFill>
        </p:grpSpPr>
        <p:sp>
          <p:nvSpPr>
            <p:cNvPr id="4" name="Freeform: Shape 3"/>
            <p:cNvSpPr/>
            <p:nvPr/>
          </p:nvSpPr>
          <p:spPr bwMode="auto">
            <a:xfrm>
              <a:off x="3090547" y="1896675"/>
              <a:ext cx="1662112" cy="978694"/>
            </a:xfrm>
            <a:custGeom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3519604" y="2255280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32255" y="2529582"/>
            <a:ext cx="978694" cy="1662112"/>
            <a:chOff x="3432255" y="2529582"/>
            <a:chExt cx="978694" cy="1662112"/>
          </a:xfrm>
        </p:grpSpPr>
        <p:sp>
          <p:nvSpPr>
            <p:cNvPr id="7" name="Freeform: Shape 6"/>
            <p:cNvSpPr/>
            <p:nvPr/>
          </p:nvSpPr>
          <p:spPr bwMode="auto">
            <a:xfrm rot="5400000">
              <a:off x="3090546" y="2871291"/>
              <a:ext cx="1662112" cy="978694"/>
            </a:xfrm>
            <a:custGeom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TextBox 23"/>
            <p:cNvSpPr txBox="1"/>
            <p:nvPr/>
          </p:nvSpPr>
          <p:spPr>
            <a:xfrm rot="16200000">
              <a:off x="3486583" y="3258632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6209674" y="1536567"/>
            <a:ext cx="1649021" cy="755243"/>
            <a:chOff x="8328247" y="2276873"/>
            <a:chExt cx="2198694" cy="1006991"/>
          </a:xfrm>
        </p:grpSpPr>
        <p:sp>
          <p:nvSpPr>
            <p:cNvPr id="30" name="TextBox 12"/>
            <p:cNvSpPr txBox="1"/>
            <p:nvPr/>
          </p:nvSpPr>
          <p:spPr>
            <a:xfrm>
              <a:off x="9295835" y="2276873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25"/>
            <p:cNvSpPr txBox="1"/>
            <p:nvPr/>
          </p:nvSpPr>
          <p:spPr>
            <a:xfrm>
              <a:off x="8328247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6156176" y="3346486"/>
            <a:ext cx="1649021" cy="755243"/>
            <a:chOff x="8328247" y="2276873"/>
            <a:chExt cx="2198694" cy="1006991"/>
          </a:xfrm>
        </p:grpSpPr>
        <p:sp>
          <p:nvSpPr>
            <p:cNvPr id="28" name="TextBox 32"/>
            <p:cNvSpPr txBox="1"/>
            <p:nvPr/>
          </p:nvSpPr>
          <p:spPr>
            <a:xfrm>
              <a:off x="9295835" y="2276873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33"/>
            <p:cNvSpPr txBox="1"/>
            <p:nvPr/>
          </p:nvSpPr>
          <p:spPr>
            <a:xfrm>
              <a:off x="8328247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1304778" y="1808986"/>
            <a:ext cx="1649020" cy="755243"/>
            <a:chOff x="1197898" y="2503545"/>
            <a:chExt cx="2198693" cy="1006991"/>
          </a:xfrm>
        </p:grpSpPr>
        <p:sp>
          <p:nvSpPr>
            <p:cNvPr id="26" name="TextBox 35"/>
            <p:cNvSpPr txBox="1"/>
            <p:nvPr/>
          </p:nvSpPr>
          <p:spPr>
            <a:xfrm>
              <a:off x="1197898" y="2503545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rgbClr val="7BAAA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36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1259632" y="3450575"/>
            <a:ext cx="1649020" cy="755243"/>
            <a:chOff x="1197898" y="2503545"/>
            <a:chExt cx="2198693" cy="1006991"/>
          </a:xfrm>
        </p:grpSpPr>
        <p:sp>
          <p:nvSpPr>
            <p:cNvPr id="24" name="TextBox 39"/>
            <p:cNvSpPr txBox="1"/>
            <p:nvPr/>
          </p:nvSpPr>
          <p:spPr>
            <a:xfrm>
              <a:off x="1197898" y="2503545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40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Freeform: Shape 4"/>
          <p:cNvSpPr/>
          <p:nvPr/>
        </p:nvSpPr>
        <p:spPr bwMode="auto">
          <a:xfrm rot="2031000">
            <a:off x="5299208" y="519394"/>
            <a:ext cx="1381062" cy="813205"/>
          </a:xfrm>
          <a:custGeom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ACC5C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Freeform: Shape 4"/>
          <p:cNvSpPr/>
          <p:nvPr/>
        </p:nvSpPr>
        <p:spPr bwMode="auto">
          <a:xfrm rot="1526578">
            <a:off x="7475585" y="4603494"/>
            <a:ext cx="696712" cy="410242"/>
          </a:xfrm>
          <a:custGeom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Freeform: Shape 4"/>
          <p:cNvSpPr/>
          <p:nvPr/>
        </p:nvSpPr>
        <p:spPr bwMode="auto">
          <a:xfrm rot="6735232">
            <a:off x="5884834" y="-389683"/>
            <a:ext cx="1302927" cy="767197"/>
          </a:xfrm>
          <a:custGeom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1104679" y="1298016"/>
            <a:ext cx="2052915" cy="3514983"/>
            <a:chOff x="1104679" y="1298016"/>
            <a:chExt cx="2052915" cy="3514983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1104679" y="2240620"/>
              <a:ext cx="2052915" cy="860040"/>
            </a:xfrm>
            <a:custGeom>
              <a:gdLst>
                <a:gd name="T0" fmla="*/ 0 w 1346"/>
                <a:gd name="T1" fmla="*/ 100 h 564"/>
                <a:gd name="T2" fmla="*/ 149 w 1346"/>
                <a:gd name="T3" fmla="*/ 564 h 564"/>
                <a:gd name="T4" fmla="*/ 1197 w 1346"/>
                <a:gd name="T5" fmla="*/ 564 h 564"/>
                <a:gd name="T6" fmla="*/ 1346 w 1346"/>
                <a:gd name="T7" fmla="*/ 100 h 564"/>
                <a:gd name="T8" fmla="*/ 1341 w 1346"/>
                <a:gd name="T9" fmla="*/ 0 h 564"/>
                <a:gd name="T10" fmla="*/ 6 w 1346"/>
                <a:gd name="T11" fmla="*/ 0 h 564"/>
                <a:gd name="T12" fmla="*/ 0 w 1346"/>
                <a:gd name="T13" fmla="*/ 100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6" h="564">
                  <a:moveTo>
                    <a:pt x="0" y="100"/>
                  </a:moveTo>
                  <a:cubicBezTo>
                    <a:pt x="0" y="264"/>
                    <a:pt x="70" y="418"/>
                    <a:pt x="149" y="564"/>
                  </a:cubicBezTo>
                  <a:cubicBezTo>
                    <a:pt x="1197" y="564"/>
                    <a:pt x="1197" y="564"/>
                    <a:pt x="1197" y="564"/>
                  </a:cubicBezTo>
                  <a:cubicBezTo>
                    <a:pt x="1276" y="418"/>
                    <a:pt x="1346" y="264"/>
                    <a:pt x="1346" y="100"/>
                  </a:cubicBezTo>
                  <a:cubicBezTo>
                    <a:pt x="1346" y="65"/>
                    <a:pt x="1344" y="32"/>
                    <a:pt x="134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2"/>
                    <a:pt x="0" y="65"/>
                    <a:pt x="0" y="100"/>
                  </a:cubicBez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 bwMode="auto">
            <a:xfrm>
              <a:off x="1115860" y="1298016"/>
              <a:ext cx="2030554" cy="860040"/>
            </a:xfrm>
            <a:custGeom>
              <a:gdLst>
                <a:gd name="T0" fmla="*/ 0 w 1332"/>
                <a:gd name="T1" fmla="*/ 564 h 564"/>
                <a:gd name="T2" fmla="*/ 1332 w 1332"/>
                <a:gd name="T3" fmla="*/ 564 h 564"/>
                <a:gd name="T4" fmla="*/ 666 w 1332"/>
                <a:gd name="T5" fmla="*/ 0 h 564"/>
                <a:gd name="T6" fmla="*/ 0 w 1332"/>
                <a:gd name="T7" fmla="*/ 564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564">
                  <a:moveTo>
                    <a:pt x="0" y="564"/>
                  </a:moveTo>
                  <a:cubicBezTo>
                    <a:pt x="1332" y="564"/>
                    <a:pt x="1332" y="564"/>
                    <a:pt x="1332" y="564"/>
                  </a:cubicBezTo>
                  <a:cubicBezTo>
                    <a:pt x="1267" y="49"/>
                    <a:pt x="753" y="0"/>
                    <a:pt x="666" y="0"/>
                  </a:cubicBezTo>
                  <a:cubicBezTo>
                    <a:pt x="579" y="0"/>
                    <a:pt x="66" y="49"/>
                    <a:pt x="0" y="564"/>
                  </a:cubicBezTo>
                  <a:close/>
                </a:path>
              </a:pathLst>
            </a:custGeom>
            <a:solidFill>
              <a:srgbClr val="7BAAA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 bwMode="auto">
            <a:xfrm>
              <a:off x="1362691" y="3182363"/>
              <a:ext cx="1590214" cy="940024"/>
            </a:xfrm>
            <a:custGeom>
              <a:gdLst>
                <a:gd name="T0" fmla="*/ 1043 w 1043"/>
                <a:gd name="T1" fmla="*/ 0 h 616"/>
                <a:gd name="T2" fmla="*/ 0 w 1043"/>
                <a:gd name="T3" fmla="*/ 0 h 616"/>
                <a:gd name="T4" fmla="*/ 82 w 1043"/>
                <a:gd name="T5" fmla="*/ 148 h 616"/>
                <a:gd name="T6" fmla="*/ 155 w 1043"/>
                <a:gd name="T7" fmla="*/ 455 h 616"/>
                <a:gd name="T8" fmla="*/ 269 w 1043"/>
                <a:gd name="T9" fmla="*/ 616 h 616"/>
                <a:gd name="T10" fmla="*/ 774 w 1043"/>
                <a:gd name="T11" fmla="*/ 616 h 616"/>
                <a:gd name="T12" fmla="*/ 888 w 1043"/>
                <a:gd name="T13" fmla="*/ 455 h 616"/>
                <a:gd name="T14" fmla="*/ 961 w 1043"/>
                <a:gd name="T15" fmla="*/ 148 h 616"/>
                <a:gd name="T16" fmla="*/ 1043 w 1043"/>
                <a:gd name="T17" fmla="*/ 0 h 6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616">
                  <a:moveTo>
                    <a:pt x="10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1"/>
                    <a:pt x="55" y="100"/>
                    <a:pt x="82" y="148"/>
                  </a:cubicBezTo>
                  <a:cubicBezTo>
                    <a:pt x="187" y="338"/>
                    <a:pt x="155" y="350"/>
                    <a:pt x="155" y="455"/>
                  </a:cubicBezTo>
                  <a:cubicBezTo>
                    <a:pt x="155" y="544"/>
                    <a:pt x="243" y="602"/>
                    <a:pt x="269" y="616"/>
                  </a:cubicBezTo>
                  <a:cubicBezTo>
                    <a:pt x="774" y="616"/>
                    <a:pt x="774" y="616"/>
                    <a:pt x="774" y="616"/>
                  </a:cubicBezTo>
                  <a:cubicBezTo>
                    <a:pt x="799" y="602"/>
                    <a:pt x="888" y="544"/>
                    <a:pt x="888" y="455"/>
                  </a:cubicBezTo>
                  <a:cubicBezTo>
                    <a:pt x="888" y="350"/>
                    <a:pt x="856" y="338"/>
                    <a:pt x="961" y="148"/>
                  </a:cubicBezTo>
                  <a:cubicBezTo>
                    <a:pt x="987" y="100"/>
                    <a:pt x="1016" y="51"/>
                    <a:pt x="1043" y="0"/>
                  </a:cubicBezTo>
                  <a:close/>
                </a:path>
              </a:pathLst>
            </a:custGeom>
            <a:solidFill>
              <a:srgbClr val="7BAAA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1684346" y="4399320"/>
              <a:ext cx="946904" cy="55043"/>
            </a:xfrm>
            <a:custGeom>
              <a:gdLst>
                <a:gd name="T0" fmla="*/ 621 w 621"/>
                <a:gd name="T1" fmla="*/ 0 h 36"/>
                <a:gd name="T2" fmla="*/ 615 w 621"/>
                <a:gd name="T3" fmla="*/ 36 h 36"/>
                <a:gd name="T4" fmla="*/ 6 w 621"/>
                <a:gd name="T5" fmla="*/ 36 h 36"/>
                <a:gd name="T6" fmla="*/ 0 w 621"/>
                <a:gd name="T7" fmla="*/ 0 h 36"/>
                <a:gd name="T8" fmla="*/ 621 w 621"/>
                <a:gd name="T9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36">
                  <a:moveTo>
                    <a:pt x="621" y="0"/>
                  </a:moveTo>
                  <a:cubicBezTo>
                    <a:pt x="620" y="13"/>
                    <a:pt x="618" y="25"/>
                    <a:pt x="61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25"/>
                    <a:pt x="1" y="13"/>
                    <a:pt x="0" y="0"/>
                  </a:cubicBezTo>
                  <a:lnTo>
                    <a:pt x="62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1678326" y="4292675"/>
              <a:ext cx="958945" cy="55043"/>
            </a:xfrm>
            <a:custGeom>
              <a:gdLst>
                <a:gd name="T0" fmla="*/ 629 w 629"/>
                <a:gd name="T1" fmla="*/ 0 h 36"/>
                <a:gd name="T2" fmla="*/ 629 w 629"/>
                <a:gd name="T3" fmla="*/ 12 h 36"/>
                <a:gd name="T4" fmla="*/ 628 w 629"/>
                <a:gd name="T5" fmla="*/ 36 h 36"/>
                <a:gd name="T6" fmla="*/ 1 w 629"/>
                <a:gd name="T7" fmla="*/ 36 h 36"/>
                <a:gd name="T8" fmla="*/ 0 w 629"/>
                <a:gd name="T9" fmla="*/ 22 h 36"/>
                <a:gd name="T10" fmla="*/ 0 w 629"/>
                <a:gd name="T11" fmla="*/ 0 h 36"/>
                <a:gd name="T12" fmla="*/ 629 w 629"/>
                <a:gd name="T13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36">
                  <a:moveTo>
                    <a:pt x="629" y="0"/>
                  </a:moveTo>
                  <a:cubicBezTo>
                    <a:pt x="629" y="12"/>
                    <a:pt x="629" y="12"/>
                    <a:pt x="629" y="12"/>
                  </a:cubicBezTo>
                  <a:cubicBezTo>
                    <a:pt x="629" y="20"/>
                    <a:pt x="629" y="28"/>
                    <a:pt x="62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2"/>
                    <a:pt x="1" y="27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1674886" y="4044123"/>
              <a:ext cx="966685" cy="92884"/>
            </a:xfrm>
            <a:custGeom>
              <a:gdLst>
                <a:gd name="T0" fmla="*/ 2 w 1124"/>
                <a:gd name="T1" fmla="*/ 108 h 108"/>
                <a:gd name="T2" fmla="*/ 0 w 1124"/>
                <a:gd name="T3" fmla="*/ 0 h 108"/>
                <a:gd name="T4" fmla="*/ 570 w 1124"/>
                <a:gd name="T5" fmla="*/ 0 h 108"/>
                <a:gd name="T6" fmla="*/ 1124 w 1124"/>
                <a:gd name="T7" fmla="*/ 0 h 108"/>
                <a:gd name="T8" fmla="*/ 1123 w 1124"/>
                <a:gd name="T9" fmla="*/ 108 h 108"/>
                <a:gd name="T10" fmla="*/ 2 w 1124"/>
                <a:gd name="T11" fmla="*/ 108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4" h="108">
                  <a:moveTo>
                    <a:pt x="2" y="108"/>
                  </a:moveTo>
                  <a:lnTo>
                    <a:pt x="0" y="0"/>
                  </a:lnTo>
                  <a:lnTo>
                    <a:pt x="570" y="0"/>
                  </a:lnTo>
                  <a:lnTo>
                    <a:pt x="1124" y="0"/>
                  </a:lnTo>
                  <a:lnTo>
                    <a:pt x="1123" y="108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1707567" y="4505105"/>
              <a:ext cx="900462" cy="55043"/>
            </a:xfrm>
            <a:custGeom>
              <a:gdLst>
                <a:gd name="T0" fmla="*/ 16 w 591"/>
                <a:gd name="T1" fmla="*/ 36 h 36"/>
                <a:gd name="T2" fmla="*/ 0 w 591"/>
                <a:gd name="T3" fmla="*/ 0 h 36"/>
                <a:gd name="T4" fmla="*/ 591 w 591"/>
                <a:gd name="T5" fmla="*/ 0 h 36"/>
                <a:gd name="T6" fmla="*/ 576 w 591"/>
                <a:gd name="T7" fmla="*/ 36 h 36"/>
                <a:gd name="T8" fmla="*/ 16 w 591"/>
                <a:gd name="T9" fmla="*/ 3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6">
                  <a:moveTo>
                    <a:pt x="16" y="36"/>
                  </a:moveTo>
                  <a:cubicBezTo>
                    <a:pt x="10" y="25"/>
                    <a:pt x="5" y="13"/>
                    <a:pt x="0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587" y="13"/>
                    <a:pt x="581" y="25"/>
                    <a:pt x="576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1765190" y="4610030"/>
              <a:ext cx="788657" cy="202969"/>
            </a:xfrm>
            <a:custGeom>
              <a:gdLst>
                <a:gd name="T0" fmla="*/ 517 w 517"/>
                <a:gd name="T1" fmla="*/ 0 h 133"/>
                <a:gd name="T2" fmla="*/ 467 w 517"/>
                <a:gd name="T3" fmla="*/ 59 h 133"/>
                <a:gd name="T4" fmla="*/ 466 w 517"/>
                <a:gd name="T5" fmla="*/ 60 h 133"/>
                <a:gd name="T6" fmla="*/ 409 w 517"/>
                <a:gd name="T7" fmla="*/ 88 h 133"/>
                <a:gd name="T8" fmla="*/ 373 w 517"/>
                <a:gd name="T9" fmla="*/ 88 h 133"/>
                <a:gd name="T10" fmla="*/ 351 w 517"/>
                <a:gd name="T11" fmla="*/ 97 h 133"/>
                <a:gd name="T12" fmla="*/ 262 w 517"/>
                <a:gd name="T13" fmla="*/ 133 h 133"/>
                <a:gd name="T14" fmla="*/ 173 w 517"/>
                <a:gd name="T15" fmla="*/ 97 h 133"/>
                <a:gd name="T16" fmla="*/ 151 w 517"/>
                <a:gd name="T17" fmla="*/ 88 h 133"/>
                <a:gd name="T18" fmla="*/ 114 w 517"/>
                <a:gd name="T19" fmla="*/ 88 h 133"/>
                <a:gd name="T20" fmla="*/ 59 w 517"/>
                <a:gd name="T21" fmla="*/ 62 h 133"/>
                <a:gd name="T22" fmla="*/ 59 w 517"/>
                <a:gd name="T23" fmla="*/ 62 h 133"/>
                <a:gd name="T24" fmla="*/ 0 w 517"/>
                <a:gd name="T25" fmla="*/ 0 h 133"/>
                <a:gd name="T26" fmla="*/ 517 w 517"/>
                <a:gd name="T27" fmla="*/ 0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33">
                  <a:moveTo>
                    <a:pt x="517" y="0"/>
                  </a:moveTo>
                  <a:cubicBezTo>
                    <a:pt x="500" y="23"/>
                    <a:pt x="482" y="40"/>
                    <a:pt x="467" y="59"/>
                  </a:cubicBezTo>
                  <a:cubicBezTo>
                    <a:pt x="466" y="60"/>
                    <a:pt x="466" y="60"/>
                    <a:pt x="466" y="60"/>
                  </a:cubicBezTo>
                  <a:cubicBezTo>
                    <a:pt x="452" y="78"/>
                    <a:pt x="431" y="88"/>
                    <a:pt x="409" y="88"/>
                  </a:cubicBezTo>
                  <a:cubicBezTo>
                    <a:pt x="373" y="88"/>
                    <a:pt x="373" y="88"/>
                    <a:pt x="373" y="88"/>
                  </a:cubicBezTo>
                  <a:cubicBezTo>
                    <a:pt x="365" y="88"/>
                    <a:pt x="357" y="91"/>
                    <a:pt x="351" y="97"/>
                  </a:cubicBezTo>
                  <a:cubicBezTo>
                    <a:pt x="328" y="119"/>
                    <a:pt x="297" y="133"/>
                    <a:pt x="262" y="133"/>
                  </a:cubicBezTo>
                  <a:cubicBezTo>
                    <a:pt x="227" y="133"/>
                    <a:pt x="196" y="119"/>
                    <a:pt x="173" y="97"/>
                  </a:cubicBezTo>
                  <a:cubicBezTo>
                    <a:pt x="167" y="91"/>
                    <a:pt x="160" y="88"/>
                    <a:pt x="151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92" y="88"/>
                    <a:pt x="72" y="78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42" y="43"/>
                    <a:pt x="20" y="25"/>
                    <a:pt x="0" y="0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1676606" y="4187750"/>
              <a:ext cx="962385" cy="55043"/>
            </a:xfrm>
            <a:custGeom>
              <a:gdLst>
                <a:gd name="T0" fmla="*/ 1119 w 1119"/>
                <a:gd name="T1" fmla="*/ 0 h 64"/>
                <a:gd name="T2" fmla="*/ 1119 w 1119"/>
                <a:gd name="T3" fmla="*/ 64 h 64"/>
                <a:gd name="T4" fmla="*/ 2 w 1119"/>
                <a:gd name="T5" fmla="*/ 64 h 64"/>
                <a:gd name="T6" fmla="*/ 0 w 1119"/>
                <a:gd name="T7" fmla="*/ 0 h 64"/>
                <a:gd name="T8" fmla="*/ 1119 w 1119"/>
                <a:gd name="T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9" h="64">
                  <a:moveTo>
                    <a:pt x="1119" y="0"/>
                  </a:moveTo>
                  <a:lnTo>
                    <a:pt x="1119" y="64"/>
                  </a:lnTo>
                  <a:lnTo>
                    <a:pt x="2" y="64"/>
                  </a:lnTo>
                  <a:lnTo>
                    <a:pt x="0" y="0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2163388" y="4399320"/>
              <a:ext cx="467862" cy="55043"/>
            </a:xfrm>
            <a:custGeom>
              <a:gdLst>
                <a:gd name="T0" fmla="*/ 0 w 307"/>
                <a:gd name="T1" fmla="*/ 0 h 36"/>
                <a:gd name="T2" fmla="*/ 0 w 307"/>
                <a:gd name="T3" fmla="*/ 36 h 36"/>
                <a:gd name="T4" fmla="*/ 301 w 307"/>
                <a:gd name="T5" fmla="*/ 36 h 36"/>
                <a:gd name="T6" fmla="*/ 307 w 307"/>
                <a:gd name="T7" fmla="*/ 0 h 36"/>
                <a:gd name="T8" fmla="*/ 0 w 307"/>
                <a:gd name="T9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4" y="25"/>
                    <a:pt x="306" y="13"/>
                    <a:pt x="3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2163388" y="4292675"/>
              <a:ext cx="473882" cy="55043"/>
            </a:xfrm>
            <a:custGeom>
              <a:gdLst>
                <a:gd name="T0" fmla="*/ 0 w 311"/>
                <a:gd name="T1" fmla="*/ 0 h 36"/>
                <a:gd name="T2" fmla="*/ 0 w 311"/>
                <a:gd name="T3" fmla="*/ 36 h 36"/>
                <a:gd name="T4" fmla="*/ 310 w 311"/>
                <a:gd name="T5" fmla="*/ 36 h 36"/>
                <a:gd name="T6" fmla="*/ 311 w 311"/>
                <a:gd name="T7" fmla="*/ 12 h 36"/>
                <a:gd name="T8" fmla="*/ 311 w 311"/>
                <a:gd name="T9" fmla="*/ 0 h 36"/>
                <a:gd name="T10" fmla="*/ 0 w 311"/>
                <a:gd name="T11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10" y="36"/>
                    <a:pt x="310" y="36"/>
                    <a:pt x="310" y="36"/>
                  </a:cubicBezTo>
                  <a:cubicBezTo>
                    <a:pt x="311" y="28"/>
                    <a:pt x="311" y="20"/>
                    <a:pt x="311" y="12"/>
                  </a:cubicBezTo>
                  <a:cubicBezTo>
                    <a:pt x="311" y="0"/>
                    <a:pt x="311" y="0"/>
                    <a:pt x="3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2163388" y="4044123"/>
              <a:ext cx="478182" cy="92884"/>
            </a:xfrm>
            <a:custGeom>
              <a:gdLst>
                <a:gd name="T0" fmla="*/ 0 w 556"/>
                <a:gd name="T1" fmla="*/ 0 h 108"/>
                <a:gd name="T2" fmla="*/ 0 w 556"/>
                <a:gd name="T3" fmla="*/ 108 h 108"/>
                <a:gd name="T4" fmla="*/ 555 w 556"/>
                <a:gd name="T5" fmla="*/ 108 h 108"/>
                <a:gd name="T6" fmla="*/ 556 w 556"/>
                <a:gd name="T7" fmla="*/ 0 h 108"/>
                <a:gd name="T8" fmla="*/ 0 w 556"/>
                <a:gd name="T9" fmla="*/ 0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108">
                  <a:moveTo>
                    <a:pt x="0" y="0"/>
                  </a:moveTo>
                  <a:lnTo>
                    <a:pt x="0" y="108"/>
                  </a:lnTo>
                  <a:lnTo>
                    <a:pt x="555" y="108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2163388" y="4505105"/>
              <a:ext cx="444641" cy="55043"/>
            </a:xfrm>
            <a:custGeom>
              <a:gdLst>
                <a:gd name="T0" fmla="*/ 0 w 292"/>
                <a:gd name="T1" fmla="*/ 0 h 36"/>
                <a:gd name="T2" fmla="*/ 0 w 292"/>
                <a:gd name="T3" fmla="*/ 36 h 36"/>
                <a:gd name="T4" fmla="*/ 277 w 292"/>
                <a:gd name="T5" fmla="*/ 36 h 36"/>
                <a:gd name="T6" fmla="*/ 292 w 292"/>
                <a:gd name="T7" fmla="*/ 0 h 36"/>
                <a:gd name="T8" fmla="*/ 0 w 292"/>
                <a:gd name="T9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77" y="36"/>
                    <a:pt x="277" y="36"/>
                    <a:pt x="277" y="36"/>
                  </a:cubicBezTo>
                  <a:cubicBezTo>
                    <a:pt x="282" y="25"/>
                    <a:pt x="288" y="13"/>
                    <a:pt x="2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2163388" y="4610030"/>
              <a:ext cx="390458" cy="202969"/>
            </a:xfrm>
            <a:custGeom>
              <a:gdLst>
                <a:gd name="T0" fmla="*/ 0 w 256"/>
                <a:gd name="T1" fmla="*/ 0 h 133"/>
                <a:gd name="T2" fmla="*/ 0 w 256"/>
                <a:gd name="T3" fmla="*/ 133 h 133"/>
                <a:gd name="T4" fmla="*/ 1 w 256"/>
                <a:gd name="T5" fmla="*/ 133 h 133"/>
                <a:gd name="T6" fmla="*/ 90 w 256"/>
                <a:gd name="T7" fmla="*/ 97 h 133"/>
                <a:gd name="T8" fmla="*/ 112 w 256"/>
                <a:gd name="T9" fmla="*/ 88 h 133"/>
                <a:gd name="T10" fmla="*/ 148 w 256"/>
                <a:gd name="T11" fmla="*/ 88 h 133"/>
                <a:gd name="T12" fmla="*/ 205 w 256"/>
                <a:gd name="T13" fmla="*/ 60 h 133"/>
                <a:gd name="T14" fmla="*/ 206 w 256"/>
                <a:gd name="T15" fmla="*/ 59 h 133"/>
                <a:gd name="T16" fmla="*/ 256 w 256"/>
                <a:gd name="T17" fmla="*/ 0 h 133"/>
                <a:gd name="T18" fmla="*/ 0 w 256"/>
                <a:gd name="T19" fmla="*/ 0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1" y="133"/>
                    <a:pt x="1" y="133"/>
                  </a:cubicBezTo>
                  <a:cubicBezTo>
                    <a:pt x="36" y="133"/>
                    <a:pt x="67" y="119"/>
                    <a:pt x="90" y="97"/>
                  </a:cubicBezTo>
                  <a:cubicBezTo>
                    <a:pt x="96" y="91"/>
                    <a:pt x="104" y="88"/>
                    <a:pt x="112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70" y="88"/>
                    <a:pt x="191" y="78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21" y="40"/>
                    <a:pt x="239" y="23"/>
                    <a:pt x="2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2163388" y="4187750"/>
              <a:ext cx="475602" cy="5504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30047" y="1086585"/>
            <a:ext cx="4761892" cy="1071471"/>
            <a:chOff x="1830047" y="1086585"/>
            <a:chExt cx="4761892" cy="1071471"/>
          </a:xfrm>
        </p:grpSpPr>
        <p:sp>
          <p:nvSpPr>
            <p:cNvPr id="19" name="任意多边形: 形状 18"/>
            <p:cNvSpPr/>
            <p:nvPr/>
          </p:nvSpPr>
          <p:spPr bwMode="auto">
            <a:xfrm>
              <a:off x="1830047" y="1322097"/>
              <a:ext cx="4761892" cy="835959"/>
            </a:xfrm>
            <a:custGeom>
              <a:gdLst>
                <a:gd name="T0" fmla="*/ 303 w 3367"/>
                <a:gd name="T1" fmla="*/ 972 h 972"/>
                <a:gd name="T2" fmla="*/ 3367 w 3367"/>
                <a:gd name="T3" fmla="*/ 972 h 972"/>
                <a:gd name="T4" fmla="*/ 3367 w 3367"/>
                <a:gd name="T5" fmla="*/ 0 h 972"/>
                <a:gd name="T6" fmla="*/ 298 w 3367"/>
                <a:gd name="T7" fmla="*/ 0 h 972"/>
                <a:gd name="T8" fmla="*/ 0 w 3367"/>
                <a:gd name="T9" fmla="*/ 447 h 972"/>
                <a:gd name="T10" fmla="*/ 303 w 3367"/>
                <a:gd name="T11" fmla="*/ 972 h 9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6" h="972">
                  <a:moveTo>
                    <a:pt x="303" y="972"/>
                  </a:moveTo>
                  <a:lnTo>
                    <a:pt x="3367" y="972"/>
                  </a:lnTo>
                  <a:lnTo>
                    <a:pt x="3367" y="0"/>
                  </a:lnTo>
                  <a:lnTo>
                    <a:pt x="298" y="0"/>
                  </a:lnTo>
                  <a:lnTo>
                    <a:pt x="0" y="447"/>
                  </a:lnTo>
                  <a:lnTo>
                    <a:pt x="303" y="97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425531" y="1086585"/>
              <a:ext cx="781554" cy="901044"/>
            </a:xfrm>
            <a:custGeom>
              <a:gdLst>
                <a:gd name="T0" fmla="*/ 883 w 883"/>
                <a:gd name="T1" fmla="*/ 253 h 1018"/>
                <a:gd name="T2" fmla="*/ 441 w 883"/>
                <a:gd name="T3" fmla="*/ 0 h 1018"/>
                <a:gd name="T4" fmla="*/ 0 w 883"/>
                <a:gd name="T5" fmla="*/ 253 h 1018"/>
                <a:gd name="T6" fmla="*/ 0 w 883"/>
                <a:gd name="T7" fmla="*/ 764 h 1018"/>
                <a:gd name="T8" fmla="*/ 441 w 883"/>
                <a:gd name="T9" fmla="*/ 1018 h 1018"/>
                <a:gd name="T10" fmla="*/ 879 w 883"/>
                <a:gd name="T11" fmla="*/ 766 h 1018"/>
                <a:gd name="T12" fmla="*/ 883 w 883"/>
                <a:gd name="T13" fmla="*/ 253 h 10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3" h="1018">
                  <a:moveTo>
                    <a:pt x="883" y="253"/>
                  </a:moveTo>
                  <a:lnTo>
                    <a:pt x="441" y="0"/>
                  </a:lnTo>
                  <a:lnTo>
                    <a:pt x="0" y="253"/>
                  </a:lnTo>
                  <a:lnTo>
                    <a:pt x="0" y="764"/>
                  </a:lnTo>
                  <a:lnTo>
                    <a:pt x="441" y="1018"/>
                  </a:lnTo>
                  <a:lnTo>
                    <a:pt x="879" y="766"/>
                  </a:lnTo>
                  <a:lnTo>
                    <a:pt x="883" y="25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5494569" y="1158279"/>
              <a:ext cx="654098" cy="756770"/>
            </a:xfrm>
            <a:custGeom>
              <a:gdLst>
                <a:gd name="T0" fmla="*/ 739 w 739"/>
                <a:gd name="T1" fmla="*/ 215 h 855"/>
                <a:gd name="T2" fmla="*/ 369 w 739"/>
                <a:gd name="T3" fmla="*/ 0 h 855"/>
                <a:gd name="T4" fmla="*/ 0 w 739"/>
                <a:gd name="T5" fmla="*/ 215 h 855"/>
                <a:gd name="T6" fmla="*/ 0 w 739"/>
                <a:gd name="T7" fmla="*/ 641 h 855"/>
                <a:gd name="T8" fmla="*/ 369 w 739"/>
                <a:gd name="T9" fmla="*/ 855 h 855"/>
                <a:gd name="T10" fmla="*/ 739 w 739"/>
                <a:gd name="T11" fmla="*/ 641 h 855"/>
                <a:gd name="T12" fmla="*/ 739 w 739"/>
                <a:gd name="T13" fmla="*/ 215 h 8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855">
                  <a:moveTo>
                    <a:pt x="739" y="215"/>
                  </a:moveTo>
                  <a:lnTo>
                    <a:pt x="369" y="0"/>
                  </a:lnTo>
                  <a:lnTo>
                    <a:pt x="0" y="215"/>
                  </a:lnTo>
                  <a:lnTo>
                    <a:pt x="0" y="641"/>
                  </a:lnTo>
                  <a:lnTo>
                    <a:pt x="369" y="855"/>
                  </a:lnTo>
                  <a:lnTo>
                    <a:pt x="739" y="641"/>
                  </a:lnTo>
                  <a:lnTo>
                    <a:pt x="739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  <a:endParaRPr lang="en-US" altLang="zh-CN" sz="240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366710" y="1548002"/>
              <a:ext cx="2557299" cy="177355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77500" lnSpcReduction="20000"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366710" y="1725357"/>
              <a:ext cx="2557299" cy="349469"/>
            </a:xfrm>
            <a:prstGeom prst="rect">
              <a:avLst/>
            </a:prstGeom>
          </p:spPr>
          <p:txBody>
            <a:bodyPr wrap="square" lIns="144000" tIns="0" rIns="144000" bIns="0" anchor="t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20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366710" y="1997850"/>
            <a:ext cx="6777288" cy="1102809"/>
            <a:chOff x="2366710" y="1997850"/>
            <a:chExt cx="6777288" cy="1102809"/>
          </a:xfrm>
        </p:grpSpPr>
        <p:sp>
          <p:nvSpPr>
            <p:cNvPr id="20" name="任意多边形: 形状 19"/>
            <p:cNvSpPr/>
            <p:nvPr/>
          </p:nvSpPr>
          <p:spPr bwMode="auto">
            <a:xfrm>
              <a:off x="2366710" y="2237179"/>
              <a:ext cx="6777288" cy="863480"/>
            </a:xfrm>
            <a:custGeom>
              <a:gdLst>
                <a:gd name="T0" fmla="*/ 314 w 3482"/>
                <a:gd name="T1" fmla="*/ 1004 h 1004"/>
                <a:gd name="T2" fmla="*/ 3482 w 3482"/>
                <a:gd name="T3" fmla="*/ 1004 h 1004"/>
                <a:gd name="T4" fmla="*/ 3482 w 3482"/>
                <a:gd name="T5" fmla="*/ 0 h 1004"/>
                <a:gd name="T6" fmla="*/ 310 w 3482"/>
                <a:gd name="T7" fmla="*/ 0 h 1004"/>
                <a:gd name="T8" fmla="*/ 0 w 3482"/>
                <a:gd name="T9" fmla="*/ 461 h 1004"/>
                <a:gd name="T10" fmla="*/ 314 w 3482"/>
                <a:gd name="T11" fmla="*/ 1004 h 10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2" h="1004">
                  <a:moveTo>
                    <a:pt x="314" y="1004"/>
                  </a:moveTo>
                  <a:lnTo>
                    <a:pt x="3482" y="1004"/>
                  </a:lnTo>
                  <a:lnTo>
                    <a:pt x="3482" y="0"/>
                  </a:lnTo>
                  <a:lnTo>
                    <a:pt x="310" y="0"/>
                  </a:lnTo>
                  <a:lnTo>
                    <a:pt x="0" y="461"/>
                  </a:lnTo>
                  <a:lnTo>
                    <a:pt x="314" y="100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6032417" y="1997850"/>
              <a:ext cx="802798" cy="927599"/>
            </a:xfrm>
            <a:custGeom>
              <a:gdLst>
                <a:gd name="T0" fmla="*/ 907 w 907"/>
                <a:gd name="T1" fmla="*/ 261 h 1048"/>
                <a:gd name="T2" fmla="*/ 454 w 907"/>
                <a:gd name="T3" fmla="*/ 0 h 1048"/>
                <a:gd name="T4" fmla="*/ 0 w 907"/>
                <a:gd name="T5" fmla="*/ 261 h 1048"/>
                <a:gd name="T6" fmla="*/ 0 w 907"/>
                <a:gd name="T7" fmla="*/ 786 h 1048"/>
                <a:gd name="T8" fmla="*/ 454 w 907"/>
                <a:gd name="T9" fmla="*/ 1048 h 1048"/>
                <a:gd name="T10" fmla="*/ 907 w 907"/>
                <a:gd name="T11" fmla="*/ 786 h 1048"/>
                <a:gd name="T12" fmla="*/ 907 w 907"/>
                <a:gd name="T13" fmla="*/ 261 h 10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6" h="1048">
                  <a:moveTo>
                    <a:pt x="907" y="261"/>
                  </a:moveTo>
                  <a:lnTo>
                    <a:pt x="454" y="0"/>
                  </a:lnTo>
                  <a:lnTo>
                    <a:pt x="0" y="261"/>
                  </a:lnTo>
                  <a:lnTo>
                    <a:pt x="0" y="786"/>
                  </a:lnTo>
                  <a:lnTo>
                    <a:pt x="454" y="1048"/>
                  </a:lnTo>
                  <a:lnTo>
                    <a:pt x="907" y="786"/>
                  </a:lnTo>
                  <a:lnTo>
                    <a:pt x="907" y="2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102341" y="2072200"/>
              <a:ext cx="673571" cy="778016"/>
            </a:xfrm>
            <a:custGeom>
              <a:gdLst>
                <a:gd name="T0" fmla="*/ 761 w 761"/>
                <a:gd name="T1" fmla="*/ 220 h 879"/>
                <a:gd name="T2" fmla="*/ 380 w 761"/>
                <a:gd name="T3" fmla="*/ 0 h 879"/>
                <a:gd name="T4" fmla="*/ 0 w 761"/>
                <a:gd name="T5" fmla="*/ 220 h 879"/>
                <a:gd name="T6" fmla="*/ 0 w 761"/>
                <a:gd name="T7" fmla="*/ 659 h 879"/>
                <a:gd name="T8" fmla="*/ 380 w 761"/>
                <a:gd name="T9" fmla="*/ 879 h 879"/>
                <a:gd name="T10" fmla="*/ 761 w 761"/>
                <a:gd name="T11" fmla="*/ 659 h 879"/>
                <a:gd name="T12" fmla="*/ 761 w 761"/>
                <a:gd name="T13" fmla="*/ 220 h 8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879">
                  <a:moveTo>
                    <a:pt x="761" y="220"/>
                  </a:moveTo>
                  <a:lnTo>
                    <a:pt x="380" y="0"/>
                  </a:lnTo>
                  <a:lnTo>
                    <a:pt x="0" y="220"/>
                  </a:lnTo>
                  <a:lnTo>
                    <a:pt x="0" y="659"/>
                  </a:lnTo>
                  <a:lnTo>
                    <a:pt x="380" y="879"/>
                  </a:lnTo>
                  <a:lnTo>
                    <a:pt x="761" y="659"/>
                  </a:lnTo>
                  <a:lnTo>
                    <a:pt x="761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  <a:endParaRPr lang="en-US" altLang="zh-CN" sz="240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807117" y="2461973"/>
              <a:ext cx="2557299" cy="177355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77500" lnSpcReduction="20000"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807117" y="2639328"/>
              <a:ext cx="2557299" cy="349469"/>
            </a:xfrm>
            <a:prstGeom prst="rect">
              <a:avLst/>
            </a:prstGeom>
          </p:spPr>
          <p:txBody>
            <a:bodyPr wrap="square" lIns="144000" tIns="0" rIns="144000" bIns="0" anchor="t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20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88683" y="2950267"/>
            <a:ext cx="4768963" cy="1071495"/>
            <a:chOff x="2188683" y="2950267"/>
            <a:chExt cx="4768963" cy="1071495"/>
          </a:xfrm>
        </p:grpSpPr>
        <p:sp>
          <p:nvSpPr>
            <p:cNvPr id="21" name="任意多边形: 形状 20"/>
            <p:cNvSpPr/>
            <p:nvPr/>
          </p:nvSpPr>
          <p:spPr bwMode="auto">
            <a:xfrm>
              <a:off x="2188683" y="3182363"/>
              <a:ext cx="4768963" cy="839399"/>
            </a:xfrm>
            <a:custGeom>
              <a:gdLst>
                <a:gd name="T0" fmla="*/ 289 w 3372"/>
                <a:gd name="T1" fmla="*/ 976 h 976"/>
                <a:gd name="T2" fmla="*/ 3372 w 3372"/>
                <a:gd name="T3" fmla="*/ 976 h 976"/>
                <a:gd name="T4" fmla="*/ 3372 w 3372"/>
                <a:gd name="T5" fmla="*/ 0 h 976"/>
                <a:gd name="T6" fmla="*/ 283 w 3372"/>
                <a:gd name="T7" fmla="*/ 0 h 976"/>
                <a:gd name="T8" fmla="*/ 0 w 3372"/>
                <a:gd name="T9" fmla="*/ 449 h 976"/>
                <a:gd name="T10" fmla="*/ 289 w 3372"/>
                <a:gd name="T11" fmla="*/ 976 h 9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2" h="976">
                  <a:moveTo>
                    <a:pt x="289" y="976"/>
                  </a:moveTo>
                  <a:lnTo>
                    <a:pt x="3372" y="976"/>
                  </a:lnTo>
                  <a:lnTo>
                    <a:pt x="3372" y="0"/>
                  </a:lnTo>
                  <a:lnTo>
                    <a:pt x="283" y="0"/>
                  </a:lnTo>
                  <a:lnTo>
                    <a:pt x="0" y="449"/>
                  </a:lnTo>
                  <a:lnTo>
                    <a:pt x="289" y="976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04821" y="2950267"/>
              <a:ext cx="780669" cy="902814"/>
            </a:xfrm>
            <a:custGeom>
              <a:gdLst>
                <a:gd name="T0" fmla="*/ 882 w 882"/>
                <a:gd name="T1" fmla="*/ 255 h 1020"/>
                <a:gd name="T2" fmla="*/ 442 w 882"/>
                <a:gd name="T3" fmla="*/ 0 h 1020"/>
                <a:gd name="T4" fmla="*/ 0 w 882"/>
                <a:gd name="T5" fmla="*/ 255 h 1020"/>
                <a:gd name="T6" fmla="*/ 0 w 882"/>
                <a:gd name="T7" fmla="*/ 764 h 1020"/>
                <a:gd name="T8" fmla="*/ 442 w 882"/>
                <a:gd name="T9" fmla="*/ 1020 h 1020"/>
                <a:gd name="T10" fmla="*/ 882 w 882"/>
                <a:gd name="T11" fmla="*/ 764 h 1020"/>
                <a:gd name="T12" fmla="*/ 882 w 882"/>
                <a:gd name="T13" fmla="*/ 255 h 10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2" h="1020">
                  <a:moveTo>
                    <a:pt x="882" y="255"/>
                  </a:moveTo>
                  <a:lnTo>
                    <a:pt x="442" y="0"/>
                  </a:lnTo>
                  <a:lnTo>
                    <a:pt x="0" y="255"/>
                  </a:lnTo>
                  <a:lnTo>
                    <a:pt x="0" y="764"/>
                  </a:lnTo>
                  <a:lnTo>
                    <a:pt x="442" y="1020"/>
                  </a:lnTo>
                  <a:lnTo>
                    <a:pt x="882" y="764"/>
                  </a:lnTo>
                  <a:lnTo>
                    <a:pt x="882" y="2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872975" y="3023731"/>
              <a:ext cx="654098" cy="755001"/>
            </a:xfrm>
            <a:custGeom>
              <a:gdLst>
                <a:gd name="T0" fmla="*/ 739 w 739"/>
                <a:gd name="T1" fmla="*/ 213 h 853"/>
                <a:gd name="T2" fmla="*/ 370 w 739"/>
                <a:gd name="T3" fmla="*/ 0 h 853"/>
                <a:gd name="T4" fmla="*/ 0 w 739"/>
                <a:gd name="T5" fmla="*/ 213 h 853"/>
                <a:gd name="T6" fmla="*/ 0 w 739"/>
                <a:gd name="T7" fmla="*/ 640 h 853"/>
                <a:gd name="T8" fmla="*/ 370 w 739"/>
                <a:gd name="T9" fmla="*/ 853 h 853"/>
                <a:gd name="T10" fmla="*/ 739 w 739"/>
                <a:gd name="T11" fmla="*/ 640 h 853"/>
                <a:gd name="T12" fmla="*/ 739 w 739"/>
                <a:gd name="T13" fmla="*/ 213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853">
                  <a:moveTo>
                    <a:pt x="739" y="213"/>
                  </a:moveTo>
                  <a:lnTo>
                    <a:pt x="370" y="0"/>
                  </a:lnTo>
                  <a:lnTo>
                    <a:pt x="0" y="213"/>
                  </a:lnTo>
                  <a:lnTo>
                    <a:pt x="0" y="640"/>
                  </a:lnTo>
                  <a:lnTo>
                    <a:pt x="370" y="853"/>
                  </a:lnTo>
                  <a:lnTo>
                    <a:pt x="739" y="640"/>
                  </a:lnTo>
                  <a:lnTo>
                    <a:pt x="739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  <a:endParaRPr lang="en-US" altLang="zh-CN" sz="240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631250" y="3409986"/>
              <a:ext cx="2557299" cy="177355"/>
            </a:xfrm>
            <a:prstGeom prst="rect">
              <a:avLst/>
            </a:prstGeom>
          </p:spPr>
          <p:txBody>
            <a:bodyPr wrap="none" lIns="144000" tIns="0" rIns="144000" bIns="0" anchor="ctr">
              <a:normAutofit fontScale="77500" lnSpcReduction="20000"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631250" y="3587341"/>
              <a:ext cx="2557299" cy="349469"/>
            </a:xfrm>
            <a:prstGeom prst="rect">
              <a:avLst/>
            </a:prstGeom>
          </p:spPr>
          <p:txBody>
            <a:bodyPr wrap="square" lIns="144000" tIns="0" rIns="144000" bIns="0" anchor="t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20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1861016" y="1464648"/>
            <a:ext cx="5412012" cy="2347609"/>
            <a:chOff x="1861016" y="1464648"/>
            <a:chExt cx="5412012" cy="2347609"/>
          </a:xfrm>
        </p:grpSpPr>
        <p:cxnSp>
          <p:nvCxnSpPr>
            <p:cNvPr id="4" name="Connector: Elbow 2"/>
            <p:cNvCxnSpPr/>
            <p:nvPr/>
          </p:nvCxnSpPr>
          <p:spPr>
            <a:xfrm rot="5400000" flipH="1" flipV="1">
              <a:off x="4560057" y="-789518"/>
              <a:ext cx="13931" cy="5412011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or: Elbow 3"/>
            <p:cNvCxnSpPr/>
            <p:nvPr/>
          </p:nvCxnSpPr>
          <p:spPr>
            <a:xfrm rot="5400000">
              <a:off x="4560056" y="654389"/>
              <a:ext cx="13931" cy="5412011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7"/>
            <p:cNvGrpSpPr/>
            <p:nvPr/>
          </p:nvGrpSpPr>
          <p:grpSpPr>
            <a:xfrm>
              <a:off x="3589142" y="1464648"/>
              <a:ext cx="1917033" cy="341653"/>
              <a:chOff x="2921996" y="7073876"/>
              <a:chExt cx="990258" cy="176488"/>
            </a:xfrm>
          </p:grpSpPr>
          <p:sp>
            <p:nvSpPr>
              <p:cNvPr id="19" name="Rectangle: Rounded Corners 8"/>
              <p:cNvSpPr/>
              <p:nvPr/>
            </p:nvSpPr>
            <p:spPr>
              <a:xfrm>
                <a:off x="2921996" y="7073876"/>
                <a:ext cx="990258" cy="17648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TextBox 9"/>
              <p:cNvSpPr txBox="1"/>
              <p:nvPr/>
            </p:nvSpPr>
            <p:spPr bwMode="auto">
              <a:xfrm>
                <a:off x="3206440" y="7106720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0"/>
            <p:cNvGrpSpPr/>
            <p:nvPr/>
          </p:nvGrpSpPr>
          <p:grpSpPr>
            <a:xfrm>
              <a:off x="3589140" y="3470604"/>
              <a:ext cx="1917033" cy="341653"/>
              <a:chOff x="2921996" y="7243270"/>
              <a:chExt cx="990258" cy="176488"/>
            </a:xfrm>
          </p:grpSpPr>
          <p:sp>
            <p:nvSpPr>
              <p:cNvPr id="17" name="Rectangle: Rounded Corners 11"/>
              <p:cNvSpPr/>
              <p:nvPr/>
            </p:nvSpPr>
            <p:spPr>
              <a:xfrm>
                <a:off x="2921996" y="7243270"/>
                <a:ext cx="990258" cy="17648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TextBox 12"/>
              <p:cNvSpPr txBox="1"/>
              <p:nvPr/>
            </p:nvSpPr>
            <p:spPr bwMode="auto">
              <a:xfrm>
                <a:off x="3206440" y="7276114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"/>
            <p:cNvGrpSpPr/>
            <p:nvPr/>
          </p:nvGrpSpPr>
          <p:grpSpPr>
            <a:xfrm>
              <a:off x="3374452" y="2263751"/>
              <a:ext cx="2271324" cy="741661"/>
              <a:chOff x="4764941" y="3386346"/>
              <a:chExt cx="2519192" cy="822613"/>
            </a:xfrm>
          </p:grpSpPr>
          <p:sp>
            <p:nvSpPr>
              <p:cNvPr id="15" name="TextBox 22"/>
              <p:cNvSpPr txBox="1"/>
              <p:nvPr/>
            </p:nvSpPr>
            <p:spPr>
              <a:xfrm>
                <a:off x="5307672" y="3386346"/>
                <a:ext cx="1433729" cy="332830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>
                    <a:solidFill>
                      <a:srgbClr val="7BAAA5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2000" b="1">
                  <a:solidFill>
                    <a:srgbClr val="7BAAA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Rectangle 23"/>
              <p:cNvSpPr/>
              <p:nvPr/>
            </p:nvSpPr>
            <p:spPr>
              <a:xfrm>
                <a:off x="4764941" y="3709715"/>
                <a:ext cx="2519192" cy="499244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smtClean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100" smtClean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……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121342" y="1935808"/>
            <a:ext cx="1479345" cy="1479315"/>
            <a:chOff x="1121342" y="1935808"/>
            <a:chExt cx="1479345" cy="1479315"/>
          </a:xfrm>
        </p:grpSpPr>
        <p:sp>
          <p:nvSpPr>
            <p:cNvPr id="8" name="Oval 14"/>
            <p:cNvSpPr/>
            <p:nvPr/>
          </p:nvSpPr>
          <p:spPr>
            <a:xfrm>
              <a:off x="1121342" y="1935808"/>
              <a:ext cx="1479345" cy="1479315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26"/>
            <p:cNvSpPr/>
            <p:nvPr/>
          </p:nvSpPr>
          <p:spPr bwMode="auto">
            <a:xfrm>
              <a:off x="1604609" y="2154388"/>
              <a:ext cx="512811" cy="512802"/>
            </a:xfrm>
            <a:custGeom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Rectangle 27"/>
            <p:cNvSpPr/>
            <p:nvPr/>
          </p:nvSpPr>
          <p:spPr>
            <a:xfrm>
              <a:off x="1402952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17571" y="1935536"/>
            <a:ext cx="1479915" cy="1479884"/>
            <a:chOff x="6517571" y="1935536"/>
            <a:chExt cx="1479915" cy="1479884"/>
          </a:xfrm>
        </p:grpSpPr>
        <p:sp>
          <p:nvSpPr>
            <p:cNvPr id="9" name="Oval 17"/>
            <p:cNvSpPr/>
            <p:nvPr/>
          </p:nvSpPr>
          <p:spPr>
            <a:xfrm>
              <a:off x="6517571" y="1935536"/>
              <a:ext cx="1479915" cy="1479884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25"/>
            <p:cNvSpPr/>
            <p:nvPr/>
          </p:nvSpPr>
          <p:spPr bwMode="auto">
            <a:xfrm>
              <a:off x="7016254" y="2154388"/>
              <a:ext cx="512811" cy="512802"/>
            </a:xfrm>
            <a:custGeom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1" h="231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Rectangle 28"/>
            <p:cNvSpPr/>
            <p:nvPr/>
          </p:nvSpPr>
          <p:spPr>
            <a:xfrm>
              <a:off x="6799453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1"/>
          <p:cNvGrpSpPr/>
          <p:nvPr/>
        </p:nvGrpSpPr>
        <p:grpSpPr>
          <a:xfrm>
            <a:off x="764578" y="992093"/>
            <a:ext cx="3903347" cy="3470928"/>
            <a:chOff x="1374049" y="2169688"/>
            <a:chExt cx="3535127" cy="3143500"/>
          </a:xfrm>
        </p:grpSpPr>
        <p:grpSp>
          <p:nvGrpSpPr>
            <p:cNvPr id="21" name="Group 4"/>
            <p:cNvGrpSpPr/>
            <p:nvPr/>
          </p:nvGrpSpPr>
          <p:grpSpPr>
            <a:xfrm>
              <a:off x="2555776" y="2169938"/>
              <a:ext cx="2353400" cy="978304"/>
              <a:chOff x="3810000" y="1303337"/>
              <a:chExt cx="2184401" cy="844552"/>
            </a:xfrm>
          </p:grpSpPr>
          <p:sp>
            <p:nvSpPr>
              <p:cNvPr id="43" name="Freeform: Shape 5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Oval 6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7"/>
            <p:cNvGrpSpPr/>
            <p:nvPr/>
          </p:nvGrpSpPr>
          <p:grpSpPr>
            <a:xfrm>
              <a:off x="2904544" y="3183261"/>
              <a:ext cx="1655864" cy="688340"/>
              <a:chOff x="3810000" y="1303337"/>
              <a:chExt cx="2184401" cy="844552"/>
            </a:xfrm>
          </p:grpSpPr>
          <p:sp>
            <p:nvSpPr>
              <p:cNvPr id="41" name="Freeform: Shape 8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Oval 9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10"/>
            <p:cNvGrpSpPr/>
            <p:nvPr/>
          </p:nvGrpSpPr>
          <p:grpSpPr>
            <a:xfrm>
              <a:off x="3157462" y="3906620"/>
              <a:ext cx="1150028" cy="478064"/>
              <a:chOff x="3810000" y="1303337"/>
              <a:chExt cx="2184401" cy="844552"/>
            </a:xfrm>
          </p:grpSpPr>
          <p:sp>
            <p:nvSpPr>
              <p:cNvPr id="39" name="Freeform: Shape 11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Oval 12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13"/>
            <p:cNvGrpSpPr/>
            <p:nvPr/>
          </p:nvGrpSpPr>
          <p:grpSpPr>
            <a:xfrm>
              <a:off x="3352015" y="4419702"/>
              <a:ext cx="760922" cy="316314"/>
              <a:chOff x="3810000" y="1303337"/>
              <a:chExt cx="2184401" cy="844552"/>
            </a:xfrm>
          </p:grpSpPr>
          <p:sp>
            <p:nvSpPr>
              <p:cNvPr id="37" name="Freeform: Shape 14"/>
              <p:cNvSpPr/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Oval 15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16"/>
            <p:cNvGrpSpPr/>
            <p:nvPr/>
          </p:nvGrpSpPr>
          <p:grpSpPr>
            <a:xfrm>
              <a:off x="2380516" y="2308746"/>
              <a:ext cx="914400" cy="2914650"/>
              <a:chOff x="2278380" y="1874520"/>
              <a:chExt cx="914400" cy="2914650"/>
            </a:xfrm>
          </p:grpSpPr>
          <p:cxnSp>
            <p:nvCxnSpPr>
              <p:cNvPr id="35" name="Straight Connector 17"/>
              <p:cNvCxnSpPr/>
              <p:nvPr/>
            </p:nvCxnSpPr>
            <p:spPr>
              <a:xfrm rot="5400000">
                <a:off x="2957354" y="455977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8"/>
              <p:cNvCxnSpPr/>
              <p:nvPr/>
            </p:nvCxnSpPr>
            <p:spPr>
              <a:xfrm rot="16200000" flipH="1">
                <a:off x="1501140" y="2651760"/>
                <a:ext cx="2468880" cy="9144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19"/>
            <p:cNvCxnSpPr/>
            <p:nvPr/>
          </p:nvCxnSpPr>
          <p:spPr>
            <a:xfrm>
              <a:off x="2753896" y="446901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0"/>
            <p:cNvSpPr txBox="1"/>
            <p:nvPr/>
          </p:nvSpPr>
          <p:spPr>
            <a:xfrm>
              <a:off x="2158108" y="4284239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cs typeface="+mn-ea"/>
                  <a:sym typeface="+mn-lt"/>
                </a:rPr>
                <a:t>10%</a:t>
              </a:r>
              <a:endParaRPr lang="en-US" sz="2400" b="1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Straight Connector 21"/>
            <p:cNvCxnSpPr/>
            <p:nvPr/>
          </p:nvCxnSpPr>
          <p:spPr>
            <a:xfrm>
              <a:off x="2563396" y="397752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2"/>
            <p:cNvSpPr txBox="1"/>
            <p:nvPr/>
          </p:nvSpPr>
          <p:spPr>
            <a:xfrm>
              <a:off x="1968410" y="3779442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  <a:cs typeface="+mn-ea"/>
                  <a:sym typeface="+mn-lt"/>
                </a:rPr>
                <a:t>20%</a:t>
              </a:r>
              <a:endParaRPr lang="en-US" sz="2400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Straight Connector 23"/>
            <p:cNvCxnSpPr/>
            <p:nvPr/>
          </p:nvCxnSpPr>
          <p:spPr>
            <a:xfrm>
              <a:off x="2327176" y="329934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4"/>
            <p:cNvSpPr txBox="1"/>
            <p:nvPr/>
          </p:nvSpPr>
          <p:spPr>
            <a:xfrm>
              <a:off x="1732189" y="3114569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3"/>
                  </a:solidFill>
                  <a:cs typeface="+mn-ea"/>
                  <a:sym typeface="+mn-lt"/>
                </a:rPr>
                <a:t>40%</a:t>
              </a:r>
              <a:endParaRPr lang="en-US" sz="2400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cxnSp>
          <p:nvCxnSpPr>
            <p:cNvPr id="32" name="Straight Connector 25"/>
            <p:cNvCxnSpPr/>
            <p:nvPr/>
          </p:nvCxnSpPr>
          <p:spPr>
            <a:xfrm>
              <a:off x="1969036" y="235446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26"/>
            <p:cNvSpPr txBox="1"/>
            <p:nvPr/>
          </p:nvSpPr>
          <p:spPr>
            <a:xfrm>
              <a:off x="1374049" y="2169688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  <a:cs typeface="+mn-ea"/>
                  <a:sym typeface="+mn-lt"/>
                </a:rPr>
                <a:t>60%</a:t>
              </a:r>
              <a:endParaRPr lang="en-US" sz="24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4" name="Arrow: Up 27"/>
            <p:cNvSpPr/>
            <p:nvPr/>
          </p:nvSpPr>
          <p:spPr bwMode="auto">
            <a:xfrm>
              <a:off x="3541976" y="4869596"/>
              <a:ext cx="381000" cy="443592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00149" y="1099933"/>
            <a:ext cx="3260547" cy="3090424"/>
            <a:chOff x="5000149" y="1099933"/>
            <a:chExt cx="3260547" cy="3090424"/>
          </a:xfrm>
        </p:grpSpPr>
        <p:sp>
          <p:nvSpPr>
            <p:cNvPr id="5" name="Freeform: Shape 32"/>
            <p:cNvSpPr/>
            <p:nvPr/>
          </p:nvSpPr>
          <p:spPr bwMode="auto">
            <a:xfrm>
              <a:off x="5002865" y="1153296"/>
              <a:ext cx="326827" cy="329441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7" h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33"/>
            <p:cNvSpPr/>
            <p:nvPr/>
          </p:nvSpPr>
          <p:spPr bwMode="auto">
            <a:xfrm>
              <a:off x="5002865" y="2932613"/>
              <a:ext cx="326827" cy="329441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7" h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35"/>
            <p:cNvSpPr/>
            <p:nvPr/>
          </p:nvSpPr>
          <p:spPr bwMode="auto">
            <a:xfrm>
              <a:off x="5000149" y="3810644"/>
              <a:ext cx="326827" cy="329441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7" h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45"/>
            <p:cNvSpPr/>
            <p:nvPr/>
          </p:nvSpPr>
          <p:spPr bwMode="auto">
            <a:xfrm>
              <a:off x="5002865" y="2053107"/>
              <a:ext cx="326827" cy="329441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7" h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5371376" y="1099933"/>
              <a:ext cx="2889320" cy="436165"/>
              <a:chOff x="1454811" y="2057192"/>
              <a:chExt cx="2191036" cy="581554"/>
            </a:xfrm>
          </p:grpSpPr>
          <p:sp>
            <p:nvSpPr>
              <p:cNvPr id="19" name="TextBox 43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 fontScale="85000" lnSpcReduction="10000"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smtClean="0"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100" smtClean="0">
                    <a:cs typeface="+mn-ea"/>
                    <a:sym typeface="+mn-lt"/>
                  </a:rPr>
                  <a:t>……</a:t>
                </a: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" name="Rectangle 49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50"/>
            <p:cNvGrpSpPr/>
            <p:nvPr/>
          </p:nvGrpSpPr>
          <p:grpSpPr>
            <a:xfrm>
              <a:off x="5371376" y="1999744"/>
              <a:ext cx="2889320" cy="436165"/>
              <a:chOff x="1454811" y="2057192"/>
              <a:chExt cx="2191036" cy="581554"/>
            </a:xfrm>
          </p:grpSpPr>
          <p:sp>
            <p:nvSpPr>
              <p:cNvPr id="17" name="TextBox 51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 fontScale="85000" lnSpcReduction="10000"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smtClean="0"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100" smtClean="0">
                    <a:cs typeface="+mn-ea"/>
                    <a:sym typeface="+mn-lt"/>
                  </a:rPr>
                  <a:t>……</a:t>
                </a: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18" name="Rectangle 52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53"/>
            <p:cNvGrpSpPr/>
            <p:nvPr/>
          </p:nvGrpSpPr>
          <p:grpSpPr>
            <a:xfrm>
              <a:off x="5371376" y="2879251"/>
              <a:ext cx="2889320" cy="436165"/>
              <a:chOff x="1454811" y="2057192"/>
              <a:chExt cx="2191036" cy="581554"/>
            </a:xfrm>
          </p:grpSpPr>
          <p:sp>
            <p:nvSpPr>
              <p:cNvPr id="15" name="TextBox 54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 fontScale="85000" lnSpcReduction="10000"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smtClean="0"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100" smtClean="0">
                    <a:cs typeface="+mn-ea"/>
                    <a:sym typeface="+mn-lt"/>
                  </a:rPr>
                  <a:t>……</a:t>
                </a: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16" name="Rectangle 55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6"/>
            <p:cNvGrpSpPr/>
            <p:nvPr/>
          </p:nvGrpSpPr>
          <p:grpSpPr>
            <a:xfrm>
              <a:off x="5371376" y="3754192"/>
              <a:ext cx="2889320" cy="436165"/>
              <a:chOff x="1454811" y="2057192"/>
              <a:chExt cx="2191036" cy="581554"/>
            </a:xfrm>
          </p:grpSpPr>
          <p:sp>
            <p:nvSpPr>
              <p:cNvPr id="13" name="TextBox 57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 fontScale="85000" lnSpcReduction="10000"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smtClean="0"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100" smtClean="0">
                    <a:cs typeface="+mn-ea"/>
                    <a:sym typeface="+mn-lt"/>
                  </a:rPr>
                  <a:t>……</a:t>
                </a: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14" name="Rectangle 58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 fontScale="92500" lnSpcReduction="20000"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Hexagon 3"/>
          <p:cNvSpPr/>
          <p:nvPr/>
        </p:nvSpPr>
        <p:spPr>
          <a:xfrm rot="19944452">
            <a:off x="3950610" y="2184131"/>
            <a:ext cx="1275099" cy="10992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 rot="14469289">
            <a:off x="3511113" y="1014749"/>
            <a:ext cx="331692" cy="1660110"/>
            <a:chOff x="2117759" y="1650038"/>
            <a:chExt cx="333788" cy="1670603"/>
          </a:xfrm>
        </p:grpSpPr>
        <p:sp>
          <p:nvSpPr>
            <p:cNvPr id="56" name="Rectangle: Rounded Corners 5"/>
            <p:cNvSpPr/>
            <p:nvPr/>
          </p:nvSpPr>
          <p:spPr>
            <a:xfrm>
              <a:off x="2184756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7" name="Group 6"/>
            <p:cNvGrpSpPr/>
            <p:nvPr/>
          </p:nvGrpSpPr>
          <p:grpSpPr>
            <a:xfrm>
              <a:off x="2117759" y="1650038"/>
              <a:ext cx="333788" cy="333788"/>
              <a:chOff x="2786183" y="1189182"/>
              <a:chExt cx="921712" cy="921712"/>
            </a:xfrm>
          </p:grpSpPr>
          <p:sp>
            <p:nvSpPr>
              <p:cNvPr id="58" name="Oval 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Oval 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Group 9"/>
          <p:cNvGrpSpPr/>
          <p:nvPr/>
        </p:nvGrpSpPr>
        <p:grpSpPr>
          <a:xfrm rot="10800000">
            <a:off x="3213351" y="2268149"/>
            <a:ext cx="331692" cy="1660111"/>
            <a:chOff x="1485809" y="1650038"/>
            <a:chExt cx="333788" cy="1670603"/>
          </a:xfrm>
        </p:grpSpPr>
        <p:sp>
          <p:nvSpPr>
            <p:cNvPr id="52" name="Rectangle: Rounded Corners 10"/>
            <p:cNvSpPr/>
            <p:nvPr/>
          </p:nvSpPr>
          <p:spPr>
            <a:xfrm>
              <a:off x="1552806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3" name="Group 11"/>
            <p:cNvGrpSpPr/>
            <p:nvPr/>
          </p:nvGrpSpPr>
          <p:grpSpPr>
            <a:xfrm>
              <a:off x="1485809" y="1650038"/>
              <a:ext cx="333788" cy="333788"/>
              <a:chOff x="2786183" y="1189182"/>
              <a:chExt cx="921712" cy="921712"/>
            </a:xfrm>
          </p:grpSpPr>
          <p:sp>
            <p:nvSpPr>
              <p:cNvPr id="54" name="Oval 1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Oval 1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14"/>
          <p:cNvGrpSpPr/>
          <p:nvPr/>
        </p:nvGrpSpPr>
        <p:grpSpPr>
          <a:xfrm rot="7518191">
            <a:off x="4106987" y="3073722"/>
            <a:ext cx="331692" cy="1660110"/>
            <a:chOff x="760548" y="1650038"/>
            <a:chExt cx="333788" cy="1670603"/>
          </a:xfrm>
        </p:grpSpPr>
        <p:sp>
          <p:nvSpPr>
            <p:cNvPr id="48" name="Rectangle: Rounded Corners 15"/>
            <p:cNvSpPr/>
            <p:nvPr/>
          </p:nvSpPr>
          <p:spPr>
            <a:xfrm>
              <a:off x="827545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9" name="Group 16"/>
            <p:cNvGrpSpPr/>
            <p:nvPr/>
          </p:nvGrpSpPr>
          <p:grpSpPr>
            <a:xfrm>
              <a:off x="760548" y="1650038"/>
              <a:ext cx="333788" cy="333788"/>
              <a:chOff x="2786183" y="1189182"/>
              <a:chExt cx="921712" cy="921712"/>
            </a:xfrm>
          </p:grpSpPr>
          <p:sp>
            <p:nvSpPr>
              <p:cNvPr id="50" name="Oval 1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Oval 1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19"/>
          <p:cNvGrpSpPr/>
          <p:nvPr/>
        </p:nvGrpSpPr>
        <p:grpSpPr>
          <a:xfrm rot="3647897">
            <a:off x="5349852" y="2739922"/>
            <a:ext cx="331692" cy="1660110"/>
            <a:chOff x="2648116" y="1650038"/>
            <a:chExt cx="333788" cy="1670603"/>
          </a:xfrm>
        </p:grpSpPr>
        <p:sp>
          <p:nvSpPr>
            <p:cNvPr id="44" name="Rectangle: Rounded Corners 20"/>
            <p:cNvSpPr/>
            <p:nvPr/>
          </p:nvSpPr>
          <p:spPr>
            <a:xfrm>
              <a:off x="271511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Group 21"/>
            <p:cNvGrpSpPr/>
            <p:nvPr/>
          </p:nvGrpSpPr>
          <p:grpSpPr>
            <a:xfrm>
              <a:off x="2648116" y="1650038"/>
              <a:ext cx="333788" cy="333788"/>
              <a:chOff x="2786183" y="1189182"/>
              <a:chExt cx="921712" cy="921712"/>
            </a:xfrm>
          </p:grpSpPr>
          <p:sp>
            <p:nvSpPr>
              <p:cNvPr id="46" name="Oval 2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Oval 2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24"/>
          <p:cNvGrpSpPr/>
          <p:nvPr/>
        </p:nvGrpSpPr>
        <p:grpSpPr>
          <a:xfrm>
            <a:off x="5674910" y="1488803"/>
            <a:ext cx="331692" cy="1660111"/>
            <a:chOff x="5982866" y="1650038"/>
            <a:chExt cx="333788" cy="1670603"/>
          </a:xfrm>
        </p:grpSpPr>
        <p:sp>
          <p:nvSpPr>
            <p:cNvPr id="40" name="Rectangle: Rounded Corners 25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1" name="Group 26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</p:grpSpPr>
          <p:sp>
            <p:nvSpPr>
              <p:cNvPr id="42" name="Oval 2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Oval 2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29"/>
          <p:cNvGrpSpPr/>
          <p:nvPr/>
        </p:nvGrpSpPr>
        <p:grpSpPr>
          <a:xfrm rot="18356644">
            <a:off x="4800834" y="688460"/>
            <a:ext cx="331692" cy="1660110"/>
            <a:chOff x="5982866" y="1650038"/>
            <a:chExt cx="333788" cy="1670603"/>
          </a:xfrm>
        </p:grpSpPr>
        <p:sp>
          <p:nvSpPr>
            <p:cNvPr id="36" name="Rectangle: Rounded Corners 30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7" name="Group 31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</p:grpSpPr>
          <p:sp>
            <p:nvSpPr>
              <p:cNvPr id="38" name="Oval 3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Oval 3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40"/>
          <p:cNvGrpSpPr/>
          <p:nvPr/>
        </p:nvGrpSpPr>
        <p:grpSpPr>
          <a:xfrm>
            <a:off x="6119118" y="1526757"/>
            <a:ext cx="2487029" cy="484748"/>
            <a:chOff x="8158825" y="2035676"/>
            <a:chExt cx="2460780" cy="646331"/>
          </a:xfrm>
        </p:grpSpPr>
        <p:sp>
          <p:nvSpPr>
            <p:cNvPr id="34" name="TextBox 35"/>
            <p:cNvSpPr txBox="1"/>
            <p:nvPr/>
          </p:nvSpPr>
          <p:spPr>
            <a:xfrm>
              <a:off x="8158825" y="2220342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6"/>
            <p:cNvSpPr txBox="1"/>
            <p:nvPr/>
          </p:nvSpPr>
          <p:spPr>
            <a:xfrm>
              <a:off x="8158825" y="2035676"/>
              <a:ext cx="68518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6321170" y="3100097"/>
            <a:ext cx="2284976" cy="493172"/>
            <a:chOff x="8428228" y="4133462"/>
            <a:chExt cx="2460780" cy="657562"/>
          </a:xfrm>
        </p:grpSpPr>
        <p:sp>
          <p:nvSpPr>
            <p:cNvPr id="32" name="TextBox 38"/>
            <p:cNvSpPr txBox="1"/>
            <p:nvPr/>
          </p:nvSpPr>
          <p:spPr>
            <a:xfrm>
              <a:off x="8428228" y="4329359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9"/>
            <p:cNvSpPr txBox="1"/>
            <p:nvPr/>
          </p:nvSpPr>
          <p:spPr>
            <a:xfrm>
              <a:off x="8428228" y="4133462"/>
              <a:ext cx="74577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539750" y="1948886"/>
            <a:ext cx="2283079" cy="474457"/>
            <a:chOff x="1302992" y="2598515"/>
            <a:chExt cx="2460780" cy="632609"/>
          </a:xfrm>
        </p:grpSpPr>
        <p:sp>
          <p:nvSpPr>
            <p:cNvPr id="30" name="TextBox 41"/>
            <p:cNvSpPr txBox="1"/>
            <p:nvPr/>
          </p:nvSpPr>
          <p:spPr>
            <a:xfrm>
              <a:off x="1302992" y="2769459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  <a:t> </a:t>
              </a:r>
              <a:endParaRPr lang="zh-CN" altLang="en-US" sz="10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42"/>
            <p:cNvSpPr txBox="1"/>
            <p:nvPr/>
          </p:nvSpPr>
          <p:spPr>
            <a:xfrm>
              <a:off x="3017375" y="2598515"/>
              <a:ext cx="746397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49"/>
          <p:cNvGrpSpPr/>
          <p:nvPr/>
        </p:nvGrpSpPr>
        <p:grpSpPr>
          <a:xfrm>
            <a:off x="539750" y="3563155"/>
            <a:ext cx="2559113" cy="493172"/>
            <a:chOff x="1671038" y="4750873"/>
            <a:chExt cx="2460780" cy="657562"/>
          </a:xfrm>
        </p:grpSpPr>
        <p:sp>
          <p:nvSpPr>
            <p:cNvPr id="28" name="TextBox 44"/>
            <p:cNvSpPr txBox="1"/>
            <p:nvPr/>
          </p:nvSpPr>
          <p:spPr>
            <a:xfrm>
              <a:off x="1671038" y="4946770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45"/>
            <p:cNvSpPr txBox="1"/>
            <p:nvPr/>
          </p:nvSpPr>
          <p:spPr>
            <a:xfrm>
              <a:off x="3465930" y="4750873"/>
              <a:ext cx="66588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2226446" y="902157"/>
            <a:ext cx="1845585" cy="474457"/>
            <a:chOff x="2968595" y="1202876"/>
            <a:chExt cx="2460780" cy="632609"/>
          </a:xfrm>
        </p:grpSpPr>
        <p:sp>
          <p:nvSpPr>
            <p:cNvPr id="26" name="TextBox 47"/>
            <p:cNvSpPr txBox="1"/>
            <p:nvPr/>
          </p:nvSpPr>
          <p:spPr>
            <a:xfrm>
              <a:off x="2968595" y="1373820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48"/>
            <p:cNvSpPr txBox="1"/>
            <p:nvPr/>
          </p:nvSpPr>
          <p:spPr>
            <a:xfrm>
              <a:off x="4506045" y="1202876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46"/>
          <p:cNvGrpSpPr/>
          <p:nvPr/>
        </p:nvGrpSpPr>
        <p:grpSpPr>
          <a:xfrm>
            <a:off x="5083795" y="4080918"/>
            <a:ext cx="1845585" cy="493172"/>
            <a:chOff x="6778394" y="5441224"/>
            <a:chExt cx="2460780" cy="657562"/>
          </a:xfrm>
        </p:grpSpPr>
        <p:sp>
          <p:nvSpPr>
            <p:cNvPr id="24" name="TextBox 50"/>
            <p:cNvSpPr txBox="1"/>
            <p:nvPr/>
          </p:nvSpPr>
          <p:spPr>
            <a:xfrm>
              <a:off x="6778394" y="5637121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smtClean="0">
                  <a:solidFill>
                    <a:sysClr val="windowText" lastClr="000000"/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0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51"/>
            <p:cNvSpPr txBox="1"/>
            <p:nvPr/>
          </p:nvSpPr>
          <p:spPr>
            <a:xfrm>
              <a:off x="6778394" y="5441224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Freeform: Shape 52"/>
          <p:cNvSpPr/>
          <p:nvPr/>
        </p:nvSpPr>
        <p:spPr bwMode="auto">
          <a:xfrm>
            <a:off x="4290816" y="2401736"/>
            <a:ext cx="615686" cy="608285"/>
          </a:xfrm>
          <a:custGeom>
            <a:cxnLst>
              <a:cxn ang="0">
                <a:pos x="131" y="82"/>
              </a:cxn>
              <a:cxn ang="0">
                <a:pos x="122" y="98"/>
              </a:cxn>
              <a:cxn ang="0">
                <a:pos x="125" y="107"/>
              </a:cxn>
              <a:cxn ang="0">
                <a:pos x="65" y="141"/>
              </a:cxn>
              <a:cxn ang="0">
                <a:pos x="51" y="134"/>
              </a:cxn>
              <a:cxn ang="0">
                <a:pos x="44" y="97"/>
              </a:cxn>
              <a:cxn ang="0">
                <a:pos x="68" y="28"/>
              </a:cxn>
              <a:cxn ang="0">
                <a:pos x="74" y="29"/>
              </a:cxn>
              <a:cxn ang="0">
                <a:pos x="86" y="24"/>
              </a:cxn>
              <a:cxn ang="0">
                <a:pos x="131" y="82"/>
              </a:cxn>
              <a:cxn ang="0">
                <a:pos x="92" y="11"/>
              </a:cxn>
              <a:cxn ang="0">
                <a:pos x="91" y="15"/>
              </a:cxn>
              <a:cxn ang="0">
                <a:pos x="141" y="80"/>
              </a:cxn>
              <a:cxn ang="0">
                <a:pos x="142" y="80"/>
              </a:cxn>
              <a:cxn ang="0">
                <a:pos x="153" y="32"/>
              </a:cxn>
              <a:cxn ang="0">
                <a:pos x="153" y="29"/>
              </a:cxn>
              <a:cxn ang="0">
                <a:pos x="102" y="0"/>
              </a:cxn>
              <a:cxn ang="0">
                <a:pos x="91" y="6"/>
              </a:cxn>
              <a:cxn ang="0">
                <a:pos x="92" y="11"/>
              </a:cxn>
              <a:cxn ang="0">
                <a:pos x="40" y="137"/>
              </a:cxn>
              <a:cxn ang="0">
                <a:pos x="33" y="97"/>
              </a:cxn>
              <a:cxn ang="0">
                <a:pos x="59" y="22"/>
              </a:cxn>
              <a:cxn ang="0">
                <a:pos x="55" y="11"/>
              </a:cxn>
              <a:cxn ang="0">
                <a:pos x="46" y="9"/>
              </a:cxn>
              <a:cxn ang="0">
                <a:pos x="0" y="85"/>
              </a:cxn>
              <a:cxn ang="0">
                <a:pos x="20" y="140"/>
              </a:cxn>
              <a:cxn ang="0">
                <a:pos x="35" y="143"/>
              </a:cxn>
              <a:cxn ang="0">
                <a:pos x="40" y="137"/>
              </a:cxn>
              <a:cxn ang="0">
                <a:pos x="163" y="45"/>
              </a:cxn>
              <a:cxn ang="0">
                <a:pos x="153" y="84"/>
              </a:cxn>
              <a:cxn ang="0">
                <a:pos x="159" y="98"/>
              </a:cxn>
              <a:cxn ang="0">
                <a:pos x="147" y="115"/>
              </a:cxn>
              <a:cxn ang="0">
                <a:pos x="147" y="116"/>
              </a:cxn>
              <a:cxn ang="0">
                <a:pos x="142" y="151"/>
              </a:cxn>
              <a:cxn ang="0">
                <a:pos x="173" y="85"/>
              </a:cxn>
              <a:cxn ang="0">
                <a:pos x="163" y="45"/>
              </a:cxn>
              <a:cxn ang="0">
                <a:pos x="132" y="114"/>
              </a:cxn>
              <a:cxn ang="0">
                <a:pos x="69" y="151"/>
              </a:cxn>
              <a:cxn ang="0">
                <a:pos x="69" y="152"/>
              </a:cxn>
              <a:cxn ang="0">
                <a:pos x="66" y="162"/>
              </a:cxn>
              <a:cxn ang="0">
                <a:pos x="74" y="170"/>
              </a:cxn>
              <a:cxn ang="0">
                <a:pos x="86" y="171"/>
              </a:cxn>
              <a:cxn ang="0">
                <a:pos x="126" y="162"/>
              </a:cxn>
              <a:cxn ang="0">
                <a:pos x="136" y="116"/>
              </a:cxn>
              <a:cxn ang="0">
                <a:pos x="136" y="116"/>
              </a:cxn>
              <a:cxn ang="0">
                <a:pos x="132" y="114"/>
              </a:cxn>
              <a:cxn ang="0">
                <a:pos x="132" y="114"/>
              </a:cxn>
              <a:cxn ang="0">
                <a:pos x="132" y="114"/>
              </a:cxn>
            </a:cxnLst>
            <a:rect l="0" t="0" r="r" b="b"/>
            <a:pathLst>
              <a:path w="173" h="171">
                <a:moveTo>
                  <a:pt x="131" y="82"/>
                </a:moveTo>
                <a:cubicBezTo>
                  <a:pt x="126" y="86"/>
                  <a:pt x="122" y="91"/>
                  <a:pt x="122" y="98"/>
                </a:cubicBezTo>
                <a:cubicBezTo>
                  <a:pt x="122" y="101"/>
                  <a:pt x="123" y="104"/>
                  <a:pt x="125" y="107"/>
                </a:cubicBezTo>
                <a:cubicBezTo>
                  <a:pt x="109" y="124"/>
                  <a:pt x="88" y="136"/>
                  <a:pt x="65" y="141"/>
                </a:cubicBezTo>
                <a:cubicBezTo>
                  <a:pt x="62" y="137"/>
                  <a:pt x="57" y="134"/>
                  <a:pt x="51" y="134"/>
                </a:cubicBezTo>
                <a:cubicBezTo>
                  <a:pt x="47" y="122"/>
                  <a:pt x="44" y="110"/>
                  <a:pt x="44" y="97"/>
                </a:cubicBezTo>
                <a:cubicBezTo>
                  <a:pt x="44" y="71"/>
                  <a:pt x="53" y="47"/>
                  <a:pt x="68" y="28"/>
                </a:cubicBezTo>
                <a:cubicBezTo>
                  <a:pt x="70" y="29"/>
                  <a:pt x="72" y="29"/>
                  <a:pt x="74" y="29"/>
                </a:cubicBezTo>
                <a:cubicBezTo>
                  <a:pt x="78" y="29"/>
                  <a:pt x="82" y="27"/>
                  <a:pt x="86" y="24"/>
                </a:cubicBezTo>
                <a:cubicBezTo>
                  <a:pt x="107" y="38"/>
                  <a:pt x="123" y="58"/>
                  <a:pt x="131" y="82"/>
                </a:cubicBezTo>
                <a:close/>
                <a:moveTo>
                  <a:pt x="92" y="11"/>
                </a:moveTo>
                <a:cubicBezTo>
                  <a:pt x="92" y="12"/>
                  <a:pt x="92" y="13"/>
                  <a:pt x="91" y="15"/>
                </a:cubicBezTo>
                <a:cubicBezTo>
                  <a:pt x="115" y="30"/>
                  <a:pt x="133" y="53"/>
                  <a:pt x="141" y="80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9" y="65"/>
                  <a:pt x="153" y="49"/>
                  <a:pt x="153" y="32"/>
                </a:cubicBezTo>
                <a:cubicBezTo>
                  <a:pt x="153" y="31"/>
                  <a:pt x="153" y="30"/>
                  <a:pt x="153" y="29"/>
                </a:cubicBezTo>
                <a:cubicBezTo>
                  <a:pt x="140" y="14"/>
                  <a:pt x="122" y="4"/>
                  <a:pt x="102" y="0"/>
                </a:cubicBezTo>
                <a:cubicBezTo>
                  <a:pt x="98" y="2"/>
                  <a:pt x="95" y="4"/>
                  <a:pt x="91" y="6"/>
                </a:cubicBezTo>
                <a:cubicBezTo>
                  <a:pt x="92" y="8"/>
                  <a:pt x="92" y="9"/>
                  <a:pt x="92" y="11"/>
                </a:cubicBezTo>
                <a:close/>
                <a:moveTo>
                  <a:pt x="40" y="137"/>
                </a:moveTo>
                <a:cubicBezTo>
                  <a:pt x="36" y="124"/>
                  <a:pt x="33" y="111"/>
                  <a:pt x="33" y="97"/>
                </a:cubicBezTo>
                <a:cubicBezTo>
                  <a:pt x="33" y="69"/>
                  <a:pt x="43" y="42"/>
                  <a:pt x="59" y="22"/>
                </a:cubicBezTo>
                <a:cubicBezTo>
                  <a:pt x="57" y="19"/>
                  <a:pt x="55" y="15"/>
                  <a:pt x="55" y="11"/>
                </a:cubicBezTo>
                <a:cubicBezTo>
                  <a:pt x="52" y="10"/>
                  <a:pt x="49" y="9"/>
                  <a:pt x="46" y="9"/>
                </a:cubicBezTo>
                <a:cubicBezTo>
                  <a:pt x="19" y="23"/>
                  <a:pt x="0" y="52"/>
                  <a:pt x="0" y="85"/>
                </a:cubicBezTo>
                <a:cubicBezTo>
                  <a:pt x="0" y="106"/>
                  <a:pt x="8" y="125"/>
                  <a:pt x="20" y="140"/>
                </a:cubicBezTo>
                <a:cubicBezTo>
                  <a:pt x="25" y="141"/>
                  <a:pt x="30" y="142"/>
                  <a:pt x="35" y="143"/>
                </a:cubicBezTo>
                <a:cubicBezTo>
                  <a:pt x="36" y="140"/>
                  <a:pt x="38" y="138"/>
                  <a:pt x="40" y="137"/>
                </a:cubicBezTo>
                <a:close/>
                <a:moveTo>
                  <a:pt x="163" y="45"/>
                </a:moveTo>
                <a:cubicBezTo>
                  <a:pt x="162" y="59"/>
                  <a:pt x="158" y="72"/>
                  <a:pt x="153" y="84"/>
                </a:cubicBezTo>
                <a:cubicBezTo>
                  <a:pt x="157" y="87"/>
                  <a:pt x="159" y="92"/>
                  <a:pt x="159" y="98"/>
                </a:cubicBezTo>
                <a:cubicBezTo>
                  <a:pt x="159" y="106"/>
                  <a:pt x="154" y="112"/>
                  <a:pt x="147" y="115"/>
                </a:cubicBezTo>
                <a:cubicBezTo>
                  <a:pt x="147" y="115"/>
                  <a:pt x="147" y="116"/>
                  <a:pt x="147" y="116"/>
                </a:cubicBezTo>
                <a:cubicBezTo>
                  <a:pt x="147" y="128"/>
                  <a:pt x="145" y="140"/>
                  <a:pt x="142" y="151"/>
                </a:cubicBezTo>
                <a:cubicBezTo>
                  <a:pt x="161" y="135"/>
                  <a:pt x="173" y="112"/>
                  <a:pt x="173" y="85"/>
                </a:cubicBezTo>
                <a:cubicBezTo>
                  <a:pt x="173" y="71"/>
                  <a:pt x="169" y="57"/>
                  <a:pt x="163" y="45"/>
                </a:cubicBezTo>
                <a:close/>
                <a:moveTo>
                  <a:pt x="132" y="114"/>
                </a:moveTo>
                <a:cubicBezTo>
                  <a:pt x="116" y="133"/>
                  <a:pt x="94" y="146"/>
                  <a:pt x="69" y="151"/>
                </a:cubicBezTo>
                <a:cubicBezTo>
                  <a:pt x="69" y="151"/>
                  <a:pt x="69" y="152"/>
                  <a:pt x="69" y="152"/>
                </a:cubicBezTo>
                <a:cubicBezTo>
                  <a:pt x="69" y="156"/>
                  <a:pt x="68" y="159"/>
                  <a:pt x="66" y="162"/>
                </a:cubicBezTo>
                <a:cubicBezTo>
                  <a:pt x="69" y="165"/>
                  <a:pt x="71" y="168"/>
                  <a:pt x="74" y="170"/>
                </a:cubicBezTo>
                <a:cubicBezTo>
                  <a:pt x="78" y="171"/>
                  <a:pt x="82" y="171"/>
                  <a:pt x="86" y="171"/>
                </a:cubicBezTo>
                <a:cubicBezTo>
                  <a:pt x="101" y="171"/>
                  <a:pt x="114" y="168"/>
                  <a:pt x="126" y="162"/>
                </a:cubicBezTo>
                <a:cubicBezTo>
                  <a:pt x="132" y="148"/>
                  <a:pt x="136" y="133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5" y="115"/>
                  <a:pt x="134" y="115"/>
                  <a:pt x="132" y="114"/>
                </a:cubicBezTo>
                <a:close/>
                <a:moveTo>
                  <a:pt x="132" y="114"/>
                </a:moveTo>
                <a:cubicBezTo>
                  <a:pt x="132" y="114"/>
                  <a:pt x="132" y="114"/>
                  <a:pt x="132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TextBox 53"/>
          <p:cNvSpPr txBox="1"/>
          <p:nvPr/>
        </p:nvSpPr>
        <p:spPr>
          <a:xfrm rot="19804240">
            <a:off x="3856513" y="1928357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54"/>
          <p:cNvSpPr txBox="1"/>
          <p:nvPr/>
        </p:nvSpPr>
        <p:spPr>
          <a:xfrm rot="19957524">
            <a:off x="5090057" y="3210099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55"/>
          <p:cNvSpPr txBox="1"/>
          <p:nvPr/>
        </p:nvSpPr>
        <p:spPr>
          <a:xfrm rot="16200000">
            <a:off x="3487245" y="2846796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56"/>
          <p:cNvSpPr txBox="1"/>
          <p:nvPr/>
        </p:nvSpPr>
        <p:spPr>
          <a:xfrm rot="2157338">
            <a:off x="4212478" y="3506091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57"/>
          <p:cNvSpPr txBox="1"/>
          <p:nvPr/>
        </p:nvSpPr>
        <p:spPr>
          <a:xfrm rot="16200000">
            <a:off x="5375511" y="2421563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58"/>
          <p:cNvSpPr txBox="1"/>
          <p:nvPr/>
        </p:nvSpPr>
        <p:spPr>
          <a:xfrm rot="2157072">
            <a:off x="4635751" y="1740663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/>
      <p:bldP spid="19" grpId="0"/>
      <p:bldP spid="20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3203849" y="1923678"/>
            <a:ext cx="2808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spc="300">
                <a:solidFill>
                  <a:srgbClr val="7BAAA5"/>
                </a:solidFill>
                <a:cs typeface="+mn-ea"/>
                <a:sym typeface="+mn-lt"/>
              </a:rPr>
              <a:t>谢谢欣赏</a:t>
            </a:r>
            <a:endParaRPr lang="zh-CN" altLang="en-US" sz="4800" b="1" spc="300">
              <a:solidFill>
                <a:srgbClr val="7BAAA5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059582"/>
            <a:ext cx="2534948" cy="253494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39554" y="1667950"/>
            <a:ext cx="335606" cy="36952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0695" y="1669736"/>
            <a:ext cx="5262578" cy="369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99" tIns="0" rIns="101199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8356" y="1238625"/>
            <a:ext cx="5235801" cy="435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414156" y="1235948"/>
            <a:ext cx="480201" cy="4382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220875" y="2215987"/>
            <a:ext cx="4701153" cy="951479"/>
          </a:xfrm>
          <a:prstGeom prst="rect">
            <a:avLst/>
          </a:prstGeom>
          <a:noFill/>
          <a:ln w="25400">
            <a:noFill/>
          </a:ln>
        </p:spPr>
        <p:txBody>
          <a:bodyPr lIns="68544" tIns="34270" rIns="68544" bIns="3427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00817" y="98816"/>
            <a:ext cx="2142163" cy="10710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607594" y="2908935"/>
            <a:ext cx="1929289" cy="192928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55094" y="4838224"/>
            <a:ext cx="3834765" cy="21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48"/>
          <p:cNvSpPr txBox="1"/>
          <p:nvPr/>
        </p:nvSpPr>
        <p:spPr>
          <a:xfrm>
            <a:off x="248376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smtClean="0">
                <a:solidFill>
                  <a:srgbClr val="7BAAA5"/>
                </a:solidFill>
                <a:cs typeface="+mn-ea"/>
                <a:sym typeface="+mn-lt"/>
              </a:rPr>
              <a:t>01</a:t>
            </a:r>
            <a:r>
              <a:rPr lang="zh-CN" altLang="en-US" sz="4400" smtClean="0">
                <a:solidFill>
                  <a:srgbClr val="7BAAA5"/>
                </a:solidFill>
                <a:cs typeface="+mn-ea"/>
                <a:sym typeface="+mn-lt"/>
              </a:rPr>
              <a:t>工作总结概</a:t>
            </a:r>
            <a:r>
              <a:rPr lang="zh-CN" altLang="en-US" sz="4400">
                <a:solidFill>
                  <a:srgbClr val="7BAAA5"/>
                </a:solidFill>
                <a:cs typeface="+mn-ea"/>
                <a:sym typeface="+mn-lt"/>
              </a:rPr>
              <a:t>述</a:t>
            </a:r>
            <a:endParaRPr lang="en-GB" altLang="zh-CN" sz="4400">
              <a:solidFill>
                <a:srgbClr val="7BAAA5"/>
              </a:solidFill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>
                <a:solidFill>
                  <a:srgbClr val="7BAAA5"/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800">
              <a:solidFill>
                <a:srgbClr val="7BAAA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059582"/>
            <a:ext cx="2534948" cy="253494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4" name="组合 163"/>
          <p:cNvGrpSpPr/>
          <p:nvPr/>
        </p:nvGrpSpPr>
        <p:grpSpPr>
          <a:xfrm>
            <a:off x="2691863" y="1109445"/>
            <a:ext cx="3745884" cy="3073292"/>
            <a:chOff x="2691863" y="1109445"/>
            <a:chExt cx="3745884" cy="3073292"/>
          </a:xfrm>
        </p:grpSpPr>
        <p:grpSp>
          <p:nvGrpSpPr>
            <p:cNvPr id="4" name="Group 28"/>
            <p:cNvGrpSpPr/>
            <p:nvPr/>
          </p:nvGrpSpPr>
          <p:grpSpPr>
            <a:xfrm>
              <a:off x="5457760" y="1109445"/>
              <a:ext cx="324517" cy="205792"/>
              <a:chOff x="5203825" y="1243013"/>
              <a:chExt cx="195263" cy="123825"/>
            </a:xfrm>
            <a:solidFill>
              <a:schemeClr val="accent2"/>
            </a:solidFill>
          </p:grpSpPr>
          <p:sp>
            <p:nvSpPr>
              <p:cNvPr id="157" name="Freeform: Shape 29"/>
              <p:cNvSpPr/>
              <p:nvPr/>
            </p:nvSpPr>
            <p:spPr bwMode="auto">
              <a:xfrm>
                <a:off x="5203825" y="1243013"/>
                <a:ext cx="195263" cy="112713"/>
              </a:xfrm>
              <a:custGeom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33" y="1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30" y="1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21" y="11"/>
                  </a:cxn>
                  <a:cxn ang="0">
                    <a:pos x="15" y="5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15" y="6"/>
                  </a:cxn>
                  <a:cxn ang="0">
                    <a:pos x="21" y="12"/>
                  </a:cxn>
                  <a:cxn ang="0">
                    <a:pos x="31" y="3"/>
                  </a:cxn>
                  <a:cxn ang="0">
                    <a:pos x="31" y="3"/>
                  </a:cxn>
                  <a:cxn ang="0">
                    <a:pos x="32" y="3"/>
                  </a:cxn>
                  <a:cxn ang="0">
                    <a:pos x="33" y="3"/>
                  </a:cxn>
                </a:cxnLst>
                <a:rect l="0" t="0" r="r" b="b"/>
                <a:pathLst>
                  <a:path w="33" h="19">
                    <a:moveTo>
                      <a:pt x="33" y="3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29" y="1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4"/>
                      <a:pt x="32" y="4"/>
                      <a:pt x="3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8" name="Freeform: Shape 30"/>
              <p:cNvSpPr/>
              <p:nvPr/>
            </p:nvSpPr>
            <p:spPr bwMode="auto">
              <a:xfrm>
                <a:off x="5362575" y="1266825"/>
                <a:ext cx="19050" cy="100013"/>
              </a:xfrm>
              <a:custGeom>
                <a:cxnLst>
                  <a:cxn ang="0">
                    <a:pos x="0" y="15"/>
                  </a:cxn>
                  <a:cxn ang="0">
                    <a:pos x="0" y="63"/>
                  </a:cxn>
                  <a:cxn ang="0">
                    <a:pos x="12" y="63"/>
                  </a:cxn>
                  <a:cxn ang="0">
                    <a:pos x="12" y="0"/>
                  </a:cxn>
                  <a:cxn ang="0">
                    <a:pos x="0" y="15"/>
                  </a:cxn>
                </a:cxnLst>
                <a:rect l="0" t="0" r="r" b="b"/>
                <a:pathLst>
                  <a:path w="12" h="62">
                    <a:moveTo>
                      <a:pt x="0" y="15"/>
                    </a:moveTo>
                    <a:lnTo>
                      <a:pt x="0" y="63"/>
                    </a:lnTo>
                    <a:lnTo>
                      <a:pt x="12" y="63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9" name="Freeform: Shape 31"/>
              <p:cNvSpPr/>
              <p:nvPr/>
            </p:nvSpPr>
            <p:spPr bwMode="auto">
              <a:xfrm>
                <a:off x="5334000" y="1295400"/>
                <a:ext cx="17463" cy="71438"/>
              </a:xfrm>
              <a:custGeom>
                <a:cxnLst>
                  <a:cxn ang="0">
                    <a:pos x="0" y="12"/>
                  </a:cxn>
                  <a:cxn ang="0">
                    <a:pos x="0" y="45"/>
                  </a:cxn>
                  <a:cxn ang="0">
                    <a:pos x="11" y="45"/>
                  </a:cxn>
                  <a:cxn ang="0">
                    <a:pos x="11" y="0"/>
                  </a:cxn>
                  <a:cxn ang="0">
                    <a:pos x="0" y="12"/>
                  </a:cxn>
                </a:cxnLst>
                <a:rect l="0" t="0" r="r" b="b"/>
                <a:pathLst>
                  <a:path w="11" h="45">
                    <a:moveTo>
                      <a:pt x="0" y="12"/>
                    </a:moveTo>
                    <a:lnTo>
                      <a:pt x="0" y="45"/>
                    </a:lnTo>
                    <a:lnTo>
                      <a:pt x="11" y="45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0" name="Freeform: Shape 32"/>
              <p:cNvSpPr/>
              <p:nvPr/>
            </p:nvSpPr>
            <p:spPr bwMode="auto">
              <a:xfrm>
                <a:off x="5303838" y="1295400"/>
                <a:ext cx="17463" cy="71438"/>
              </a:xfrm>
              <a:custGeom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11" y="45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45">
                    <a:moveTo>
                      <a:pt x="0" y="0"/>
                    </a:moveTo>
                    <a:lnTo>
                      <a:pt x="0" y="45"/>
                    </a:lnTo>
                    <a:lnTo>
                      <a:pt x="11" y="45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1" name="Freeform: Shape 33"/>
              <p:cNvSpPr/>
              <p:nvPr/>
            </p:nvSpPr>
            <p:spPr bwMode="auto">
              <a:xfrm>
                <a:off x="5275263" y="1284288"/>
                <a:ext cx="17463" cy="82550"/>
              </a:xfrm>
              <a:custGeom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52"/>
                  </a:cxn>
                  <a:cxn ang="0">
                    <a:pos x="11" y="5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52">
                    <a:moveTo>
                      <a:pt x="11" y="0"/>
                    </a:moveTo>
                    <a:lnTo>
                      <a:pt x="0" y="11"/>
                    </a:lnTo>
                    <a:lnTo>
                      <a:pt x="0" y="52"/>
                    </a:lnTo>
                    <a:lnTo>
                      <a:pt x="11" y="5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2" name="Freeform: Shape 34"/>
              <p:cNvSpPr/>
              <p:nvPr/>
            </p:nvSpPr>
            <p:spPr bwMode="auto">
              <a:xfrm>
                <a:off x="5238750" y="1314450"/>
                <a:ext cx="23813" cy="52388"/>
              </a:xfrm>
              <a:custGeom>
                <a:cxnLst>
                  <a:cxn ang="0">
                    <a:pos x="0" y="11"/>
                  </a:cxn>
                  <a:cxn ang="0">
                    <a:pos x="0" y="33"/>
                  </a:cxn>
                  <a:cxn ang="0">
                    <a:pos x="15" y="33"/>
                  </a:cxn>
                  <a:cxn ang="0">
                    <a:pos x="15" y="0"/>
                  </a:cxn>
                  <a:cxn ang="0">
                    <a:pos x="0" y="11"/>
                  </a:cxn>
                </a:cxnLst>
                <a:rect l="0" t="0" r="r" b="b"/>
                <a:pathLst>
                  <a:path w="15" h="33">
                    <a:moveTo>
                      <a:pt x="0" y="11"/>
                    </a:moveTo>
                    <a:lnTo>
                      <a:pt x="0" y="33"/>
                    </a:lnTo>
                    <a:lnTo>
                      <a:pt x="15" y="33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3" name="Freeform: Shape 35"/>
              <p:cNvSpPr/>
              <p:nvPr/>
            </p:nvSpPr>
            <p:spPr bwMode="auto">
              <a:xfrm>
                <a:off x="5210175" y="1338263"/>
                <a:ext cx="23813" cy="28575"/>
              </a:xfrm>
              <a:custGeom>
                <a:cxnLst>
                  <a:cxn ang="0">
                    <a:pos x="0" y="14"/>
                  </a:cxn>
                  <a:cxn ang="0">
                    <a:pos x="0" y="18"/>
                  </a:cxn>
                  <a:cxn ang="0">
                    <a:pos x="15" y="18"/>
                  </a:cxn>
                  <a:cxn ang="0">
                    <a:pos x="15" y="0"/>
                  </a:cxn>
                  <a:cxn ang="0">
                    <a:pos x="0" y="14"/>
                  </a:cxn>
                </a:cxnLst>
                <a:rect l="0" t="0" r="r" b="b"/>
                <a:pathLst>
                  <a:path w="15" h="18">
                    <a:moveTo>
                      <a:pt x="0" y="14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36"/>
            <p:cNvGrpSpPr/>
            <p:nvPr/>
          </p:nvGrpSpPr>
          <p:grpSpPr>
            <a:xfrm>
              <a:off x="5921017" y="2274087"/>
              <a:ext cx="324518" cy="284942"/>
              <a:chOff x="5622925" y="2335213"/>
              <a:chExt cx="195263" cy="171450"/>
            </a:xfrm>
            <a:solidFill>
              <a:schemeClr val="accent3"/>
            </a:solidFill>
          </p:grpSpPr>
          <p:sp>
            <p:nvSpPr>
              <p:cNvPr id="154" name="Freeform: Shape 37"/>
              <p:cNvSpPr/>
              <p:nvPr/>
            </p:nvSpPr>
            <p:spPr bwMode="auto">
              <a:xfrm>
                <a:off x="5622925" y="2376488"/>
                <a:ext cx="130175" cy="130175"/>
              </a:xfrm>
              <a:custGeom>
                <a:cxnLst>
                  <a:cxn ang="0">
                    <a:pos x="22" y="12"/>
                  </a:cxn>
                  <a:cxn ang="0">
                    <a:pos x="22" y="9"/>
                  </a:cxn>
                  <a:cxn ang="0">
                    <a:pos x="20" y="9"/>
                  </a:cxn>
                  <a:cxn ang="0">
                    <a:pos x="18" y="5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3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2" y="18"/>
                  </a:cxn>
                  <a:cxn ang="0">
                    <a:pos x="4" y="19"/>
                  </a:cxn>
                  <a:cxn ang="0">
                    <a:pos x="6" y="18"/>
                  </a:cxn>
                  <a:cxn ang="0">
                    <a:pos x="10" y="20"/>
                  </a:cxn>
                  <a:cxn ang="0">
                    <a:pos x="10" y="22"/>
                  </a:cxn>
                  <a:cxn ang="0">
                    <a:pos x="12" y="22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18" y="19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2" y="12"/>
                  </a:cxn>
                  <a:cxn ang="0">
                    <a:pos x="17" y="11"/>
                  </a:cxn>
                  <a:cxn ang="0">
                    <a:pos x="11" y="17"/>
                  </a:cxn>
                  <a:cxn ang="0">
                    <a:pos x="4" y="11"/>
                  </a:cxn>
                  <a:cxn ang="0">
                    <a:pos x="11" y="4"/>
                  </a:cxn>
                  <a:cxn ang="0">
                    <a:pos x="17" y="11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cubicBezTo>
                      <a:pt x="22" y="9"/>
                      <a:pt x="22" y="9"/>
                      <a:pt x="22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19" y="6"/>
                      <a:pt x="18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4" y="2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2"/>
                      <a:pt x="7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4"/>
                      <a:pt x="3" y="15"/>
                      <a:pt x="4" y="16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8" y="19"/>
                      <a:pt x="10" y="2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5" y="19"/>
                      <a:pt x="16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5"/>
                      <a:pt x="20" y="13"/>
                      <a:pt x="20" y="12"/>
                    </a:cubicBezTo>
                    <a:lnTo>
                      <a:pt x="22" y="12"/>
                    </a:lnTo>
                    <a:close/>
                    <a:moveTo>
                      <a:pt x="17" y="11"/>
                    </a:moveTo>
                    <a:cubicBezTo>
                      <a:pt x="17" y="14"/>
                      <a:pt x="15" y="17"/>
                      <a:pt x="11" y="17"/>
                    </a:cubicBezTo>
                    <a:cubicBezTo>
                      <a:pt x="7" y="17"/>
                      <a:pt x="4" y="14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15" y="4"/>
                      <a:pt x="17" y="7"/>
                      <a:pt x="17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5" name="Freeform: Shape 38"/>
              <p:cNvSpPr/>
              <p:nvPr/>
            </p:nvSpPr>
            <p:spPr bwMode="auto">
              <a:xfrm>
                <a:off x="5753100" y="2424113"/>
                <a:ext cx="65088" cy="71438"/>
              </a:xfrm>
              <a:custGeom>
                <a:cxnLst>
                  <a:cxn ang="0">
                    <a:pos x="11" y="7"/>
                  </a:cxn>
                  <a:cxn ang="0">
                    <a:pos x="11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0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10" y="9"/>
                  </a:cxn>
                  <a:cxn ang="0">
                    <a:pos x="9" y="9"/>
                  </a:cxn>
                  <a:cxn ang="0">
                    <a:pos x="10" y="7"/>
                  </a:cxn>
                  <a:cxn ang="0">
                    <a:pos x="11" y="7"/>
                  </a:cxn>
                  <a:cxn ang="0">
                    <a:pos x="9" y="6"/>
                  </a:cxn>
                  <a:cxn ang="0">
                    <a:pos x="5" y="9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9" y="6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4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10" y="7"/>
                      <a:pt x="10" y="7"/>
                    </a:cubicBezTo>
                    <a:lnTo>
                      <a:pt x="11" y="7"/>
                    </a:lnTo>
                    <a:close/>
                    <a:moveTo>
                      <a:pt x="9" y="6"/>
                    </a:moveTo>
                    <a:cubicBezTo>
                      <a:pt x="9" y="8"/>
                      <a:pt x="7" y="9"/>
                      <a:pt x="5" y="9"/>
                    </a:cubicBezTo>
                    <a:cubicBezTo>
                      <a:pt x="3" y="9"/>
                      <a:pt x="2" y="8"/>
                      <a:pt x="2" y="6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7" y="3"/>
                      <a:pt x="9" y="4"/>
                      <a:pt x="9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6" name="Freeform: Shape 39"/>
              <p:cNvSpPr/>
              <p:nvPr/>
            </p:nvSpPr>
            <p:spPr bwMode="auto">
              <a:xfrm>
                <a:off x="5729288" y="2335213"/>
                <a:ext cx="88900" cy="82550"/>
              </a:xfrm>
              <a:custGeom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2" y="4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3" y="11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7" y="13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8" y="13"/>
                  </a:cxn>
                  <a:cxn ang="0">
                    <a:pos x="11" y="12"/>
                  </a:cxn>
                  <a:cxn ang="0">
                    <a:pos x="12" y="13"/>
                  </a:cxn>
                  <a:cxn ang="0">
                    <a:pos x="13" y="12"/>
                  </a:cxn>
                  <a:cxn ang="0">
                    <a:pos x="12" y="11"/>
                  </a:cxn>
                  <a:cxn ang="0">
                    <a:pos x="13" y="8"/>
                  </a:cxn>
                  <a:cxn ang="0">
                    <a:pos x="15" y="8"/>
                  </a:cxn>
                  <a:cxn ang="0">
                    <a:pos x="12" y="7"/>
                  </a:cxn>
                  <a:cxn ang="0">
                    <a:pos x="8" y="11"/>
                  </a:cxn>
                  <a:cxn ang="0">
                    <a:pos x="3" y="7"/>
                  </a:cxn>
                  <a:cxn ang="0">
                    <a:pos x="8" y="3"/>
                  </a:cxn>
                  <a:cxn ang="0">
                    <a:pos x="12" y="7"/>
                  </a:cxn>
                </a:cxnLst>
                <a:rect l="0" t="0" r="r" b="b"/>
                <a:pathLst>
                  <a:path w="15" h="14">
                    <a:moveTo>
                      <a:pt x="15" y="8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0"/>
                      <a:pt x="13" y="9"/>
                      <a:pt x="13" y="8"/>
                    </a:cubicBezTo>
                    <a:lnTo>
                      <a:pt x="15" y="8"/>
                    </a:lnTo>
                    <a:close/>
                    <a:moveTo>
                      <a:pt x="12" y="7"/>
                    </a:moveTo>
                    <a:cubicBezTo>
                      <a:pt x="12" y="10"/>
                      <a:pt x="10" y="11"/>
                      <a:pt x="8" y="11"/>
                    </a:cubicBezTo>
                    <a:cubicBezTo>
                      <a:pt x="5" y="11"/>
                      <a:pt x="3" y="10"/>
                      <a:pt x="3" y="7"/>
                    </a:cubicBezTo>
                    <a:cubicBezTo>
                      <a:pt x="3" y="5"/>
                      <a:pt x="5" y="3"/>
                      <a:pt x="8" y="3"/>
                    </a:cubicBezTo>
                    <a:cubicBezTo>
                      <a:pt x="10" y="3"/>
                      <a:pt x="12" y="5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40"/>
            <p:cNvGrpSpPr/>
            <p:nvPr/>
          </p:nvGrpSpPr>
          <p:grpSpPr>
            <a:xfrm>
              <a:off x="3391696" y="3947922"/>
              <a:ext cx="303410" cy="234815"/>
              <a:chOff x="5203825" y="3646488"/>
              <a:chExt cx="182563" cy="141288"/>
            </a:xfrm>
            <a:solidFill>
              <a:schemeClr val="accent5"/>
            </a:solidFill>
          </p:grpSpPr>
          <p:sp>
            <p:nvSpPr>
              <p:cNvPr id="150" name="Freeform: Shape 41"/>
              <p:cNvSpPr/>
              <p:nvPr/>
            </p:nvSpPr>
            <p:spPr bwMode="auto">
              <a:xfrm>
                <a:off x="5245100" y="3670300"/>
                <a:ext cx="100013" cy="47625"/>
              </a:xfrm>
              <a:custGeom>
                <a:cxnLst>
                  <a:cxn ang="0">
                    <a:pos x="8" y="8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8"/>
                  </a:cxn>
                  <a:cxn ang="0">
                    <a:pos x="17" y="5"/>
                  </a:cxn>
                  <a:cxn ang="0">
                    <a:pos x="14" y="3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8" y="8"/>
                  </a:cxn>
                  <a:cxn ang="0">
                    <a:pos x="9" y="0"/>
                  </a:cxn>
                  <a:cxn ang="0">
                    <a:pos x="11" y="3"/>
                  </a:cxn>
                  <a:cxn ang="0">
                    <a:pos x="6" y="3"/>
                  </a:cxn>
                  <a:cxn ang="0">
                    <a:pos x="9" y="0"/>
                  </a:cxn>
                </a:cxnLst>
                <a:rect l="0" t="0" r="r" b="b"/>
                <a:pathLst>
                  <a:path w="17" h="8">
                    <a:moveTo>
                      <a:pt x="8" y="8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6" y="3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7" y="0"/>
                      <a:pt x="6" y="1"/>
                      <a:pt x="6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4"/>
                      <a:pt x="0" y="5"/>
                    </a:cubicBezTo>
                    <a:lnTo>
                      <a:pt x="8" y="8"/>
                    </a:lnTo>
                    <a:close/>
                    <a:moveTo>
                      <a:pt x="9" y="0"/>
                    </a:moveTo>
                    <a:cubicBezTo>
                      <a:pt x="10" y="0"/>
                      <a:pt x="11" y="1"/>
                      <a:pt x="11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1" name="Freeform: Shape 42"/>
              <p:cNvSpPr/>
              <p:nvPr/>
            </p:nvSpPr>
            <p:spPr bwMode="auto">
              <a:xfrm>
                <a:off x="5292725" y="3711575"/>
                <a:ext cx="6350" cy="6350"/>
              </a:xfrm>
              <a:custGeom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2" name="Freeform: Shape 43"/>
              <p:cNvSpPr/>
              <p:nvPr/>
            </p:nvSpPr>
            <p:spPr bwMode="auto">
              <a:xfrm>
                <a:off x="5245100" y="3700463"/>
                <a:ext cx="100013" cy="46038"/>
              </a:xfrm>
              <a:custGeom>
                <a:cxnLst>
                  <a:cxn ang="0">
                    <a:pos x="9" y="3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14" y="8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9" y="3"/>
                  </a:cxn>
                </a:cxnLst>
                <a:rect l="0" t="0" r="r" b="b"/>
                <a:pathLst>
                  <a:path w="17" h="8">
                    <a:moveTo>
                      <a:pt x="9" y="3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7" y="7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3" name="Freeform: Shape 44"/>
              <p:cNvSpPr/>
              <p:nvPr/>
            </p:nvSpPr>
            <p:spPr bwMode="auto">
              <a:xfrm>
                <a:off x="5203825" y="3646488"/>
                <a:ext cx="182563" cy="141288"/>
              </a:xfrm>
              <a:custGeom>
                <a:cxnLst>
                  <a:cxn ang="0">
                    <a:pos x="2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8"/>
                  </a:cxn>
                  <a:cxn ang="0">
                    <a:pos x="3" y="21"/>
                  </a:cxn>
                  <a:cxn ang="0">
                    <a:pos x="11" y="21"/>
                  </a:cxn>
                  <a:cxn ang="0">
                    <a:pos x="9" y="22"/>
                  </a:cxn>
                  <a:cxn ang="0">
                    <a:pos x="5" y="22"/>
                  </a:cxn>
                  <a:cxn ang="0">
                    <a:pos x="3" y="23"/>
                  </a:cxn>
                  <a:cxn ang="0">
                    <a:pos x="5" y="24"/>
                  </a:cxn>
                  <a:cxn ang="0">
                    <a:pos x="26" y="24"/>
                  </a:cxn>
                  <a:cxn ang="0">
                    <a:pos x="28" y="23"/>
                  </a:cxn>
                  <a:cxn ang="0">
                    <a:pos x="26" y="22"/>
                  </a:cxn>
                  <a:cxn ang="0">
                    <a:pos x="22" y="22"/>
                  </a:cxn>
                  <a:cxn ang="0">
                    <a:pos x="21" y="21"/>
                  </a:cxn>
                  <a:cxn ang="0">
                    <a:pos x="28" y="21"/>
                  </a:cxn>
                  <a:cxn ang="0">
                    <a:pos x="31" y="18"/>
                  </a:cxn>
                  <a:cxn ang="0">
                    <a:pos x="31" y="3"/>
                  </a:cxn>
                  <a:cxn ang="0">
                    <a:pos x="28" y="0"/>
                  </a:cxn>
                  <a:cxn ang="0">
                    <a:pos x="30" y="18"/>
                  </a:cxn>
                  <a:cxn ang="0">
                    <a:pos x="28" y="19"/>
                  </a:cxn>
                  <a:cxn ang="0">
                    <a:pos x="3" y="19"/>
                  </a:cxn>
                  <a:cxn ang="0">
                    <a:pos x="2" y="18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18"/>
                  </a:cxn>
                </a:cxnLst>
                <a:rect l="0" t="0" r="r" b="b"/>
                <a:pathLst>
                  <a:path w="31" h="24">
                    <a:moveTo>
                      <a:pt x="2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2"/>
                      <a:pt x="3" y="22"/>
                      <a:pt x="3" y="23"/>
                    </a:cubicBezTo>
                    <a:cubicBezTo>
                      <a:pt x="3" y="23"/>
                      <a:pt x="4" y="24"/>
                      <a:pt x="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8" y="23"/>
                      <a:pt x="28" y="23"/>
                    </a:cubicBezTo>
                    <a:cubicBezTo>
                      <a:pt x="28" y="22"/>
                      <a:pt x="27" y="22"/>
                      <a:pt x="26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1" y="19"/>
                      <a:pt x="31" y="1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0" y="0"/>
                      <a:pt x="28" y="0"/>
                    </a:cubicBezTo>
                    <a:close/>
                    <a:moveTo>
                      <a:pt x="30" y="18"/>
                    </a:moveTo>
                    <a:cubicBezTo>
                      <a:pt x="30" y="18"/>
                      <a:pt x="29" y="19"/>
                      <a:pt x="28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30" y="3"/>
                      <a:pt x="30" y="3"/>
                    </a:cubicBezTo>
                    <a:lnTo>
                      <a:pt x="3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45"/>
            <p:cNvGrpSpPr/>
            <p:nvPr/>
          </p:nvGrpSpPr>
          <p:grpSpPr>
            <a:xfrm>
              <a:off x="5529862" y="3894891"/>
              <a:ext cx="303410" cy="245366"/>
              <a:chOff x="3201988" y="3622675"/>
              <a:chExt cx="182563" cy="147638"/>
            </a:xfrm>
            <a:solidFill>
              <a:schemeClr val="accent4"/>
            </a:solidFill>
          </p:grpSpPr>
          <p:sp>
            <p:nvSpPr>
              <p:cNvPr id="145" name="Oval 46"/>
              <p:cNvSpPr/>
              <p:nvPr/>
            </p:nvSpPr>
            <p:spPr bwMode="auto">
              <a:xfrm>
                <a:off x="3278188" y="3741738"/>
                <a:ext cx="23813" cy="285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Freeform: Shape 47"/>
              <p:cNvSpPr/>
              <p:nvPr/>
            </p:nvSpPr>
            <p:spPr bwMode="auto">
              <a:xfrm>
                <a:off x="3201988" y="3622675"/>
                <a:ext cx="182563" cy="53975"/>
              </a:xfrm>
              <a:custGeom>
                <a:cxnLst>
                  <a:cxn ang="0">
                    <a:pos x="15" y="4"/>
                  </a:cxn>
                  <a:cxn ang="0">
                    <a:pos x="28" y="9"/>
                  </a:cxn>
                  <a:cxn ang="0">
                    <a:pos x="28" y="9"/>
                  </a:cxn>
                  <a:cxn ang="0">
                    <a:pos x="29" y="9"/>
                  </a:cxn>
                  <a:cxn ang="0">
                    <a:pos x="31" y="7"/>
                  </a:cxn>
                  <a:cxn ang="0">
                    <a:pos x="23" y="2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15" y="4"/>
                  </a:cxn>
                </a:cxnLst>
                <a:rect l="0" t="0" r="r" b="b"/>
                <a:pathLst>
                  <a:path w="31" h="9">
                    <a:moveTo>
                      <a:pt x="15" y="4"/>
                    </a:moveTo>
                    <a:cubicBezTo>
                      <a:pt x="20" y="4"/>
                      <a:pt x="25" y="6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4"/>
                      <a:pt x="26" y="3"/>
                      <a:pt x="23" y="2"/>
                    </a:cubicBezTo>
                    <a:cubicBezTo>
                      <a:pt x="21" y="1"/>
                      <a:pt x="18" y="0"/>
                      <a:pt x="15" y="0"/>
                    </a:cubicBezTo>
                    <a:cubicBezTo>
                      <a:pt x="12" y="0"/>
                      <a:pt x="9" y="1"/>
                      <a:pt x="7" y="2"/>
                    </a:cubicBezTo>
                    <a:cubicBezTo>
                      <a:pt x="4" y="3"/>
                      <a:pt x="2" y="4"/>
                      <a:pt x="0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5" y="6"/>
                      <a:pt x="10" y="4"/>
                      <a:pt x="1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Freeform: Shape 48"/>
              <p:cNvSpPr/>
              <p:nvPr/>
            </p:nvSpPr>
            <p:spPr bwMode="auto">
              <a:xfrm>
                <a:off x="3219450" y="3652838"/>
                <a:ext cx="141288" cy="47625"/>
              </a:xfrm>
              <a:custGeom>
                <a:cxnLst>
                  <a:cxn ang="0">
                    <a:pos x="12" y="0"/>
                  </a:cxn>
                  <a:cxn ang="0">
                    <a:pos x="6" y="2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2" y="4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4" y="5"/>
                  </a:cxn>
                  <a:cxn ang="0">
                    <a:pos x="19" y="2"/>
                  </a:cxn>
                  <a:cxn ang="0">
                    <a:pos x="12" y="0"/>
                  </a:cxn>
                </a:cxnLst>
                <a:rect l="0" t="0" r="r" b="b"/>
                <a:pathLst>
                  <a:path w="24" h="8">
                    <a:moveTo>
                      <a:pt x="12" y="0"/>
                    </a:moveTo>
                    <a:cubicBezTo>
                      <a:pt x="10" y="0"/>
                      <a:pt x="8" y="1"/>
                      <a:pt x="6" y="2"/>
                    </a:cubicBezTo>
                    <a:cubicBezTo>
                      <a:pt x="3" y="2"/>
                      <a:pt x="1" y="4"/>
                      <a:pt x="0" y="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5"/>
                      <a:pt x="8" y="4"/>
                      <a:pt x="12" y="4"/>
                    </a:cubicBezTo>
                    <a:cubicBezTo>
                      <a:pt x="16" y="4"/>
                      <a:pt x="19" y="5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4"/>
                      <a:pt x="21" y="2"/>
                      <a:pt x="19" y="2"/>
                    </a:cubicBezTo>
                    <a:cubicBezTo>
                      <a:pt x="17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Freeform: Shape 49"/>
              <p:cNvSpPr/>
              <p:nvPr/>
            </p:nvSpPr>
            <p:spPr bwMode="auto">
              <a:xfrm>
                <a:off x="3236913" y="3681413"/>
                <a:ext cx="106363" cy="41275"/>
              </a:xfrm>
              <a:custGeom>
                <a:cxnLst>
                  <a:cxn ang="0">
                    <a:pos x="0" y="4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9" y="4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5"/>
                      <a:pt x="7" y="4"/>
                      <a:pt x="9" y="4"/>
                    </a:cubicBezTo>
                    <a:cubicBezTo>
                      <a:pt x="12" y="4"/>
                      <a:pt x="14" y="5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2" y="0"/>
                      <a:pt x="9" y="0"/>
                    </a:cubicBezTo>
                    <a:cubicBezTo>
                      <a:pt x="6" y="0"/>
                      <a:pt x="3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9" name="Freeform: Shape 50"/>
              <p:cNvSpPr/>
              <p:nvPr/>
            </p:nvSpPr>
            <p:spPr bwMode="auto">
              <a:xfrm>
                <a:off x="3254375" y="3711575"/>
                <a:ext cx="71438" cy="30163"/>
              </a:xfrm>
              <a:custGeom>
                <a:cxnLst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0" y="5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0" y="3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51"/>
            <p:cNvGrpSpPr/>
            <p:nvPr/>
          </p:nvGrpSpPr>
          <p:grpSpPr>
            <a:xfrm>
              <a:off x="2923854" y="2298716"/>
              <a:ext cx="234815" cy="266474"/>
              <a:chOff x="2824163" y="2328863"/>
              <a:chExt cx="141288" cy="160337"/>
            </a:xfrm>
            <a:solidFill>
              <a:schemeClr val="accent6"/>
            </a:solidFill>
          </p:grpSpPr>
          <p:sp>
            <p:nvSpPr>
              <p:cNvPr id="142" name="Oval 52"/>
              <p:cNvSpPr/>
              <p:nvPr/>
            </p:nvSpPr>
            <p:spPr bwMode="auto">
              <a:xfrm>
                <a:off x="2865438" y="2328863"/>
                <a:ext cx="65088" cy="603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3" name="Freeform: Shape 53"/>
              <p:cNvSpPr/>
              <p:nvPr/>
            </p:nvSpPr>
            <p:spPr bwMode="auto">
              <a:xfrm>
                <a:off x="2824163" y="2400300"/>
                <a:ext cx="141288" cy="88900"/>
              </a:xfrm>
              <a:custGeom>
                <a:cxnLst>
                  <a:cxn ang="0">
                    <a:pos x="23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5"/>
                  </a:cxn>
                  <a:cxn ang="0">
                    <a:pos x="13" y="10"/>
                  </a:cxn>
                  <a:cxn ang="0">
                    <a:pos x="10" y="5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" y="3"/>
                  </a:cxn>
                  <a:cxn ang="0">
                    <a:pos x="0" y="15"/>
                  </a:cxn>
                  <a:cxn ang="0">
                    <a:pos x="4" y="15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5" y="15"/>
                  </a:cxn>
                  <a:cxn ang="0">
                    <a:pos x="19" y="15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20" y="6"/>
                  </a:cxn>
                  <a:cxn ang="0">
                    <a:pos x="20" y="15"/>
                  </a:cxn>
                  <a:cxn ang="0">
                    <a:pos x="23" y="15"/>
                  </a:cxn>
                  <a:cxn ang="0">
                    <a:pos x="23" y="3"/>
                  </a:cxn>
                </a:cxnLst>
                <a:rect l="0" t="0" r="r" b="b"/>
                <a:pathLst>
                  <a:path w="24" h="15">
                    <a:moveTo>
                      <a:pt x="23" y="3"/>
                    </a:moveTo>
                    <a:cubicBezTo>
                      <a:pt x="22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3"/>
                    </a:cubicBezTo>
                    <a:cubicBezTo>
                      <a:pt x="0" y="4"/>
                      <a:pt x="0" y="10"/>
                      <a:pt x="0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0"/>
                      <a:pt x="24" y="4"/>
                      <a:pt x="2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4" name="Freeform: Shape 54"/>
              <p:cNvSpPr/>
              <p:nvPr/>
            </p:nvSpPr>
            <p:spPr bwMode="auto">
              <a:xfrm>
                <a:off x="2889250" y="2400300"/>
                <a:ext cx="17463" cy="58738"/>
              </a:xfrm>
              <a:custGeom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" y="7"/>
                  </a:cxn>
                  <a:cxn ang="0">
                    <a:pos x="2" y="1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55"/>
            <p:cNvGrpSpPr/>
            <p:nvPr/>
          </p:nvGrpSpPr>
          <p:grpSpPr>
            <a:xfrm>
              <a:off x="3364838" y="1135004"/>
              <a:ext cx="282305" cy="205792"/>
              <a:chOff x="3273425" y="1249363"/>
              <a:chExt cx="169863" cy="123825"/>
            </a:xfrm>
            <a:solidFill>
              <a:schemeClr val="accent1"/>
            </a:solidFill>
          </p:grpSpPr>
          <p:sp>
            <p:nvSpPr>
              <p:cNvPr id="139" name="Freeform: Shape 56"/>
              <p:cNvSpPr/>
              <p:nvPr/>
            </p:nvSpPr>
            <p:spPr bwMode="auto">
              <a:xfrm>
                <a:off x="3273425" y="1249363"/>
                <a:ext cx="169863" cy="123825"/>
              </a:xfrm>
              <a:custGeom>
                <a:cxnLst>
                  <a:cxn ang="0">
                    <a:pos x="26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15"/>
                  </a:cxn>
                  <a:cxn ang="0">
                    <a:pos x="3" y="18"/>
                  </a:cxn>
                  <a:cxn ang="0">
                    <a:pos x="10" y="18"/>
                  </a:cxn>
                  <a:cxn ang="0">
                    <a:pos x="9" y="19"/>
                  </a:cxn>
                  <a:cxn ang="0">
                    <a:pos x="5" y="19"/>
                  </a:cxn>
                  <a:cxn ang="0">
                    <a:pos x="3" y="20"/>
                  </a:cxn>
                  <a:cxn ang="0">
                    <a:pos x="5" y="21"/>
                  </a:cxn>
                  <a:cxn ang="0">
                    <a:pos x="24" y="21"/>
                  </a:cxn>
                  <a:cxn ang="0">
                    <a:pos x="26" y="20"/>
                  </a:cxn>
                  <a:cxn ang="0">
                    <a:pos x="24" y="19"/>
                  </a:cxn>
                  <a:cxn ang="0">
                    <a:pos x="20" y="19"/>
                  </a:cxn>
                  <a:cxn ang="0">
                    <a:pos x="19" y="18"/>
                  </a:cxn>
                  <a:cxn ang="0">
                    <a:pos x="26" y="18"/>
                  </a:cxn>
                  <a:cxn ang="0">
                    <a:pos x="29" y="15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7" y="15"/>
                  </a:cxn>
                  <a:cxn ang="0">
                    <a:pos x="26" y="16"/>
                  </a:cxn>
                  <a:cxn ang="0">
                    <a:pos x="3" y="16"/>
                  </a:cxn>
                  <a:cxn ang="0">
                    <a:pos x="2" y="15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6" y="1"/>
                  </a:cxn>
                  <a:cxn ang="0">
                    <a:pos x="27" y="2"/>
                  </a:cxn>
                  <a:cxn ang="0">
                    <a:pos x="27" y="15"/>
                  </a:cxn>
                </a:cxnLst>
                <a:rect l="0" t="0" r="r" b="b"/>
                <a:pathLst>
                  <a:path w="28" h="21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8"/>
                      <a:pt x="3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3" y="19"/>
                      <a:pt x="3" y="20"/>
                    </a:cubicBezTo>
                    <a:cubicBezTo>
                      <a:pt x="3" y="20"/>
                      <a:pt x="4" y="21"/>
                      <a:pt x="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0"/>
                      <a:pt x="26" y="20"/>
                    </a:cubicBezTo>
                    <a:cubicBezTo>
                      <a:pt x="26" y="19"/>
                      <a:pt x="25" y="19"/>
                      <a:pt x="24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1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8"/>
                      <a:pt x="29" y="17"/>
                      <a:pt x="29" y="15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lose/>
                    <a:moveTo>
                      <a:pt x="27" y="15"/>
                    </a:moveTo>
                    <a:cubicBezTo>
                      <a:pt x="27" y="16"/>
                      <a:pt x="27" y="16"/>
                      <a:pt x="26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7" y="2"/>
                      <a:pt x="27" y="2"/>
                    </a:cubicBezTo>
                    <a:lnTo>
                      <a:pt x="27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Freeform: Shape 57"/>
              <p:cNvSpPr/>
              <p:nvPr/>
            </p:nvSpPr>
            <p:spPr bwMode="auto">
              <a:xfrm>
                <a:off x="3325813" y="1260475"/>
                <a:ext cx="76200" cy="77788"/>
              </a:xfrm>
              <a:custGeom>
                <a:cxnLst>
                  <a:cxn ang="0">
                    <a:pos x="2" y="13"/>
                  </a:cxn>
                  <a:cxn ang="0">
                    <a:pos x="0" y="1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12" y="5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1" y="7"/>
                  </a:cxn>
                  <a:cxn ang="0">
                    <a:pos x="2" y="2"/>
                  </a:cxn>
                </a:cxnLst>
                <a:rect l="0" t="0" r="r" b="b"/>
                <a:pathLst>
                  <a:path w="13" h="13">
                    <a:moveTo>
                      <a:pt x="2" y="13"/>
                    </a:moveTo>
                    <a:cubicBezTo>
                      <a:pt x="1" y="13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3" y="7"/>
                      <a:pt x="12" y="8"/>
                      <a:pt x="12" y="8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2" y="13"/>
                      <a:pt x="2" y="13"/>
                    </a:cubicBezTo>
                    <a:close/>
                    <a:moveTo>
                      <a:pt x="2" y="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1" y="7"/>
                      <a:pt x="11" y="7"/>
                      <a:pt x="11" y="7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Freeform: Shape 58"/>
              <p:cNvSpPr/>
              <p:nvPr/>
            </p:nvSpPr>
            <p:spPr bwMode="auto">
              <a:xfrm>
                <a:off x="3343275" y="1273175"/>
                <a:ext cx="41275" cy="52388"/>
              </a:xfrm>
              <a:custGeom>
                <a:cxnLst>
                  <a:cxn ang="0">
                    <a:pos x="0" y="33"/>
                  </a:cxn>
                  <a:cxn ang="0">
                    <a:pos x="0" y="0"/>
                  </a:cxn>
                  <a:cxn ang="0">
                    <a:pos x="26" y="18"/>
                  </a:cxn>
                  <a:cxn ang="0">
                    <a:pos x="0" y="33"/>
                  </a:cxn>
                  <a:cxn ang="0">
                    <a:pos x="0" y="3"/>
                  </a:cxn>
                  <a:cxn ang="0">
                    <a:pos x="0" y="29"/>
                  </a:cxn>
                  <a:cxn ang="0">
                    <a:pos x="23" y="18"/>
                  </a:cxn>
                  <a:cxn ang="0">
                    <a:pos x="0" y="3"/>
                  </a:cxn>
                </a:cxnLst>
                <a:rect l="0" t="0" r="r" b="b"/>
                <a:pathLst>
                  <a:path w="26" h="33">
                    <a:moveTo>
                      <a:pt x="0" y="33"/>
                    </a:moveTo>
                    <a:lnTo>
                      <a:pt x="0" y="0"/>
                    </a:lnTo>
                    <a:lnTo>
                      <a:pt x="26" y="18"/>
                    </a:lnTo>
                    <a:lnTo>
                      <a:pt x="0" y="33"/>
                    </a:lnTo>
                    <a:close/>
                    <a:moveTo>
                      <a:pt x="0" y="3"/>
                    </a:moveTo>
                    <a:lnTo>
                      <a:pt x="0" y="29"/>
                    </a:lnTo>
                    <a:lnTo>
                      <a:pt x="23" y="18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59"/>
            <p:cNvGrpSpPr/>
            <p:nvPr/>
          </p:nvGrpSpPr>
          <p:grpSpPr>
            <a:xfrm>
              <a:off x="3609905" y="1657247"/>
              <a:ext cx="1925066" cy="1932132"/>
              <a:chOff x="3406775" y="1066800"/>
              <a:chExt cx="3027363" cy="3038475"/>
            </a:xfrm>
          </p:grpSpPr>
          <p:sp>
            <p:nvSpPr>
              <p:cNvPr id="47" name="Oval 60"/>
              <p:cNvSpPr/>
              <p:nvPr/>
            </p:nvSpPr>
            <p:spPr bwMode="auto">
              <a:xfrm>
                <a:off x="3406775" y="1066800"/>
                <a:ext cx="3027363" cy="30384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61"/>
              <p:cNvSpPr/>
              <p:nvPr/>
            </p:nvSpPr>
            <p:spPr bwMode="auto">
              <a:xfrm>
                <a:off x="3751263" y="1598613"/>
                <a:ext cx="26988" cy="36513"/>
              </a:xfrm>
              <a:custGeom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62"/>
              <p:cNvSpPr/>
              <p:nvPr/>
            </p:nvSpPr>
            <p:spPr bwMode="auto">
              <a:xfrm>
                <a:off x="5440363" y="1196975"/>
                <a:ext cx="55563" cy="28575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63"/>
              <p:cNvSpPr/>
              <p:nvPr/>
            </p:nvSpPr>
            <p:spPr bwMode="auto">
              <a:xfrm>
                <a:off x="5430838" y="1196975"/>
                <a:ext cx="28575" cy="19050"/>
              </a:xfrm>
              <a:custGeom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64"/>
              <p:cNvSpPr/>
              <p:nvPr/>
            </p:nvSpPr>
            <p:spPr bwMode="auto">
              <a:xfrm>
                <a:off x="5402263" y="1206500"/>
                <a:ext cx="38100" cy="9525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65"/>
              <p:cNvSpPr/>
              <p:nvPr/>
            </p:nvSpPr>
            <p:spPr bwMode="auto">
              <a:xfrm>
                <a:off x="5160963" y="1235075"/>
                <a:ext cx="47625" cy="17463"/>
              </a:xfrm>
              <a:custGeom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66"/>
              <p:cNvSpPr/>
              <p:nvPr/>
            </p:nvSpPr>
            <p:spPr bwMode="auto">
              <a:xfrm>
                <a:off x="6330951" y="2735263"/>
                <a:ext cx="84138" cy="195263"/>
              </a:xfrm>
              <a:custGeom>
                <a:cxnLst>
                  <a:cxn ang="0">
                    <a:pos x="9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6" y="6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15"/>
                  </a:cxn>
                  <a:cxn ang="0">
                    <a:pos x="5" y="13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21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67"/>
              <p:cNvSpPr/>
              <p:nvPr/>
            </p:nvSpPr>
            <p:spPr bwMode="auto">
              <a:xfrm>
                <a:off x="6256338" y="2930525"/>
                <a:ext cx="74613" cy="38100"/>
              </a:xfrm>
              <a:custGeom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68"/>
              <p:cNvSpPr/>
              <p:nvPr/>
            </p:nvSpPr>
            <p:spPr bwMode="auto">
              <a:xfrm>
                <a:off x="6350001" y="2846388"/>
                <a:ext cx="1588" cy="9525"/>
              </a:xfrm>
              <a:custGeom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69"/>
              <p:cNvSpPr/>
              <p:nvPr/>
            </p:nvSpPr>
            <p:spPr bwMode="auto">
              <a:xfrm>
                <a:off x="6340476" y="2865438"/>
                <a:ext cx="9525" cy="9525"/>
              </a:xfrm>
              <a:custGeom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70"/>
              <p:cNvSpPr/>
              <p:nvPr/>
            </p:nvSpPr>
            <p:spPr bwMode="auto">
              <a:xfrm>
                <a:off x="6330951" y="2855913"/>
                <a:ext cx="9525" cy="28575"/>
              </a:xfrm>
              <a:custGeom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71"/>
              <p:cNvSpPr/>
              <p:nvPr/>
            </p:nvSpPr>
            <p:spPr bwMode="auto">
              <a:xfrm>
                <a:off x="6265863" y="2641600"/>
                <a:ext cx="74613" cy="223838"/>
              </a:xfrm>
              <a:custGeom>
                <a:cxnLst>
                  <a:cxn ang="0">
                    <a:pos x="3" y="0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1" y="12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1" y="17"/>
                  </a:cxn>
                  <a:cxn ang="0">
                    <a:pos x="2" y="19"/>
                  </a:cxn>
                  <a:cxn ang="0">
                    <a:pos x="1" y="21"/>
                  </a:cxn>
                  <a:cxn ang="0">
                    <a:pos x="1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4" y="24"/>
                  </a:cxn>
                  <a:cxn ang="0">
                    <a:pos x="5" y="23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7" y="10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24">
                    <a:moveTo>
                      <a:pt x="3" y="0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1" y="12"/>
                    </a:cubicBezTo>
                    <a:cubicBezTo>
                      <a:pt x="0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6"/>
                      <a:pt x="1" y="17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1" y="21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1" y="24"/>
                      <a:pt x="1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1"/>
                      <a:pt x="7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0"/>
                      <a:pt x="6" y="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72"/>
              <p:cNvSpPr/>
              <p:nvPr/>
            </p:nvSpPr>
            <p:spPr bwMode="auto">
              <a:xfrm>
                <a:off x="5291138" y="3359150"/>
                <a:ext cx="103188" cy="130175"/>
              </a:xfrm>
              <a:custGeom>
                <a:cxnLst>
                  <a:cxn ang="0">
                    <a:pos x="11" y="0"/>
                  </a:cxn>
                  <a:cxn ang="0">
                    <a:pos x="8" y="1"/>
                  </a:cxn>
                  <a:cxn ang="0">
                    <a:pos x="7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8" y="9"/>
                  </a:cxn>
                  <a:cxn ang="0">
                    <a:pos x="6" y="8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cubicBezTo>
                      <a:pt x="10" y="0"/>
                      <a:pt x="8" y="1"/>
                      <a:pt x="8" y="1"/>
                    </a:cubicBezTo>
                    <a:cubicBezTo>
                      <a:pt x="8" y="1"/>
                      <a:pt x="7" y="3"/>
                      <a:pt x="7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5" y="11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73"/>
              <p:cNvSpPr/>
              <p:nvPr/>
            </p:nvSpPr>
            <p:spPr bwMode="auto">
              <a:xfrm>
                <a:off x="5338763" y="3471863"/>
                <a:ext cx="73025" cy="120650"/>
              </a:xfrm>
              <a:custGeom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8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8" y="11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4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3" y="0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74"/>
              <p:cNvSpPr/>
              <p:nvPr/>
            </p:nvSpPr>
            <p:spPr bwMode="auto">
              <a:xfrm>
                <a:off x="6238876" y="2949575"/>
                <a:ext cx="17463" cy="19050"/>
              </a:xfrm>
              <a:custGeom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75"/>
              <p:cNvSpPr/>
              <p:nvPr/>
            </p:nvSpPr>
            <p:spPr bwMode="auto">
              <a:xfrm>
                <a:off x="6229351" y="2940050"/>
                <a:ext cx="9525" cy="9525"/>
              </a:xfrm>
              <a:custGeom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76"/>
              <p:cNvSpPr/>
              <p:nvPr/>
            </p:nvSpPr>
            <p:spPr bwMode="auto">
              <a:xfrm>
                <a:off x="6210301" y="2959100"/>
                <a:ext cx="19050" cy="17463"/>
              </a:xfrm>
              <a:custGeom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77"/>
              <p:cNvSpPr/>
              <p:nvPr/>
            </p:nvSpPr>
            <p:spPr bwMode="auto">
              <a:xfrm>
                <a:off x="6200776" y="2930525"/>
                <a:ext cx="19050" cy="19050"/>
              </a:xfrm>
              <a:custGeom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78"/>
              <p:cNvSpPr/>
              <p:nvPr/>
            </p:nvSpPr>
            <p:spPr bwMode="auto">
              <a:xfrm>
                <a:off x="5541963" y="3089275"/>
                <a:ext cx="65088" cy="36513"/>
              </a:xfrm>
              <a:custGeom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Rectangle 79"/>
              <p:cNvSpPr/>
              <p:nvPr/>
            </p:nvSpPr>
            <p:spPr bwMode="auto">
              <a:xfrm>
                <a:off x="6415088" y="2408238"/>
                <a:ext cx="1588" cy="1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80"/>
              <p:cNvSpPr/>
              <p:nvPr/>
            </p:nvSpPr>
            <p:spPr bwMode="auto">
              <a:xfrm>
                <a:off x="6415088" y="2408238"/>
                <a:ext cx="1588" cy="1588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81"/>
              <p:cNvSpPr/>
              <p:nvPr/>
            </p:nvSpPr>
            <p:spPr bwMode="auto">
              <a:xfrm>
                <a:off x="3556002" y="1327150"/>
                <a:ext cx="1243013" cy="2638425"/>
              </a:xfrm>
              <a:custGeom>
                <a:cxnLst>
                  <a:cxn ang="0">
                    <a:pos x="28" y="24"/>
                  </a:cxn>
                  <a:cxn ang="0">
                    <a:pos x="21" y="35"/>
                  </a:cxn>
                  <a:cxn ang="0">
                    <a:pos x="27" y="27"/>
                  </a:cxn>
                  <a:cxn ang="0">
                    <a:pos x="2" y="107"/>
                  </a:cxn>
                  <a:cxn ang="0">
                    <a:pos x="5" y="114"/>
                  </a:cxn>
                  <a:cxn ang="0">
                    <a:pos x="8" y="128"/>
                  </a:cxn>
                  <a:cxn ang="0">
                    <a:pos x="24" y="147"/>
                  </a:cxn>
                  <a:cxn ang="0">
                    <a:pos x="33" y="157"/>
                  </a:cxn>
                  <a:cxn ang="0">
                    <a:pos x="42" y="165"/>
                  </a:cxn>
                  <a:cxn ang="0">
                    <a:pos x="42" y="185"/>
                  </a:cxn>
                  <a:cxn ang="0">
                    <a:pos x="42" y="192"/>
                  </a:cxn>
                  <a:cxn ang="0">
                    <a:pos x="65" y="219"/>
                  </a:cxn>
                  <a:cxn ang="0">
                    <a:pos x="77" y="261"/>
                  </a:cxn>
                  <a:cxn ang="0">
                    <a:pos x="82" y="271"/>
                  </a:cxn>
                  <a:cxn ang="0">
                    <a:pos x="86" y="277"/>
                  </a:cxn>
                  <a:cxn ang="0">
                    <a:pos x="92" y="281"/>
                  </a:cxn>
                  <a:cxn ang="0">
                    <a:pos x="90" y="275"/>
                  </a:cxn>
                  <a:cxn ang="0">
                    <a:pos x="89" y="265"/>
                  </a:cxn>
                  <a:cxn ang="0">
                    <a:pos x="96" y="253"/>
                  </a:cxn>
                  <a:cxn ang="0">
                    <a:pos x="104" y="245"/>
                  </a:cxn>
                  <a:cxn ang="0">
                    <a:pos x="120" y="230"/>
                  </a:cxn>
                  <a:cxn ang="0">
                    <a:pos x="125" y="214"/>
                  </a:cxn>
                  <a:cxn ang="0">
                    <a:pos x="133" y="197"/>
                  </a:cxn>
                  <a:cxn ang="0">
                    <a:pos x="103" y="185"/>
                  </a:cxn>
                  <a:cxn ang="0">
                    <a:pos x="95" y="175"/>
                  </a:cxn>
                  <a:cxn ang="0">
                    <a:pos x="88" y="171"/>
                  </a:cxn>
                  <a:cxn ang="0">
                    <a:pos x="82" y="169"/>
                  </a:cxn>
                  <a:cxn ang="0">
                    <a:pos x="72" y="160"/>
                  </a:cxn>
                  <a:cxn ang="0">
                    <a:pos x="57" y="158"/>
                  </a:cxn>
                  <a:cxn ang="0">
                    <a:pos x="45" y="161"/>
                  </a:cxn>
                  <a:cxn ang="0">
                    <a:pos x="32" y="143"/>
                  </a:cxn>
                  <a:cxn ang="0">
                    <a:pos x="25" y="136"/>
                  </a:cxn>
                  <a:cxn ang="0">
                    <a:pos x="24" y="110"/>
                  </a:cxn>
                  <a:cxn ang="0">
                    <a:pos x="37" y="111"/>
                  </a:cxn>
                  <a:cxn ang="0">
                    <a:pos x="45" y="120"/>
                  </a:cxn>
                  <a:cxn ang="0">
                    <a:pos x="54" y="93"/>
                  </a:cxn>
                  <a:cxn ang="0">
                    <a:pos x="67" y="84"/>
                  </a:cxn>
                  <a:cxn ang="0">
                    <a:pos x="76" y="83"/>
                  </a:cxn>
                  <a:cxn ang="0">
                    <a:pos x="86" y="76"/>
                  </a:cxn>
                  <a:cxn ang="0">
                    <a:pos x="73" y="71"/>
                  </a:cxn>
                  <a:cxn ang="0">
                    <a:pos x="92" y="65"/>
                  </a:cxn>
                  <a:cxn ang="0">
                    <a:pos x="96" y="57"/>
                  </a:cxn>
                  <a:cxn ang="0">
                    <a:pos x="92" y="41"/>
                  </a:cxn>
                  <a:cxn ang="0">
                    <a:pos x="79" y="35"/>
                  </a:cxn>
                  <a:cxn ang="0">
                    <a:pos x="59" y="60"/>
                  </a:cxn>
                  <a:cxn ang="0">
                    <a:pos x="52" y="40"/>
                  </a:cxn>
                  <a:cxn ang="0">
                    <a:pos x="70" y="25"/>
                  </a:cxn>
                  <a:cxn ang="0">
                    <a:pos x="76" y="23"/>
                  </a:cxn>
                  <a:cxn ang="0">
                    <a:pos x="81" y="15"/>
                  </a:cxn>
                  <a:cxn ang="0">
                    <a:pos x="77" y="16"/>
                  </a:cxn>
                  <a:cxn ang="0">
                    <a:pos x="76" y="14"/>
                  </a:cxn>
                  <a:cxn ang="0">
                    <a:pos x="74" y="10"/>
                  </a:cxn>
                  <a:cxn ang="0">
                    <a:pos x="66" y="18"/>
                  </a:cxn>
                  <a:cxn ang="0">
                    <a:pos x="55" y="14"/>
                  </a:cxn>
                  <a:cxn ang="0">
                    <a:pos x="56" y="7"/>
                  </a:cxn>
                  <a:cxn ang="0">
                    <a:pos x="56" y="1"/>
                  </a:cxn>
                </a:cxnLst>
                <a:rect l="0" t="0" r="r" b="b"/>
                <a:pathLst>
                  <a:path w="134" h="283">
                    <a:moveTo>
                      <a:pt x="57" y="0"/>
                    </a:moveTo>
                    <a:cubicBezTo>
                      <a:pt x="57" y="0"/>
                      <a:pt x="56" y="0"/>
                      <a:pt x="56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2"/>
                      <a:pt x="54" y="2"/>
                      <a:pt x="53" y="3"/>
                    </a:cubicBezTo>
                    <a:cubicBezTo>
                      <a:pt x="50" y="5"/>
                      <a:pt x="47" y="7"/>
                      <a:pt x="44" y="10"/>
                    </a:cubicBezTo>
                    <a:cubicBezTo>
                      <a:pt x="39" y="14"/>
                      <a:pt x="34" y="18"/>
                      <a:pt x="28" y="24"/>
                    </a:cubicBezTo>
                    <a:cubicBezTo>
                      <a:pt x="28" y="25"/>
                      <a:pt x="27" y="25"/>
                      <a:pt x="27" y="26"/>
                    </a:cubicBezTo>
                    <a:cubicBezTo>
                      <a:pt x="24" y="29"/>
                      <a:pt x="24" y="29"/>
                      <a:pt x="22" y="31"/>
                    </a:cubicBezTo>
                    <a:cubicBezTo>
                      <a:pt x="22" y="32"/>
                      <a:pt x="22" y="32"/>
                      <a:pt x="2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4"/>
                      <a:pt x="21" y="34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2" y="34"/>
                      <a:pt x="22" y="33"/>
                      <a:pt x="22" y="33"/>
                    </a:cubicBezTo>
                    <a:cubicBezTo>
                      <a:pt x="24" y="30"/>
                      <a:pt x="24" y="29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1" y="39"/>
                      <a:pt x="18" y="52"/>
                      <a:pt x="11" y="63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0" y="91"/>
                      <a:pt x="0" y="91"/>
                      <a:pt x="2" y="107"/>
                    </a:cubicBezTo>
                    <a:cubicBezTo>
                      <a:pt x="2" y="107"/>
                      <a:pt x="1" y="120"/>
                      <a:pt x="4" y="122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4" y="119"/>
                      <a:pt x="3" y="108"/>
                      <a:pt x="3" y="103"/>
                    </a:cubicBezTo>
                    <a:cubicBezTo>
                      <a:pt x="3" y="102"/>
                      <a:pt x="4" y="102"/>
                      <a:pt x="4" y="102"/>
                    </a:cubicBezTo>
                    <a:cubicBezTo>
                      <a:pt x="4" y="105"/>
                      <a:pt x="4" y="106"/>
                      <a:pt x="4" y="110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6" y="118"/>
                      <a:pt x="7" y="121"/>
                      <a:pt x="8" y="125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12" y="139"/>
                      <a:pt x="16" y="141"/>
                      <a:pt x="17" y="142"/>
                    </a:cubicBezTo>
                    <a:cubicBezTo>
                      <a:pt x="17" y="141"/>
                      <a:pt x="18" y="141"/>
                      <a:pt x="18" y="141"/>
                    </a:cubicBezTo>
                    <a:cubicBezTo>
                      <a:pt x="19" y="141"/>
                      <a:pt x="19" y="141"/>
                      <a:pt x="24" y="147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3" y="157"/>
                      <a:pt x="33" y="157"/>
                      <a:pt x="33" y="157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5" y="159"/>
                      <a:pt x="35" y="159"/>
                      <a:pt x="35" y="159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41" y="165"/>
                      <a:pt x="41" y="165"/>
                      <a:pt x="41" y="165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1" y="162"/>
                      <a:pt x="41" y="162"/>
                      <a:pt x="41" y="162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4" y="165"/>
                      <a:pt x="44" y="165"/>
                      <a:pt x="44" y="165"/>
                    </a:cubicBezTo>
                    <a:cubicBezTo>
                      <a:pt x="48" y="170"/>
                      <a:pt x="46" y="175"/>
                      <a:pt x="46" y="176"/>
                    </a:cubicBezTo>
                    <a:cubicBezTo>
                      <a:pt x="45" y="175"/>
                      <a:pt x="45" y="175"/>
                      <a:pt x="44" y="175"/>
                    </a:cubicBezTo>
                    <a:cubicBezTo>
                      <a:pt x="42" y="180"/>
                      <a:pt x="42" y="180"/>
                      <a:pt x="42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3" y="187"/>
                      <a:pt x="42" y="188"/>
                      <a:pt x="42" y="189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3"/>
                      <a:pt x="42" y="193"/>
                      <a:pt x="43" y="193"/>
                    </a:cubicBezTo>
                    <a:cubicBezTo>
                      <a:pt x="46" y="196"/>
                      <a:pt x="53" y="209"/>
                      <a:pt x="53" y="209"/>
                    </a:cubicBezTo>
                    <a:cubicBezTo>
                      <a:pt x="55" y="215"/>
                      <a:pt x="62" y="214"/>
                      <a:pt x="65" y="219"/>
                    </a:cubicBezTo>
                    <a:cubicBezTo>
                      <a:pt x="65" y="220"/>
                      <a:pt x="67" y="227"/>
                      <a:pt x="69" y="240"/>
                    </a:cubicBezTo>
                    <a:cubicBezTo>
                      <a:pt x="69" y="245"/>
                      <a:pt x="71" y="249"/>
                      <a:pt x="72" y="253"/>
                    </a:cubicBezTo>
                    <a:cubicBezTo>
                      <a:pt x="73" y="256"/>
                      <a:pt x="73" y="256"/>
                      <a:pt x="73" y="256"/>
                    </a:cubicBezTo>
                    <a:cubicBezTo>
                      <a:pt x="73" y="256"/>
                      <a:pt x="74" y="260"/>
                      <a:pt x="76" y="263"/>
                    </a:cubicBezTo>
                    <a:cubicBezTo>
                      <a:pt x="76" y="261"/>
                      <a:pt x="76" y="261"/>
                      <a:pt x="76" y="261"/>
                    </a:cubicBezTo>
                    <a:cubicBezTo>
                      <a:pt x="77" y="261"/>
                      <a:pt x="77" y="261"/>
                      <a:pt x="77" y="261"/>
                    </a:cubicBezTo>
                    <a:cubicBezTo>
                      <a:pt x="78" y="263"/>
                      <a:pt x="79" y="265"/>
                      <a:pt x="80" y="267"/>
                    </a:cubicBezTo>
                    <a:cubicBezTo>
                      <a:pt x="78" y="267"/>
                      <a:pt x="78" y="267"/>
                      <a:pt x="78" y="267"/>
                    </a:cubicBezTo>
                    <a:cubicBezTo>
                      <a:pt x="78" y="269"/>
                      <a:pt x="78" y="269"/>
                      <a:pt x="78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1" y="271"/>
                      <a:pt x="81" y="271"/>
                      <a:pt x="81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2"/>
                      <a:pt x="82" y="272"/>
                      <a:pt x="82" y="272"/>
                    </a:cubicBezTo>
                    <a:cubicBezTo>
                      <a:pt x="80" y="271"/>
                      <a:pt x="80" y="271"/>
                      <a:pt x="80" y="271"/>
                    </a:cubicBezTo>
                    <a:cubicBezTo>
                      <a:pt x="81" y="272"/>
                      <a:pt x="81" y="272"/>
                      <a:pt x="81" y="272"/>
                    </a:cubicBezTo>
                    <a:cubicBezTo>
                      <a:pt x="83" y="274"/>
                      <a:pt x="83" y="274"/>
                      <a:pt x="83" y="274"/>
                    </a:cubicBezTo>
                    <a:cubicBezTo>
                      <a:pt x="85" y="276"/>
                      <a:pt x="85" y="276"/>
                      <a:pt x="85" y="276"/>
                    </a:cubicBezTo>
                    <a:cubicBezTo>
                      <a:pt x="86" y="277"/>
                      <a:pt x="86" y="277"/>
                      <a:pt x="86" y="277"/>
                    </a:cubicBezTo>
                    <a:cubicBezTo>
                      <a:pt x="87" y="278"/>
                      <a:pt x="87" y="278"/>
                      <a:pt x="87" y="278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90" y="279"/>
                      <a:pt x="90" y="279"/>
                      <a:pt x="90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93" y="281"/>
                      <a:pt x="93" y="281"/>
                      <a:pt x="93" y="281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94" y="282"/>
                      <a:pt x="94" y="282"/>
                      <a:pt x="94" y="282"/>
                    </a:cubicBezTo>
                    <a:cubicBezTo>
                      <a:pt x="96" y="283"/>
                      <a:pt x="96" y="283"/>
                      <a:pt x="96" y="283"/>
                    </a:cubicBezTo>
                    <a:cubicBezTo>
                      <a:pt x="100" y="282"/>
                      <a:pt x="100" y="282"/>
                      <a:pt x="100" y="282"/>
                    </a:cubicBezTo>
                    <a:cubicBezTo>
                      <a:pt x="94" y="279"/>
                      <a:pt x="94" y="279"/>
                      <a:pt x="94" y="279"/>
                    </a:cubicBezTo>
                    <a:cubicBezTo>
                      <a:pt x="91" y="277"/>
                      <a:pt x="91" y="277"/>
                      <a:pt x="91" y="277"/>
                    </a:cubicBezTo>
                    <a:cubicBezTo>
                      <a:pt x="90" y="275"/>
                      <a:pt x="90" y="275"/>
                      <a:pt x="90" y="27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1" y="272"/>
                      <a:pt x="91" y="272"/>
                      <a:pt x="91" y="272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1" y="271"/>
                      <a:pt x="90" y="270"/>
                    </a:cubicBezTo>
                    <a:cubicBezTo>
                      <a:pt x="89" y="269"/>
                      <a:pt x="88" y="269"/>
                      <a:pt x="87" y="268"/>
                    </a:cubicBezTo>
                    <a:cubicBezTo>
                      <a:pt x="88" y="267"/>
                      <a:pt x="89" y="266"/>
                      <a:pt x="89" y="265"/>
                    </a:cubicBezTo>
                    <a:cubicBezTo>
                      <a:pt x="89" y="262"/>
                      <a:pt x="89" y="262"/>
                      <a:pt x="89" y="262"/>
                    </a:cubicBezTo>
                    <a:cubicBezTo>
                      <a:pt x="87" y="260"/>
                      <a:pt x="87" y="260"/>
                      <a:pt x="87" y="260"/>
                    </a:cubicBezTo>
                    <a:cubicBezTo>
                      <a:pt x="90" y="261"/>
                      <a:pt x="90" y="261"/>
                      <a:pt x="90" y="261"/>
                    </a:cubicBezTo>
                    <a:cubicBezTo>
                      <a:pt x="90" y="260"/>
                      <a:pt x="91" y="259"/>
                      <a:pt x="91" y="258"/>
                    </a:cubicBezTo>
                    <a:cubicBezTo>
                      <a:pt x="97" y="257"/>
                      <a:pt x="97" y="257"/>
                      <a:pt x="98" y="255"/>
                    </a:cubicBezTo>
                    <a:cubicBezTo>
                      <a:pt x="96" y="253"/>
                      <a:pt x="96" y="253"/>
                      <a:pt x="96" y="253"/>
                    </a:cubicBezTo>
                    <a:cubicBezTo>
                      <a:pt x="95" y="251"/>
                      <a:pt x="95" y="251"/>
                      <a:pt x="95" y="251"/>
                    </a:cubicBezTo>
                    <a:cubicBezTo>
                      <a:pt x="93" y="250"/>
                      <a:pt x="93" y="250"/>
                      <a:pt x="93" y="250"/>
                    </a:cubicBezTo>
                    <a:cubicBezTo>
                      <a:pt x="94" y="249"/>
                      <a:pt x="94" y="249"/>
                      <a:pt x="94" y="249"/>
                    </a:cubicBezTo>
                    <a:cubicBezTo>
                      <a:pt x="95" y="250"/>
                      <a:pt x="97" y="251"/>
                      <a:pt x="99" y="251"/>
                    </a:cubicBezTo>
                    <a:cubicBezTo>
                      <a:pt x="103" y="248"/>
                      <a:pt x="103" y="248"/>
                      <a:pt x="104" y="246"/>
                    </a:cubicBezTo>
                    <a:cubicBezTo>
                      <a:pt x="104" y="246"/>
                      <a:pt x="104" y="245"/>
                      <a:pt x="104" y="245"/>
                    </a:cubicBezTo>
                    <a:cubicBezTo>
                      <a:pt x="105" y="243"/>
                      <a:pt x="105" y="243"/>
                      <a:pt x="105" y="243"/>
                    </a:cubicBezTo>
                    <a:cubicBezTo>
                      <a:pt x="108" y="240"/>
                      <a:pt x="108" y="240"/>
                      <a:pt x="108" y="240"/>
                    </a:cubicBezTo>
                    <a:cubicBezTo>
                      <a:pt x="108" y="238"/>
                      <a:pt x="108" y="236"/>
                      <a:pt x="107" y="234"/>
                    </a:cubicBezTo>
                    <a:cubicBezTo>
                      <a:pt x="111" y="233"/>
                      <a:pt x="111" y="233"/>
                      <a:pt x="111" y="233"/>
                    </a:cubicBezTo>
                    <a:cubicBezTo>
                      <a:pt x="114" y="231"/>
                      <a:pt x="114" y="231"/>
                      <a:pt x="114" y="231"/>
                    </a:cubicBezTo>
                    <a:cubicBezTo>
                      <a:pt x="116" y="231"/>
                      <a:pt x="118" y="231"/>
                      <a:pt x="120" y="230"/>
                    </a:cubicBezTo>
                    <a:cubicBezTo>
                      <a:pt x="124" y="224"/>
                      <a:pt x="124" y="223"/>
                      <a:pt x="125" y="220"/>
                    </a:cubicBezTo>
                    <a:cubicBezTo>
                      <a:pt x="125" y="219"/>
                      <a:pt x="125" y="219"/>
                      <a:pt x="125" y="219"/>
                    </a:cubicBezTo>
                    <a:cubicBezTo>
                      <a:pt x="125" y="219"/>
                      <a:pt x="125" y="219"/>
                      <a:pt x="125" y="218"/>
                    </a:cubicBezTo>
                    <a:cubicBezTo>
                      <a:pt x="125" y="218"/>
                      <a:pt x="125" y="217"/>
                      <a:pt x="125" y="217"/>
                    </a:cubicBezTo>
                    <a:cubicBezTo>
                      <a:pt x="125" y="216"/>
                      <a:pt x="125" y="216"/>
                      <a:pt x="125" y="216"/>
                    </a:cubicBezTo>
                    <a:cubicBezTo>
                      <a:pt x="125" y="215"/>
                      <a:pt x="125" y="215"/>
                      <a:pt x="125" y="214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8" y="211"/>
                      <a:pt x="128" y="211"/>
                      <a:pt x="128" y="211"/>
                    </a:cubicBezTo>
                    <a:cubicBezTo>
                      <a:pt x="134" y="201"/>
                      <a:pt x="134" y="201"/>
                      <a:pt x="134" y="201"/>
                    </a:cubicBezTo>
                    <a:cubicBezTo>
                      <a:pt x="134" y="199"/>
                      <a:pt x="133" y="198"/>
                      <a:pt x="133" y="197"/>
                    </a:cubicBezTo>
                    <a:cubicBezTo>
                      <a:pt x="127" y="196"/>
                      <a:pt x="122" y="190"/>
                      <a:pt x="117" y="190"/>
                    </a:cubicBezTo>
                    <a:cubicBezTo>
                      <a:pt x="115" y="190"/>
                      <a:pt x="113" y="190"/>
                      <a:pt x="111" y="19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110" y="188"/>
                      <a:pt x="108" y="187"/>
                      <a:pt x="106" y="186"/>
                    </a:cubicBezTo>
                    <a:cubicBezTo>
                      <a:pt x="104" y="188"/>
                      <a:pt x="104" y="188"/>
                      <a:pt x="102" y="188"/>
                    </a:cubicBezTo>
                    <a:cubicBezTo>
                      <a:pt x="102" y="187"/>
                      <a:pt x="102" y="186"/>
                      <a:pt x="103" y="185"/>
                    </a:cubicBezTo>
                    <a:cubicBezTo>
                      <a:pt x="100" y="184"/>
                      <a:pt x="100" y="184"/>
                      <a:pt x="100" y="184"/>
                    </a:cubicBezTo>
                    <a:cubicBezTo>
                      <a:pt x="98" y="187"/>
                      <a:pt x="98" y="187"/>
                      <a:pt x="98" y="187"/>
                    </a:cubicBezTo>
                    <a:cubicBezTo>
                      <a:pt x="97" y="185"/>
                      <a:pt x="97" y="185"/>
                      <a:pt x="97" y="185"/>
                    </a:cubicBezTo>
                    <a:cubicBezTo>
                      <a:pt x="98" y="184"/>
                      <a:pt x="99" y="183"/>
                      <a:pt x="99" y="182"/>
                    </a:cubicBezTo>
                    <a:cubicBezTo>
                      <a:pt x="98" y="180"/>
                      <a:pt x="98" y="180"/>
                      <a:pt x="97" y="176"/>
                    </a:cubicBezTo>
                    <a:cubicBezTo>
                      <a:pt x="97" y="176"/>
                      <a:pt x="96" y="175"/>
                      <a:pt x="95" y="175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0" y="171"/>
                      <a:pt x="90" y="171"/>
                      <a:pt x="90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86" y="171"/>
                      <a:pt x="86" y="171"/>
                      <a:pt x="86" y="171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85" y="171"/>
                      <a:pt x="85" y="171"/>
                      <a:pt x="84" y="170"/>
                    </a:cubicBezTo>
                    <a:cubicBezTo>
                      <a:pt x="84" y="170"/>
                      <a:pt x="84" y="170"/>
                      <a:pt x="84" y="169"/>
                    </a:cubicBezTo>
                    <a:cubicBezTo>
                      <a:pt x="82" y="169"/>
                      <a:pt x="82" y="169"/>
                      <a:pt x="82" y="169"/>
                    </a:cubicBezTo>
                    <a:cubicBezTo>
                      <a:pt x="81" y="166"/>
                      <a:pt x="81" y="166"/>
                      <a:pt x="81" y="166"/>
                    </a:cubicBezTo>
                    <a:cubicBezTo>
                      <a:pt x="79" y="165"/>
                      <a:pt x="79" y="165"/>
                      <a:pt x="79" y="165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7" y="163"/>
                      <a:pt x="77" y="163"/>
                      <a:pt x="77" y="163"/>
                    </a:cubicBezTo>
                    <a:cubicBezTo>
                      <a:pt x="76" y="160"/>
                      <a:pt x="76" y="160"/>
                      <a:pt x="76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1" y="160"/>
                      <a:pt x="70" y="160"/>
                      <a:pt x="69" y="160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61"/>
                      <a:pt x="48" y="161"/>
                      <a:pt x="48" y="161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44" y="159"/>
                      <a:pt x="44" y="159"/>
                      <a:pt x="44" y="159"/>
                    </a:cubicBezTo>
                    <a:cubicBezTo>
                      <a:pt x="40" y="160"/>
                      <a:pt x="40" y="160"/>
                      <a:pt x="40" y="160"/>
                    </a:cubicBezTo>
                    <a:cubicBezTo>
                      <a:pt x="37" y="158"/>
                      <a:pt x="37" y="158"/>
                      <a:pt x="37" y="158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51"/>
                      <a:pt x="37" y="146"/>
                      <a:pt x="35" y="143"/>
                    </a:cubicBezTo>
                    <a:cubicBezTo>
                      <a:pt x="34" y="143"/>
                      <a:pt x="33" y="143"/>
                      <a:pt x="32" y="143"/>
                    </a:cubicBezTo>
                    <a:cubicBezTo>
                      <a:pt x="31" y="143"/>
                      <a:pt x="30" y="143"/>
                      <a:pt x="28" y="142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29" y="138"/>
                      <a:pt x="30" y="137"/>
                      <a:pt x="30" y="137"/>
                    </a:cubicBezTo>
                    <a:cubicBezTo>
                      <a:pt x="30" y="137"/>
                      <a:pt x="34" y="130"/>
                      <a:pt x="29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7" y="132"/>
                      <a:pt x="26" y="134"/>
                      <a:pt x="25" y="136"/>
                    </a:cubicBezTo>
                    <a:cubicBezTo>
                      <a:pt x="24" y="137"/>
                      <a:pt x="23" y="137"/>
                      <a:pt x="23" y="137"/>
                    </a:cubicBezTo>
                    <a:cubicBezTo>
                      <a:pt x="18" y="137"/>
                      <a:pt x="18" y="132"/>
                      <a:pt x="18" y="12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4" y="109"/>
                      <a:pt x="34" y="109"/>
                      <a:pt x="34" y="109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6"/>
                      <a:pt x="40" y="117"/>
                      <a:pt x="40" y="119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2" y="80"/>
                      <a:pt x="73" y="80"/>
                      <a:pt x="74" y="80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78"/>
                      <a:pt x="86" y="78"/>
                      <a:pt x="86" y="78"/>
                    </a:cubicBezTo>
                    <a:cubicBezTo>
                      <a:pt x="88" y="78"/>
                      <a:pt x="88" y="78"/>
                      <a:pt x="88" y="78"/>
                    </a:cubicBezTo>
                    <a:cubicBezTo>
                      <a:pt x="88" y="77"/>
                      <a:pt x="87" y="77"/>
                      <a:pt x="86" y="76"/>
                    </a:cubicBezTo>
                    <a:cubicBezTo>
                      <a:pt x="85" y="77"/>
                      <a:pt x="84" y="77"/>
                      <a:pt x="83" y="77"/>
                    </a:cubicBezTo>
                    <a:cubicBezTo>
                      <a:pt x="82" y="77"/>
                      <a:pt x="81" y="77"/>
                      <a:pt x="80" y="75"/>
                    </a:cubicBezTo>
                    <a:cubicBezTo>
                      <a:pt x="80" y="73"/>
                      <a:pt x="81" y="72"/>
                      <a:pt x="81" y="71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69"/>
                      <a:pt x="79" y="69"/>
                      <a:pt x="78" y="69"/>
                    </a:cubicBezTo>
                    <a:cubicBezTo>
                      <a:pt x="77" y="69"/>
                      <a:pt x="76" y="70"/>
                      <a:pt x="73" y="71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82" y="67"/>
                      <a:pt x="84" y="67"/>
                      <a:pt x="87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0" y="42"/>
                      <a:pt x="90" y="42"/>
                      <a:pt x="85" y="46"/>
                    </a:cubicBezTo>
                    <a:cubicBezTo>
                      <a:pt x="84" y="45"/>
                      <a:pt x="84" y="44"/>
                      <a:pt x="83" y="44"/>
                    </a:cubicBezTo>
                    <a:cubicBezTo>
                      <a:pt x="83" y="42"/>
                      <a:pt x="84" y="40"/>
                      <a:pt x="84" y="38"/>
                    </a:cubicBezTo>
                    <a:cubicBezTo>
                      <a:pt x="84" y="38"/>
                      <a:pt x="83" y="38"/>
                      <a:pt x="83" y="38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3" y="40"/>
                      <a:pt x="73" y="40"/>
                      <a:pt x="71" y="43"/>
                    </a:cubicBezTo>
                    <a:cubicBezTo>
                      <a:pt x="72" y="47"/>
                      <a:pt x="71" y="48"/>
                      <a:pt x="64" y="54"/>
                    </a:cubicBezTo>
                    <a:cubicBezTo>
                      <a:pt x="63" y="60"/>
                      <a:pt x="63" y="60"/>
                      <a:pt x="61" y="60"/>
                    </a:cubicBezTo>
                    <a:cubicBezTo>
                      <a:pt x="60" y="60"/>
                      <a:pt x="60" y="60"/>
                      <a:pt x="59" y="60"/>
                    </a:cubicBezTo>
                    <a:cubicBezTo>
                      <a:pt x="59" y="57"/>
                      <a:pt x="60" y="55"/>
                      <a:pt x="60" y="52"/>
                    </a:cubicBezTo>
                    <a:cubicBezTo>
                      <a:pt x="57" y="51"/>
                      <a:pt x="57" y="50"/>
                      <a:pt x="55" y="46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1"/>
                      <a:pt x="52" y="40"/>
                      <a:pt x="52" y="40"/>
                    </a:cubicBezTo>
                    <a:cubicBezTo>
                      <a:pt x="55" y="35"/>
                      <a:pt x="57" y="34"/>
                      <a:pt x="62" y="31"/>
                    </a:cubicBezTo>
                    <a:cubicBezTo>
                      <a:pt x="62" y="31"/>
                      <a:pt x="63" y="30"/>
                      <a:pt x="63" y="29"/>
                    </a:cubicBezTo>
                    <a:cubicBezTo>
                      <a:pt x="63" y="29"/>
                      <a:pt x="63" y="29"/>
                      <a:pt x="67" y="28"/>
                    </a:cubicBezTo>
                    <a:cubicBezTo>
                      <a:pt x="68" y="28"/>
                      <a:pt x="69" y="27"/>
                      <a:pt x="70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5"/>
                      <a:pt x="71" y="25"/>
                      <a:pt x="71" y="25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2" y="15"/>
                      <a:pt x="81" y="15"/>
                      <a:pt x="81" y="15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5"/>
                      <a:pt x="75" y="15"/>
                      <a:pt x="76" y="14"/>
                    </a:cubicBezTo>
                    <a:cubicBezTo>
                      <a:pt x="75" y="14"/>
                      <a:pt x="75" y="14"/>
                      <a:pt x="74" y="14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4"/>
                      <a:pt x="72" y="15"/>
                      <a:pt x="72" y="16"/>
                    </a:cubicBezTo>
                    <a:cubicBezTo>
                      <a:pt x="70" y="17"/>
                      <a:pt x="70" y="17"/>
                      <a:pt x="68" y="18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6" y="17"/>
                    </a:cubicBezTo>
                    <a:cubicBezTo>
                      <a:pt x="66" y="17"/>
                      <a:pt x="65" y="18"/>
                      <a:pt x="64" y="18"/>
                    </a:cubicBezTo>
                    <a:cubicBezTo>
                      <a:pt x="62" y="18"/>
                      <a:pt x="62" y="17"/>
                      <a:pt x="62" y="15"/>
                    </a:cubicBezTo>
                    <a:cubicBezTo>
                      <a:pt x="60" y="15"/>
                      <a:pt x="60" y="15"/>
                      <a:pt x="56" y="18"/>
                    </a:cubicBezTo>
                    <a:cubicBezTo>
                      <a:pt x="57" y="16"/>
                      <a:pt x="57" y="16"/>
                      <a:pt x="55" y="14"/>
                    </a:cubicBezTo>
                    <a:cubicBezTo>
                      <a:pt x="56" y="14"/>
                      <a:pt x="56" y="14"/>
                      <a:pt x="56" y="13"/>
                    </a:cubicBezTo>
                    <a:cubicBezTo>
                      <a:pt x="56" y="12"/>
                      <a:pt x="56" y="11"/>
                      <a:pt x="56" y="10"/>
                    </a:cubicBezTo>
                    <a:cubicBezTo>
                      <a:pt x="55" y="10"/>
                      <a:pt x="55" y="10"/>
                      <a:pt x="54" y="10"/>
                    </a:cubicBezTo>
                    <a:cubicBezTo>
                      <a:pt x="55" y="9"/>
                      <a:pt x="55" y="9"/>
                      <a:pt x="55" y="8"/>
                    </a:cubicBezTo>
                    <a:cubicBezTo>
                      <a:pt x="55" y="9"/>
                      <a:pt x="54" y="9"/>
                      <a:pt x="54" y="9"/>
                    </a:cubicBezTo>
                    <a:cubicBezTo>
                      <a:pt x="54" y="9"/>
                      <a:pt x="55" y="8"/>
                      <a:pt x="56" y="7"/>
                    </a:cubicBezTo>
                    <a:cubicBezTo>
                      <a:pt x="56" y="7"/>
                      <a:pt x="56" y="7"/>
                      <a:pt x="55" y="7"/>
                    </a:cubicBezTo>
                    <a:cubicBezTo>
                      <a:pt x="55" y="7"/>
                      <a:pt x="54" y="7"/>
                      <a:pt x="51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9"/>
                      <a:pt x="49" y="9"/>
                    </a:cubicBezTo>
                    <a:cubicBezTo>
                      <a:pt x="54" y="3"/>
                      <a:pt x="54" y="3"/>
                      <a:pt x="55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Freeform: Shape 82"/>
              <p:cNvSpPr/>
              <p:nvPr/>
            </p:nvSpPr>
            <p:spPr bwMode="auto">
              <a:xfrm>
                <a:off x="4178301" y="1560513"/>
                <a:ext cx="82550" cy="65088"/>
              </a:xfrm>
              <a:custGeom>
                <a:cxnLst>
                  <a:cxn ang="0">
                    <a:pos x="40" y="0"/>
                  </a:cxn>
                  <a:cxn ang="0">
                    <a:pos x="29" y="0"/>
                  </a:cxn>
                  <a:cxn ang="0">
                    <a:pos x="17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1" y="29"/>
                  </a:cxn>
                  <a:cxn ang="0">
                    <a:pos x="5" y="41"/>
                  </a:cxn>
                  <a:cxn ang="0">
                    <a:pos x="17" y="35"/>
                  </a:cxn>
                  <a:cxn ang="0">
                    <a:pos x="29" y="24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52" y="29"/>
                  </a:cxn>
                  <a:cxn ang="0">
                    <a:pos x="40" y="24"/>
                  </a:cxn>
                  <a:cxn ang="0">
                    <a:pos x="46" y="18"/>
                  </a:cxn>
                  <a:cxn ang="0">
                    <a:pos x="35" y="6"/>
                  </a:cxn>
                  <a:cxn ang="0">
                    <a:pos x="40" y="0"/>
                  </a:cxn>
                </a:cxnLst>
                <a:rect l="0" t="0" r="r" b="b"/>
                <a:pathLst>
                  <a:path w="52" h="41">
                    <a:moveTo>
                      <a:pt x="40" y="0"/>
                    </a:moveTo>
                    <a:lnTo>
                      <a:pt x="29" y="0"/>
                    </a:lnTo>
                    <a:lnTo>
                      <a:pt x="17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1" y="29"/>
                    </a:lnTo>
                    <a:lnTo>
                      <a:pt x="5" y="41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2" y="29"/>
                    </a:lnTo>
                    <a:lnTo>
                      <a:pt x="40" y="24"/>
                    </a:lnTo>
                    <a:lnTo>
                      <a:pt x="46" y="18"/>
                    </a:lnTo>
                    <a:lnTo>
                      <a:pt x="35" y="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83"/>
              <p:cNvSpPr/>
              <p:nvPr/>
            </p:nvSpPr>
            <p:spPr bwMode="auto">
              <a:xfrm>
                <a:off x="4178301" y="1560513"/>
                <a:ext cx="82550" cy="65088"/>
              </a:xfrm>
              <a:custGeom>
                <a:cxnLst>
                  <a:cxn ang="0">
                    <a:pos x="40" y="0"/>
                  </a:cxn>
                  <a:cxn ang="0">
                    <a:pos x="29" y="0"/>
                  </a:cxn>
                  <a:cxn ang="0">
                    <a:pos x="17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1" y="29"/>
                  </a:cxn>
                  <a:cxn ang="0">
                    <a:pos x="5" y="41"/>
                  </a:cxn>
                  <a:cxn ang="0">
                    <a:pos x="17" y="35"/>
                  </a:cxn>
                  <a:cxn ang="0">
                    <a:pos x="29" y="24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52" y="29"/>
                  </a:cxn>
                  <a:cxn ang="0">
                    <a:pos x="40" y="24"/>
                  </a:cxn>
                  <a:cxn ang="0">
                    <a:pos x="46" y="18"/>
                  </a:cxn>
                  <a:cxn ang="0">
                    <a:pos x="35" y="6"/>
                  </a:cxn>
                  <a:cxn ang="0">
                    <a:pos x="40" y="0"/>
                  </a:cxn>
                </a:cxnLst>
                <a:rect l="0" t="0" r="r" b="b"/>
                <a:pathLst>
                  <a:path w="52" h="41">
                    <a:moveTo>
                      <a:pt x="40" y="0"/>
                    </a:moveTo>
                    <a:lnTo>
                      <a:pt x="29" y="0"/>
                    </a:lnTo>
                    <a:lnTo>
                      <a:pt x="17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1" y="29"/>
                    </a:lnTo>
                    <a:lnTo>
                      <a:pt x="5" y="41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2" y="29"/>
                    </a:lnTo>
                    <a:lnTo>
                      <a:pt x="40" y="24"/>
                    </a:lnTo>
                    <a:lnTo>
                      <a:pt x="46" y="18"/>
                    </a:lnTo>
                    <a:lnTo>
                      <a:pt x="35" y="6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84"/>
              <p:cNvSpPr/>
              <p:nvPr/>
            </p:nvSpPr>
            <p:spPr bwMode="auto">
              <a:xfrm>
                <a:off x="4186238" y="1625600"/>
                <a:ext cx="38100" cy="28575"/>
              </a:xfrm>
              <a:custGeom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85"/>
              <p:cNvSpPr/>
              <p:nvPr/>
            </p:nvSpPr>
            <p:spPr bwMode="auto">
              <a:xfrm>
                <a:off x="4224338" y="1644650"/>
                <a:ext cx="17463" cy="28575"/>
              </a:xfrm>
              <a:custGeom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Freeform: Shape 86"/>
              <p:cNvSpPr/>
              <p:nvPr/>
            </p:nvSpPr>
            <p:spPr bwMode="auto">
              <a:xfrm>
                <a:off x="4224338" y="1644650"/>
                <a:ext cx="17463" cy="28575"/>
              </a:xfrm>
              <a:custGeom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1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87"/>
              <p:cNvSpPr/>
              <p:nvPr/>
            </p:nvSpPr>
            <p:spPr bwMode="auto">
              <a:xfrm>
                <a:off x="4381501" y="1933575"/>
                <a:ext cx="111125" cy="111125"/>
              </a:xfrm>
              <a:custGeom>
                <a:cxnLst>
                  <a:cxn ang="0">
                    <a:pos x="10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7" y="9"/>
                  </a:cxn>
                  <a:cxn ang="0">
                    <a:pos x="6" y="11"/>
                  </a:cxn>
                  <a:cxn ang="0">
                    <a:pos x="9" y="10"/>
                  </a:cxn>
                  <a:cxn ang="0">
                    <a:pos x="10" y="12"/>
                  </a:cxn>
                  <a:cxn ang="0">
                    <a:pos x="12" y="11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8" y="4"/>
                  </a:cxn>
                  <a:cxn ang="0">
                    <a:pos x="10" y="0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5"/>
                      <a:pt x="9" y="5"/>
                      <a:pt x="8" y="4"/>
                    </a:cubicBezTo>
                    <a:cubicBezTo>
                      <a:pt x="8" y="2"/>
                      <a:pt x="9" y="1"/>
                      <a:pt x="1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: Shape 88"/>
              <p:cNvSpPr/>
              <p:nvPr/>
            </p:nvSpPr>
            <p:spPr bwMode="auto">
              <a:xfrm>
                <a:off x="3879851" y="2520950"/>
                <a:ext cx="158750" cy="84138"/>
              </a:xfrm>
              <a:custGeom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6" y="9"/>
                  </a:cxn>
                  <a:cxn ang="0">
                    <a:pos x="17" y="7"/>
                  </a:cxn>
                  <a:cxn ang="0">
                    <a:pos x="12" y="3"/>
                  </a:cxn>
                  <a:cxn ang="0">
                    <a:pos x="6" y="0"/>
                  </a:cxn>
                </a:cxnLst>
                <a:rect l="0" t="0" r="r" b="b"/>
                <a:pathLst>
                  <a:path w="17" h="9">
                    <a:moveTo>
                      <a:pt x="6" y="0"/>
                    </a:moveTo>
                    <a:cubicBezTo>
                      <a:pt x="1" y="0"/>
                      <a:pt x="1" y="0"/>
                      <a:pt x="0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7"/>
                      <a:pt x="12" y="8"/>
                      <a:pt x="12" y="9"/>
                    </a:cubicBezTo>
                    <a:cubicBezTo>
                      <a:pt x="13" y="9"/>
                      <a:pt x="13" y="8"/>
                      <a:pt x="14" y="8"/>
                    </a:cubicBezTo>
                    <a:cubicBezTo>
                      <a:pt x="15" y="8"/>
                      <a:pt x="15" y="9"/>
                      <a:pt x="16" y="9"/>
                    </a:cubicBezTo>
                    <a:cubicBezTo>
                      <a:pt x="16" y="9"/>
                      <a:pt x="17" y="8"/>
                      <a:pt x="17" y="7"/>
                    </a:cubicBezTo>
                    <a:cubicBezTo>
                      <a:pt x="15" y="6"/>
                      <a:pt x="14" y="5"/>
                      <a:pt x="12" y="3"/>
                    </a:cubicBezTo>
                    <a:cubicBezTo>
                      <a:pt x="11" y="3"/>
                      <a:pt x="10" y="2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Freeform: Shape 89"/>
              <p:cNvSpPr/>
              <p:nvPr/>
            </p:nvSpPr>
            <p:spPr bwMode="auto">
              <a:xfrm>
                <a:off x="4038601" y="2605088"/>
                <a:ext cx="101600" cy="55563"/>
              </a:xfrm>
              <a:custGeom>
                <a:cxnLst>
                  <a:cxn ang="0">
                    <a:pos x="2" y="0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3"/>
                      <a:pt x="0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2"/>
                      <a:pt x="10" y="2"/>
                    </a:cubicBezTo>
                    <a:cubicBezTo>
                      <a:pt x="8" y="1"/>
                      <a:pt x="5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Freeform: Shape 90"/>
              <p:cNvSpPr/>
              <p:nvPr/>
            </p:nvSpPr>
            <p:spPr bwMode="auto">
              <a:xfrm>
                <a:off x="3963988" y="2622550"/>
                <a:ext cx="46038" cy="38100"/>
              </a:xfrm>
              <a:custGeom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24"/>
                  </a:cxn>
                  <a:cxn ang="0">
                    <a:pos x="29" y="18"/>
                  </a:cxn>
                  <a:cxn ang="0">
                    <a:pos x="23" y="6"/>
                  </a:cxn>
                  <a:cxn ang="0">
                    <a:pos x="12" y="0"/>
                  </a:cxn>
                </a:cxnLst>
                <a:rect l="0" t="0" r="r" b="b"/>
                <a:pathLst>
                  <a:path w="28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91"/>
              <p:cNvSpPr/>
              <p:nvPr/>
            </p:nvSpPr>
            <p:spPr bwMode="auto">
              <a:xfrm>
                <a:off x="3963988" y="2622550"/>
                <a:ext cx="46038" cy="38100"/>
              </a:xfrm>
              <a:custGeom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24"/>
                  </a:cxn>
                  <a:cxn ang="0">
                    <a:pos x="29" y="18"/>
                  </a:cxn>
                  <a:cxn ang="0">
                    <a:pos x="23" y="6"/>
                  </a:cxn>
                  <a:cxn ang="0">
                    <a:pos x="12" y="0"/>
                  </a:cxn>
                </a:cxnLst>
                <a:rect l="0" t="0" r="r" b="b"/>
                <a:pathLst>
                  <a:path w="28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92"/>
              <p:cNvSpPr/>
              <p:nvPr/>
            </p:nvSpPr>
            <p:spPr bwMode="auto">
              <a:xfrm>
                <a:off x="4159251" y="2641600"/>
                <a:ext cx="36513" cy="28575"/>
              </a:xfrm>
              <a:custGeom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17" y="18"/>
                  </a:cxn>
                  <a:cxn ang="0">
                    <a:pos x="23" y="6"/>
                  </a:cxn>
                  <a:cxn ang="0">
                    <a:pos x="6" y="0"/>
                  </a:cxn>
                </a:cxnLst>
                <a:rect l="0" t="0" r="r" b="b"/>
                <a:pathLst>
                  <a:path w="23" h="18">
                    <a:moveTo>
                      <a:pt x="6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23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93"/>
              <p:cNvSpPr/>
              <p:nvPr/>
            </p:nvSpPr>
            <p:spPr bwMode="auto">
              <a:xfrm>
                <a:off x="4159251" y="2641600"/>
                <a:ext cx="36513" cy="28575"/>
              </a:xfrm>
              <a:custGeom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17" y="18"/>
                  </a:cxn>
                  <a:cxn ang="0">
                    <a:pos x="23" y="6"/>
                  </a:cxn>
                  <a:cxn ang="0">
                    <a:pos x="6" y="0"/>
                  </a:cxn>
                </a:cxnLst>
                <a:rect l="0" t="0" r="r" b="b"/>
                <a:pathLst>
                  <a:path w="23" h="18">
                    <a:moveTo>
                      <a:pt x="6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23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Freeform: Shape 94"/>
              <p:cNvSpPr/>
              <p:nvPr/>
            </p:nvSpPr>
            <p:spPr bwMode="auto">
              <a:xfrm>
                <a:off x="3983038" y="2482850"/>
                <a:ext cx="17463" cy="38100"/>
              </a:xfrm>
              <a:custGeom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1" y="24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95"/>
              <p:cNvSpPr/>
              <p:nvPr/>
            </p:nvSpPr>
            <p:spPr bwMode="auto">
              <a:xfrm>
                <a:off x="3983038" y="2482850"/>
                <a:ext cx="17463" cy="38100"/>
              </a:xfrm>
              <a:custGeom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1" y="24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11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: Shape 96"/>
              <p:cNvSpPr/>
              <p:nvPr/>
            </p:nvSpPr>
            <p:spPr bwMode="auto">
              <a:xfrm>
                <a:off x="4214813" y="2343150"/>
                <a:ext cx="26988" cy="28575"/>
              </a:xfrm>
              <a:custGeom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7" y="12"/>
                  </a:cxn>
                  <a:cxn ang="0">
                    <a:pos x="17" y="6"/>
                  </a:cxn>
                  <a:cxn ang="0">
                    <a:pos x="6" y="0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0" y="18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97"/>
              <p:cNvSpPr/>
              <p:nvPr/>
            </p:nvSpPr>
            <p:spPr bwMode="auto">
              <a:xfrm>
                <a:off x="4214813" y="2343150"/>
                <a:ext cx="26988" cy="28575"/>
              </a:xfrm>
              <a:custGeom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7" y="12"/>
                  </a:cxn>
                  <a:cxn ang="0">
                    <a:pos x="17" y="6"/>
                  </a:cxn>
                  <a:cxn ang="0">
                    <a:pos x="6" y="0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0" y="18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Freeform: Shape 98"/>
              <p:cNvSpPr/>
              <p:nvPr/>
            </p:nvSpPr>
            <p:spPr bwMode="auto">
              <a:xfrm>
                <a:off x="4492626" y="3908425"/>
                <a:ext cx="28575" cy="19050"/>
              </a:xfrm>
              <a:custGeom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99"/>
              <p:cNvSpPr/>
              <p:nvPr/>
            </p:nvSpPr>
            <p:spPr bwMode="auto">
              <a:xfrm>
                <a:off x="4530726" y="3917950"/>
                <a:ext cx="17463" cy="9525"/>
              </a:xfrm>
              <a:custGeom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Freeform: Shape 100"/>
              <p:cNvSpPr/>
              <p:nvPr/>
            </p:nvSpPr>
            <p:spPr bwMode="auto">
              <a:xfrm>
                <a:off x="4530726" y="3917950"/>
                <a:ext cx="17463" cy="9525"/>
              </a:xfrm>
              <a:custGeom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Freeform: Shape 101"/>
              <p:cNvSpPr/>
              <p:nvPr/>
            </p:nvSpPr>
            <p:spPr bwMode="auto">
              <a:xfrm>
                <a:off x="3694113" y="1728788"/>
                <a:ext cx="28575" cy="46038"/>
              </a:xfrm>
              <a:custGeom>
                <a:cxnLst>
                  <a:cxn ang="0">
                    <a:pos x="3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Freeform: Shape 102"/>
              <p:cNvSpPr/>
              <p:nvPr/>
            </p:nvSpPr>
            <p:spPr bwMode="auto">
              <a:xfrm>
                <a:off x="3741738" y="1644650"/>
                <a:ext cx="26988" cy="46038"/>
              </a:xfrm>
              <a:custGeom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103"/>
              <p:cNvSpPr/>
              <p:nvPr/>
            </p:nvSpPr>
            <p:spPr bwMode="auto">
              <a:xfrm>
                <a:off x="3667126" y="1820863"/>
                <a:ext cx="19050" cy="47625"/>
              </a:xfrm>
              <a:custGeom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Freeform: Shape 104"/>
              <p:cNvSpPr/>
              <p:nvPr/>
            </p:nvSpPr>
            <p:spPr bwMode="auto">
              <a:xfrm>
                <a:off x="4113213" y="1309688"/>
                <a:ext cx="111125" cy="74613"/>
              </a:xfrm>
              <a:custGeom>
                <a:cxnLst>
                  <a:cxn ang="0">
                    <a:pos x="11" y="0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2" y="1"/>
                  </a:cxn>
                  <a:cxn ang="0">
                    <a:pos x="11" y="0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Freeform: Shape 105"/>
              <p:cNvSpPr/>
              <p:nvPr/>
            </p:nvSpPr>
            <p:spPr bwMode="auto">
              <a:xfrm>
                <a:off x="4084638" y="1346200"/>
                <a:ext cx="149225" cy="112713"/>
              </a:xfrm>
              <a:custGeom>
                <a:cxnLst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7" y="10"/>
                  </a:cxn>
                  <a:cxn ang="0">
                    <a:pos x="7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0" y="11"/>
                  </a:cxn>
                  <a:cxn ang="0">
                    <a:pos x="10" y="10"/>
                  </a:cxn>
                  <a:cxn ang="0">
                    <a:pos x="10" y="11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4" y="5"/>
                  </a:cxn>
                  <a:cxn ang="0">
                    <a:pos x="16" y="1"/>
                  </a:cxn>
                  <a:cxn ang="0">
                    <a:pos x="12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13" y="1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3" y="12"/>
                      <a:pt x="4" y="11"/>
                      <a:pt x="7" y="10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2" y="9"/>
                      <a:pt x="12" y="9"/>
                    </a:cubicBezTo>
                    <a:cubicBezTo>
                      <a:pt x="11" y="8"/>
                      <a:pt x="11" y="8"/>
                      <a:pt x="12" y="7"/>
                    </a:cubicBezTo>
                    <a:cubicBezTo>
                      <a:pt x="13" y="6"/>
                      <a:pt x="13" y="6"/>
                      <a:pt x="14" y="5"/>
                    </a:cubicBezTo>
                    <a:cubicBezTo>
                      <a:pt x="16" y="2"/>
                      <a:pt x="16" y="2"/>
                      <a:pt x="16" y="1"/>
                    </a:cubicBezTo>
                    <a:cubicBezTo>
                      <a:pt x="15" y="2"/>
                      <a:pt x="13" y="4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Freeform: Shape 106"/>
              <p:cNvSpPr/>
              <p:nvPr/>
            </p:nvSpPr>
            <p:spPr bwMode="auto">
              <a:xfrm>
                <a:off x="4241801" y="1355725"/>
                <a:ext cx="19050" cy="19050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Freeform: Shape 107"/>
              <p:cNvSpPr/>
              <p:nvPr/>
            </p:nvSpPr>
            <p:spPr bwMode="auto">
              <a:xfrm>
                <a:off x="4241801" y="1355725"/>
                <a:ext cx="65088" cy="55563"/>
              </a:xfrm>
              <a:custGeom>
                <a:cxnLst>
                  <a:cxn ang="0">
                    <a:pos x="5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5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Freeform: Shape 108"/>
              <p:cNvSpPr/>
              <p:nvPr/>
            </p:nvSpPr>
            <p:spPr bwMode="auto">
              <a:xfrm>
                <a:off x="4178301" y="1449388"/>
                <a:ext cx="36513" cy="26988"/>
              </a:xfrm>
              <a:custGeom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Freeform: Shape 109"/>
              <p:cNvSpPr/>
              <p:nvPr/>
            </p:nvSpPr>
            <p:spPr bwMode="auto">
              <a:xfrm>
                <a:off x="4279901" y="1355725"/>
                <a:ext cx="84138" cy="46038"/>
              </a:xfrm>
              <a:custGeom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cubicBezTo>
                      <a:pt x="4" y="0"/>
                      <a:pt x="3" y="1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6" y="3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Freeform: Shape 110"/>
              <p:cNvSpPr/>
              <p:nvPr/>
            </p:nvSpPr>
            <p:spPr bwMode="auto">
              <a:xfrm>
                <a:off x="4279901" y="1374775"/>
                <a:ext cx="231775" cy="298450"/>
              </a:xfrm>
              <a:custGeom>
                <a:cxnLst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0" y="19"/>
                  </a:cxn>
                  <a:cxn ang="0">
                    <a:pos x="8" y="21"/>
                  </a:cxn>
                  <a:cxn ang="0">
                    <a:pos x="3" y="22"/>
                  </a:cxn>
                  <a:cxn ang="0">
                    <a:pos x="1" y="25"/>
                  </a:cxn>
                  <a:cxn ang="0">
                    <a:pos x="5" y="24"/>
                  </a:cxn>
                  <a:cxn ang="0">
                    <a:pos x="7" y="27"/>
                  </a:cxn>
                  <a:cxn ang="0">
                    <a:pos x="7" y="28"/>
                  </a:cxn>
                  <a:cxn ang="0">
                    <a:pos x="9" y="29"/>
                  </a:cxn>
                  <a:cxn ang="0">
                    <a:pos x="12" y="32"/>
                  </a:cxn>
                  <a:cxn ang="0">
                    <a:pos x="12" y="27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8" y="20"/>
                  </a:cxn>
                  <a:cxn ang="0">
                    <a:pos x="19" y="23"/>
                  </a:cxn>
                  <a:cxn ang="0">
                    <a:pos x="21" y="23"/>
                  </a:cxn>
                  <a:cxn ang="0">
                    <a:pos x="23" y="21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19" y="14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1" y="12"/>
                  </a:cxn>
                  <a:cxn ang="0">
                    <a:pos x="22" y="11"/>
                  </a:cxn>
                  <a:cxn ang="0">
                    <a:pos x="21" y="10"/>
                  </a:cxn>
                  <a:cxn ang="0">
                    <a:pos x="20" y="8"/>
                  </a:cxn>
                  <a:cxn ang="0">
                    <a:pos x="20" y="7"/>
                  </a:cxn>
                  <a:cxn ang="0">
                    <a:pos x="19" y="7"/>
                  </a:cxn>
                  <a:cxn ang="0">
                    <a:pos x="17" y="7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2" y="5"/>
                  </a:cxn>
                  <a:cxn ang="0">
                    <a:pos x="15" y="1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11" y="0"/>
                  </a:cxn>
                </a:cxnLst>
                <a:rect l="0" t="0" r="r" b="b"/>
                <a:pathLst>
                  <a:path w="25" h="32">
                    <a:moveTo>
                      <a:pt x="11" y="0"/>
                    </a:moveTo>
                    <a:cubicBezTo>
                      <a:pt x="9" y="0"/>
                      <a:pt x="4" y="3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1" y="9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2" y="12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4" y="17"/>
                      <a:pt x="10" y="19"/>
                    </a:cubicBezTo>
                    <a:cubicBezTo>
                      <a:pt x="7" y="20"/>
                      <a:pt x="7" y="20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2"/>
                      <a:pt x="6" y="22"/>
                      <a:pt x="6" y="23"/>
                    </a:cubicBezTo>
                    <a:cubicBezTo>
                      <a:pt x="4" y="22"/>
                      <a:pt x="4" y="22"/>
                      <a:pt x="3" y="22"/>
                    </a:cubicBezTo>
                    <a:cubicBezTo>
                      <a:pt x="2" y="22"/>
                      <a:pt x="2" y="22"/>
                      <a:pt x="1" y="23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3" y="25"/>
                      <a:pt x="4" y="25"/>
                      <a:pt x="5" y="24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6" y="24"/>
                      <a:pt x="6" y="24"/>
                      <a:pt x="7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9"/>
                      <a:pt x="7" y="30"/>
                      <a:pt x="7" y="30"/>
                    </a:cubicBezTo>
                    <a:cubicBezTo>
                      <a:pt x="8" y="29"/>
                      <a:pt x="8" y="29"/>
                      <a:pt x="9" y="29"/>
                    </a:cubicBezTo>
                    <a:cubicBezTo>
                      <a:pt x="9" y="30"/>
                      <a:pt x="9" y="30"/>
                      <a:pt x="9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0" y="28"/>
                      <a:pt x="12" y="27"/>
                    </a:cubicBezTo>
                    <a:cubicBezTo>
                      <a:pt x="13" y="30"/>
                      <a:pt x="15" y="30"/>
                      <a:pt x="15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5" y="23"/>
                      <a:pt x="16" y="21"/>
                    </a:cubicBezTo>
                    <a:cubicBezTo>
                      <a:pt x="16" y="21"/>
                      <a:pt x="17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8" y="21"/>
                      <a:pt x="19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18"/>
                      <a:pt x="23" y="18"/>
                      <a:pt x="23" y="18"/>
                    </a:cubicBezTo>
                    <a:cubicBezTo>
                      <a:pt x="22" y="17"/>
                      <a:pt x="21" y="17"/>
                      <a:pt x="21" y="16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21" y="14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19" y="9"/>
                    </a:cubicBezTo>
                    <a:cubicBezTo>
                      <a:pt x="19" y="9"/>
                      <a:pt x="19" y="9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4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5" y="3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1" y="1"/>
                      <a:pt x="10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9" y="2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111"/>
              <p:cNvSpPr/>
              <p:nvPr/>
            </p:nvSpPr>
            <p:spPr bwMode="auto">
              <a:xfrm>
                <a:off x="4335463" y="1504950"/>
                <a:ext cx="36513" cy="28575"/>
              </a:xfrm>
              <a:custGeom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Freeform: Shape 112"/>
              <p:cNvSpPr/>
              <p:nvPr/>
            </p:nvSpPr>
            <p:spPr bwMode="auto">
              <a:xfrm>
                <a:off x="4371976" y="1514475"/>
                <a:ext cx="19050" cy="19050"/>
              </a:xfrm>
              <a:custGeom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113"/>
              <p:cNvSpPr/>
              <p:nvPr/>
            </p:nvSpPr>
            <p:spPr bwMode="auto">
              <a:xfrm>
                <a:off x="4260851" y="1262063"/>
                <a:ext cx="74613" cy="28575"/>
              </a:xfrm>
              <a:custGeom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7" y="0"/>
                      <a:pt x="7" y="0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5" y="2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114"/>
              <p:cNvSpPr/>
              <p:nvPr/>
            </p:nvSpPr>
            <p:spPr bwMode="auto">
              <a:xfrm>
                <a:off x="4251326" y="1290638"/>
                <a:ext cx="28575" cy="9525"/>
              </a:xfrm>
              <a:custGeom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115"/>
              <p:cNvSpPr/>
              <p:nvPr/>
            </p:nvSpPr>
            <p:spPr bwMode="auto">
              <a:xfrm>
                <a:off x="4241801" y="1281113"/>
                <a:ext cx="93663" cy="46038"/>
              </a:xfrm>
              <a:custGeom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5">
                    <a:moveTo>
                      <a:pt x="7" y="0"/>
                    </a:moveTo>
                    <a:cubicBezTo>
                      <a:pt x="7" y="0"/>
                      <a:pt x="5" y="0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116"/>
              <p:cNvSpPr/>
              <p:nvPr/>
            </p:nvSpPr>
            <p:spPr bwMode="auto">
              <a:xfrm>
                <a:off x="4344988" y="1252538"/>
                <a:ext cx="19050" cy="9525"/>
              </a:xfrm>
              <a:custGeom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117"/>
              <p:cNvSpPr/>
              <p:nvPr/>
            </p:nvSpPr>
            <p:spPr bwMode="auto">
              <a:xfrm>
                <a:off x="4335463" y="1252538"/>
                <a:ext cx="36513" cy="19050"/>
              </a:xfrm>
              <a:custGeom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118"/>
              <p:cNvSpPr/>
              <p:nvPr/>
            </p:nvSpPr>
            <p:spPr bwMode="auto">
              <a:xfrm>
                <a:off x="4371976" y="1244600"/>
                <a:ext cx="28575" cy="7938"/>
              </a:xfrm>
              <a:custGeom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119"/>
              <p:cNvSpPr/>
              <p:nvPr/>
            </p:nvSpPr>
            <p:spPr bwMode="auto">
              <a:xfrm>
                <a:off x="4325938" y="1290638"/>
                <a:ext cx="55563" cy="46038"/>
              </a:xfrm>
              <a:custGeom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120"/>
              <p:cNvSpPr/>
              <p:nvPr/>
            </p:nvSpPr>
            <p:spPr bwMode="auto">
              <a:xfrm>
                <a:off x="4354513" y="1319213"/>
                <a:ext cx="17463" cy="26988"/>
              </a:xfrm>
              <a:custGeom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121"/>
              <p:cNvSpPr/>
              <p:nvPr/>
            </p:nvSpPr>
            <p:spPr bwMode="auto">
              <a:xfrm>
                <a:off x="4371976" y="1290638"/>
                <a:ext cx="103188" cy="74613"/>
              </a:xfrm>
              <a:custGeom>
                <a:cxnLst>
                  <a:cxn ang="0">
                    <a:pos x="3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8" y="8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5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3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5"/>
                      <a:pt x="10" y="5"/>
                    </a:cubicBezTo>
                    <a:cubicBezTo>
                      <a:pt x="10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122"/>
              <p:cNvSpPr/>
              <p:nvPr/>
            </p:nvSpPr>
            <p:spPr bwMode="auto">
              <a:xfrm>
                <a:off x="4400551" y="1235075"/>
                <a:ext cx="46038" cy="36513"/>
              </a:xfrm>
              <a:custGeom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123"/>
              <p:cNvSpPr/>
              <p:nvPr/>
            </p:nvSpPr>
            <p:spPr bwMode="auto">
              <a:xfrm>
                <a:off x="4427538" y="1252538"/>
                <a:ext cx="28575" cy="19050"/>
              </a:xfrm>
              <a:custGeom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Freeform: Shape 124"/>
              <p:cNvSpPr/>
              <p:nvPr/>
            </p:nvSpPr>
            <p:spPr bwMode="auto">
              <a:xfrm>
                <a:off x="4427538" y="1252538"/>
                <a:ext cx="28575" cy="19050"/>
              </a:xfrm>
              <a:custGeom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Freeform: Shape 125"/>
              <p:cNvSpPr/>
              <p:nvPr/>
            </p:nvSpPr>
            <p:spPr bwMode="auto">
              <a:xfrm>
                <a:off x="4475163" y="1225550"/>
                <a:ext cx="17463" cy="9525"/>
              </a:xfrm>
              <a:custGeom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Freeform: Shape 126"/>
              <p:cNvSpPr/>
              <p:nvPr/>
            </p:nvSpPr>
            <p:spPr bwMode="auto">
              <a:xfrm>
                <a:off x="4419601" y="1384300"/>
                <a:ext cx="36513" cy="17463"/>
              </a:xfrm>
              <a:custGeom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Freeform: Shape 127"/>
              <p:cNvSpPr/>
              <p:nvPr/>
            </p:nvSpPr>
            <p:spPr bwMode="auto">
              <a:xfrm>
                <a:off x="4427538" y="1187450"/>
                <a:ext cx="315913" cy="139700"/>
              </a:xfrm>
              <a:custGeom>
                <a:cxnLst>
                  <a:cxn ang="0">
                    <a:pos x="25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19" y="2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1" y="8"/>
                  </a:cxn>
                  <a:cxn ang="0">
                    <a:pos x="10" y="8"/>
                  </a:cxn>
                  <a:cxn ang="0">
                    <a:pos x="6" y="10"/>
                  </a:cxn>
                  <a:cxn ang="0">
                    <a:pos x="9" y="9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2" y="12"/>
                  </a:cxn>
                  <a:cxn ang="0">
                    <a:pos x="1" y="13"/>
                  </a:cxn>
                  <a:cxn ang="0">
                    <a:pos x="2" y="13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15" y="10"/>
                  </a:cxn>
                  <a:cxn ang="0">
                    <a:pos x="16" y="10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8"/>
                  </a:cxn>
                  <a:cxn ang="0">
                    <a:pos x="20" y="8"/>
                  </a:cxn>
                  <a:cxn ang="0">
                    <a:pos x="22" y="7"/>
                  </a:cxn>
                  <a:cxn ang="0">
                    <a:pos x="29" y="4"/>
                  </a:cxn>
                  <a:cxn ang="0">
                    <a:pos x="28" y="4"/>
                  </a:cxn>
                  <a:cxn ang="0">
                    <a:pos x="28" y="3"/>
                  </a:cxn>
                  <a:cxn ang="0">
                    <a:pos x="33" y="2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8" y="1"/>
                  </a:cxn>
                </a:cxnLst>
                <a:rect l="0" t="0" r="r" b="b"/>
                <a:pathLst>
                  <a:path w="34" h="15">
                    <a:moveTo>
                      <a:pt x="27" y="0"/>
                    </a:moveTo>
                    <a:cubicBezTo>
                      <a:pt x="27" y="0"/>
                      <a:pt x="27" y="0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2" y="1"/>
                      <a:pt x="22" y="2"/>
                    </a:cubicBezTo>
                    <a:cubicBezTo>
                      <a:pt x="21" y="1"/>
                      <a:pt x="21" y="1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0"/>
                      <a:pt x="21" y="1"/>
                      <a:pt x="20" y="1"/>
                    </a:cubicBezTo>
                    <a:cubicBezTo>
                      <a:pt x="20" y="1"/>
                      <a:pt x="20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6" y="3"/>
                      <a:pt x="14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21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5"/>
                    </a:cubicBezTo>
                    <a:cubicBezTo>
                      <a:pt x="18" y="5"/>
                      <a:pt x="18" y="5"/>
                      <a:pt x="16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6"/>
                      <a:pt x="15" y="6"/>
                      <a:pt x="15" y="7"/>
                    </a:cubicBezTo>
                    <a:cubicBezTo>
                      <a:pt x="14" y="6"/>
                      <a:pt x="14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8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8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5" y="12"/>
                      <a:pt x="6" y="11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3" y="14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3" y="11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7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6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3"/>
                      <a:pt x="31" y="3"/>
                      <a:pt x="33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2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1"/>
                      <a:pt x="32" y="1"/>
                    </a:cubicBezTo>
                    <a:cubicBezTo>
                      <a:pt x="31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128"/>
              <p:cNvSpPr/>
              <p:nvPr/>
            </p:nvSpPr>
            <p:spPr bwMode="auto">
              <a:xfrm>
                <a:off x="4465638" y="1206500"/>
                <a:ext cx="92075" cy="74613"/>
              </a:xfrm>
              <a:custGeom>
                <a:cxnLst>
                  <a:cxn ang="0">
                    <a:pos x="9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9" y="0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cubicBezTo>
                      <a:pt x="9" y="0"/>
                      <a:pt x="9" y="0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129"/>
              <p:cNvSpPr/>
              <p:nvPr/>
            </p:nvSpPr>
            <p:spPr bwMode="auto">
              <a:xfrm>
                <a:off x="4567238" y="1187450"/>
                <a:ext cx="473075" cy="550863"/>
              </a:xfrm>
              <a:custGeom>
                <a:cxnLst>
                  <a:cxn ang="0">
                    <a:pos x="31" y="1"/>
                  </a:cxn>
                  <a:cxn ang="0">
                    <a:pos x="27" y="2"/>
                  </a:cxn>
                  <a:cxn ang="0">
                    <a:pos x="28" y="4"/>
                  </a:cxn>
                  <a:cxn ang="0">
                    <a:pos x="25" y="2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3"/>
                  </a:cxn>
                  <a:cxn ang="0">
                    <a:pos x="19" y="4"/>
                  </a:cxn>
                  <a:cxn ang="0">
                    <a:pos x="17" y="3"/>
                  </a:cxn>
                  <a:cxn ang="0">
                    <a:pos x="15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1" y="13"/>
                  </a:cxn>
                  <a:cxn ang="0">
                    <a:pos x="1" y="15"/>
                  </a:cxn>
                  <a:cxn ang="0">
                    <a:pos x="1" y="17"/>
                  </a:cxn>
                  <a:cxn ang="0">
                    <a:pos x="5" y="16"/>
                  </a:cxn>
                  <a:cxn ang="0">
                    <a:pos x="6" y="28"/>
                  </a:cxn>
                  <a:cxn ang="0">
                    <a:pos x="11" y="30"/>
                  </a:cxn>
                  <a:cxn ang="0">
                    <a:pos x="9" y="31"/>
                  </a:cxn>
                  <a:cxn ang="0">
                    <a:pos x="11" y="33"/>
                  </a:cxn>
                  <a:cxn ang="0">
                    <a:pos x="8" y="39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5" y="51"/>
                  </a:cxn>
                  <a:cxn ang="0">
                    <a:pos x="8" y="57"/>
                  </a:cxn>
                  <a:cxn ang="0">
                    <a:pos x="13" y="59"/>
                  </a:cxn>
                  <a:cxn ang="0">
                    <a:pos x="17" y="52"/>
                  </a:cxn>
                  <a:cxn ang="0">
                    <a:pos x="21" y="46"/>
                  </a:cxn>
                  <a:cxn ang="0">
                    <a:pos x="35" y="38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46" y="27"/>
                  </a:cxn>
                  <a:cxn ang="0">
                    <a:pos x="46" y="26"/>
                  </a:cxn>
                  <a:cxn ang="0">
                    <a:pos x="44" y="24"/>
                  </a:cxn>
                  <a:cxn ang="0">
                    <a:pos x="49" y="23"/>
                  </a:cxn>
                  <a:cxn ang="0">
                    <a:pos x="48" y="20"/>
                  </a:cxn>
                  <a:cxn ang="0">
                    <a:pos x="47" y="17"/>
                  </a:cxn>
                  <a:cxn ang="0">
                    <a:pos x="50" y="17"/>
                  </a:cxn>
                  <a:cxn ang="0">
                    <a:pos x="48" y="13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6" y="8"/>
                  </a:cxn>
                  <a:cxn ang="0">
                    <a:pos x="49" y="7"/>
                  </a:cxn>
                  <a:cxn ang="0">
                    <a:pos x="51" y="5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43" y="3"/>
                  </a:cxn>
                  <a:cxn ang="0">
                    <a:pos x="41" y="5"/>
                  </a:cxn>
                  <a:cxn ang="0">
                    <a:pos x="38" y="4"/>
                  </a:cxn>
                  <a:cxn ang="0">
                    <a:pos x="42" y="3"/>
                  </a:cxn>
                </a:cxnLst>
                <a:rect l="0" t="0" r="r" b="b"/>
                <a:pathLst>
                  <a:path w="51" h="59">
                    <a:moveTo>
                      <a:pt x="38" y="0"/>
                    </a:moveTo>
                    <a:cubicBezTo>
                      <a:pt x="36" y="0"/>
                      <a:pt x="34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9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2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1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7" y="16"/>
                      <a:pt x="7" y="16"/>
                      <a:pt x="8" y="18"/>
                    </a:cubicBezTo>
                    <a:cubicBezTo>
                      <a:pt x="7" y="21"/>
                      <a:pt x="11" y="25"/>
                      <a:pt x="7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8"/>
                      <a:pt x="8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10" y="28"/>
                      <a:pt x="11" y="3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3"/>
                      <a:pt x="11" y="33"/>
                    </a:cubicBezTo>
                    <a:cubicBezTo>
                      <a:pt x="11" y="34"/>
                      <a:pt x="11" y="34"/>
                      <a:pt x="9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2"/>
                      <a:pt x="3" y="42"/>
                      <a:pt x="4" y="46"/>
                    </a:cubicBezTo>
                    <a:cubicBezTo>
                      <a:pt x="5" y="46"/>
                      <a:pt x="6" y="46"/>
                      <a:pt x="6" y="46"/>
                    </a:cubicBezTo>
                    <a:cubicBezTo>
                      <a:pt x="6" y="47"/>
                      <a:pt x="6" y="48"/>
                      <a:pt x="5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2"/>
                      <a:pt x="5" y="52"/>
                    </a:cubicBezTo>
                    <a:cubicBezTo>
                      <a:pt x="6" y="53"/>
                      <a:pt x="6" y="56"/>
                      <a:pt x="7" y="57"/>
                    </a:cubicBezTo>
                    <a:cubicBezTo>
                      <a:pt x="7" y="57"/>
                      <a:pt x="7" y="57"/>
                      <a:pt x="8" y="57"/>
                    </a:cubicBezTo>
                    <a:cubicBezTo>
                      <a:pt x="8" y="57"/>
                      <a:pt x="9" y="57"/>
                      <a:pt x="11" y="56"/>
                    </a:cubicBezTo>
                    <a:cubicBezTo>
                      <a:pt x="11" y="56"/>
                      <a:pt x="11" y="57"/>
                      <a:pt x="10" y="57"/>
                    </a:cubicBezTo>
                    <a:cubicBezTo>
                      <a:pt x="12" y="59"/>
                      <a:pt x="12" y="59"/>
                      <a:pt x="13" y="5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4" y="59"/>
                      <a:pt x="19" y="55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9" y="52"/>
                      <a:pt x="20" y="51"/>
                      <a:pt x="20" y="49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2" y="46"/>
                      <a:pt x="22" y="45"/>
                      <a:pt x="22" y="45"/>
                    </a:cubicBezTo>
                    <a:cubicBezTo>
                      <a:pt x="29" y="45"/>
                      <a:pt x="29" y="44"/>
                      <a:pt x="34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6" y="39"/>
                      <a:pt x="36" y="39"/>
                    </a:cubicBezTo>
                    <a:cubicBezTo>
                      <a:pt x="43" y="38"/>
                      <a:pt x="43" y="37"/>
                      <a:pt x="48" y="34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3" y="32"/>
                      <a:pt x="43" y="32"/>
                      <a:pt x="44" y="30"/>
                    </a:cubicBezTo>
                    <a:cubicBezTo>
                      <a:pt x="46" y="32"/>
                      <a:pt x="47" y="33"/>
                      <a:pt x="47" y="33"/>
                    </a:cubicBezTo>
                    <a:cubicBezTo>
                      <a:pt x="48" y="33"/>
                      <a:pt x="48" y="32"/>
                      <a:pt x="48" y="32"/>
                    </a:cubicBezTo>
                    <a:cubicBezTo>
                      <a:pt x="48" y="31"/>
                      <a:pt x="48" y="30"/>
                      <a:pt x="48" y="29"/>
                    </a:cubicBezTo>
                    <a:cubicBezTo>
                      <a:pt x="46" y="29"/>
                      <a:pt x="46" y="28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8"/>
                      <a:pt x="48" y="27"/>
                      <a:pt x="48" y="26"/>
                    </a:cubicBezTo>
                    <a:cubicBezTo>
                      <a:pt x="47" y="26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6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5"/>
                      <a:pt x="46" y="25"/>
                      <a:pt x="46" y="25"/>
                    </a:cubicBezTo>
                    <a:cubicBezTo>
                      <a:pt x="47" y="25"/>
                      <a:pt x="48" y="24"/>
                      <a:pt x="49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49" y="19"/>
                      <a:pt x="50" y="19"/>
                    </a:cubicBezTo>
                    <a:cubicBezTo>
                      <a:pt x="49" y="18"/>
                      <a:pt x="49" y="18"/>
                      <a:pt x="48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7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9" y="16"/>
                      <a:pt x="49" y="17"/>
                      <a:pt x="50" y="17"/>
                    </a:cubicBezTo>
                    <a:cubicBezTo>
                      <a:pt x="50" y="17"/>
                      <a:pt x="50" y="17"/>
                      <a:pt x="50" y="15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1"/>
                      <a:pt x="47" y="11"/>
                      <a:pt x="47" y="11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9" y="9"/>
                      <a:pt x="49" y="9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8"/>
                      <a:pt x="48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8"/>
                      <a:pt x="48" y="8"/>
                      <a:pt x="48" y="8"/>
                    </a:cubicBezTo>
                    <a:cubicBezTo>
                      <a:pt x="48" y="8"/>
                      <a:pt x="48" y="8"/>
                      <a:pt x="49" y="8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7"/>
                      <a:pt x="47" y="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1" y="6"/>
                      <a:pt x="51" y="6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4"/>
                      <a:pt x="50" y="4"/>
                      <a:pt x="49" y="4"/>
                    </a:cubicBezTo>
                    <a:cubicBezTo>
                      <a:pt x="48" y="4"/>
                      <a:pt x="48" y="4"/>
                      <a:pt x="47" y="4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6" y="5"/>
                      <a:pt x="46" y="5"/>
                      <a:pt x="46" y="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6"/>
                      <a:pt x="44" y="6"/>
                      <a:pt x="43" y="7"/>
                    </a:cubicBezTo>
                    <a:cubicBezTo>
                      <a:pt x="43" y="6"/>
                      <a:pt x="43" y="6"/>
                      <a:pt x="44" y="5"/>
                    </a:cubicBezTo>
                    <a:cubicBezTo>
                      <a:pt x="44" y="4"/>
                      <a:pt x="44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38" y="4"/>
                    </a:cubicBezTo>
                    <a:cubicBezTo>
                      <a:pt x="39" y="3"/>
                      <a:pt x="39" y="3"/>
                      <a:pt x="40" y="3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1" y="3"/>
                      <a:pt x="41" y="3"/>
                      <a:pt x="42" y="3"/>
                    </a:cubicBezTo>
                    <a:cubicBezTo>
                      <a:pt x="43" y="3"/>
                      <a:pt x="43" y="3"/>
                      <a:pt x="44" y="3"/>
                    </a:cubicBezTo>
                    <a:cubicBezTo>
                      <a:pt x="44" y="3"/>
                      <a:pt x="41" y="0"/>
                      <a:pt x="3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130"/>
              <p:cNvSpPr/>
              <p:nvPr/>
            </p:nvSpPr>
            <p:spPr bwMode="auto">
              <a:xfrm>
                <a:off x="4316413" y="1962150"/>
                <a:ext cx="38100" cy="17463"/>
              </a:xfrm>
              <a:custGeom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131"/>
              <p:cNvSpPr/>
              <p:nvPr/>
            </p:nvSpPr>
            <p:spPr bwMode="auto">
              <a:xfrm>
                <a:off x="4994276" y="1589088"/>
                <a:ext cx="149225" cy="74613"/>
              </a:xfrm>
              <a:custGeom>
                <a:cxnLst>
                  <a:cxn ang="0">
                    <a:pos x="12" y="0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13" y="6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10" y="7"/>
                      <a:pt x="11" y="6"/>
                      <a:pt x="13" y="6"/>
                    </a:cubicBezTo>
                    <a:cubicBezTo>
                      <a:pt x="13" y="6"/>
                      <a:pt x="14" y="6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Freeform: Shape 132"/>
              <p:cNvSpPr/>
              <p:nvPr/>
            </p:nvSpPr>
            <p:spPr bwMode="auto">
              <a:xfrm>
                <a:off x="5235576" y="1858963"/>
                <a:ext cx="84138" cy="84138"/>
              </a:xfrm>
              <a:custGeom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8"/>
                      <a:pt x="6" y="8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7" y="0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133"/>
              <p:cNvSpPr/>
              <p:nvPr/>
            </p:nvSpPr>
            <p:spPr bwMode="auto">
              <a:xfrm>
                <a:off x="5291138" y="1765300"/>
                <a:ext cx="149225" cy="214313"/>
              </a:xfrm>
              <a:custGeom>
                <a:cxnLst>
                  <a:cxn ang="0">
                    <a:pos x="1" y="2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5" y="10"/>
                  </a:cxn>
                  <a:cxn ang="0">
                    <a:pos x="6" y="11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5" y="17"/>
                  </a:cxn>
                  <a:cxn ang="0">
                    <a:pos x="5" y="19"/>
                  </a:cxn>
                  <a:cxn ang="0">
                    <a:pos x="7" y="19"/>
                  </a:cxn>
                  <a:cxn ang="0">
                    <a:pos x="9" y="18"/>
                  </a:cxn>
                  <a:cxn ang="0">
                    <a:pos x="8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9" y="20"/>
                  </a:cxn>
                  <a:cxn ang="0">
                    <a:pos x="14" y="21"/>
                  </a:cxn>
                  <a:cxn ang="0">
                    <a:pos x="16" y="19"/>
                  </a:cxn>
                  <a:cxn ang="0">
                    <a:pos x="16" y="16"/>
                  </a:cxn>
                  <a:cxn ang="0">
                    <a:pos x="13" y="15"/>
                  </a:cxn>
                  <a:cxn ang="0">
                    <a:pos x="12" y="13"/>
                  </a:cxn>
                  <a:cxn ang="0">
                    <a:pos x="9" y="10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2"/>
                      <a:pt x="7" y="22"/>
                      <a:pt x="8" y="22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8"/>
                      <a:pt x="16" y="17"/>
                      <a:pt x="16" y="16"/>
                    </a:cubicBezTo>
                    <a:cubicBezTo>
                      <a:pt x="16" y="16"/>
                      <a:pt x="16" y="16"/>
                      <a:pt x="15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Freeform: Shape 134"/>
              <p:cNvSpPr/>
              <p:nvPr/>
            </p:nvSpPr>
            <p:spPr bwMode="auto">
              <a:xfrm>
                <a:off x="5254626" y="1244600"/>
                <a:ext cx="55563" cy="26988"/>
              </a:xfrm>
              <a:custGeom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1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9" y="17"/>
                  </a:cxn>
                  <a:cxn ang="0">
                    <a:pos x="35" y="17"/>
                  </a:cxn>
                  <a:cxn ang="0">
                    <a:pos x="29" y="11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35" h="1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9" y="17"/>
                    </a:lnTo>
                    <a:lnTo>
                      <a:pt x="35" y="17"/>
                    </a:lnTo>
                    <a:lnTo>
                      <a:pt x="29" y="11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Freeform: Shape 135"/>
              <p:cNvSpPr/>
              <p:nvPr/>
            </p:nvSpPr>
            <p:spPr bwMode="auto">
              <a:xfrm>
                <a:off x="5254626" y="1244600"/>
                <a:ext cx="55563" cy="26988"/>
              </a:xfrm>
              <a:custGeom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1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9" y="17"/>
                  </a:cxn>
                  <a:cxn ang="0">
                    <a:pos x="35" y="17"/>
                  </a:cxn>
                  <a:cxn ang="0">
                    <a:pos x="29" y="11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35" h="1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9" y="17"/>
                    </a:lnTo>
                    <a:lnTo>
                      <a:pt x="35" y="17"/>
                    </a:lnTo>
                    <a:lnTo>
                      <a:pt x="29" y="11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Freeform: Shape 136"/>
              <p:cNvSpPr/>
              <p:nvPr/>
            </p:nvSpPr>
            <p:spPr bwMode="auto">
              <a:xfrm>
                <a:off x="5532438" y="1830388"/>
                <a:ext cx="9525" cy="19050"/>
              </a:xfrm>
              <a:custGeom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Freeform: Shape 137"/>
              <p:cNvSpPr/>
              <p:nvPr/>
            </p:nvSpPr>
            <p:spPr bwMode="auto">
              <a:xfrm>
                <a:off x="5541963" y="1820863"/>
                <a:ext cx="28575" cy="19050"/>
              </a:xfrm>
              <a:custGeom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138"/>
              <p:cNvSpPr/>
              <p:nvPr/>
            </p:nvSpPr>
            <p:spPr bwMode="auto">
              <a:xfrm>
                <a:off x="5561013" y="1820863"/>
                <a:ext cx="9525" cy="9525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Freeform: Shape 139"/>
              <p:cNvSpPr/>
              <p:nvPr/>
            </p:nvSpPr>
            <p:spPr bwMode="auto">
              <a:xfrm>
                <a:off x="5411788" y="1169988"/>
                <a:ext cx="55563" cy="17463"/>
              </a:xfrm>
              <a:custGeom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Freeform: Shape 140"/>
              <p:cNvSpPr/>
              <p:nvPr/>
            </p:nvSpPr>
            <p:spPr bwMode="auto">
              <a:xfrm>
                <a:off x="5467351" y="1177925"/>
                <a:ext cx="55563" cy="28575"/>
              </a:xfrm>
              <a:custGeom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Freeform: Shape 141"/>
              <p:cNvSpPr/>
              <p:nvPr/>
            </p:nvSpPr>
            <p:spPr bwMode="auto">
              <a:xfrm>
                <a:off x="5486401" y="1187450"/>
                <a:ext cx="65088" cy="28575"/>
              </a:xfrm>
              <a:custGeom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Freeform: Shape 142"/>
              <p:cNvSpPr/>
              <p:nvPr/>
            </p:nvSpPr>
            <p:spPr bwMode="auto">
              <a:xfrm>
                <a:off x="6415088" y="2687638"/>
                <a:ext cx="9525" cy="74613"/>
              </a:xfrm>
              <a:custGeom>
                <a:cxnLst>
                  <a:cxn ang="0">
                    <a:pos x="1" y="0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2"/>
                      <a:pt x="1" y="4"/>
                      <a:pt x="1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5"/>
                      <a:pt x="1" y="4"/>
                    </a:cubicBezTo>
                    <a:cubicBezTo>
                      <a:pt x="1" y="4"/>
                      <a:pt x="1" y="1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Freeform: Shape 143"/>
              <p:cNvSpPr/>
              <p:nvPr/>
            </p:nvSpPr>
            <p:spPr bwMode="auto">
              <a:xfrm>
                <a:off x="5597526" y="2166938"/>
                <a:ext cx="28575" cy="46038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Freeform: Shape 160"/>
              <p:cNvSpPr/>
              <p:nvPr/>
            </p:nvSpPr>
            <p:spPr bwMode="auto">
              <a:xfrm>
                <a:off x="5597526" y="2128838"/>
                <a:ext cx="19050" cy="28575"/>
              </a:xfrm>
              <a:custGeom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Freeform: Shape 163"/>
              <p:cNvSpPr/>
              <p:nvPr/>
            </p:nvSpPr>
            <p:spPr bwMode="auto">
              <a:xfrm>
                <a:off x="5597526" y="2128838"/>
                <a:ext cx="19050" cy="28575"/>
              </a:xfrm>
              <a:custGeom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Freeform: Shape 166"/>
              <p:cNvSpPr/>
              <p:nvPr/>
            </p:nvSpPr>
            <p:spPr bwMode="auto">
              <a:xfrm>
                <a:off x="5672138" y="2222500"/>
                <a:ext cx="46038" cy="36513"/>
              </a:xfrm>
              <a:custGeom>
                <a:cxnLst>
                  <a:cxn ang="0">
                    <a:pos x="29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8" h="23">
                    <a:moveTo>
                      <a:pt x="29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Freeform: Shape 169"/>
              <p:cNvSpPr/>
              <p:nvPr/>
            </p:nvSpPr>
            <p:spPr bwMode="auto">
              <a:xfrm>
                <a:off x="5672138" y="2222500"/>
                <a:ext cx="46038" cy="36513"/>
              </a:xfrm>
              <a:custGeom>
                <a:cxnLst>
                  <a:cxn ang="0">
                    <a:pos x="29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8" h="23">
                    <a:moveTo>
                      <a:pt x="29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Freeform: Shape 172"/>
              <p:cNvSpPr/>
              <p:nvPr/>
            </p:nvSpPr>
            <p:spPr bwMode="auto">
              <a:xfrm>
                <a:off x="5857876" y="2268538"/>
                <a:ext cx="19050" cy="9525"/>
              </a:xfrm>
              <a:custGeom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Freeform: Shape 173"/>
              <p:cNvSpPr/>
              <p:nvPr/>
            </p:nvSpPr>
            <p:spPr bwMode="auto">
              <a:xfrm>
                <a:off x="5876926" y="2268538"/>
                <a:ext cx="17463" cy="9525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Freeform: Shape 174"/>
              <p:cNvSpPr/>
              <p:nvPr/>
            </p:nvSpPr>
            <p:spPr bwMode="auto">
              <a:xfrm>
                <a:off x="5978526" y="2251075"/>
                <a:ext cx="19050" cy="26988"/>
              </a:xfrm>
              <a:custGeom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Freeform: Shape 175"/>
              <p:cNvSpPr/>
              <p:nvPr/>
            </p:nvSpPr>
            <p:spPr bwMode="auto">
              <a:xfrm>
                <a:off x="5095876" y="1216025"/>
                <a:ext cx="1328738" cy="2432050"/>
              </a:xfrm>
              <a:custGeom>
                <a:cxnLst>
                  <a:cxn ang="0">
                    <a:pos x="124" y="166"/>
                  </a:cxn>
                  <a:cxn ang="0">
                    <a:pos x="124" y="133"/>
                  </a:cxn>
                  <a:cxn ang="0">
                    <a:pos x="95" y="82"/>
                  </a:cxn>
                  <a:cxn ang="0">
                    <a:pos x="95" y="93"/>
                  </a:cxn>
                  <a:cxn ang="0">
                    <a:pos x="88" y="84"/>
                  </a:cxn>
                  <a:cxn ang="0">
                    <a:pos x="106" y="85"/>
                  </a:cxn>
                  <a:cxn ang="0">
                    <a:pos x="113" y="93"/>
                  </a:cxn>
                  <a:cxn ang="0">
                    <a:pos x="111" y="96"/>
                  </a:cxn>
                  <a:cxn ang="0">
                    <a:pos x="109" y="92"/>
                  </a:cxn>
                  <a:cxn ang="0">
                    <a:pos x="105" y="87"/>
                  </a:cxn>
                  <a:cxn ang="0">
                    <a:pos x="60" y="30"/>
                  </a:cxn>
                  <a:cxn ang="0">
                    <a:pos x="67" y="38"/>
                  </a:cxn>
                  <a:cxn ang="0">
                    <a:pos x="39" y="21"/>
                  </a:cxn>
                  <a:cxn ang="0">
                    <a:pos x="46" y="25"/>
                  </a:cxn>
                  <a:cxn ang="0">
                    <a:pos x="56" y="4"/>
                  </a:cxn>
                  <a:cxn ang="0">
                    <a:pos x="41" y="5"/>
                  </a:cxn>
                  <a:cxn ang="0">
                    <a:pos x="25" y="8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13" y="13"/>
                  </a:cxn>
                  <a:cxn ang="0">
                    <a:pos x="41" y="26"/>
                  </a:cxn>
                  <a:cxn ang="0">
                    <a:pos x="39" y="30"/>
                  </a:cxn>
                  <a:cxn ang="0">
                    <a:pos x="39" y="38"/>
                  </a:cxn>
                  <a:cxn ang="0">
                    <a:pos x="38" y="57"/>
                  </a:cxn>
                  <a:cxn ang="0">
                    <a:pos x="52" y="66"/>
                  </a:cxn>
                  <a:cxn ang="0">
                    <a:pos x="50" y="49"/>
                  </a:cxn>
                  <a:cxn ang="0">
                    <a:pos x="53" y="46"/>
                  </a:cxn>
                  <a:cxn ang="0">
                    <a:pos x="61" y="55"/>
                  </a:cxn>
                  <a:cxn ang="0">
                    <a:pos x="62" y="68"/>
                  </a:cxn>
                  <a:cxn ang="0">
                    <a:pos x="47" y="71"/>
                  </a:cxn>
                  <a:cxn ang="0">
                    <a:pos x="32" y="83"/>
                  </a:cxn>
                  <a:cxn ang="0">
                    <a:pos x="35" y="93"/>
                  </a:cxn>
                  <a:cxn ang="0">
                    <a:pos x="23" y="114"/>
                  </a:cxn>
                  <a:cxn ang="0">
                    <a:pos x="40" y="104"/>
                  </a:cxn>
                  <a:cxn ang="0">
                    <a:pos x="58" y="99"/>
                  </a:cxn>
                  <a:cxn ang="0">
                    <a:pos x="67" y="101"/>
                  </a:cxn>
                  <a:cxn ang="0">
                    <a:pos x="77" y="107"/>
                  </a:cxn>
                  <a:cxn ang="0">
                    <a:pos x="77" y="102"/>
                  </a:cxn>
                  <a:cxn ang="0">
                    <a:pos x="85" y="99"/>
                  </a:cxn>
                  <a:cxn ang="0">
                    <a:pos x="97" y="109"/>
                  </a:cxn>
                  <a:cxn ang="0">
                    <a:pos x="79" y="120"/>
                  </a:cxn>
                  <a:cxn ang="0">
                    <a:pos x="40" y="116"/>
                  </a:cxn>
                  <a:cxn ang="0">
                    <a:pos x="10" y="154"/>
                  </a:cxn>
                  <a:cxn ang="0">
                    <a:pos x="38" y="187"/>
                  </a:cxn>
                  <a:cxn ang="0">
                    <a:pos x="64" y="209"/>
                  </a:cxn>
                  <a:cxn ang="0">
                    <a:pos x="61" y="249"/>
                  </a:cxn>
                  <a:cxn ang="0">
                    <a:pos x="86" y="244"/>
                  </a:cxn>
                  <a:cxn ang="0">
                    <a:pos x="99" y="238"/>
                  </a:cxn>
                  <a:cxn ang="0">
                    <a:pos x="113" y="222"/>
                  </a:cxn>
                  <a:cxn ang="0">
                    <a:pos x="112" y="196"/>
                  </a:cxn>
                  <a:cxn ang="0">
                    <a:pos x="123" y="173"/>
                  </a:cxn>
                  <a:cxn ang="0">
                    <a:pos x="126" y="167"/>
                  </a:cxn>
                  <a:cxn ang="0">
                    <a:pos x="115" y="166"/>
                  </a:cxn>
                  <a:cxn ang="0">
                    <a:pos x="104" y="138"/>
                  </a:cxn>
                  <a:cxn ang="0">
                    <a:pos x="116" y="162"/>
                  </a:cxn>
                  <a:cxn ang="0">
                    <a:pos x="128" y="148"/>
                  </a:cxn>
                  <a:cxn ang="0">
                    <a:pos x="131" y="136"/>
                  </a:cxn>
                  <a:cxn ang="0">
                    <a:pos x="134" y="127"/>
                  </a:cxn>
                  <a:cxn ang="0">
                    <a:pos x="138" y="152"/>
                  </a:cxn>
                  <a:cxn ang="0">
                    <a:pos x="142" y="128"/>
                  </a:cxn>
                  <a:cxn ang="0">
                    <a:pos x="52" y="1"/>
                  </a:cxn>
                </a:cxnLst>
                <a:rect l="0" t="0" r="r" b="b"/>
                <a:pathLst>
                  <a:path w="143" h="261"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moveTo>
                      <a:pt x="122" y="173"/>
                    </a:moveTo>
                    <a:cubicBezTo>
                      <a:pt x="122" y="172"/>
                      <a:pt x="122" y="172"/>
                      <a:pt x="123" y="171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2" y="172"/>
                      <a:pt x="122" y="172"/>
                      <a:pt x="122" y="172"/>
                    </a:cubicBezTo>
                    <a:cubicBezTo>
                      <a:pt x="122" y="173"/>
                      <a:pt x="122" y="173"/>
                      <a:pt x="122" y="173"/>
                    </a:cubicBezTo>
                    <a:moveTo>
                      <a:pt x="124" y="169"/>
                    </a:moveTo>
                    <a:cubicBezTo>
                      <a:pt x="123" y="169"/>
                      <a:pt x="123" y="169"/>
                      <a:pt x="123" y="169"/>
                    </a:cubicBezTo>
                    <a:cubicBezTo>
                      <a:pt x="123" y="168"/>
                      <a:pt x="124" y="167"/>
                      <a:pt x="124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4" y="166"/>
                      <a:pt x="124" y="166"/>
                      <a:pt x="125" y="168"/>
                    </a:cubicBezTo>
                    <a:cubicBezTo>
                      <a:pt x="124" y="168"/>
                      <a:pt x="124" y="168"/>
                      <a:pt x="124" y="169"/>
                    </a:cubicBezTo>
                    <a:cubicBezTo>
                      <a:pt x="124" y="169"/>
                      <a:pt x="124" y="169"/>
                      <a:pt x="124" y="169"/>
                    </a:cubicBezTo>
                    <a:moveTo>
                      <a:pt x="121" y="128"/>
                    </a:moveTo>
                    <a:cubicBezTo>
                      <a:pt x="117" y="124"/>
                      <a:pt x="117" y="124"/>
                      <a:pt x="118" y="121"/>
                    </a:cubicBezTo>
                    <a:cubicBezTo>
                      <a:pt x="121" y="122"/>
                      <a:pt x="122" y="125"/>
                      <a:pt x="124" y="127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5" y="131"/>
                      <a:pt x="125" y="131"/>
                      <a:pt x="125" y="131"/>
                    </a:cubicBezTo>
                    <a:cubicBezTo>
                      <a:pt x="126" y="132"/>
                      <a:pt x="126" y="132"/>
                      <a:pt x="126" y="132"/>
                    </a:cubicBezTo>
                    <a:cubicBezTo>
                      <a:pt x="125" y="133"/>
                      <a:pt x="125" y="133"/>
                      <a:pt x="124" y="133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3" y="132"/>
                      <a:pt x="123" y="131"/>
                      <a:pt x="122" y="130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1" y="128"/>
                      <a:pt x="121" y="128"/>
                      <a:pt x="121" y="128"/>
                    </a:cubicBezTo>
                    <a:moveTo>
                      <a:pt x="92" y="86"/>
                    </a:moveTo>
                    <a:cubicBezTo>
                      <a:pt x="91" y="84"/>
                      <a:pt x="91" y="84"/>
                      <a:pt x="91" y="84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4" y="81"/>
                      <a:pt x="94" y="81"/>
                      <a:pt x="94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6" y="84"/>
                      <a:pt x="96" y="84"/>
                      <a:pt x="96" y="84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6" y="86"/>
                      <a:pt x="96" y="87"/>
                      <a:pt x="97" y="87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97" y="95"/>
                      <a:pt x="97" y="95"/>
                      <a:pt x="97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87"/>
                      <a:pt x="94" y="86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3" y="86"/>
                      <a:pt x="92" y="86"/>
                    </a:cubicBezTo>
                    <a:moveTo>
                      <a:pt x="109" y="89"/>
                    </a:moveTo>
                    <a:cubicBezTo>
                      <a:pt x="109" y="88"/>
                      <a:pt x="109" y="88"/>
                      <a:pt x="109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1" y="85"/>
                      <a:pt x="111" y="85"/>
                      <a:pt x="111" y="85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5" y="97"/>
                      <a:pt x="115" y="97"/>
                      <a:pt x="115" y="97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5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3" y="97"/>
                      <a:pt x="113" y="97"/>
                      <a:pt x="113" y="97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9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9" y="89"/>
                      <a:pt x="109" y="89"/>
                      <a:pt x="109" y="89"/>
                    </a:cubicBezTo>
                    <a:moveTo>
                      <a:pt x="71" y="33"/>
                    </a:moveTo>
                    <a:cubicBezTo>
                      <a:pt x="69" y="33"/>
                      <a:pt x="68" y="32"/>
                      <a:pt x="67" y="30"/>
                    </a:cubicBezTo>
                    <a:cubicBezTo>
                      <a:pt x="68" y="30"/>
                      <a:pt x="69" y="30"/>
                      <a:pt x="71" y="31"/>
                    </a:cubicBezTo>
                    <a:cubicBezTo>
                      <a:pt x="71" y="32"/>
                      <a:pt x="71" y="32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moveTo>
                      <a:pt x="64" y="36"/>
                    </a:moveTo>
                    <a:cubicBezTo>
                      <a:pt x="65" y="36"/>
                      <a:pt x="66" y="36"/>
                      <a:pt x="66" y="36"/>
                    </a:cubicBezTo>
                    <a:cubicBezTo>
                      <a:pt x="67" y="33"/>
                      <a:pt x="67" y="33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9"/>
                      <a:pt x="63" y="29"/>
                    </a:cubicBezTo>
                    <a:cubicBezTo>
                      <a:pt x="63" y="29"/>
                      <a:pt x="64" y="29"/>
                      <a:pt x="65" y="29"/>
                    </a:cubicBezTo>
                    <a:cubicBezTo>
                      <a:pt x="66" y="30"/>
                      <a:pt x="67" y="31"/>
                      <a:pt x="67" y="32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8" y="39"/>
                      <a:pt x="68" y="39"/>
                      <a:pt x="67" y="38"/>
                    </a:cubicBezTo>
                    <a:cubicBezTo>
                      <a:pt x="67" y="39"/>
                      <a:pt x="67" y="39"/>
                      <a:pt x="67" y="40"/>
                    </a:cubicBezTo>
                    <a:cubicBezTo>
                      <a:pt x="68" y="40"/>
                      <a:pt x="69" y="40"/>
                      <a:pt x="69" y="40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68" y="42"/>
                      <a:pt x="67" y="41"/>
                      <a:pt x="66" y="40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6"/>
                      <a:pt x="60" y="36"/>
                      <a:pt x="59" y="35"/>
                    </a:cubicBezTo>
                    <a:cubicBezTo>
                      <a:pt x="61" y="35"/>
                      <a:pt x="62" y="36"/>
                      <a:pt x="64" y="36"/>
                    </a:cubicBezTo>
                    <a:moveTo>
                      <a:pt x="44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0" y="23"/>
                      <a:pt x="39" y="21"/>
                    </a:cubicBezTo>
                    <a:cubicBezTo>
                      <a:pt x="41" y="21"/>
                      <a:pt x="41" y="21"/>
                      <a:pt x="42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4"/>
                      <a:pt x="46" y="24"/>
                      <a:pt x="47" y="25"/>
                    </a:cubicBezTo>
                    <a:cubicBezTo>
                      <a:pt x="47" y="24"/>
                      <a:pt x="46" y="24"/>
                      <a:pt x="46" y="23"/>
                    </a:cubicBezTo>
                    <a:cubicBezTo>
                      <a:pt x="55" y="27"/>
                      <a:pt x="55" y="27"/>
                      <a:pt x="56" y="28"/>
                    </a:cubicBezTo>
                    <a:cubicBezTo>
                      <a:pt x="56" y="29"/>
                      <a:pt x="55" y="29"/>
                      <a:pt x="55" y="29"/>
                    </a:cubicBezTo>
                    <a:cubicBezTo>
                      <a:pt x="54" y="29"/>
                      <a:pt x="52" y="28"/>
                      <a:pt x="50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6"/>
                      <a:pt x="45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3" y="2"/>
                      <a:pt x="55" y="3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7" y="5"/>
                      <a:pt x="58" y="5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7" y="6"/>
                      <a:pt x="55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6" y="6"/>
                    </a:cubicBezTo>
                    <a:cubicBezTo>
                      <a:pt x="58" y="8"/>
                      <a:pt x="58" y="8"/>
                      <a:pt x="58" y="9"/>
                    </a:cubicBezTo>
                    <a:cubicBezTo>
                      <a:pt x="50" y="5"/>
                      <a:pt x="46" y="4"/>
                      <a:pt x="43" y="4"/>
                    </a:cubicBezTo>
                    <a:cubicBezTo>
                      <a:pt x="42" y="4"/>
                      <a:pt x="41" y="4"/>
                      <a:pt x="41" y="4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8" y="6"/>
                      <a:pt x="37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7"/>
                      <a:pt x="35" y="7"/>
                    </a:cubicBezTo>
                    <a:cubicBezTo>
                      <a:pt x="35" y="7"/>
                      <a:pt x="34" y="7"/>
                      <a:pt x="34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6"/>
                      <a:pt x="20" y="6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4"/>
                      <a:pt x="16" y="4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7"/>
                      <a:pt x="9" y="9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10"/>
                      <a:pt x="1" y="10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5" y="15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20" y="15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7" y="17"/>
                      <a:pt x="18" y="19"/>
                    </a:cubicBezTo>
                    <a:cubicBezTo>
                      <a:pt x="26" y="22"/>
                      <a:pt x="26" y="22"/>
                      <a:pt x="33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7" y="25"/>
                      <a:pt x="37" y="25"/>
                      <a:pt x="39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6"/>
                      <a:pt x="42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8" y="47"/>
                      <a:pt x="37" y="48"/>
                    </a:cubicBezTo>
                    <a:cubicBezTo>
                      <a:pt x="37" y="48"/>
                      <a:pt x="35" y="49"/>
                      <a:pt x="35" y="49"/>
                    </a:cubicBezTo>
                    <a:cubicBezTo>
                      <a:pt x="34" y="51"/>
                      <a:pt x="34" y="51"/>
                      <a:pt x="37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4"/>
                      <a:pt x="54" y="64"/>
                      <a:pt x="55" y="64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0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39"/>
                      <a:pt x="53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0"/>
                      <a:pt x="55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50"/>
                      <a:pt x="56" y="51"/>
                      <a:pt x="57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1" y="52"/>
                      <a:pt x="63" y="52"/>
                      <a:pt x="64" y="51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6" y="54"/>
                      <a:pt x="65" y="54"/>
                      <a:pt x="65" y="54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59"/>
                      <a:pt x="65" y="60"/>
                      <a:pt x="65" y="60"/>
                    </a:cubicBezTo>
                    <a:cubicBezTo>
                      <a:pt x="64" y="60"/>
                      <a:pt x="62" y="60"/>
                      <a:pt x="61" y="60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8"/>
                      <a:pt x="60" y="67"/>
                      <a:pt x="59" y="67"/>
                    </a:cubicBezTo>
                    <a:cubicBezTo>
                      <a:pt x="58" y="68"/>
                      <a:pt x="57" y="69"/>
                      <a:pt x="55" y="70"/>
                    </a:cubicBezTo>
                    <a:cubicBezTo>
                      <a:pt x="55" y="69"/>
                      <a:pt x="54" y="69"/>
                      <a:pt x="53" y="69"/>
                    </a:cubicBezTo>
                    <a:cubicBezTo>
                      <a:pt x="51" y="69"/>
                      <a:pt x="50" y="69"/>
                      <a:pt x="49" y="69"/>
                    </a:cubicBezTo>
                    <a:cubicBezTo>
                      <a:pt x="46" y="69"/>
                      <a:pt x="46" y="68"/>
                      <a:pt x="46" y="66"/>
                    </a:cubicBezTo>
                    <a:cubicBezTo>
                      <a:pt x="46" y="65"/>
                      <a:pt x="47" y="65"/>
                      <a:pt x="47" y="64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5" y="62"/>
                      <a:pt x="45" y="63"/>
                      <a:pt x="44" y="63"/>
                    </a:cubicBezTo>
                    <a:cubicBezTo>
                      <a:pt x="44" y="64"/>
                      <a:pt x="44" y="65"/>
                      <a:pt x="44" y="65"/>
                    </a:cubicBezTo>
                    <a:cubicBezTo>
                      <a:pt x="46" y="68"/>
                      <a:pt x="46" y="68"/>
                      <a:pt x="46" y="68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8"/>
                      <a:pt x="40" y="78"/>
                      <a:pt x="37" y="79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2"/>
                      <a:pt x="23" y="113"/>
                      <a:pt x="23" y="114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4"/>
                      <a:pt x="35" y="114"/>
                      <a:pt x="36" y="114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6"/>
                      <a:pt x="51" y="96"/>
                      <a:pt x="52" y="95"/>
                    </a:cubicBezTo>
                    <a:cubicBezTo>
                      <a:pt x="52" y="94"/>
                      <a:pt x="53" y="94"/>
                      <a:pt x="53" y="94"/>
                    </a:cubicBezTo>
                    <a:cubicBezTo>
                      <a:pt x="54" y="94"/>
                      <a:pt x="54" y="94"/>
                      <a:pt x="55" y="95"/>
                    </a:cubicBezTo>
                    <a:cubicBezTo>
                      <a:pt x="55" y="96"/>
                      <a:pt x="56" y="97"/>
                      <a:pt x="56" y="98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9" y="108"/>
                      <a:pt x="69" y="107"/>
                      <a:pt x="70" y="106"/>
                    </a:cubicBezTo>
                    <a:cubicBezTo>
                      <a:pt x="70" y="106"/>
                      <a:pt x="69" y="105"/>
                      <a:pt x="69" y="104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70" y="103"/>
                      <a:pt x="70" y="103"/>
                      <a:pt x="71" y="103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70" y="101"/>
                      <a:pt x="69" y="101"/>
                      <a:pt x="67" y="101"/>
                    </a:cubicBezTo>
                    <a:cubicBezTo>
                      <a:pt x="67" y="100"/>
                      <a:pt x="67" y="100"/>
                      <a:pt x="66" y="99"/>
                    </a:cubicBezTo>
                    <a:cubicBezTo>
                      <a:pt x="63" y="99"/>
                      <a:pt x="63" y="99"/>
                      <a:pt x="62" y="95"/>
                    </a:cubicBezTo>
                    <a:cubicBezTo>
                      <a:pt x="58" y="94"/>
                      <a:pt x="58" y="93"/>
                      <a:pt x="57" y="91"/>
                    </a:cubicBezTo>
                    <a:cubicBezTo>
                      <a:pt x="58" y="91"/>
                      <a:pt x="58" y="91"/>
                      <a:pt x="59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6" y="97"/>
                      <a:pt x="73" y="100"/>
                      <a:pt x="76" y="106"/>
                    </a:cubicBezTo>
                    <a:cubicBezTo>
                      <a:pt x="77" y="106"/>
                      <a:pt x="77" y="106"/>
                      <a:pt x="78" y="106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7" y="109"/>
                      <a:pt x="78" y="111"/>
                      <a:pt x="80" y="111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80" y="109"/>
                      <a:pt x="80" y="108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79" y="105"/>
                      <a:pt x="78" y="104"/>
                      <a:pt x="78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80" y="100"/>
                      <a:pt x="81" y="100"/>
                      <a:pt x="82" y="100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0"/>
                      <a:pt x="85" y="99"/>
                      <a:pt x="85" y="99"/>
                    </a:cubicBezTo>
                    <a:cubicBezTo>
                      <a:pt x="86" y="99"/>
                      <a:pt x="87" y="99"/>
                      <a:pt x="88" y="100"/>
                    </a:cubicBezTo>
                    <a:cubicBezTo>
                      <a:pt x="88" y="100"/>
                      <a:pt x="87" y="100"/>
                      <a:pt x="87" y="101"/>
                    </a:cubicBezTo>
                    <a:cubicBezTo>
                      <a:pt x="84" y="101"/>
                      <a:pt x="84" y="101"/>
                      <a:pt x="83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5" y="104"/>
                      <a:pt x="85" y="105"/>
                      <a:pt x="85" y="106"/>
                    </a:cubicBezTo>
                    <a:cubicBezTo>
                      <a:pt x="88" y="110"/>
                      <a:pt x="88" y="110"/>
                      <a:pt x="92" y="110"/>
                    </a:cubicBezTo>
                    <a:cubicBezTo>
                      <a:pt x="92" y="110"/>
                      <a:pt x="91" y="110"/>
                      <a:pt x="91" y="109"/>
                    </a:cubicBezTo>
                    <a:cubicBezTo>
                      <a:pt x="92" y="109"/>
                      <a:pt x="92" y="109"/>
                      <a:pt x="93" y="109"/>
                    </a:cubicBezTo>
                    <a:cubicBezTo>
                      <a:pt x="93" y="109"/>
                      <a:pt x="94" y="110"/>
                      <a:pt x="94" y="110"/>
                    </a:cubicBezTo>
                    <a:cubicBezTo>
                      <a:pt x="95" y="110"/>
                      <a:pt x="95" y="110"/>
                      <a:pt x="96" y="110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8" y="108"/>
                      <a:pt x="98" y="108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100" y="108"/>
                      <a:pt x="100" y="108"/>
                      <a:pt x="100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12"/>
                      <a:pt x="101" y="114"/>
                      <a:pt x="100" y="121"/>
                    </a:cubicBezTo>
                    <a:cubicBezTo>
                      <a:pt x="98" y="122"/>
                      <a:pt x="98" y="122"/>
                      <a:pt x="97" y="122"/>
                    </a:cubicBezTo>
                    <a:cubicBezTo>
                      <a:pt x="97" y="122"/>
                      <a:pt x="96" y="122"/>
                      <a:pt x="96" y="121"/>
                    </a:cubicBezTo>
                    <a:cubicBezTo>
                      <a:pt x="93" y="121"/>
                      <a:pt x="91" y="123"/>
                      <a:pt x="89" y="123"/>
                    </a:cubicBezTo>
                    <a:cubicBezTo>
                      <a:pt x="89" y="123"/>
                      <a:pt x="88" y="122"/>
                      <a:pt x="88" y="122"/>
                    </a:cubicBezTo>
                    <a:cubicBezTo>
                      <a:pt x="87" y="122"/>
                      <a:pt x="87" y="122"/>
                      <a:pt x="86" y="122"/>
                    </a:cubicBezTo>
                    <a:cubicBezTo>
                      <a:pt x="86" y="122"/>
                      <a:pt x="86" y="122"/>
                      <a:pt x="85" y="122"/>
                    </a:cubicBezTo>
                    <a:cubicBezTo>
                      <a:pt x="82" y="120"/>
                      <a:pt x="82" y="120"/>
                      <a:pt x="79" y="120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3" y="124"/>
                      <a:pt x="73" y="124"/>
                      <a:pt x="71" y="124"/>
                    </a:cubicBezTo>
                    <a:cubicBezTo>
                      <a:pt x="68" y="121"/>
                      <a:pt x="63" y="122"/>
                      <a:pt x="60" y="118"/>
                    </a:cubicBezTo>
                    <a:cubicBezTo>
                      <a:pt x="60" y="118"/>
                      <a:pt x="61" y="117"/>
                      <a:pt x="61" y="116"/>
                    </a:cubicBezTo>
                    <a:cubicBezTo>
                      <a:pt x="61" y="116"/>
                      <a:pt x="60" y="115"/>
                      <a:pt x="60" y="115"/>
                    </a:cubicBezTo>
                    <a:cubicBezTo>
                      <a:pt x="60" y="115"/>
                      <a:pt x="60" y="114"/>
                      <a:pt x="60" y="114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60" y="112"/>
                      <a:pt x="59" y="112"/>
                      <a:pt x="59" y="111"/>
                    </a:cubicBezTo>
                    <a:cubicBezTo>
                      <a:pt x="43" y="115"/>
                      <a:pt x="41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39" y="116"/>
                      <a:pt x="38" y="117"/>
                      <a:pt x="38" y="118"/>
                    </a:cubicBezTo>
                    <a:cubicBezTo>
                      <a:pt x="36" y="118"/>
                      <a:pt x="34" y="118"/>
                      <a:pt x="33" y="118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7"/>
                      <a:pt x="31" y="117"/>
                      <a:pt x="26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3" y="134"/>
                      <a:pt x="14" y="136"/>
                      <a:pt x="12" y="143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8" y="151"/>
                      <a:pt x="8" y="151"/>
                      <a:pt x="8" y="152"/>
                    </a:cubicBezTo>
                    <a:cubicBezTo>
                      <a:pt x="8" y="152"/>
                      <a:pt x="9" y="153"/>
                      <a:pt x="10" y="154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6"/>
                      <a:pt x="10" y="157"/>
                      <a:pt x="10" y="157"/>
                    </a:cubicBezTo>
                    <a:cubicBezTo>
                      <a:pt x="8" y="164"/>
                      <a:pt x="8" y="164"/>
                      <a:pt x="8" y="165"/>
                    </a:cubicBezTo>
                    <a:cubicBezTo>
                      <a:pt x="8" y="168"/>
                      <a:pt x="9" y="171"/>
                      <a:pt x="9" y="171"/>
                    </a:cubicBezTo>
                    <a:cubicBezTo>
                      <a:pt x="11" y="173"/>
                      <a:pt x="11" y="173"/>
                      <a:pt x="16" y="179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21" y="184"/>
                      <a:pt x="21" y="184"/>
                      <a:pt x="21" y="184"/>
                    </a:cubicBezTo>
                    <a:cubicBezTo>
                      <a:pt x="23" y="186"/>
                      <a:pt x="23" y="186"/>
                      <a:pt x="23" y="186"/>
                    </a:cubicBezTo>
                    <a:cubicBezTo>
                      <a:pt x="24" y="188"/>
                      <a:pt x="26" y="188"/>
                      <a:pt x="28" y="188"/>
                    </a:cubicBezTo>
                    <a:cubicBezTo>
                      <a:pt x="30" y="188"/>
                      <a:pt x="31" y="188"/>
                      <a:pt x="33" y="187"/>
                    </a:cubicBezTo>
                    <a:cubicBezTo>
                      <a:pt x="35" y="187"/>
                      <a:pt x="36" y="187"/>
                      <a:pt x="38" y="187"/>
                    </a:cubicBezTo>
                    <a:cubicBezTo>
                      <a:pt x="38" y="187"/>
                      <a:pt x="38" y="187"/>
                      <a:pt x="38" y="187"/>
                    </a:cubicBezTo>
                    <a:cubicBezTo>
                      <a:pt x="39" y="187"/>
                      <a:pt x="40" y="187"/>
                      <a:pt x="40" y="187"/>
                    </a:cubicBezTo>
                    <a:cubicBezTo>
                      <a:pt x="50" y="185"/>
                      <a:pt x="53" y="184"/>
                      <a:pt x="54" y="184"/>
                    </a:cubicBezTo>
                    <a:cubicBezTo>
                      <a:pt x="54" y="184"/>
                      <a:pt x="54" y="184"/>
                      <a:pt x="54" y="184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61" y="187"/>
                      <a:pt x="61" y="187"/>
                      <a:pt x="62" y="187"/>
                    </a:cubicBezTo>
                    <a:cubicBezTo>
                      <a:pt x="62" y="190"/>
                      <a:pt x="62" y="190"/>
                      <a:pt x="61" y="195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0" y="198"/>
                      <a:pt x="60" y="198"/>
                      <a:pt x="60" y="198"/>
                    </a:cubicBezTo>
                    <a:cubicBezTo>
                      <a:pt x="61" y="201"/>
                      <a:pt x="63" y="203"/>
                      <a:pt x="64" y="205"/>
                    </a:cubicBezTo>
                    <a:cubicBezTo>
                      <a:pt x="65" y="207"/>
                      <a:pt x="65" y="207"/>
                      <a:pt x="65" y="207"/>
                    </a:cubicBezTo>
                    <a:cubicBezTo>
                      <a:pt x="65" y="208"/>
                      <a:pt x="65" y="208"/>
                      <a:pt x="64" y="209"/>
                    </a:cubicBezTo>
                    <a:cubicBezTo>
                      <a:pt x="66" y="212"/>
                      <a:pt x="66" y="212"/>
                      <a:pt x="66" y="212"/>
                    </a:cubicBezTo>
                    <a:cubicBezTo>
                      <a:pt x="65" y="214"/>
                      <a:pt x="65" y="214"/>
                      <a:pt x="65" y="214"/>
                    </a:cubicBezTo>
                    <a:cubicBezTo>
                      <a:pt x="66" y="220"/>
                      <a:pt x="62" y="223"/>
                      <a:pt x="61" y="228"/>
                    </a:cubicBezTo>
                    <a:cubicBezTo>
                      <a:pt x="60" y="228"/>
                      <a:pt x="60" y="228"/>
                      <a:pt x="60" y="229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0"/>
                      <a:pt x="60" y="230"/>
                      <a:pt x="60" y="230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60" y="232"/>
                      <a:pt x="60" y="232"/>
                      <a:pt x="60" y="232"/>
                    </a:cubicBezTo>
                    <a:cubicBezTo>
                      <a:pt x="60" y="232"/>
                      <a:pt x="60" y="232"/>
                      <a:pt x="60" y="232"/>
                    </a:cubicBezTo>
                    <a:cubicBezTo>
                      <a:pt x="59" y="232"/>
                      <a:pt x="59" y="232"/>
                      <a:pt x="59" y="232"/>
                    </a:cubicBezTo>
                    <a:cubicBezTo>
                      <a:pt x="61" y="235"/>
                      <a:pt x="61" y="235"/>
                      <a:pt x="61" y="249"/>
                    </a:cubicBezTo>
                    <a:cubicBezTo>
                      <a:pt x="61" y="250"/>
                      <a:pt x="61" y="250"/>
                      <a:pt x="61" y="250"/>
                    </a:cubicBezTo>
                    <a:cubicBezTo>
                      <a:pt x="61" y="250"/>
                      <a:pt x="61" y="250"/>
                      <a:pt x="61" y="250"/>
                    </a:cubicBezTo>
                    <a:cubicBezTo>
                      <a:pt x="61" y="251"/>
                      <a:pt x="61" y="252"/>
                      <a:pt x="61" y="253"/>
                    </a:cubicBezTo>
                    <a:cubicBezTo>
                      <a:pt x="61" y="255"/>
                      <a:pt x="61" y="255"/>
                      <a:pt x="61" y="255"/>
                    </a:cubicBezTo>
                    <a:cubicBezTo>
                      <a:pt x="61" y="256"/>
                      <a:pt x="61" y="256"/>
                      <a:pt x="60" y="258"/>
                    </a:cubicBezTo>
                    <a:cubicBezTo>
                      <a:pt x="60" y="259"/>
                      <a:pt x="60" y="260"/>
                      <a:pt x="60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1" y="261"/>
                      <a:pt x="61" y="261"/>
                      <a:pt x="70" y="259"/>
                    </a:cubicBezTo>
                    <a:cubicBezTo>
                      <a:pt x="72" y="258"/>
                      <a:pt x="72" y="258"/>
                      <a:pt x="72" y="258"/>
                    </a:cubicBezTo>
                    <a:cubicBezTo>
                      <a:pt x="76" y="255"/>
                      <a:pt x="79" y="251"/>
                      <a:pt x="83" y="248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86" y="243"/>
                      <a:pt x="86" y="243"/>
                      <a:pt x="86" y="243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90" y="240"/>
                      <a:pt x="90" y="240"/>
                      <a:pt x="90" y="240"/>
                    </a:cubicBezTo>
                    <a:cubicBezTo>
                      <a:pt x="92" y="236"/>
                      <a:pt x="92" y="236"/>
                      <a:pt x="92" y="236"/>
                    </a:cubicBezTo>
                    <a:cubicBezTo>
                      <a:pt x="92" y="234"/>
                      <a:pt x="93" y="232"/>
                      <a:pt x="94" y="231"/>
                    </a:cubicBezTo>
                    <a:cubicBezTo>
                      <a:pt x="95" y="231"/>
                      <a:pt x="95" y="232"/>
                      <a:pt x="95" y="232"/>
                    </a:cubicBezTo>
                    <a:cubicBezTo>
                      <a:pt x="95" y="233"/>
                      <a:pt x="96" y="233"/>
                      <a:pt x="97" y="233"/>
                    </a:cubicBezTo>
                    <a:cubicBezTo>
                      <a:pt x="97" y="234"/>
                      <a:pt x="97" y="234"/>
                      <a:pt x="97" y="234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7" y="236"/>
                      <a:pt x="96" y="236"/>
                    </a:cubicBezTo>
                    <a:cubicBezTo>
                      <a:pt x="97" y="237"/>
                      <a:pt x="97" y="237"/>
                      <a:pt x="97" y="237"/>
                    </a:cubicBezTo>
                    <a:cubicBezTo>
                      <a:pt x="97" y="237"/>
                      <a:pt x="98" y="238"/>
                      <a:pt x="99" y="238"/>
                    </a:cubicBezTo>
                    <a:cubicBezTo>
                      <a:pt x="99" y="239"/>
                      <a:pt x="99" y="239"/>
                      <a:pt x="99" y="239"/>
                    </a:cubicBezTo>
                    <a:cubicBezTo>
                      <a:pt x="100" y="239"/>
                      <a:pt x="100" y="239"/>
                      <a:pt x="100" y="239"/>
                    </a:cubicBezTo>
                    <a:cubicBezTo>
                      <a:pt x="99" y="240"/>
                      <a:pt x="99" y="240"/>
                      <a:pt x="99" y="241"/>
                    </a:cubicBezTo>
                    <a:cubicBezTo>
                      <a:pt x="100" y="241"/>
                      <a:pt x="100" y="241"/>
                      <a:pt x="100" y="241"/>
                    </a:cubicBezTo>
                    <a:cubicBezTo>
                      <a:pt x="101" y="241"/>
                      <a:pt x="101" y="240"/>
                      <a:pt x="103" y="239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4" y="237"/>
                      <a:pt x="105" y="236"/>
                      <a:pt x="105" y="235"/>
                    </a:cubicBezTo>
                    <a:cubicBezTo>
                      <a:pt x="106" y="234"/>
                      <a:pt x="107" y="233"/>
                      <a:pt x="108" y="231"/>
                    </a:cubicBezTo>
                    <a:cubicBezTo>
                      <a:pt x="110" y="228"/>
                      <a:pt x="112" y="226"/>
                      <a:pt x="114" y="223"/>
                    </a:cubicBezTo>
                    <a:cubicBezTo>
                      <a:pt x="113" y="224"/>
                      <a:pt x="113" y="224"/>
                      <a:pt x="113" y="224"/>
                    </a:cubicBezTo>
                    <a:cubicBezTo>
                      <a:pt x="113" y="222"/>
                      <a:pt x="113" y="222"/>
                      <a:pt x="113" y="222"/>
                    </a:cubicBezTo>
                    <a:cubicBezTo>
                      <a:pt x="116" y="219"/>
                      <a:pt x="117" y="215"/>
                      <a:pt x="117" y="214"/>
                    </a:cubicBezTo>
                    <a:cubicBezTo>
                      <a:pt x="116" y="214"/>
                      <a:pt x="116" y="214"/>
                      <a:pt x="116" y="214"/>
                    </a:cubicBezTo>
                    <a:cubicBezTo>
                      <a:pt x="116" y="211"/>
                      <a:pt x="116" y="211"/>
                      <a:pt x="114" y="209"/>
                    </a:cubicBezTo>
                    <a:cubicBezTo>
                      <a:pt x="114" y="209"/>
                      <a:pt x="112" y="206"/>
                      <a:pt x="114" y="203"/>
                    </a:cubicBezTo>
                    <a:cubicBezTo>
                      <a:pt x="114" y="202"/>
                      <a:pt x="114" y="202"/>
                      <a:pt x="114" y="202"/>
                    </a:cubicBezTo>
                    <a:cubicBezTo>
                      <a:pt x="113" y="202"/>
                      <a:pt x="113" y="202"/>
                      <a:pt x="113" y="202"/>
                    </a:cubicBezTo>
                    <a:cubicBezTo>
                      <a:pt x="113" y="200"/>
                      <a:pt x="113" y="200"/>
                      <a:pt x="113" y="200"/>
                    </a:cubicBezTo>
                    <a:cubicBezTo>
                      <a:pt x="113" y="201"/>
                      <a:pt x="113" y="201"/>
                      <a:pt x="113" y="201"/>
                    </a:cubicBezTo>
                    <a:cubicBezTo>
                      <a:pt x="112" y="201"/>
                      <a:pt x="112" y="201"/>
                      <a:pt x="113" y="199"/>
                    </a:cubicBezTo>
                    <a:cubicBezTo>
                      <a:pt x="113" y="198"/>
                      <a:pt x="113" y="198"/>
                      <a:pt x="113" y="197"/>
                    </a:cubicBezTo>
                    <a:cubicBezTo>
                      <a:pt x="112" y="197"/>
                      <a:pt x="112" y="197"/>
                      <a:pt x="112" y="197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0" y="196"/>
                      <a:pt x="109" y="197"/>
                      <a:pt x="109" y="197"/>
                    </a:cubicBezTo>
                    <a:cubicBezTo>
                      <a:pt x="111" y="193"/>
                      <a:pt x="113" y="190"/>
                      <a:pt x="116" y="186"/>
                    </a:cubicBezTo>
                    <a:cubicBezTo>
                      <a:pt x="116" y="188"/>
                      <a:pt x="117" y="189"/>
                      <a:pt x="117" y="189"/>
                    </a:cubicBezTo>
                    <a:cubicBezTo>
                      <a:pt x="117" y="188"/>
                      <a:pt x="117" y="188"/>
                      <a:pt x="117" y="187"/>
                    </a:cubicBezTo>
                    <a:cubicBezTo>
                      <a:pt x="116" y="185"/>
                      <a:pt x="116" y="185"/>
                      <a:pt x="116" y="185"/>
                    </a:cubicBezTo>
                    <a:cubicBezTo>
                      <a:pt x="117" y="184"/>
                      <a:pt x="118" y="182"/>
                      <a:pt x="119" y="181"/>
                    </a:cubicBezTo>
                    <a:cubicBezTo>
                      <a:pt x="119" y="179"/>
                      <a:pt x="120" y="17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1" y="177"/>
                      <a:pt x="121" y="177"/>
                      <a:pt x="122" y="177"/>
                    </a:cubicBezTo>
                    <a:cubicBezTo>
                      <a:pt x="122" y="177"/>
                      <a:pt x="122" y="177"/>
                      <a:pt x="122" y="176"/>
                    </a:cubicBezTo>
                    <a:cubicBezTo>
                      <a:pt x="123" y="175"/>
                      <a:pt x="123" y="175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4" y="174"/>
                      <a:pt x="124" y="174"/>
                      <a:pt x="124" y="174"/>
                    </a:cubicBezTo>
                    <a:cubicBezTo>
                      <a:pt x="123" y="176"/>
                      <a:pt x="123" y="176"/>
                      <a:pt x="123" y="176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6"/>
                      <a:pt x="124" y="176"/>
                      <a:pt x="124" y="176"/>
                    </a:cubicBezTo>
                    <a:cubicBezTo>
                      <a:pt x="125" y="175"/>
                      <a:pt x="125" y="175"/>
                      <a:pt x="125" y="175"/>
                    </a:cubicBezTo>
                    <a:cubicBezTo>
                      <a:pt x="125" y="174"/>
                      <a:pt x="125" y="174"/>
                      <a:pt x="125" y="172"/>
                    </a:cubicBezTo>
                    <a:cubicBezTo>
                      <a:pt x="125" y="171"/>
                      <a:pt x="125" y="171"/>
                      <a:pt x="126" y="170"/>
                    </a:cubicBezTo>
                    <a:cubicBezTo>
                      <a:pt x="126" y="169"/>
                      <a:pt x="125" y="169"/>
                      <a:pt x="125" y="168"/>
                    </a:cubicBezTo>
                    <a:cubicBezTo>
                      <a:pt x="125" y="168"/>
                      <a:pt x="125" y="167"/>
                      <a:pt x="126" y="167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4" y="163"/>
                      <a:pt x="124" y="163"/>
                      <a:pt x="124" y="162"/>
                    </a:cubicBezTo>
                    <a:cubicBezTo>
                      <a:pt x="123" y="162"/>
                      <a:pt x="122" y="163"/>
                      <a:pt x="121" y="164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4"/>
                      <a:pt x="120" y="164"/>
                      <a:pt x="120" y="164"/>
                    </a:cubicBezTo>
                    <a:cubicBezTo>
                      <a:pt x="119" y="166"/>
                      <a:pt x="117" y="167"/>
                      <a:pt x="117" y="167"/>
                    </a:cubicBezTo>
                    <a:cubicBezTo>
                      <a:pt x="116" y="165"/>
                      <a:pt x="116" y="165"/>
                      <a:pt x="116" y="165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4" y="164"/>
                      <a:pt x="114" y="164"/>
                      <a:pt x="114" y="164"/>
                    </a:cubicBezTo>
                    <a:cubicBezTo>
                      <a:pt x="115" y="163"/>
                      <a:pt x="115" y="163"/>
                      <a:pt x="115" y="163"/>
                    </a:cubicBezTo>
                    <a:cubicBezTo>
                      <a:pt x="114" y="160"/>
                      <a:pt x="114" y="160"/>
                      <a:pt x="114" y="160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104" y="138"/>
                      <a:pt x="104" y="138"/>
                      <a:pt x="104" y="138"/>
                    </a:cubicBezTo>
                    <a:cubicBezTo>
                      <a:pt x="100" y="132"/>
                      <a:pt x="100" y="132"/>
                      <a:pt x="101" y="129"/>
                    </a:cubicBezTo>
                    <a:cubicBezTo>
                      <a:pt x="101" y="126"/>
                      <a:pt x="101" y="126"/>
                      <a:pt x="101" y="126"/>
                    </a:cubicBezTo>
                    <a:cubicBezTo>
                      <a:pt x="101" y="130"/>
                      <a:pt x="105" y="133"/>
                      <a:pt x="106" y="136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8" y="138"/>
                      <a:pt x="108" y="138"/>
                      <a:pt x="109" y="143"/>
                    </a:cubicBezTo>
                    <a:cubicBezTo>
                      <a:pt x="110" y="145"/>
                      <a:pt x="110" y="145"/>
                      <a:pt x="110" y="145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4" y="153"/>
                      <a:pt x="114" y="153"/>
                      <a:pt x="115" y="157"/>
                    </a:cubicBez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4"/>
                      <a:pt x="116" y="164"/>
                      <a:pt x="116" y="164"/>
                    </a:cubicBezTo>
                    <a:cubicBezTo>
                      <a:pt x="116" y="166"/>
                      <a:pt x="116" y="166"/>
                      <a:pt x="116" y="166"/>
                    </a:cubicBezTo>
                    <a:cubicBezTo>
                      <a:pt x="117" y="163"/>
                      <a:pt x="117" y="163"/>
                      <a:pt x="117" y="163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8" y="161"/>
                      <a:pt x="119" y="160"/>
                      <a:pt x="120" y="159"/>
                    </a:cubicBezTo>
                    <a:cubicBezTo>
                      <a:pt x="121" y="158"/>
                      <a:pt x="121" y="158"/>
                      <a:pt x="121" y="158"/>
                    </a:cubicBezTo>
                    <a:cubicBezTo>
                      <a:pt x="121" y="158"/>
                      <a:pt x="122" y="158"/>
                      <a:pt x="122" y="157"/>
                    </a:cubicBezTo>
                    <a:cubicBezTo>
                      <a:pt x="123" y="156"/>
                      <a:pt x="124" y="154"/>
                      <a:pt x="125" y="152"/>
                    </a:cubicBezTo>
                    <a:cubicBezTo>
                      <a:pt x="126" y="150"/>
                      <a:pt x="126" y="150"/>
                      <a:pt x="126" y="150"/>
                    </a:cubicBezTo>
                    <a:cubicBezTo>
                      <a:pt x="126" y="150"/>
                      <a:pt x="127" y="150"/>
                      <a:pt x="127" y="150"/>
                    </a:cubicBezTo>
                    <a:cubicBezTo>
                      <a:pt x="128" y="149"/>
                      <a:pt x="128" y="148"/>
                      <a:pt x="128" y="147"/>
                    </a:cubicBezTo>
                    <a:cubicBezTo>
                      <a:pt x="128" y="148"/>
                      <a:pt x="128" y="148"/>
                      <a:pt x="128" y="148"/>
                    </a:cubicBezTo>
                    <a:cubicBezTo>
                      <a:pt x="129" y="149"/>
                      <a:pt x="129" y="149"/>
                      <a:pt x="129" y="149"/>
                    </a:cubicBezTo>
                    <a:cubicBezTo>
                      <a:pt x="129" y="149"/>
                      <a:pt x="129" y="150"/>
                      <a:pt x="130" y="151"/>
                    </a:cubicBezTo>
                    <a:cubicBezTo>
                      <a:pt x="130" y="150"/>
                      <a:pt x="130" y="150"/>
                      <a:pt x="130" y="150"/>
                    </a:cubicBezTo>
                    <a:cubicBezTo>
                      <a:pt x="129" y="149"/>
                      <a:pt x="129" y="149"/>
                      <a:pt x="129" y="148"/>
                    </a:cubicBezTo>
                    <a:cubicBezTo>
                      <a:pt x="129" y="148"/>
                      <a:pt x="129" y="147"/>
                      <a:pt x="129" y="147"/>
                    </a:cubicBezTo>
                    <a:cubicBezTo>
                      <a:pt x="129" y="147"/>
                      <a:pt x="129" y="147"/>
                      <a:pt x="129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30" y="141"/>
                      <a:pt x="130" y="141"/>
                      <a:pt x="130" y="141"/>
                    </a:cubicBezTo>
                    <a:cubicBezTo>
                      <a:pt x="130" y="140"/>
                      <a:pt x="130" y="140"/>
                      <a:pt x="130" y="140"/>
                    </a:cubicBezTo>
                    <a:cubicBezTo>
                      <a:pt x="131" y="138"/>
                      <a:pt x="131" y="138"/>
                      <a:pt x="131" y="138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7" y="129"/>
                      <a:pt x="127" y="129"/>
                      <a:pt x="127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6" y="126"/>
                      <a:pt x="127" y="126"/>
                      <a:pt x="127" y="127"/>
                    </a:cubicBezTo>
                    <a:cubicBezTo>
                      <a:pt x="128" y="129"/>
                      <a:pt x="128" y="129"/>
                      <a:pt x="129" y="129"/>
                    </a:cubicBezTo>
                    <a:cubicBezTo>
                      <a:pt x="131" y="129"/>
                      <a:pt x="132" y="128"/>
                      <a:pt x="134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9"/>
                      <a:pt x="134" y="129"/>
                      <a:pt x="134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29"/>
                      <a:pt x="136" y="129"/>
                      <a:pt x="136" y="129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32"/>
                      <a:pt x="136" y="135"/>
                      <a:pt x="136" y="140"/>
                    </a:cubicBezTo>
                    <a:cubicBezTo>
                      <a:pt x="136" y="145"/>
                      <a:pt x="136" y="147"/>
                      <a:pt x="137" y="148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8" y="151"/>
                      <a:pt x="138" y="152"/>
                      <a:pt x="138" y="152"/>
                    </a:cubicBezTo>
                    <a:cubicBezTo>
                      <a:pt x="138" y="151"/>
                      <a:pt x="138" y="150"/>
                      <a:pt x="138" y="150"/>
                    </a:cubicBezTo>
                    <a:cubicBezTo>
                      <a:pt x="139" y="148"/>
                      <a:pt x="139" y="146"/>
                      <a:pt x="140" y="145"/>
                    </a:cubicBezTo>
                    <a:cubicBezTo>
                      <a:pt x="140" y="146"/>
                      <a:pt x="141" y="149"/>
                      <a:pt x="141" y="151"/>
                    </a:cubicBezTo>
                    <a:cubicBezTo>
                      <a:pt x="141" y="153"/>
                      <a:pt x="141" y="154"/>
                      <a:pt x="140" y="156"/>
                    </a:cubicBezTo>
                    <a:cubicBezTo>
                      <a:pt x="140" y="161"/>
                      <a:pt x="135" y="164"/>
                      <a:pt x="138" y="169"/>
                    </a:cubicBezTo>
                    <a:cubicBezTo>
                      <a:pt x="141" y="164"/>
                      <a:pt x="140" y="159"/>
                      <a:pt x="141" y="155"/>
                    </a:cubicBezTo>
                    <a:cubicBezTo>
                      <a:pt x="142" y="157"/>
                      <a:pt x="142" y="159"/>
                      <a:pt x="142" y="162"/>
                    </a:cubicBezTo>
                    <a:cubicBezTo>
                      <a:pt x="142" y="160"/>
                      <a:pt x="142" y="160"/>
                      <a:pt x="143" y="156"/>
                    </a:cubicBezTo>
                    <a:cubicBezTo>
                      <a:pt x="143" y="149"/>
                      <a:pt x="143" y="148"/>
                      <a:pt x="143" y="146"/>
                    </a:cubicBezTo>
                    <a:cubicBezTo>
                      <a:pt x="143" y="143"/>
                      <a:pt x="143" y="139"/>
                      <a:pt x="143" y="139"/>
                    </a:cubicBezTo>
                    <a:cubicBezTo>
                      <a:pt x="143" y="136"/>
                      <a:pt x="143" y="132"/>
                      <a:pt x="142" y="127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0" y="115"/>
                      <a:pt x="137" y="103"/>
                      <a:pt x="132" y="89"/>
                    </a:cubicBezTo>
                    <a:cubicBezTo>
                      <a:pt x="129" y="80"/>
                      <a:pt x="124" y="72"/>
                      <a:pt x="120" y="64"/>
                    </a:cubicBezTo>
                    <a:cubicBezTo>
                      <a:pt x="112" y="50"/>
                      <a:pt x="101" y="36"/>
                      <a:pt x="86" y="24"/>
                    </a:cubicBezTo>
                    <a:cubicBezTo>
                      <a:pt x="79" y="19"/>
                      <a:pt x="74" y="15"/>
                      <a:pt x="69" y="12"/>
                    </a:cubicBezTo>
                    <a:cubicBezTo>
                      <a:pt x="68" y="11"/>
                      <a:pt x="67" y="10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7"/>
                      <a:pt x="57" y="4"/>
                      <a:pt x="52" y="1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" name="Freeform: Shape 176"/>
            <p:cNvSpPr/>
            <p:nvPr/>
          </p:nvSpPr>
          <p:spPr bwMode="auto">
            <a:xfrm>
              <a:off x="3318724" y="1856620"/>
              <a:ext cx="241100" cy="1554605"/>
            </a:xfrm>
            <a:custGeom>
              <a:cxnLst>
                <a:cxn ang="0">
                  <a:pos x="31" y="206"/>
                </a:cxn>
                <a:cxn ang="0">
                  <a:pos x="29" y="203"/>
                </a:cxn>
                <a:cxn ang="0">
                  <a:pos x="29" y="203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26"/>
                </a:cxn>
                <a:cxn ang="0">
                  <a:pos x="25" y="4"/>
                </a:cxn>
                <a:cxn ang="0">
                  <a:pos x="3" y="10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6" y="203"/>
                </a:cxn>
                <a:cxn ang="0">
                  <a:pos x="6" y="203"/>
                </a:cxn>
                <a:cxn ang="0">
                  <a:pos x="3" y="222"/>
                </a:cxn>
                <a:cxn ang="0">
                  <a:pos x="25" y="228"/>
                </a:cxn>
                <a:cxn ang="0">
                  <a:pos x="31" y="206"/>
                </a:cxn>
              </a:cxnLst>
              <a:rect l="0" t="0" r="r" b="b"/>
              <a:pathLst>
                <a:path w="36" h="231">
                  <a:moveTo>
                    <a:pt x="31" y="206"/>
                  </a:moveTo>
                  <a:cubicBezTo>
                    <a:pt x="30" y="205"/>
                    <a:pt x="30" y="204"/>
                    <a:pt x="29" y="203"/>
                  </a:cubicBezTo>
                  <a:cubicBezTo>
                    <a:pt x="29" y="203"/>
                    <a:pt x="29" y="203"/>
                    <a:pt x="29" y="203"/>
                  </a:cubicBezTo>
                  <a:cubicBezTo>
                    <a:pt x="17" y="191"/>
                    <a:pt x="17" y="41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0" y="27"/>
                    <a:pt x="31" y="26"/>
                  </a:cubicBezTo>
                  <a:cubicBezTo>
                    <a:pt x="35" y="19"/>
                    <a:pt x="33" y="9"/>
                    <a:pt x="25" y="4"/>
                  </a:cubicBezTo>
                  <a:cubicBezTo>
                    <a:pt x="17" y="0"/>
                    <a:pt x="8" y="3"/>
                    <a:pt x="3" y="10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7" y="41"/>
                    <a:pt x="17" y="191"/>
                    <a:pt x="6" y="203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1" y="208"/>
                    <a:pt x="0" y="216"/>
                    <a:pt x="3" y="222"/>
                  </a:cubicBezTo>
                  <a:cubicBezTo>
                    <a:pt x="8" y="230"/>
                    <a:pt x="18" y="232"/>
                    <a:pt x="25" y="228"/>
                  </a:cubicBezTo>
                  <a:cubicBezTo>
                    <a:pt x="33" y="223"/>
                    <a:pt x="36" y="214"/>
                    <a:pt x="31" y="20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177"/>
            <p:cNvSpPr/>
            <p:nvPr/>
          </p:nvSpPr>
          <p:spPr bwMode="auto">
            <a:xfrm>
              <a:off x="3312939" y="3170124"/>
              <a:ext cx="1365583" cy="883386"/>
            </a:xfrm>
            <a:custGeom>
              <a:cxnLst>
                <a:cxn ang="0">
                  <a:pos x="188" y="100"/>
                </a:cxn>
                <a:cxn ang="0">
                  <a:pos x="184" y="100"/>
                </a:cxn>
                <a:cxn ang="0">
                  <a:pos x="184" y="100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2" y="10"/>
                </a:cxn>
                <a:cxn ang="0">
                  <a:pos x="10" y="4"/>
                </a:cxn>
                <a:cxn ang="0">
                  <a:pos x="4" y="26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173" y="120"/>
                </a:cxn>
                <a:cxn ang="0">
                  <a:pos x="173" y="120"/>
                </a:cxn>
                <a:cxn ang="0">
                  <a:pos x="188" y="132"/>
                </a:cxn>
                <a:cxn ang="0">
                  <a:pos x="204" y="116"/>
                </a:cxn>
                <a:cxn ang="0">
                  <a:pos x="188" y="100"/>
                </a:cxn>
              </a:cxnLst>
              <a:rect l="0" t="0" r="r" b="b"/>
              <a:pathLst>
                <a:path w="204" h="132">
                  <a:moveTo>
                    <a:pt x="188" y="100"/>
                  </a:moveTo>
                  <a:cubicBezTo>
                    <a:pt x="186" y="100"/>
                    <a:pt x="185" y="100"/>
                    <a:pt x="184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68" y="104"/>
                    <a:pt x="38" y="29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3" y="11"/>
                    <a:pt x="32" y="10"/>
                  </a:cubicBezTo>
                  <a:cubicBezTo>
                    <a:pt x="28" y="2"/>
                    <a:pt x="18" y="0"/>
                    <a:pt x="10" y="4"/>
                  </a:cubicBezTo>
                  <a:cubicBezTo>
                    <a:pt x="3" y="9"/>
                    <a:pt x="0" y="18"/>
                    <a:pt x="4" y="26"/>
                  </a:cubicBezTo>
                  <a:cubicBezTo>
                    <a:pt x="8" y="32"/>
                    <a:pt x="16" y="35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8" y="29"/>
                    <a:pt x="168" y="104"/>
                    <a:pt x="173" y="120"/>
                  </a:cubicBezTo>
                  <a:cubicBezTo>
                    <a:pt x="173" y="120"/>
                    <a:pt x="173" y="120"/>
                    <a:pt x="173" y="120"/>
                  </a:cubicBezTo>
                  <a:cubicBezTo>
                    <a:pt x="174" y="127"/>
                    <a:pt x="181" y="132"/>
                    <a:pt x="188" y="132"/>
                  </a:cubicBezTo>
                  <a:cubicBezTo>
                    <a:pt x="197" y="132"/>
                    <a:pt x="204" y="124"/>
                    <a:pt x="204" y="116"/>
                  </a:cubicBezTo>
                  <a:cubicBezTo>
                    <a:pt x="204" y="107"/>
                    <a:pt x="197" y="100"/>
                    <a:pt x="188" y="10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178"/>
            <p:cNvSpPr/>
            <p:nvPr/>
          </p:nvSpPr>
          <p:spPr bwMode="auto">
            <a:xfrm>
              <a:off x="4464426" y="3162409"/>
              <a:ext cx="1367512" cy="891101"/>
            </a:xfrm>
            <a:custGeom>
              <a:cxnLst>
                <a:cxn ang="0">
                  <a:pos x="193" y="5"/>
                </a:cxn>
                <a:cxn ang="0">
                  <a:pos x="172" y="11"/>
                </a:cxn>
                <a:cxn ang="0">
                  <a:pos x="170" y="14"/>
                </a:cxn>
                <a:cxn ang="0">
                  <a:pos x="170" y="14"/>
                </a:cxn>
                <a:cxn ang="0">
                  <a:pos x="20" y="101"/>
                </a:cxn>
                <a:cxn ang="0">
                  <a:pos x="20" y="101"/>
                </a:cxn>
                <a:cxn ang="0">
                  <a:pos x="16" y="101"/>
                </a:cxn>
                <a:cxn ang="0">
                  <a:pos x="0" y="117"/>
                </a:cxn>
                <a:cxn ang="0">
                  <a:pos x="16" y="133"/>
                </a:cxn>
                <a:cxn ang="0">
                  <a:pos x="31" y="121"/>
                </a:cxn>
                <a:cxn ang="0">
                  <a:pos x="31" y="121"/>
                </a:cxn>
                <a:cxn ang="0">
                  <a:pos x="181" y="34"/>
                </a:cxn>
                <a:cxn ang="0">
                  <a:pos x="181" y="34"/>
                </a:cxn>
                <a:cxn ang="0">
                  <a:pos x="199" y="27"/>
                </a:cxn>
                <a:cxn ang="0">
                  <a:pos x="193" y="5"/>
                </a:cxn>
              </a:cxnLst>
              <a:rect l="0" t="0" r="r" b="b"/>
              <a:pathLst>
                <a:path w="204" h="133">
                  <a:moveTo>
                    <a:pt x="193" y="5"/>
                  </a:moveTo>
                  <a:cubicBezTo>
                    <a:pt x="186" y="0"/>
                    <a:pt x="176" y="3"/>
                    <a:pt x="172" y="11"/>
                  </a:cubicBezTo>
                  <a:cubicBezTo>
                    <a:pt x="171" y="12"/>
                    <a:pt x="170" y="13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6" y="30"/>
                    <a:pt x="35" y="105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9" y="101"/>
                    <a:pt x="17" y="101"/>
                    <a:pt x="16" y="101"/>
                  </a:cubicBezTo>
                  <a:cubicBezTo>
                    <a:pt x="7" y="101"/>
                    <a:pt x="0" y="108"/>
                    <a:pt x="0" y="117"/>
                  </a:cubicBezTo>
                  <a:cubicBezTo>
                    <a:pt x="0" y="125"/>
                    <a:pt x="7" y="133"/>
                    <a:pt x="16" y="133"/>
                  </a:cubicBezTo>
                  <a:cubicBezTo>
                    <a:pt x="23" y="133"/>
                    <a:pt x="30" y="128"/>
                    <a:pt x="31" y="12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5" y="105"/>
                    <a:pt x="166" y="30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8" y="36"/>
                    <a:pt x="196" y="33"/>
                    <a:pt x="199" y="27"/>
                  </a:cubicBezTo>
                  <a:cubicBezTo>
                    <a:pt x="204" y="19"/>
                    <a:pt x="201" y="9"/>
                    <a:pt x="193" y="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79"/>
            <p:cNvSpPr/>
            <p:nvPr/>
          </p:nvSpPr>
          <p:spPr bwMode="auto">
            <a:xfrm>
              <a:off x="5583124" y="1856620"/>
              <a:ext cx="241100" cy="1554605"/>
            </a:xfrm>
            <a:custGeom>
              <a:cxnLst>
                <a:cxn ang="0">
                  <a:pos x="30" y="202"/>
                </a:cxn>
                <a:cxn ang="0">
                  <a:pos x="30" y="202"/>
                </a:cxn>
                <a:cxn ang="0">
                  <a:pos x="29" y="29"/>
                </a:cxn>
                <a:cxn ang="0">
                  <a:pos x="29" y="29"/>
                </a:cxn>
                <a:cxn ang="0">
                  <a:pos x="32" y="10"/>
                </a:cxn>
                <a:cxn ang="0">
                  <a:pos x="10" y="4"/>
                </a:cxn>
                <a:cxn ang="0">
                  <a:pos x="4" y="26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7" y="202"/>
                </a:cxn>
                <a:cxn ang="0">
                  <a:pos x="7" y="202"/>
                </a:cxn>
                <a:cxn ang="0">
                  <a:pos x="5" y="206"/>
                </a:cxn>
                <a:cxn ang="0">
                  <a:pos x="10" y="227"/>
                </a:cxn>
                <a:cxn ang="0">
                  <a:pos x="32" y="222"/>
                </a:cxn>
                <a:cxn ang="0">
                  <a:pos x="30" y="202"/>
                </a:cxn>
              </a:cxnLst>
              <a:rect l="0" t="0" r="r" b="b"/>
              <a:pathLst>
                <a:path w="36" h="231">
                  <a:moveTo>
                    <a:pt x="30" y="202"/>
                  </a:moveTo>
                  <a:cubicBezTo>
                    <a:pt x="30" y="202"/>
                    <a:pt x="30" y="202"/>
                    <a:pt x="30" y="202"/>
                  </a:cubicBezTo>
                  <a:cubicBezTo>
                    <a:pt x="18" y="191"/>
                    <a:pt x="18" y="4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24"/>
                    <a:pt x="36" y="16"/>
                    <a:pt x="32" y="10"/>
                  </a:cubicBezTo>
                  <a:cubicBezTo>
                    <a:pt x="28" y="2"/>
                    <a:pt x="18" y="0"/>
                    <a:pt x="10" y="4"/>
                  </a:cubicBezTo>
                  <a:cubicBezTo>
                    <a:pt x="3" y="8"/>
                    <a:pt x="0" y="18"/>
                    <a:pt x="4" y="26"/>
                  </a:cubicBezTo>
                  <a:cubicBezTo>
                    <a:pt x="5" y="27"/>
                    <a:pt x="6" y="28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8" y="40"/>
                    <a:pt x="18" y="191"/>
                    <a:pt x="7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6" y="203"/>
                    <a:pt x="5" y="204"/>
                    <a:pt x="5" y="206"/>
                  </a:cubicBezTo>
                  <a:cubicBezTo>
                    <a:pt x="0" y="213"/>
                    <a:pt x="3" y="223"/>
                    <a:pt x="10" y="227"/>
                  </a:cubicBezTo>
                  <a:cubicBezTo>
                    <a:pt x="18" y="232"/>
                    <a:pt x="28" y="229"/>
                    <a:pt x="32" y="222"/>
                  </a:cubicBezTo>
                  <a:cubicBezTo>
                    <a:pt x="36" y="215"/>
                    <a:pt x="35" y="207"/>
                    <a:pt x="30" y="20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80"/>
            <p:cNvSpPr/>
            <p:nvPr/>
          </p:nvSpPr>
          <p:spPr bwMode="auto">
            <a:xfrm>
              <a:off x="3312939" y="1193117"/>
              <a:ext cx="1379084" cy="904603"/>
            </a:xfrm>
            <a:custGeom>
              <a:cxnLst>
                <a:cxn ang="0">
                  <a:pos x="196" y="5"/>
                </a:cxn>
                <a:cxn ang="0">
                  <a:pos x="174" y="11"/>
                </a:cxn>
                <a:cxn ang="0">
                  <a:pos x="172" y="15"/>
                </a:cxn>
                <a:cxn ang="0">
                  <a:pos x="172" y="15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" y="109"/>
                </a:cxn>
                <a:cxn ang="0">
                  <a:pos x="10" y="131"/>
                </a:cxn>
                <a:cxn ang="0">
                  <a:pos x="32" y="125"/>
                </a:cxn>
                <a:cxn ang="0">
                  <a:pos x="33" y="121"/>
                </a:cxn>
                <a:cxn ang="0">
                  <a:pos x="33" y="121"/>
                </a:cxn>
                <a:cxn ang="0">
                  <a:pos x="183" y="35"/>
                </a:cxn>
                <a:cxn ang="0">
                  <a:pos x="183" y="34"/>
                </a:cxn>
                <a:cxn ang="0">
                  <a:pos x="201" y="27"/>
                </a:cxn>
                <a:cxn ang="0">
                  <a:pos x="196" y="5"/>
                </a:cxn>
              </a:cxnLst>
              <a:rect l="0" t="0" r="r" b="b"/>
              <a:pathLst>
                <a:path w="206" h="135">
                  <a:moveTo>
                    <a:pt x="196" y="5"/>
                  </a:moveTo>
                  <a:cubicBezTo>
                    <a:pt x="188" y="0"/>
                    <a:pt x="178" y="3"/>
                    <a:pt x="174" y="11"/>
                  </a:cubicBezTo>
                  <a:cubicBezTo>
                    <a:pt x="173" y="12"/>
                    <a:pt x="172" y="14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68" y="30"/>
                    <a:pt x="3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5" y="100"/>
                    <a:pt x="8" y="103"/>
                    <a:pt x="4" y="109"/>
                  </a:cubicBezTo>
                  <a:cubicBezTo>
                    <a:pt x="0" y="117"/>
                    <a:pt x="2" y="127"/>
                    <a:pt x="10" y="131"/>
                  </a:cubicBezTo>
                  <a:cubicBezTo>
                    <a:pt x="18" y="135"/>
                    <a:pt x="27" y="133"/>
                    <a:pt x="32" y="125"/>
                  </a:cubicBezTo>
                  <a:cubicBezTo>
                    <a:pt x="33" y="124"/>
                    <a:pt x="33" y="123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8" y="106"/>
                    <a:pt x="168" y="30"/>
                    <a:pt x="183" y="35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90" y="36"/>
                    <a:pt x="198" y="33"/>
                    <a:pt x="201" y="27"/>
                  </a:cubicBezTo>
                  <a:cubicBezTo>
                    <a:pt x="206" y="19"/>
                    <a:pt x="203" y="9"/>
                    <a:pt x="196" y="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81"/>
            <p:cNvSpPr/>
            <p:nvPr/>
          </p:nvSpPr>
          <p:spPr bwMode="auto">
            <a:xfrm>
              <a:off x="4464426" y="1212404"/>
              <a:ext cx="1359797" cy="885314"/>
            </a:xfrm>
            <a:custGeom>
              <a:cxnLst>
                <a:cxn ang="0">
                  <a:pos x="199" y="106"/>
                </a:cxn>
                <a:cxn ang="0">
                  <a:pos x="181" y="98"/>
                </a:cxn>
                <a:cxn ang="0">
                  <a:pos x="181" y="98"/>
                </a:cxn>
                <a:cxn ang="0">
                  <a:pos x="31" y="12"/>
                </a:cxn>
                <a:cxn ang="0">
                  <a:pos x="31" y="12"/>
                </a:cxn>
                <a:cxn ang="0">
                  <a:pos x="16" y="0"/>
                </a:cxn>
                <a:cxn ang="0">
                  <a:pos x="0" y="16"/>
                </a:cxn>
                <a:cxn ang="0">
                  <a:pos x="16" y="32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170" y="118"/>
                </a:cxn>
                <a:cxn ang="0">
                  <a:pos x="170" y="118"/>
                </a:cxn>
                <a:cxn ang="0">
                  <a:pos x="171" y="122"/>
                </a:cxn>
                <a:cxn ang="0">
                  <a:pos x="193" y="128"/>
                </a:cxn>
                <a:cxn ang="0">
                  <a:pos x="199" y="106"/>
                </a:cxn>
              </a:cxnLst>
              <a:rect l="0" t="0" r="r" b="b"/>
              <a:pathLst>
                <a:path w="203" h="132">
                  <a:moveTo>
                    <a:pt x="199" y="106"/>
                  </a:moveTo>
                  <a:cubicBezTo>
                    <a:pt x="195" y="99"/>
                    <a:pt x="188" y="97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66" y="103"/>
                    <a:pt x="35" y="27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5"/>
                    <a:pt x="23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7" y="32"/>
                    <a:pt x="18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5" y="27"/>
                    <a:pt x="166" y="103"/>
                    <a:pt x="170" y="118"/>
                  </a:cubicBezTo>
                  <a:cubicBezTo>
                    <a:pt x="170" y="118"/>
                    <a:pt x="170" y="118"/>
                    <a:pt x="170" y="118"/>
                  </a:cubicBezTo>
                  <a:cubicBezTo>
                    <a:pt x="170" y="119"/>
                    <a:pt x="171" y="121"/>
                    <a:pt x="171" y="122"/>
                  </a:cubicBezTo>
                  <a:cubicBezTo>
                    <a:pt x="176" y="129"/>
                    <a:pt x="186" y="132"/>
                    <a:pt x="193" y="128"/>
                  </a:cubicBezTo>
                  <a:cubicBezTo>
                    <a:pt x="201" y="123"/>
                    <a:pt x="203" y="113"/>
                    <a:pt x="199" y="10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Oval 182"/>
            <p:cNvSpPr/>
            <p:nvPr/>
          </p:nvSpPr>
          <p:spPr bwMode="auto">
            <a:xfrm>
              <a:off x="4454469" y="1206809"/>
              <a:ext cx="229000" cy="229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Oval 183"/>
            <p:cNvSpPr/>
            <p:nvPr/>
          </p:nvSpPr>
          <p:spPr bwMode="auto">
            <a:xfrm>
              <a:off x="3319878" y="1852172"/>
              <a:ext cx="229000" cy="2290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Oval 184"/>
            <p:cNvSpPr/>
            <p:nvPr/>
          </p:nvSpPr>
          <p:spPr bwMode="auto">
            <a:xfrm>
              <a:off x="5594265" y="1852172"/>
              <a:ext cx="229000" cy="229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Oval 185"/>
            <p:cNvSpPr/>
            <p:nvPr/>
          </p:nvSpPr>
          <p:spPr bwMode="auto">
            <a:xfrm>
              <a:off x="5594265" y="3174127"/>
              <a:ext cx="229000" cy="229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186"/>
            <p:cNvSpPr/>
            <p:nvPr/>
          </p:nvSpPr>
          <p:spPr bwMode="auto">
            <a:xfrm>
              <a:off x="3319878" y="3174127"/>
              <a:ext cx="229000" cy="229000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187"/>
            <p:cNvSpPr/>
            <p:nvPr/>
          </p:nvSpPr>
          <p:spPr bwMode="auto">
            <a:xfrm>
              <a:off x="4454469" y="3819491"/>
              <a:ext cx="229000" cy="229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188"/>
            <p:cNvSpPr/>
            <p:nvPr/>
          </p:nvSpPr>
          <p:spPr bwMode="auto">
            <a:xfrm>
              <a:off x="5147871" y="1418003"/>
              <a:ext cx="822698" cy="248776"/>
            </a:xfrm>
            <a:custGeom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189"/>
            <p:cNvSpPr/>
            <p:nvPr/>
          </p:nvSpPr>
          <p:spPr bwMode="auto">
            <a:xfrm flipH="1">
              <a:off x="3174307" y="1418003"/>
              <a:ext cx="822698" cy="248776"/>
            </a:xfrm>
            <a:custGeom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190"/>
            <p:cNvSpPr/>
            <p:nvPr/>
          </p:nvSpPr>
          <p:spPr bwMode="auto">
            <a:xfrm flipV="1">
              <a:off x="5147871" y="3590491"/>
              <a:ext cx="822698" cy="248776"/>
            </a:xfrm>
            <a:custGeom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191"/>
            <p:cNvSpPr/>
            <p:nvPr/>
          </p:nvSpPr>
          <p:spPr bwMode="auto">
            <a:xfrm flipH="1" flipV="1">
              <a:off x="3174307" y="3590491"/>
              <a:ext cx="822698" cy="248776"/>
            </a:xfrm>
            <a:custGeom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7" name="Straight Connector 196"/>
            <p:cNvCxnSpPr/>
            <p:nvPr/>
          </p:nvCxnSpPr>
          <p:spPr>
            <a:xfrm>
              <a:off x="5738256" y="2633052"/>
              <a:ext cx="699491" cy="1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97"/>
            <p:cNvCxnSpPr/>
            <p:nvPr/>
          </p:nvCxnSpPr>
          <p:spPr>
            <a:xfrm flipH="1">
              <a:off x="2691863" y="2633052"/>
              <a:ext cx="699491" cy="1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50"/>
          <p:cNvGrpSpPr/>
          <p:nvPr/>
        </p:nvGrpSpPr>
        <p:grpSpPr>
          <a:xfrm>
            <a:off x="5970569" y="1017177"/>
            <a:ext cx="2159677" cy="649603"/>
            <a:chOff x="8601584" y="1451933"/>
            <a:chExt cx="2196245" cy="866137"/>
          </a:xfrm>
        </p:grpSpPr>
        <p:sp>
          <p:nvSpPr>
            <p:cNvPr id="45" name="TextBox 151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6" name="TextBox 152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b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……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30" name="Group 153"/>
          <p:cNvGrpSpPr/>
          <p:nvPr/>
        </p:nvGrpSpPr>
        <p:grpSpPr>
          <a:xfrm>
            <a:off x="989416" y="1017177"/>
            <a:ext cx="2184893" cy="649603"/>
            <a:chOff x="1415480" y="1669738"/>
            <a:chExt cx="2913191" cy="866137"/>
          </a:xfrm>
        </p:grpSpPr>
        <p:sp>
          <p:nvSpPr>
            <p:cNvPr id="43" name="TextBox 154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4" name="TextBox 155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……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endPara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31" name="Group 156"/>
          <p:cNvGrpSpPr/>
          <p:nvPr/>
        </p:nvGrpSpPr>
        <p:grpSpPr>
          <a:xfrm>
            <a:off x="6437747" y="2308252"/>
            <a:ext cx="2159677" cy="649603"/>
            <a:chOff x="8601584" y="1451933"/>
            <a:chExt cx="2196245" cy="866137"/>
          </a:xfrm>
        </p:grpSpPr>
        <p:sp>
          <p:nvSpPr>
            <p:cNvPr id="41" name="TextBox 15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2" name="TextBox 15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b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……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32" name="Group 159"/>
          <p:cNvGrpSpPr/>
          <p:nvPr/>
        </p:nvGrpSpPr>
        <p:grpSpPr>
          <a:xfrm>
            <a:off x="506971" y="2308252"/>
            <a:ext cx="2184893" cy="649603"/>
            <a:chOff x="1415480" y="1669738"/>
            <a:chExt cx="2913191" cy="866137"/>
          </a:xfrm>
        </p:grpSpPr>
        <p:sp>
          <p:nvSpPr>
            <p:cNvPr id="39" name="TextBox 161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6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6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0" name="TextBox 162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……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endPara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33" name="Group 164"/>
          <p:cNvGrpSpPr/>
          <p:nvPr/>
        </p:nvGrpSpPr>
        <p:grpSpPr>
          <a:xfrm>
            <a:off x="989416" y="3533115"/>
            <a:ext cx="2184893" cy="649603"/>
            <a:chOff x="1415480" y="1669738"/>
            <a:chExt cx="2913191" cy="866137"/>
          </a:xfrm>
        </p:grpSpPr>
        <p:sp>
          <p:nvSpPr>
            <p:cNvPr id="37" name="TextBox 165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5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8" name="TextBox 16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b="0" smtClean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……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endPara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34" name="Group 168"/>
          <p:cNvGrpSpPr/>
          <p:nvPr/>
        </p:nvGrpSpPr>
        <p:grpSpPr>
          <a:xfrm>
            <a:off x="5970569" y="3533115"/>
            <a:ext cx="2159677" cy="649603"/>
            <a:chOff x="8601584" y="1451933"/>
            <a:chExt cx="2196245" cy="866137"/>
          </a:xfrm>
        </p:grpSpPr>
        <p:sp>
          <p:nvSpPr>
            <p:cNvPr id="35" name="TextBox 170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6" name="TextBox 171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00" b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……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16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3" name="组合 202"/>
          <p:cNvGrpSpPr/>
          <p:nvPr/>
        </p:nvGrpSpPr>
        <p:grpSpPr>
          <a:xfrm>
            <a:off x="2199464" y="1275606"/>
            <a:ext cx="4757818" cy="1748558"/>
            <a:chOff x="2199464" y="1275606"/>
            <a:chExt cx="4757818" cy="1748558"/>
          </a:xfrm>
        </p:grpSpPr>
        <p:sp>
          <p:nvSpPr>
            <p:cNvPr id="17" name="Oval 32"/>
            <p:cNvSpPr/>
            <p:nvPr/>
          </p:nvSpPr>
          <p:spPr>
            <a:xfrm>
              <a:off x="5033562" y="2130186"/>
              <a:ext cx="893978" cy="8939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Oval 30"/>
            <p:cNvSpPr/>
            <p:nvPr/>
          </p:nvSpPr>
          <p:spPr>
            <a:xfrm>
              <a:off x="3215046" y="2130186"/>
              <a:ext cx="893978" cy="8939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3"/>
            <p:cNvSpPr/>
            <p:nvPr/>
          </p:nvSpPr>
          <p:spPr bwMode="auto">
            <a:xfrm>
              <a:off x="4188394" y="1275606"/>
              <a:ext cx="1298735" cy="1298733"/>
            </a:xfrm>
            <a:custGeom>
              <a:gdLst>
                <a:gd name="T0" fmla="*/ 2905 w 2905"/>
                <a:gd name="T1" fmla="*/ 0 h 2903"/>
                <a:gd name="T2" fmla="*/ 2830 w 2905"/>
                <a:gd name="T3" fmla="*/ 0 h 2903"/>
                <a:gd name="T4" fmla="*/ 2681 w 2905"/>
                <a:gd name="T5" fmla="*/ 7 h 2903"/>
                <a:gd name="T6" fmla="*/ 2535 w 2905"/>
                <a:gd name="T7" fmla="*/ 22 h 2903"/>
                <a:gd name="T8" fmla="*/ 2390 w 2905"/>
                <a:gd name="T9" fmla="*/ 44 h 2903"/>
                <a:gd name="T10" fmla="*/ 2249 w 2905"/>
                <a:gd name="T11" fmla="*/ 73 h 2903"/>
                <a:gd name="T12" fmla="*/ 2110 w 2905"/>
                <a:gd name="T13" fmla="*/ 110 h 2903"/>
                <a:gd name="T14" fmla="*/ 1973 w 2905"/>
                <a:gd name="T15" fmla="*/ 152 h 2903"/>
                <a:gd name="T16" fmla="*/ 1839 w 2905"/>
                <a:gd name="T17" fmla="*/ 201 h 2903"/>
                <a:gd name="T18" fmla="*/ 1709 w 2905"/>
                <a:gd name="T19" fmla="*/ 256 h 2903"/>
                <a:gd name="T20" fmla="*/ 1583 w 2905"/>
                <a:gd name="T21" fmla="*/ 317 h 2903"/>
                <a:gd name="T22" fmla="*/ 1460 w 2905"/>
                <a:gd name="T23" fmla="*/ 385 h 2903"/>
                <a:gd name="T24" fmla="*/ 1339 w 2905"/>
                <a:gd name="T25" fmla="*/ 456 h 2903"/>
                <a:gd name="T26" fmla="*/ 1224 w 2905"/>
                <a:gd name="T27" fmla="*/ 535 h 2903"/>
                <a:gd name="T28" fmla="*/ 1112 w 2905"/>
                <a:gd name="T29" fmla="*/ 619 h 2903"/>
                <a:gd name="T30" fmla="*/ 1004 w 2905"/>
                <a:gd name="T31" fmla="*/ 707 h 2903"/>
                <a:gd name="T32" fmla="*/ 901 w 2905"/>
                <a:gd name="T33" fmla="*/ 800 h 2903"/>
                <a:gd name="T34" fmla="*/ 802 w 2905"/>
                <a:gd name="T35" fmla="*/ 899 h 2903"/>
                <a:gd name="T36" fmla="*/ 709 w 2905"/>
                <a:gd name="T37" fmla="*/ 1004 h 2903"/>
                <a:gd name="T38" fmla="*/ 621 w 2905"/>
                <a:gd name="T39" fmla="*/ 1110 h 2903"/>
                <a:gd name="T40" fmla="*/ 537 w 2905"/>
                <a:gd name="T41" fmla="*/ 1222 h 2903"/>
                <a:gd name="T42" fmla="*/ 458 w 2905"/>
                <a:gd name="T43" fmla="*/ 1339 h 2903"/>
                <a:gd name="T44" fmla="*/ 385 w 2905"/>
                <a:gd name="T45" fmla="*/ 1458 h 2903"/>
                <a:gd name="T46" fmla="*/ 319 w 2905"/>
                <a:gd name="T47" fmla="*/ 1581 h 2903"/>
                <a:gd name="T48" fmla="*/ 257 w 2905"/>
                <a:gd name="T49" fmla="*/ 1709 h 2903"/>
                <a:gd name="T50" fmla="*/ 202 w 2905"/>
                <a:gd name="T51" fmla="*/ 1839 h 2903"/>
                <a:gd name="T52" fmla="*/ 154 w 2905"/>
                <a:gd name="T53" fmla="*/ 1973 h 2903"/>
                <a:gd name="T54" fmla="*/ 112 w 2905"/>
                <a:gd name="T55" fmla="*/ 2108 h 2903"/>
                <a:gd name="T56" fmla="*/ 75 w 2905"/>
                <a:gd name="T57" fmla="*/ 2247 h 2903"/>
                <a:gd name="T58" fmla="*/ 46 w 2905"/>
                <a:gd name="T59" fmla="*/ 2388 h 2903"/>
                <a:gd name="T60" fmla="*/ 24 w 2905"/>
                <a:gd name="T61" fmla="*/ 2533 h 2903"/>
                <a:gd name="T62" fmla="*/ 9 w 2905"/>
                <a:gd name="T63" fmla="*/ 2680 h 2903"/>
                <a:gd name="T64" fmla="*/ 2 w 2905"/>
                <a:gd name="T65" fmla="*/ 2828 h 2903"/>
                <a:gd name="T66" fmla="*/ 1744 w 2905"/>
                <a:gd name="T67" fmla="*/ 2903 h 2903"/>
                <a:gd name="T68" fmla="*/ 1744 w 2905"/>
                <a:gd name="T69" fmla="*/ 2843 h 2903"/>
                <a:gd name="T70" fmla="*/ 1757 w 2905"/>
                <a:gd name="T71" fmla="*/ 2725 h 2903"/>
                <a:gd name="T72" fmla="*/ 1780 w 2905"/>
                <a:gd name="T73" fmla="*/ 2614 h 2903"/>
                <a:gd name="T74" fmla="*/ 1813 w 2905"/>
                <a:gd name="T75" fmla="*/ 2504 h 2903"/>
                <a:gd name="T76" fmla="*/ 1857 w 2905"/>
                <a:gd name="T77" fmla="*/ 2399 h 2903"/>
                <a:gd name="T78" fmla="*/ 1910 w 2905"/>
                <a:gd name="T79" fmla="*/ 2300 h 2903"/>
                <a:gd name="T80" fmla="*/ 1974 w 2905"/>
                <a:gd name="T81" fmla="*/ 2209 h 2903"/>
                <a:gd name="T82" fmla="*/ 2044 w 2905"/>
                <a:gd name="T83" fmla="*/ 2123 h 2903"/>
                <a:gd name="T84" fmla="*/ 2123 w 2905"/>
                <a:gd name="T85" fmla="*/ 2044 h 2903"/>
                <a:gd name="T86" fmla="*/ 2209 w 2905"/>
                <a:gd name="T87" fmla="*/ 1973 h 2903"/>
                <a:gd name="T88" fmla="*/ 2302 w 2905"/>
                <a:gd name="T89" fmla="*/ 1910 h 2903"/>
                <a:gd name="T90" fmla="*/ 2401 w 2905"/>
                <a:gd name="T91" fmla="*/ 1855 h 2903"/>
                <a:gd name="T92" fmla="*/ 2506 w 2905"/>
                <a:gd name="T93" fmla="*/ 1811 h 2903"/>
                <a:gd name="T94" fmla="*/ 2614 w 2905"/>
                <a:gd name="T95" fmla="*/ 1778 h 2903"/>
                <a:gd name="T96" fmla="*/ 2727 w 2905"/>
                <a:gd name="T97" fmla="*/ 1755 h 2903"/>
                <a:gd name="T98" fmla="*/ 2844 w 2905"/>
                <a:gd name="T99" fmla="*/ 1744 h 2903"/>
                <a:gd name="T100" fmla="*/ 2905 w 2905"/>
                <a:gd name="T101" fmla="*/ 1742 h 29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5" h="2903">
                  <a:moveTo>
                    <a:pt x="2905" y="1742"/>
                  </a:moveTo>
                  <a:lnTo>
                    <a:pt x="2905" y="0"/>
                  </a:lnTo>
                  <a:lnTo>
                    <a:pt x="2905" y="0"/>
                  </a:lnTo>
                  <a:lnTo>
                    <a:pt x="2830" y="0"/>
                  </a:lnTo>
                  <a:lnTo>
                    <a:pt x="2755" y="4"/>
                  </a:lnTo>
                  <a:lnTo>
                    <a:pt x="2681" y="7"/>
                  </a:lnTo>
                  <a:lnTo>
                    <a:pt x="2608" y="15"/>
                  </a:lnTo>
                  <a:lnTo>
                    <a:pt x="2535" y="22"/>
                  </a:lnTo>
                  <a:lnTo>
                    <a:pt x="2462" y="33"/>
                  </a:lnTo>
                  <a:lnTo>
                    <a:pt x="2390" y="44"/>
                  </a:lnTo>
                  <a:lnTo>
                    <a:pt x="2319" y="59"/>
                  </a:lnTo>
                  <a:lnTo>
                    <a:pt x="2249" y="73"/>
                  </a:lnTo>
                  <a:lnTo>
                    <a:pt x="2180" y="92"/>
                  </a:lnTo>
                  <a:lnTo>
                    <a:pt x="2110" y="110"/>
                  </a:lnTo>
                  <a:lnTo>
                    <a:pt x="2040" y="130"/>
                  </a:lnTo>
                  <a:lnTo>
                    <a:pt x="1973" y="152"/>
                  </a:lnTo>
                  <a:lnTo>
                    <a:pt x="1907" y="176"/>
                  </a:lnTo>
                  <a:lnTo>
                    <a:pt x="1839" y="201"/>
                  </a:lnTo>
                  <a:lnTo>
                    <a:pt x="1775" y="227"/>
                  </a:lnTo>
                  <a:lnTo>
                    <a:pt x="1709" y="256"/>
                  </a:lnTo>
                  <a:lnTo>
                    <a:pt x="1645" y="286"/>
                  </a:lnTo>
                  <a:lnTo>
                    <a:pt x="1583" y="317"/>
                  </a:lnTo>
                  <a:lnTo>
                    <a:pt x="1520" y="350"/>
                  </a:lnTo>
                  <a:lnTo>
                    <a:pt x="1460" y="385"/>
                  </a:lnTo>
                  <a:lnTo>
                    <a:pt x="1399" y="419"/>
                  </a:lnTo>
                  <a:lnTo>
                    <a:pt x="1339" y="456"/>
                  </a:lnTo>
                  <a:lnTo>
                    <a:pt x="1280" y="495"/>
                  </a:lnTo>
                  <a:lnTo>
                    <a:pt x="1224" y="535"/>
                  </a:lnTo>
                  <a:lnTo>
                    <a:pt x="1167" y="577"/>
                  </a:lnTo>
                  <a:lnTo>
                    <a:pt x="1112" y="619"/>
                  </a:lnTo>
                  <a:lnTo>
                    <a:pt x="1057" y="663"/>
                  </a:lnTo>
                  <a:lnTo>
                    <a:pt x="1004" y="707"/>
                  </a:lnTo>
                  <a:lnTo>
                    <a:pt x="953" y="755"/>
                  </a:lnTo>
                  <a:lnTo>
                    <a:pt x="901" y="800"/>
                  </a:lnTo>
                  <a:lnTo>
                    <a:pt x="852" y="850"/>
                  </a:lnTo>
                  <a:lnTo>
                    <a:pt x="802" y="899"/>
                  </a:lnTo>
                  <a:lnTo>
                    <a:pt x="755" y="951"/>
                  </a:lnTo>
                  <a:lnTo>
                    <a:pt x="709" y="1004"/>
                  </a:lnTo>
                  <a:lnTo>
                    <a:pt x="663" y="1057"/>
                  </a:lnTo>
                  <a:lnTo>
                    <a:pt x="621" y="1110"/>
                  </a:lnTo>
                  <a:lnTo>
                    <a:pt x="577" y="1165"/>
                  </a:lnTo>
                  <a:lnTo>
                    <a:pt x="537" y="1222"/>
                  </a:lnTo>
                  <a:lnTo>
                    <a:pt x="497" y="1280"/>
                  </a:lnTo>
                  <a:lnTo>
                    <a:pt x="458" y="1339"/>
                  </a:lnTo>
                  <a:lnTo>
                    <a:pt x="422" y="1397"/>
                  </a:lnTo>
                  <a:lnTo>
                    <a:pt x="385" y="1458"/>
                  </a:lnTo>
                  <a:lnTo>
                    <a:pt x="352" y="1518"/>
                  </a:lnTo>
                  <a:lnTo>
                    <a:pt x="319" y="1581"/>
                  </a:lnTo>
                  <a:lnTo>
                    <a:pt x="288" y="1645"/>
                  </a:lnTo>
                  <a:lnTo>
                    <a:pt x="257" y="1709"/>
                  </a:lnTo>
                  <a:lnTo>
                    <a:pt x="229" y="1773"/>
                  </a:lnTo>
                  <a:lnTo>
                    <a:pt x="202" y="1839"/>
                  </a:lnTo>
                  <a:lnTo>
                    <a:pt x="178" y="1905"/>
                  </a:lnTo>
                  <a:lnTo>
                    <a:pt x="154" y="1973"/>
                  </a:lnTo>
                  <a:lnTo>
                    <a:pt x="132" y="2040"/>
                  </a:lnTo>
                  <a:lnTo>
                    <a:pt x="112" y="2108"/>
                  </a:lnTo>
                  <a:lnTo>
                    <a:pt x="92" y="2178"/>
                  </a:lnTo>
                  <a:lnTo>
                    <a:pt x="75" y="2247"/>
                  </a:lnTo>
                  <a:lnTo>
                    <a:pt x="61" y="2319"/>
                  </a:lnTo>
                  <a:lnTo>
                    <a:pt x="46" y="2388"/>
                  </a:lnTo>
                  <a:lnTo>
                    <a:pt x="35" y="2462"/>
                  </a:lnTo>
                  <a:lnTo>
                    <a:pt x="24" y="2533"/>
                  </a:lnTo>
                  <a:lnTo>
                    <a:pt x="17" y="2606"/>
                  </a:lnTo>
                  <a:lnTo>
                    <a:pt x="9" y="2680"/>
                  </a:lnTo>
                  <a:lnTo>
                    <a:pt x="4" y="2753"/>
                  </a:lnTo>
                  <a:lnTo>
                    <a:pt x="2" y="2828"/>
                  </a:lnTo>
                  <a:lnTo>
                    <a:pt x="0" y="2903"/>
                  </a:lnTo>
                  <a:lnTo>
                    <a:pt x="1744" y="2903"/>
                  </a:lnTo>
                  <a:lnTo>
                    <a:pt x="1744" y="2903"/>
                  </a:lnTo>
                  <a:lnTo>
                    <a:pt x="1744" y="2843"/>
                  </a:lnTo>
                  <a:lnTo>
                    <a:pt x="1749" y="2784"/>
                  </a:lnTo>
                  <a:lnTo>
                    <a:pt x="1757" y="2725"/>
                  </a:lnTo>
                  <a:lnTo>
                    <a:pt x="1766" y="2669"/>
                  </a:lnTo>
                  <a:lnTo>
                    <a:pt x="1780" y="2614"/>
                  </a:lnTo>
                  <a:lnTo>
                    <a:pt x="1795" y="2557"/>
                  </a:lnTo>
                  <a:lnTo>
                    <a:pt x="1813" y="2504"/>
                  </a:lnTo>
                  <a:lnTo>
                    <a:pt x="1833" y="2451"/>
                  </a:lnTo>
                  <a:lnTo>
                    <a:pt x="1857" y="2399"/>
                  </a:lnTo>
                  <a:lnTo>
                    <a:pt x="1883" y="2350"/>
                  </a:lnTo>
                  <a:lnTo>
                    <a:pt x="1910" y="2300"/>
                  </a:lnTo>
                  <a:lnTo>
                    <a:pt x="1941" y="2253"/>
                  </a:lnTo>
                  <a:lnTo>
                    <a:pt x="1974" y="2209"/>
                  </a:lnTo>
                  <a:lnTo>
                    <a:pt x="2007" y="2165"/>
                  </a:lnTo>
                  <a:lnTo>
                    <a:pt x="2044" y="2123"/>
                  </a:lnTo>
                  <a:lnTo>
                    <a:pt x="2082" y="2082"/>
                  </a:lnTo>
                  <a:lnTo>
                    <a:pt x="2123" y="2044"/>
                  </a:lnTo>
                  <a:lnTo>
                    <a:pt x="2165" y="2007"/>
                  </a:lnTo>
                  <a:lnTo>
                    <a:pt x="2209" y="1973"/>
                  </a:lnTo>
                  <a:lnTo>
                    <a:pt x="2255" y="1940"/>
                  </a:lnTo>
                  <a:lnTo>
                    <a:pt x="2302" y="1910"/>
                  </a:lnTo>
                  <a:lnTo>
                    <a:pt x="2350" y="1881"/>
                  </a:lnTo>
                  <a:lnTo>
                    <a:pt x="2401" y="1855"/>
                  </a:lnTo>
                  <a:lnTo>
                    <a:pt x="2452" y="1833"/>
                  </a:lnTo>
                  <a:lnTo>
                    <a:pt x="2506" y="1811"/>
                  </a:lnTo>
                  <a:lnTo>
                    <a:pt x="2559" y="1793"/>
                  </a:lnTo>
                  <a:lnTo>
                    <a:pt x="2614" y="1778"/>
                  </a:lnTo>
                  <a:lnTo>
                    <a:pt x="2670" y="1766"/>
                  </a:lnTo>
                  <a:lnTo>
                    <a:pt x="2727" y="1755"/>
                  </a:lnTo>
                  <a:lnTo>
                    <a:pt x="2786" y="1747"/>
                  </a:lnTo>
                  <a:lnTo>
                    <a:pt x="2844" y="1744"/>
                  </a:lnTo>
                  <a:lnTo>
                    <a:pt x="2905" y="1742"/>
                  </a:lnTo>
                  <a:lnTo>
                    <a:pt x="2905" y="17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14"/>
            <p:cNvSpPr/>
            <p:nvPr/>
          </p:nvSpPr>
          <p:spPr bwMode="auto">
            <a:xfrm>
              <a:off x="5487130" y="1275606"/>
              <a:ext cx="1298735" cy="1298733"/>
            </a:xfrm>
            <a:custGeom>
              <a:gdLst>
                <a:gd name="T0" fmla="*/ 0 w 2902"/>
                <a:gd name="T1" fmla="*/ 1742 h 2903"/>
                <a:gd name="T2" fmla="*/ 58 w 2902"/>
                <a:gd name="T3" fmla="*/ 1744 h 2903"/>
                <a:gd name="T4" fmla="*/ 176 w 2902"/>
                <a:gd name="T5" fmla="*/ 1755 h 2903"/>
                <a:gd name="T6" fmla="*/ 289 w 2902"/>
                <a:gd name="T7" fmla="*/ 1778 h 2903"/>
                <a:gd name="T8" fmla="*/ 399 w 2902"/>
                <a:gd name="T9" fmla="*/ 1811 h 2903"/>
                <a:gd name="T10" fmla="*/ 503 w 2902"/>
                <a:gd name="T11" fmla="*/ 1855 h 2903"/>
                <a:gd name="T12" fmla="*/ 602 w 2902"/>
                <a:gd name="T13" fmla="*/ 1910 h 2903"/>
                <a:gd name="T14" fmla="*/ 694 w 2902"/>
                <a:gd name="T15" fmla="*/ 1973 h 2903"/>
                <a:gd name="T16" fmla="*/ 780 w 2902"/>
                <a:gd name="T17" fmla="*/ 2044 h 2903"/>
                <a:gd name="T18" fmla="*/ 859 w 2902"/>
                <a:gd name="T19" fmla="*/ 2123 h 2903"/>
                <a:gd name="T20" fmla="*/ 930 w 2902"/>
                <a:gd name="T21" fmla="*/ 2209 h 2903"/>
                <a:gd name="T22" fmla="*/ 992 w 2902"/>
                <a:gd name="T23" fmla="*/ 2300 h 2903"/>
                <a:gd name="T24" fmla="*/ 1045 w 2902"/>
                <a:gd name="T25" fmla="*/ 2399 h 2903"/>
                <a:gd name="T26" fmla="*/ 1089 w 2902"/>
                <a:gd name="T27" fmla="*/ 2504 h 2903"/>
                <a:gd name="T28" fmla="*/ 1124 w 2902"/>
                <a:gd name="T29" fmla="*/ 2614 h 2903"/>
                <a:gd name="T30" fmla="*/ 1148 w 2902"/>
                <a:gd name="T31" fmla="*/ 2725 h 2903"/>
                <a:gd name="T32" fmla="*/ 1159 w 2902"/>
                <a:gd name="T33" fmla="*/ 2843 h 2903"/>
                <a:gd name="T34" fmla="*/ 2902 w 2902"/>
                <a:gd name="T35" fmla="*/ 2903 h 2903"/>
                <a:gd name="T36" fmla="*/ 2900 w 2902"/>
                <a:gd name="T37" fmla="*/ 2828 h 2903"/>
                <a:gd name="T38" fmla="*/ 2893 w 2902"/>
                <a:gd name="T39" fmla="*/ 2680 h 2903"/>
                <a:gd name="T40" fmla="*/ 2879 w 2902"/>
                <a:gd name="T41" fmla="*/ 2533 h 2903"/>
                <a:gd name="T42" fmla="*/ 2857 w 2902"/>
                <a:gd name="T43" fmla="*/ 2388 h 2903"/>
                <a:gd name="T44" fmla="*/ 2827 w 2902"/>
                <a:gd name="T45" fmla="*/ 2247 h 2903"/>
                <a:gd name="T46" fmla="*/ 2792 w 2902"/>
                <a:gd name="T47" fmla="*/ 2108 h 2903"/>
                <a:gd name="T48" fmla="*/ 2750 w 2902"/>
                <a:gd name="T49" fmla="*/ 1973 h 2903"/>
                <a:gd name="T50" fmla="*/ 2701 w 2902"/>
                <a:gd name="T51" fmla="*/ 1839 h 2903"/>
                <a:gd name="T52" fmla="*/ 2646 w 2902"/>
                <a:gd name="T53" fmla="*/ 1709 h 2903"/>
                <a:gd name="T54" fmla="*/ 2586 w 2902"/>
                <a:gd name="T55" fmla="*/ 1581 h 2903"/>
                <a:gd name="T56" fmla="*/ 2518 w 2902"/>
                <a:gd name="T57" fmla="*/ 1458 h 2903"/>
                <a:gd name="T58" fmla="*/ 2445 w 2902"/>
                <a:gd name="T59" fmla="*/ 1339 h 2903"/>
                <a:gd name="T60" fmla="*/ 2368 w 2902"/>
                <a:gd name="T61" fmla="*/ 1222 h 2903"/>
                <a:gd name="T62" fmla="*/ 2283 w 2902"/>
                <a:gd name="T63" fmla="*/ 1110 h 2903"/>
                <a:gd name="T64" fmla="*/ 2194 w 2902"/>
                <a:gd name="T65" fmla="*/ 1004 h 2903"/>
                <a:gd name="T66" fmla="*/ 2100 w 2902"/>
                <a:gd name="T67" fmla="*/ 899 h 2903"/>
                <a:gd name="T68" fmla="*/ 2001 w 2902"/>
                <a:gd name="T69" fmla="*/ 800 h 2903"/>
                <a:gd name="T70" fmla="*/ 1899 w 2902"/>
                <a:gd name="T71" fmla="*/ 707 h 2903"/>
                <a:gd name="T72" fmla="*/ 1791 w 2902"/>
                <a:gd name="T73" fmla="*/ 619 h 2903"/>
                <a:gd name="T74" fmla="*/ 1679 w 2902"/>
                <a:gd name="T75" fmla="*/ 535 h 2903"/>
                <a:gd name="T76" fmla="*/ 1564 w 2902"/>
                <a:gd name="T77" fmla="*/ 456 h 2903"/>
                <a:gd name="T78" fmla="*/ 1445 w 2902"/>
                <a:gd name="T79" fmla="*/ 385 h 2903"/>
                <a:gd name="T80" fmla="*/ 1320 w 2902"/>
                <a:gd name="T81" fmla="*/ 317 h 2903"/>
                <a:gd name="T82" fmla="*/ 1194 w 2902"/>
                <a:gd name="T83" fmla="*/ 256 h 2903"/>
                <a:gd name="T84" fmla="*/ 1064 w 2902"/>
                <a:gd name="T85" fmla="*/ 201 h 2903"/>
                <a:gd name="T86" fmla="*/ 930 w 2902"/>
                <a:gd name="T87" fmla="*/ 152 h 2903"/>
                <a:gd name="T88" fmla="*/ 795 w 2902"/>
                <a:gd name="T89" fmla="*/ 110 h 2903"/>
                <a:gd name="T90" fmla="*/ 655 w 2902"/>
                <a:gd name="T91" fmla="*/ 73 h 2903"/>
                <a:gd name="T92" fmla="*/ 512 w 2902"/>
                <a:gd name="T93" fmla="*/ 44 h 2903"/>
                <a:gd name="T94" fmla="*/ 370 w 2902"/>
                <a:gd name="T95" fmla="*/ 22 h 2903"/>
                <a:gd name="T96" fmla="*/ 223 w 2902"/>
                <a:gd name="T97" fmla="*/ 7 h 2903"/>
                <a:gd name="T98" fmla="*/ 75 w 2902"/>
                <a:gd name="T99" fmla="*/ 0 h 2903"/>
                <a:gd name="T100" fmla="*/ 0 w 2902"/>
                <a:gd name="T101" fmla="*/ 0 h 29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2" h="2903">
                  <a:moveTo>
                    <a:pt x="0" y="0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58" y="1744"/>
                  </a:lnTo>
                  <a:lnTo>
                    <a:pt x="119" y="1747"/>
                  </a:lnTo>
                  <a:lnTo>
                    <a:pt x="176" y="1755"/>
                  </a:lnTo>
                  <a:lnTo>
                    <a:pt x="232" y="1766"/>
                  </a:lnTo>
                  <a:lnTo>
                    <a:pt x="289" y="1778"/>
                  </a:lnTo>
                  <a:lnTo>
                    <a:pt x="344" y="1793"/>
                  </a:lnTo>
                  <a:lnTo>
                    <a:pt x="399" y="1811"/>
                  </a:lnTo>
                  <a:lnTo>
                    <a:pt x="452" y="1833"/>
                  </a:lnTo>
                  <a:lnTo>
                    <a:pt x="503" y="1855"/>
                  </a:lnTo>
                  <a:lnTo>
                    <a:pt x="553" y="1881"/>
                  </a:lnTo>
                  <a:lnTo>
                    <a:pt x="602" y="1910"/>
                  </a:lnTo>
                  <a:lnTo>
                    <a:pt x="648" y="1940"/>
                  </a:lnTo>
                  <a:lnTo>
                    <a:pt x="694" y="1973"/>
                  </a:lnTo>
                  <a:lnTo>
                    <a:pt x="738" y="2007"/>
                  </a:lnTo>
                  <a:lnTo>
                    <a:pt x="780" y="2044"/>
                  </a:lnTo>
                  <a:lnTo>
                    <a:pt x="820" y="2082"/>
                  </a:lnTo>
                  <a:lnTo>
                    <a:pt x="859" y="2123"/>
                  </a:lnTo>
                  <a:lnTo>
                    <a:pt x="895" y="2165"/>
                  </a:lnTo>
                  <a:lnTo>
                    <a:pt x="930" y="2209"/>
                  </a:lnTo>
                  <a:lnTo>
                    <a:pt x="963" y="2253"/>
                  </a:lnTo>
                  <a:lnTo>
                    <a:pt x="992" y="2300"/>
                  </a:lnTo>
                  <a:lnTo>
                    <a:pt x="1020" y="2350"/>
                  </a:lnTo>
                  <a:lnTo>
                    <a:pt x="1045" y="2399"/>
                  </a:lnTo>
                  <a:lnTo>
                    <a:pt x="1069" y="2451"/>
                  </a:lnTo>
                  <a:lnTo>
                    <a:pt x="1089" y="2504"/>
                  </a:lnTo>
                  <a:lnTo>
                    <a:pt x="1108" y="2557"/>
                  </a:lnTo>
                  <a:lnTo>
                    <a:pt x="1124" y="2614"/>
                  </a:lnTo>
                  <a:lnTo>
                    <a:pt x="1137" y="2669"/>
                  </a:lnTo>
                  <a:lnTo>
                    <a:pt x="1148" y="2725"/>
                  </a:lnTo>
                  <a:lnTo>
                    <a:pt x="1155" y="2784"/>
                  </a:lnTo>
                  <a:lnTo>
                    <a:pt x="1159" y="2843"/>
                  </a:lnTo>
                  <a:lnTo>
                    <a:pt x="1161" y="2903"/>
                  </a:lnTo>
                  <a:lnTo>
                    <a:pt x="2902" y="2903"/>
                  </a:lnTo>
                  <a:lnTo>
                    <a:pt x="2902" y="2903"/>
                  </a:lnTo>
                  <a:lnTo>
                    <a:pt x="2900" y="2828"/>
                  </a:lnTo>
                  <a:lnTo>
                    <a:pt x="2899" y="2753"/>
                  </a:lnTo>
                  <a:lnTo>
                    <a:pt x="2893" y="2680"/>
                  </a:lnTo>
                  <a:lnTo>
                    <a:pt x="2888" y="2606"/>
                  </a:lnTo>
                  <a:lnTo>
                    <a:pt x="2879" y="2533"/>
                  </a:lnTo>
                  <a:lnTo>
                    <a:pt x="2869" y="2462"/>
                  </a:lnTo>
                  <a:lnTo>
                    <a:pt x="2857" y="2388"/>
                  </a:lnTo>
                  <a:lnTo>
                    <a:pt x="2844" y="2319"/>
                  </a:lnTo>
                  <a:lnTo>
                    <a:pt x="2827" y="2247"/>
                  </a:lnTo>
                  <a:lnTo>
                    <a:pt x="2811" y="2178"/>
                  </a:lnTo>
                  <a:lnTo>
                    <a:pt x="2792" y="2108"/>
                  </a:lnTo>
                  <a:lnTo>
                    <a:pt x="2772" y="2040"/>
                  </a:lnTo>
                  <a:lnTo>
                    <a:pt x="2750" y="1973"/>
                  </a:lnTo>
                  <a:lnTo>
                    <a:pt x="2727" y="1905"/>
                  </a:lnTo>
                  <a:lnTo>
                    <a:pt x="2701" y="1839"/>
                  </a:lnTo>
                  <a:lnTo>
                    <a:pt x="2673" y="1773"/>
                  </a:lnTo>
                  <a:lnTo>
                    <a:pt x="2646" y="1709"/>
                  </a:lnTo>
                  <a:lnTo>
                    <a:pt x="2617" y="1645"/>
                  </a:lnTo>
                  <a:lnTo>
                    <a:pt x="2586" y="1581"/>
                  </a:lnTo>
                  <a:lnTo>
                    <a:pt x="2553" y="1518"/>
                  </a:lnTo>
                  <a:lnTo>
                    <a:pt x="2518" y="1458"/>
                  </a:lnTo>
                  <a:lnTo>
                    <a:pt x="2481" y="1397"/>
                  </a:lnTo>
                  <a:lnTo>
                    <a:pt x="2445" y="1339"/>
                  </a:lnTo>
                  <a:lnTo>
                    <a:pt x="2406" y="1280"/>
                  </a:lnTo>
                  <a:lnTo>
                    <a:pt x="2368" y="1222"/>
                  </a:lnTo>
                  <a:lnTo>
                    <a:pt x="2325" y="1165"/>
                  </a:lnTo>
                  <a:lnTo>
                    <a:pt x="2283" y="1110"/>
                  </a:lnTo>
                  <a:lnTo>
                    <a:pt x="2239" y="1057"/>
                  </a:lnTo>
                  <a:lnTo>
                    <a:pt x="2194" y="1004"/>
                  </a:lnTo>
                  <a:lnTo>
                    <a:pt x="2148" y="951"/>
                  </a:lnTo>
                  <a:lnTo>
                    <a:pt x="2100" y="899"/>
                  </a:lnTo>
                  <a:lnTo>
                    <a:pt x="2053" y="850"/>
                  </a:lnTo>
                  <a:lnTo>
                    <a:pt x="2001" y="800"/>
                  </a:lnTo>
                  <a:lnTo>
                    <a:pt x="1952" y="755"/>
                  </a:lnTo>
                  <a:lnTo>
                    <a:pt x="1899" y="707"/>
                  </a:lnTo>
                  <a:lnTo>
                    <a:pt x="1846" y="663"/>
                  </a:lnTo>
                  <a:lnTo>
                    <a:pt x="1791" y="619"/>
                  </a:lnTo>
                  <a:lnTo>
                    <a:pt x="1736" y="577"/>
                  </a:lnTo>
                  <a:lnTo>
                    <a:pt x="1679" y="535"/>
                  </a:lnTo>
                  <a:lnTo>
                    <a:pt x="1622" y="495"/>
                  </a:lnTo>
                  <a:lnTo>
                    <a:pt x="1564" y="456"/>
                  </a:lnTo>
                  <a:lnTo>
                    <a:pt x="1505" y="419"/>
                  </a:lnTo>
                  <a:lnTo>
                    <a:pt x="1445" y="385"/>
                  </a:lnTo>
                  <a:lnTo>
                    <a:pt x="1382" y="350"/>
                  </a:lnTo>
                  <a:lnTo>
                    <a:pt x="1320" y="317"/>
                  </a:lnTo>
                  <a:lnTo>
                    <a:pt x="1258" y="286"/>
                  </a:lnTo>
                  <a:lnTo>
                    <a:pt x="1194" y="256"/>
                  </a:lnTo>
                  <a:lnTo>
                    <a:pt x="1130" y="227"/>
                  </a:lnTo>
                  <a:lnTo>
                    <a:pt x="1064" y="201"/>
                  </a:lnTo>
                  <a:lnTo>
                    <a:pt x="998" y="176"/>
                  </a:lnTo>
                  <a:lnTo>
                    <a:pt x="930" y="152"/>
                  </a:lnTo>
                  <a:lnTo>
                    <a:pt x="862" y="130"/>
                  </a:lnTo>
                  <a:lnTo>
                    <a:pt x="795" y="110"/>
                  </a:lnTo>
                  <a:lnTo>
                    <a:pt x="725" y="92"/>
                  </a:lnTo>
                  <a:lnTo>
                    <a:pt x="655" y="73"/>
                  </a:lnTo>
                  <a:lnTo>
                    <a:pt x="584" y="59"/>
                  </a:lnTo>
                  <a:lnTo>
                    <a:pt x="512" y="44"/>
                  </a:lnTo>
                  <a:lnTo>
                    <a:pt x="441" y="33"/>
                  </a:lnTo>
                  <a:lnTo>
                    <a:pt x="370" y="22"/>
                  </a:lnTo>
                  <a:lnTo>
                    <a:pt x="296" y="15"/>
                  </a:lnTo>
                  <a:lnTo>
                    <a:pt x="223" y="7"/>
                  </a:lnTo>
                  <a:lnTo>
                    <a:pt x="148" y="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16"/>
            <p:cNvSpPr/>
            <p:nvPr/>
          </p:nvSpPr>
          <p:spPr bwMode="auto">
            <a:xfrm>
              <a:off x="2370881" y="1275606"/>
              <a:ext cx="1298735" cy="1298733"/>
            </a:xfrm>
            <a:custGeom>
              <a:gdLst>
                <a:gd name="T0" fmla="*/ 2902 w 2902"/>
                <a:gd name="T1" fmla="*/ 0 h 2903"/>
                <a:gd name="T2" fmla="*/ 2827 w 2902"/>
                <a:gd name="T3" fmla="*/ 0 h 2903"/>
                <a:gd name="T4" fmla="*/ 2679 w 2902"/>
                <a:gd name="T5" fmla="*/ 7 h 2903"/>
                <a:gd name="T6" fmla="*/ 2532 w 2902"/>
                <a:gd name="T7" fmla="*/ 22 h 2903"/>
                <a:gd name="T8" fmla="*/ 2390 w 2902"/>
                <a:gd name="T9" fmla="*/ 44 h 2903"/>
                <a:gd name="T10" fmla="*/ 2247 w 2902"/>
                <a:gd name="T11" fmla="*/ 73 h 2903"/>
                <a:gd name="T12" fmla="*/ 2107 w 2902"/>
                <a:gd name="T13" fmla="*/ 110 h 2903"/>
                <a:gd name="T14" fmla="*/ 1972 w 2902"/>
                <a:gd name="T15" fmla="*/ 152 h 2903"/>
                <a:gd name="T16" fmla="*/ 1838 w 2902"/>
                <a:gd name="T17" fmla="*/ 201 h 2903"/>
                <a:gd name="T18" fmla="*/ 1708 w 2902"/>
                <a:gd name="T19" fmla="*/ 256 h 2903"/>
                <a:gd name="T20" fmla="*/ 1582 w 2902"/>
                <a:gd name="T21" fmla="*/ 317 h 2903"/>
                <a:gd name="T22" fmla="*/ 1457 w 2902"/>
                <a:gd name="T23" fmla="*/ 385 h 2903"/>
                <a:gd name="T24" fmla="*/ 1338 w 2902"/>
                <a:gd name="T25" fmla="*/ 456 h 2903"/>
                <a:gd name="T26" fmla="*/ 1223 w 2902"/>
                <a:gd name="T27" fmla="*/ 535 h 2903"/>
                <a:gd name="T28" fmla="*/ 1111 w 2902"/>
                <a:gd name="T29" fmla="*/ 619 h 2903"/>
                <a:gd name="T30" fmla="*/ 1003 w 2902"/>
                <a:gd name="T31" fmla="*/ 707 h 2903"/>
                <a:gd name="T32" fmla="*/ 901 w 2902"/>
                <a:gd name="T33" fmla="*/ 800 h 2903"/>
                <a:gd name="T34" fmla="*/ 802 w 2902"/>
                <a:gd name="T35" fmla="*/ 899 h 2903"/>
                <a:gd name="T36" fmla="*/ 708 w 2902"/>
                <a:gd name="T37" fmla="*/ 1004 h 2903"/>
                <a:gd name="T38" fmla="*/ 619 w 2902"/>
                <a:gd name="T39" fmla="*/ 1110 h 2903"/>
                <a:gd name="T40" fmla="*/ 534 w 2902"/>
                <a:gd name="T41" fmla="*/ 1222 h 2903"/>
                <a:gd name="T42" fmla="*/ 457 w 2902"/>
                <a:gd name="T43" fmla="*/ 1339 h 2903"/>
                <a:gd name="T44" fmla="*/ 384 w 2902"/>
                <a:gd name="T45" fmla="*/ 1458 h 2903"/>
                <a:gd name="T46" fmla="*/ 316 w 2902"/>
                <a:gd name="T47" fmla="*/ 1581 h 2903"/>
                <a:gd name="T48" fmla="*/ 256 w 2902"/>
                <a:gd name="T49" fmla="*/ 1709 h 2903"/>
                <a:gd name="T50" fmla="*/ 201 w 2902"/>
                <a:gd name="T51" fmla="*/ 1839 h 2903"/>
                <a:gd name="T52" fmla="*/ 152 w 2902"/>
                <a:gd name="T53" fmla="*/ 1973 h 2903"/>
                <a:gd name="T54" fmla="*/ 110 w 2902"/>
                <a:gd name="T55" fmla="*/ 2108 h 2903"/>
                <a:gd name="T56" fmla="*/ 75 w 2902"/>
                <a:gd name="T57" fmla="*/ 2247 h 2903"/>
                <a:gd name="T58" fmla="*/ 45 w 2902"/>
                <a:gd name="T59" fmla="*/ 2388 h 2903"/>
                <a:gd name="T60" fmla="*/ 23 w 2902"/>
                <a:gd name="T61" fmla="*/ 2533 h 2903"/>
                <a:gd name="T62" fmla="*/ 9 w 2902"/>
                <a:gd name="T63" fmla="*/ 2680 h 2903"/>
                <a:gd name="T64" fmla="*/ 2 w 2902"/>
                <a:gd name="T65" fmla="*/ 2828 h 2903"/>
                <a:gd name="T66" fmla="*/ 1741 w 2902"/>
                <a:gd name="T67" fmla="*/ 2903 h 2903"/>
                <a:gd name="T68" fmla="*/ 1743 w 2902"/>
                <a:gd name="T69" fmla="*/ 2843 h 2903"/>
                <a:gd name="T70" fmla="*/ 1754 w 2902"/>
                <a:gd name="T71" fmla="*/ 2725 h 2903"/>
                <a:gd name="T72" fmla="*/ 1778 w 2902"/>
                <a:gd name="T73" fmla="*/ 2614 h 2903"/>
                <a:gd name="T74" fmla="*/ 1813 w 2902"/>
                <a:gd name="T75" fmla="*/ 2504 h 2903"/>
                <a:gd name="T76" fmla="*/ 1857 w 2902"/>
                <a:gd name="T77" fmla="*/ 2399 h 2903"/>
                <a:gd name="T78" fmla="*/ 1910 w 2902"/>
                <a:gd name="T79" fmla="*/ 2300 h 2903"/>
                <a:gd name="T80" fmla="*/ 1972 w 2902"/>
                <a:gd name="T81" fmla="*/ 2209 h 2903"/>
                <a:gd name="T82" fmla="*/ 2043 w 2902"/>
                <a:gd name="T83" fmla="*/ 2123 h 2903"/>
                <a:gd name="T84" fmla="*/ 2122 w 2902"/>
                <a:gd name="T85" fmla="*/ 2044 h 2903"/>
                <a:gd name="T86" fmla="*/ 2208 w 2902"/>
                <a:gd name="T87" fmla="*/ 1973 h 2903"/>
                <a:gd name="T88" fmla="*/ 2300 w 2902"/>
                <a:gd name="T89" fmla="*/ 1910 h 2903"/>
                <a:gd name="T90" fmla="*/ 2399 w 2902"/>
                <a:gd name="T91" fmla="*/ 1855 h 2903"/>
                <a:gd name="T92" fmla="*/ 2503 w 2902"/>
                <a:gd name="T93" fmla="*/ 1811 h 2903"/>
                <a:gd name="T94" fmla="*/ 2613 w 2902"/>
                <a:gd name="T95" fmla="*/ 1778 h 2903"/>
                <a:gd name="T96" fmla="*/ 2726 w 2902"/>
                <a:gd name="T97" fmla="*/ 1755 h 2903"/>
                <a:gd name="T98" fmla="*/ 2844 w 2902"/>
                <a:gd name="T99" fmla="*/ 1744 h 2903"/>
                <a:gd name="T100" fmla="*/ 2902 w 2902"/>
                <a:gd name="T101" fmla="*/ 1742 h 29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2" h="2903">
                  <a:moveTo>
                    <a:pt x="2902" y="1742"/>
                  </a:moveTo>
                  <a:lnTo>
                    <a:pt x="2902" y="0"/>
                  </a:lnTo>
                  <a:lnTo>
                    <a:pt x="2902" y="0"/>
                  </a:lnTo>
                  <a:lnTo>
                    <a:pt x="2827" y="0"/>
                  </a:lnTo>
                  <a:lnTo>
                    <a:pt x="2754" y="4"/>
                  </a:lnTo>
                  <a:lnTo>
                    <a:pt x="2679" y="7"/>
                  </a:lnTo>
                  <a:lnTo>
                    <a:pt x="2606" y="15"/>
                  </a:lnTo>
                  <a:lnTo>
                    <a:pt x="2532" y="22"/>
                  </a:lnTo>
                  <a:lnTo>
                    <a:pt x="2461" y="33"/>
                  </a:lnTo>
                  <a:lnTo>
                    <a:pt x="2390" y="44"/>
                  </a:lnTo>
                  <a:lnTo>
                    <a:pt x="2318" y="59"/>
                  </a:lnTo>
                  <a:lnTo>
                    <a:pt x="2247" y="73"/>
                  </a:lnTo>
                  <a:lnTo>
                    <a:pt x="2177" y="92"/>
                  </a:lnTo>
                  <a:lnTo>
                    <a:pt x="2107" y="110"/>
                  </a:lnTo>
                  <a:lnTo>
                    <a:pt x="2040" y="130"/>
                  </a:lnTo>
                  <a:lnTo>
                    <a:pt x="1972" y="152"/>
                  </a:lnTo>
                  <a:lnTo>
                    <a:pt x="1904" y="176"/>
                  </a:lnTo>
                  <a:lnTo>
                    <a:pt x="1838" y="201"/>
                  </a:lnTo>
                  <a:lnTo>
                    <a:pt x="1772" y="227"/>
                  </a:lnTo>
                  <a:lnTo>
                    <a:pt x="1708" y="256"/>
                  </a:lnTo>
                  <a:lnTo>
                    <a:pt x="1644" y="286"/>
                  </a:lnTo>
                  <a:lnTo>
                    <a:pt x="1582" y="317"/>
                  </a:lnTo>
                  <a:lnTo>
                    <a:pt x="1520" y="350"/>
                  </a:lnTo>
                  <a:lnTo>
                    <a:pt x="1457" y="385"/>
                  </a:lnTo>
                  <a:lnTo>
                    <a:pt x="1397" y="419"/>
                  </a:lnTo>
                  <a:lnTo>
                    <a:pt x="1338" y="456"/>
                  </a:lnTo>
                  <a:lnTo>
                    <a:pt x="1280" y="495"/>
                  </a:lnTo>
                  <a:lnTo>
                    <a:pt x="1223" y="535"/>
                  </a:lnTo>
                  <a:lnTo>
                    <a:pt x="1166" y="577"/>
                  </a:lnTo>
                  <a:lnTo>
                    <a:pt x="1111" y="619"/>
                  </a:lnTo>
                  <a:lnTo>
                    <a:pt x="1056" y="663"/>
                  </a:lnTo>
                  <a:lnTo>
                    <a:pt x="1003" y="707"/>
                  </a:lnTo>
                  <a:lnTo>
                    <a:pt x="950" y="755"/>
                  </a:lnTo>
                  <a:lnTo>
                    <a:pt x="901" y="800"/>
                  </a:lnTo>
                  <a:lnTo>
                    <a:pt x="849" y="850"/>
                  </a:lnTo>
                  <a:lnTo>
                    <a:pt x="802" y="899"/>
                  </a:lnTo>
                  <a:lnTo>
                    <a:pt x="754" y="951"/>
                  </a:lnTo>
                  <a:lnTo>
                    <a:pt x="708" y="1004"/>
                  </a:lnTo>
                  <a:lnTo>
                    <a:pt x="663" y="1057"/>
                  </a:lnTo>
                  <a:lnTo>
                    <a:pt x="619" y="1110"/>
                  </a:lnTo>
                  <a:lnTo>
                    <a:pt x="577" y="1165"/>
                  </a:lnTo>
                  <a:lnTo>
                    <a:pt x="534" y="1222"/>
                  </a:lnTo>
                  <a:lnTo>
                    <a:pt x="496" y="1280"/>
                  </a:lnTo>
                  <a:lnTo>
                    <a:pt x="457" y="1339"/>
                  </a:lnTo>
                  <a:lnTo>
                    <a:pt x="421" y="1397"/>
                  </a:lnTo>
                  <a:lnTo>
                    <a:pt x="384" y="1458"/>
                  </a:lnTo>
                  <a:lnTo>
                    <a:pt x="349" y="1518"/>
                  </a:lnTo>
                  <a:lnTo>
                    <a:pt x="316" y="1581"/>
                  </a:lnTo>
                  <a:lnTo>
                    <a:pt x="285" y="1645"/>
                  </a:lnTo>
                  <a:lnTo>
                    <a:pt x="256" y="1709"/>
                  </a:lnTo>
                  <a:lnTo>
                    <a:pt x="229" y="1773"/>
                  </a:lnTo>
                  <a:lnTo>
                    <a:pt x="201" y="1839"/>
                  </a:lnTo>
                  <a:lnTo>
                    <a:pt x="175" y="1905"/>
                  </a:lnTo>
                  <a:lnTo>
                    <a:pt x="152" y="1973"/>
                  </a:lnTo>
                  <a:lnTo>
                    <a:pt x="130" y="2040"/>
                  </a:lnTo>
                  <a:lnTo>
                    <a:pt x="110" y="2108"/>
                  </a:lnTo>
                  <a:lnTo>
                    <a:pt x="91" y="2178"/>
                  </a:lnTo>
                  <a:lnTo>
                    <a:pt x="75" y="2247"/>
                  </a:lnTo>
                  <a:lnTo>
                    <a:pt x="58" y="2319"/>
                  </a:lnTo>
                  <a:lnTo>
                    <a:pt x="45" y="2388"/>
                  </a:lnTo>
                  <a:lnTo>
                    <a:pt x="33" y="2462"/>
                  </a:lnTo>
                  <a:lnTo>
                    <a:pt x="23" y="2533"/>
                  </a:lnTo>
                  <a:lnTo>
                    <a:pt x="14" y="2606"/>
                  </a:lnTo>
                  <a:lnTo>
                    <a:pt x="9" y="2680"/>
                  </a:lnTo>
                  <a:lnTo>
                    <a:pt x="3" y="2753"/>
                  </a:lnTo>
                  <a:lnTo>
                    <a:pt x="2" y="2828"/>
                  </a:lnTo>
                  <a:lnTo>
                    <a:pt x="0" y="2903"/>
                  </a:lnTo>
                  <a:lnTo>
                    <a:pt x="1741" y="2903"/>
                  </a:lnTo>
                  <a:lnTo>
                    <a:pt x="1741" y="2903"/>
                  </a:lnTo>
                  <a:lnTo>
                    <a:pt x="1743" y="2843"/>
                  </a:lnTo>
                  <a:lnTo>
                    <a:pt x="1747" y="2784"/>
                  </a:lnTo>
                  <a:lnTo>
                    <a:pt x="1754" y="2725"/>
                  </a:lnTo>
                  <a:lnTo>
                    <a:pt x="1765" y="2669"/>
                  </a:lnTo>
                  <a:lnTo>
                    <a:pt x="1778" y="2614"/>
                  </a:lnTo>
                  <a:lnTo>
                    <a:pt x="1794" y="2557"/>
                  </a:lnTo>
                  <a:lnTo>
                    <a:pt x="1813" y="2504"/>
                  </a:lnTo>
                  <a:lnTo>
                    <a:pt x="1833" y="2451"/>
                  </a:lnTo>
                  <a:lnTo>
                    <a:pt x="1857" y="2399"/>
                  </a:lnTo>
                  <a:lnTo>
                    <a:pt x="1882" y="2350"/>
                  </a:lnTo>
                  <a:lnTo>
                    <a:pt x="1910" y="2300"/>
                  </a:lnTo>
                  <a:lnTo>
                    <a:pt x="1939" y="2253"/>
                  </a:lnTo>
                  <a:lnTo>
                    <a:pt x="1972" y="2209"/>
                  </a:lnTo>
                  <a:lnTo>
                    <a:pt x="2007" y="2165"/>
                  </a:lnTo>
                  <a:lnTo>
                    <a:pt x="2043" y="2123"/>
                  </a:lnTo>
                  <a:lnTo>
                    <a:pt x="2082" y="2082"/>
                  </a:lnTo>
                  <a:lnTo>
                    <a:pt x="2122" y="2044"/>
                  </a:lnTo>
                  <a:lnTo>
                    <a:pt x="2164" y="2007"/>
                  </a:lnTo>
                  <a:lnTo>
                    <a:pt x="2208" y="1973"/>
                  </a:lnTo>
                  <a:lnTo>
                    <a:pt x="2254" y="1940"/>
                  </a:lnTo>
                  <a:lnTo>
                    <a:pt x="2300" y="1910"/>
                  </a:lnTo>
                  <a:lnTo>
                    <a:pt x="2349" y="1881"/>
                  </a:lnTo>
                  <a:lnTo>
                    <a:pt x="2399" y="1855"/>
                  </a:lnTo>
                  <a:lnTo>
                    <a:pt x="2450" y="1833"/>
                  </a:lnTo>
                  <a:lnTo>
                    <a:pt x="2503" y="1811"/>
                  </a:lnTo>
                  <a:lnTo>
                    <a:pt x="2558" y="1793"/>
                  </a:lnTo>
                  <a:lnTo>
                    <a:pt x="2613" y="1778"/>
                  </a:lnTo>
                  <a:lnTo>
                    <a:pt x="2670" y="1766"/>
                  </a:lnTo>
                  <a:lnTo>
                    <a:pt x="2726" y="1755"/>
                  </a:lnTo>
                  <a:lnTo>
                    <a:pt x="2783" y="1747"/>
                  </a:lnTo>
                  <a:lnTo>
                    <a:pt x="2844" y="1744"/>
                  </a:lnTo>
                  <a:lnTo>
                    <a:pt x="2902" y="1742"/>
                  </a:lnTo>
                  <a:lnTo>
                    <a:pt x="2902" y="17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20"/>
            <p:cNvSpPr/>
            <p:nvPr/>
          </p:nvSpPr>
          <p:spPr bwMode="auto">
            <a:xfrm>
              <a:off x="2199464" y="2530591"/>
              <a:ext cx="1121896" cy="421125"/>
            </a:xfrm>
            <a:custGeom>
              <a:gdLst>
                <a:gd name="T0" fmla="*/ 0 w 2031"/>
                <a:gd name="T1" fmla="*/ 0 h 762"/>
                <a:gd name="T2" fmla="*/ 1016 w 2031"/>
                <a:gd name="T3" fmla="*/ 762 h 762"/>
                <a:gd name="T4" fmla="*/ 2031 w 2031"/>
                <a:gd name="T5" fmla="*/ 0 h 762"/>
                <a:gd name="T6" fmla="*/ 0 w 2031"/>
                <a:gd name="T7" fmla="*/ 0 h 7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0" h="762">
                  <a:moveTo>
                    <a:pt x="0" y="0"/>
                  </a:moveTo>
                  <a:lnTo>
                    <a:pt x="1016" y="762"/>
                  </a:lnTo>
                  <a:lnTo>
                    <a:pt x="20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3"/>
            <p:cNvSpPr/>
            <p:nvPr/>
          </p:nvSpPr>
          <p:spPr bwMode="auto">
            <a:xfrm>
              <a:off x="5835386" y="2530591"/>
              <a:ext cx="1121896" cy="421125"/>
            </a:xfrm>
            <a:custGeom>
              <a:gdLst>
                <a:gd name="T0" fmla="*/ 0 w 2031"/>
                <a:gd name="T1" fmla="*/ 0 h 762"/>
                <a:gd name="T2" fmla="*/ 1015 w 2031"/>
                <a:gd name="T3" fmla="*/ 762 h 762"/>
                <a:gd name="T4" fmla="*/ 2031 w 2031"/>
                <a:gd name="T5" fmla="*/ 0 h 762"/>
                <a:gd name="T6" fmla="*/ 0 w 2031"/>
                <a:gd name="T7" fmla="*/ 0 h 7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0" h="762">
                  <a:moveTo>
                    <a:pt x="0" y="0"/>
                  </a:moveTo>
                  <a:lnTo>
                    <a:pt x="1015" y="762"/>
                  </a:lnTo>
                  <a:lnTo>
                    <a:pt x="20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25"/>
            <p:cNvSpPr/>
            <p:nvPr/>
          </p:nvSpPr>
          <p:spPr bwMode="auto">
            <a:xfrm>
              <a:off x="3669615" y="1275606"/>
              <a:ext cx="1298734" cy="1298733"/>
            </a:xfrm>
            <a:custGeom>
              <a:gdLst>
                <a:gd name="T0" fmla="*/ 0 w 2905"/>
                <a:gd name="T1" fmla="*/ 1742 h 2903"/>
                <a:gd name="T2" fmla="*/ 61 w 2905"/>
                <a:gd name="T3" fmla="*/ 1744 h 2903"/>
                <a:gd name="T4" fmla="*/ 178 w 2905"/>
                <a:gd name="T5" fmla="*/ 1755 h 2903"/>
                <a:gd name="T6" fmla="*/ 291 w 2905"/>
                <a:gd name="T7" fmla="*/ 1778 h 2903"/>
                <a:gd name="T8" fmla="*/ 399 w 2905"/>
                <a:gd name="T9" fmla="*/ 1811 h 2903"/>
                <a:gd name="T10" fmla="*/ 504 w 2905"/>
                <a:gd name="T11" fmla="*/ 1855 h 2903"/>
                <a:gd name="T12" fmla="*/ 603 w 2905"/>
                <a:gd name="T13" fmla="*/ 1910 h 2903"/>
                <a:gd name="T14" fmla="*/ 696 w 2905"/>
                <a:gd name="T15" fmla="*/ 1973 h 2903"/>
                <a:gd name="T16" fmla="*/ 782 w 2905"/>
                <a:gd name="T17" fmla="*/ 2044 h 2903"/>
                <a:gd name="T18" fmla="*/ 861 w 2905"/>
                <a:gd name="T19" fmla="*/ 2123 h 2903"/>
                <a:gd name="T20" fmla="*/ 931 w 2905"/>
                <a:gd name="T21" fmla="*/ 2209 h 2903"/>
                <a:gd name="T22" fmla="*/ 995 w 2905"/>
                <a:gd name="T23" fmla="*/ 2300 h 2903"/>
                <a:gd name="T24" fmla="*/ 1048 w 2905"/>
                <a:gd name="T25" fmla="*/ 2399 h 2903"/>
                <a:gd name="T26" fmla="*/ 1092 w 2905"/>
                <a:gd name="T27" fmla="*/ 2504 h 2903"/>
                <a:gd name="T28" fmla="*/ 1125 w 2905"/>
                <a:gd name="T29" fmla="*/ 2614 h 2903"/>
                <a:gd name="T30" fmla="*/ 1148 w 2905"/>
                <a:gd name="T31" fmla="*/ 2725 h 2903"/>
                <a:gd name="T32" fmla="*/ 1161 w 2905"/>
                <a:gd name="T33" fmla="*/ 2843 h 2903"/>
                <a:gd name="T34" fmla="*/ 2905 w 2905"/>
                <a:gd name="T35" fmla="*/ 2903 h 2903"/>
                <a:gd name="T36" fmla="*/ 2903 w 2905"/>
                <a:gd name="T37" fmla="*/ 2828 h 2903"/>
                <a:gd name="T38" fmla="*/ 2896 w 2905"/>
                <a:gd name="T39" fmla="*/ 2680 h 2903"/>
                <a:gd name="T40" fmla="*/ 2881 w 2905"/>
                <a:gd name="T41" fmla="*/ 2533 h 2903"/>
                <a:gd name="T42" fmla="*/ 2859 w 2905"/>
                <a:gd name="T43" fmla="*/ 2388 h 2903"/>
                <a:gd name="T44" fmla="*/ 2830 w 2905"/>
                <a:gd name="T45" fmla="*/ 2247 h 2903"/>
                <a:gd name="T46" fmla="*/ 2793 w 2905"/>
                <a:gd name="T47" fmla="*/ 2108 h 2903"/>
                <a:gd name="T48" fmla="*/ 2751 w 2905"/>
                <a:gd name="T49" fmla="*/ 1973 h 2903"/>
                <a:gd name="T50" fmla="*/ 2703 w 2905"/>
                <a:gd name="T51" fmla="*/ 1839 h 2903"/>
                <a:gd name="T52" fmla="*/ 2648 w 2905"/>
                <a:gd name="T53" fmla="*/ 1709 h 2903"/>
                <a:gd name="T54" fmla="*/ 2586 w 2905"/>
                <a:gd name="T55" fmla="*/ 1581 h 2903"/>
                <a:gd name="T56" fmla="*/ 2520 w 2905"/>
                <a:gd name="T57" fmla="*/ 1458 h 2903"/>
                <a:gd name="T58" fmla="*/ 2447 w 2905"/>
                <a:gd name="T59" fmla="*/ 1339 h 2903"/>
                <a:gd name="T60" fmla="*/ 2368 w 2905"/>
                <a:gd name="T61" fmla="*/ 1222 h 2903"/>
                <a:gd name="T62" fmla="*/ 2284 w 2905"/>
                <a:gd name="T63" fmla="*/ 1110 h 2903"/>
                <a:gd name="T64" fmla="*/ 2196 w 2905"/>
                <a:gd name="T65" fmla="*/ 1004 h 2903"/>
                <a:gd name="T66" fmla="*/ 2103 w 2905"/>
                <a:gd name="T67" fmla="*/ 899 h 2903"/>
                <a:gd name="T68" fmla="*/ 2004 w 2905"/>
                <a:gd name="T69" fmla="*/ 800 h 2903"/>
                <a:gd name="T70" fmla="*/ 1901 w 2905"/>
                <a:gd name="T71" fmla="*/ 707 h 2903"/>
                <a:gd name="T72" fmla="*/ 1793 w 2905"/>
                <a:gd name="T73" fmla="*/ 619 h 2903"/>
                <a:gd name="T74" fmla="*/ 1681 w 2905"/>
                <a:gd name="T75" fmla="*/ 535 h 2903"/>
                <a:gd name="T76" fmla="*/ 1566 w 2905"/>
                <a:gd name="T77" fmla="*/ 456 h 2903"/>
                <a:gd name="T78" fmla="*/ 1445 w 2905"/>
                <a:gd name="T79" fmla="*/ 385 h 2903"/>
                <a:gd name="T80" fmla="*/ 1322 w 2905"/>
                <a:gd name="T81" fmla="*/ 317 h 2903"/>
                <a:gd name="T82" fmla="*/ 1196 w 2905"/>
                <a:gd name="T83" fmla="*/ 256 h 2903"/>
                <a:gd name="T84" fmla="*/ 1066 w 2905"/>
                <a:gd name="T85" fmla="*/ 201 h 2903"/>
                <a:gd name="T86" fmla="*/ 932 w 2905"/>
                <a:gd name="T87" fmla="*/ 152 h 2903"/>
                <a:gd name="T88" fmla="*/ 795 w 2905"/>
                <a:gd name="T89" fmla="*/ 110 h 2903"/>
                <a:gd name="T90" fmla="*/ 656 w 2905"/>
                <a:gd name="T91" fmla="*/ 73 h 2903"/>
                <a:gd name="T92" fmla="*/ 515 w 2905"/>
                <a:gd name="T93" fmla="*/ 44 h 2903"/>
                <a:gd name="T94" fmla="*/ 370 w 2905"/>
                <a:gd name="T95" fmla="*/ 22 h 2903"/>
                <a:gd name="T96" fmla="*/ 224 w 2905"/>
                <a:gd name="T97" fmla="*/ 7 h 2903"/>
                <a:gd name="T98" fmla="*/ 75 w 2905"/>
                <a:gd name="T99" fmla="*/ 0 h 2903"/>
                <a:gd name="T100" fmla="*/ 0 w 2905"/>
                <a:gd name="T101" fmla="*/ 0 h 29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5" h="2903">
                  <a:moveTo>
                    <a:pt x="0" y="0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61" y="1744"/>
                  </a:lnTo>
                  <a:lnTo>
                    <a:pt x="119" y="1747"/>
                  </a:lnTo>
                  <a:lnTo>
                    <a:pt x="178" y="1755"/>
                  </a:lnTo>
                  <a:lnTo>
                    <a:pt x="235" y="1766"/>
                  </a:lnTo>
                  <a:lnTo>
                    <a:pt x="291" y="1778"/>
                  </a:lnTo>
                  <a:lnTo>
                    <a:pt x="346" y="1793"/>
                  </a:lnTo>
                  <a:lnTo>
                    <a:pt x="399" y="1811"/>
                  </a:lnTo>
                  <a:lnTo>
                    <a:pt x="453" y="1833"/>
                  </a:lnTo>
                  <a:lnTo>
                    <a:pt x="504" y="1855"/>
                  </a:lnTo>
                  <a:lnTo>
                    <a:pt x="555" y="1881"/>
                  </a:lnTo>
                  <a:lnTo>
                    <a:pt x="603" y="1910"/>
                  </a:lnTo>
                  <a:lnTo>
                    <a:pt x="650" y="1940"/>
                  </a:lnTo>
                  <a:lnTo>
                    <a:pt x="696" y="1973"/>
                  </a:lnTo>
                  <a:lnTo>
                    <a:pt x="740" y="2007"/>
                  </a:lnTo>
                  <a:lnTo>
                    <a:pt x="782" y="2044"/>
                  </a:lnTo>
                  <a:lnTo>
                    <a:pt x="823" y="2082"/>
                  </a:lnTo>
                  <a:lnTo>
                    <a:pt x="861" y="2123"/>
                  </a:lnTo>
                  <a:lnTo>
                    <a:pt x="898" y="2165"/>
                  </a:lnTo>
                  <a:lnTo>
                    <a:pt x="931" y="2209"/>
                  </a:lnTo>
                  <a:lnTo>
                    <a:pt x="964" y="2253"/>
                  </a:lnTo>
                  <a:lnTo>
                    <a:pt x="995" y="2300"/>
                  </a:lnTo>
                  <a:lnTo>
                    <a:pt x="1022" y="2350"/>
                  </a:lnTo>
                  <a:lnTo>
                    <a:pt x="1048" y="2399"/>
                  </a:lnTo>
                  <a:lnTo>
                    <a:pt x="1072" y="2451"/>
                  </a:lnTo>
                  <a:lnTo>
                    <a:pt x="1092" y="2504"/>
                  </a:lnTo>
                  <a:lnTo>
                    <a:pt x="1110" y="2557"/>
                  </a:lnTo>
                  <a:lnTo>
                    <a:pt x="1125" y="2614"/>
                  </a:lnTo>
                  <a:lnTo>
                    <a:pt x="1139" y="2669"/>
                  </a:lnTo>
                  <a:lnTo>
                    <a:pt x="1148" y="2725"/>
                  </a:lnTo>
                  <a:lnTo>
                    <a:pt x="1156" y="2784"/>
                  </a:lnTo>
                  <a:lnTo>
                    <a:pt x="1161" y="2843"/>
                  </a:lnTo>
                  <a:lnTo>
                    <a:pt x="1161" y="2903"/>
                  </a:lnTo>
                  <a:lnTo>
                    <a:pt x="2905" y="2903"/>
                  </a:lnTo>
                  <a:lnTo>
                    <a:pt x="2905" y="2903"/>
                  </a:lnTo>
                  <a:lnTo>
                    <a:pt x="2903" y="2828"/>
                  </a:lnTo>
                  <a:lnTo>
                    <a:pt x="2901" y="2753"/>
                  </a:lnTo>
                  <a:lnTo>
                    <a:pt x="2896" y="2680"/>
                  </a:lnTo>
                  <a:lnTo>
                    <a:pt x="2888" y="2606"/>
                  </a:lnTo>
                  <a:lnTo>
                    <a:pt x="2881" y="2533"/>
                  </a:lnTo>
                  <a:lnTo>
                    <a:pt x="2870" y="2462"/>
                  </a:lnTo>
                  <a:lnTo>
                    <a:pt x="2859" y="2388"/>
                  </a:lnTo>
                  <a:lnTo>
                    <a:pt x="2844" y="2319"/>
                  </a:lnTo>
                  <a:lnTo>
                    <a:pt x="2830" y="2247"/>
                  </a:lnTo>
                  <a:lnTo>
                    <a:pt x="2813" y="2178"/>
                  </a:lnTo>
                  <a:lnTo>
                    <a:pt x="2793" y="2108"/>
                  </a:lnTo>
                  <a:lnTo>
                    <a:pt x="2773" y="2040"/>
                  </a:lnTo>
                  <a:lnTo>
                    <a:pt x="2751" y="1973"/>
                  </a:lnTo>
                  <a:lnTo>
                    <a:pt x="2727" y="1905"/>
                  </a:lnTo>
                  <a:lnTo>
                    <a:pt x="2703" y="1839"/>
                  </a:lnTo>
                  <a:lnTo>
                    <a:pt x="2676" y="1773"/>
                  </a:lnTo>
                  <a:lnTo>
                    <a:pt x="2648" y="1709"/>
                  </a:lnTo>
                  <a:lnTo>
                    <a:pt x="2617" y="1645"/>
                  </a:lnTo>
                  <a:lnTo>
                    <a:pt x="2586" y="1581"/>
                  </a:lnTo>
                  <a:lnTo>
                    <a:pt x="2553" y="1518"/>
                  </a:lnTo>
                  <a:lnTo>
                    <a:pt x="2520" y="1458"/>
                  </a:lnTo>
                  <a:lnTo>
                    <a:pt x="2483" y="1397"/>
                  </a:lnTo>
                  <a:lnTo>
                    <a:pt x="2447" y="1339"/>
                  </a:lnTo>
                  <a:lnTo>
                    <a:pt x="2408" y="1280"/>
                  </a:lnTo>
                  <a:lnTo>
                    <a:pt x="2368" y="1222"/>
                  </a:lnTo>
                  <a:lnTo>
                    <a:pt x="2328" y="1165"/>
                  </a:lnTo>
                  <a:lnTo>
                    <a:pt x="2284" y="1110"/>
                  </a:lnTo>
                  <a:lnTo>
                    <a:pt x="2242" y="1057"/>
                  </a:lnTo>
                  <a:lnTo>
                    <a:pt x="2196" y="1004"/>
                  </a:lnTo>
                  <a:lnTo>
                    <a:pt x="2150" y="951"/>
                  </a:lnTo>
                  <a:lnTo>
                    <a:pt x="2103" y="899"/>
                  </a:lnTo>
                  <a:lnTo>
                    <a:pt x="2053" y="850"/>
                  </a:lnTo>
                  <a:lnTo>
                    <a:pt x="2004" y="800"/>
                  </a:lnTo>
                  <a:lnTo>
                    <a:pt x="1952" y="755"/>
                  </a:lnTo>
                  <a:lnTo>
                    <a:pt x="1901" y="707"/>
                  </a:lnTo>
                  <a:lnTo>
                    <a:pt x="1848" y="663"/>
                  </a:lnTo>
                  <a:lnTo>
                    <a:pt x="1793" y="619"/>
                  </a:lnTo>
                  <a:lnTo>
                    <a:pt x="1738" y="577"/>
                  </a:lnTo>
                  <a:lnTo>
                    <a:pt x="1681" y="535"/>
                  </a:lnTo>
                  <a:lnTo>
                    <a:pt x="1625" y="495"/>
                  </a:lnTo>
                  <a:lnTo>
                    <a:pt x="1566" y="456"/>
                  </a:lnTo>
                  <a:lnTo>
                    <a:pt x="1506" y="419"/>
                  </a:lnTo>
                  <a:lnTo>
                    <a:pt x="1445" y="385"/>
                  </a:lnTo>
                  <a:lnTo>
                    <a:pt x="1385" y="350"/>
                  </a:lnTo>
                  <a:lnTo>
                    <a:pt x="1322" y="317"/>
                  </a:lnTo>
                  <a:lnTo>
                    <a:pt x="1260" y="286"/>
                  </a:lnTo>
                  <a:lnTo>
                    <a:pt x="1196" y="256"/>
                  </a:lnTo>
                  <a:lnTo>
                    <a:pt x="1130" y="227"/>
                  </a:lnTo>
                  <a:lnTo>
                    <a:pt x="1066" y="201"/>
                  </a:lnTo>
                  <a:lnTo>
                    <a:pt x="998" y="176"/>
                  </a:lnTo>
                  <a:lnTo>
                    <a:pt x="932" y="152"/>
                  </a:lnTo>
                  <a:lnTo>
                    <a:pt x="865" y="130"/>
                  </a:lnTo>
                  <a:lnTo>
                    <a:pt x="795" y="110"/>
                  </a:lnTo>
                  <a:lnTo>
                    <a:pt x="725" y="92"/>
                  </a:lnTo>
                  <a:lnTo>
                    <a:pt x="656" y="73"/>
                  </a:lnTo>
                  <a:lnTo>
                    <a:pt x="586" y="59"/>
                  </a:lnTo>
                  <a:lnTo>
                    <a:pt x="515" y="44"/>
                  </a:lnTo>
                  <a:lnTo>
                    <a:pt x="443" y="33"/>
                  </a:lnTo>
                  <a:lnTo>
                    <a:pt x="370" y="22"/>
                  </a:lnTo>
                  <a:lnTo>
                    <a:pt x="297" y="15"/>
                  </a:lnTo>
                  <a:lnTo>
                    <a:pt x="224" y="7"/>
                  </a:lnTo>
                  <a:lnTo>
                    <a:pt x="150" y="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TextBox 5"/>
            <p:cNvSpPr txBox="1"/>
            <p:nvPr/>
          </p:nvSpPr>
          <p:spPr bwMode="auto">
            <a:xfrm>
              <a:off x="2900901" y="1579229"/>
              <a:ext cx="34144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ko-KR" sz="32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ko-KR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6"/>
            <p:cNvSpPr txBox="1"/>
            <p:nvPr/>
          </p:nvSpPr>
          <p:spPr bwMode="auto">
            <a:xfrm>
              <a:off x="4924508" y="1579229"/>
              <a:ext cx="34144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ko-KR" sz="32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ko-KR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12"/>
            <p:cNvSpPr txBox="1"/>
            <p:nvPr/>
          </p:nvSpPr>
          <p:spPr bwMode="auto">
            <a:xfrm>
              <a:off x="3320613" y="1685284"/>
              <a:ext cx="919188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43"/>
            <p:cNvSpPr txBox="1"/>
            <p:nvPr/>
          </p:nvSpPr>
          <p:spPr bwMode="auto">
            <a:xfrm>
              <a:off x="5395626" y="1685284"/>
              <a:ext cx="919188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2370881" y="2196069"/>
            <a:ext cx="4414984" cy="1676110"/>
            <a:chOff x="2370881" y="2196069"/>
            <a:chExt cx="4414984" cy="1676110"/>
          </a:xfrm>
        </p:grpSpPr>
        <p:sp>
          <p:nvSpPr>
            <p:cNvPr id="29" name="Freeform: Shape 26"/>
            <p:cNvSpPr/>
            <p:nvPr/>
          </p:nvSpPr>
          <p:spPr bwMode="auto">
            <a:xfrm>
              <a:off x="4016870" y="2196069"/>
              <a:ext cx="1123002" cy="421125"/>
            </a:xfrm>
            <a:custGeom>
              <a:gdLst>
                <a:gd name="T0" fmla="*/ 2032 w 2032"/>
                <a:gd name="T1" fmla="*/ 762 h 762"/>
                <a:gd name="T2" fmla="*/ 1016 w 2032"/>
                <a:gd name="T3" fmla="*/ 0 h 762"/>
                <a:gd name="T4" fmla="*/ 0 w 2032"/>
                <a:gd name="T5" fmla="*/ 762 h 762"/>
                <a:gd name="T6" fmla="*/ 2032 w 2032"/>
                <a:gd name="T7" fmla="*/ 762 h 7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2" h="762">
                  <a:moveTo>
                    <a:pt x="2032" y="762"/>
                  </a:moveTo>
                  <a:lnTo>
                    <a:pt x="1016" y="0"/>
                  </a:lnTo>
                  <a:lnTo>
                    <a:pt x="0" y="762"/>
                  </a:lnTo>
                  <a:lnTo>
                    <a:pt x="2032" y="7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1" name="组合 200"/>
            <p:cNvGrpSpPr/>
            <p:nvPr/>
          </p:nvGrpSpPr>
          <p:grpSpPr>
            <a:xfrm>
              <a:off x="2370881" y="2574339"/>
              <a:ext cx="4414984" cy="1297840"/>
              <a:chOff x="2370881" y="2574339"/>
              <a:chExt cx="4414984" cy="1297840"/>
            </a:xfrm>
          </p:grpSpPr>
          <p:sp>
            <p:nvSpPr>
              <p:cNvPr id="21" name="Freeform: Shape 15"/>
              <p:cNvSpPr/>
              <p:nvPr/>
            </p:nvSpPr>
            <p:spPr bwMode="auto">
              <a:xfrm>
                <a:off x="5487130" y="2574339"/>
                <a:ext cx="1298735" cy="1297840"/>
              </a:xfrm>
              <a:custGeom>
                <a:gdLst>
                  <a:gd name="T0" fmla="*/ 0 w 2902"/>
                  <a:gd name="T1" fmla="*/ 2903 h 2903"/>
                  <a:gd name="T2" fmla="*/ 75 w 2902"/>
                  <a:gd name="T3" fmla="*/ 2903 h 2903"/>
                  <a:gd name="T4" fmla="*/ 223 w 2902"/>
                  <a:gd name="T5" fmla="*/ 2896 h 2903"/>
                  <a:gd name="T6" fmla="*/ 370 w 2902"/>
                  <a:gd name="T7" fmla="*/ 2881 h 2903"/>
                  <a:gd name="T8" fmla="*/ 512 w 2902"/>
                  <a:gd name="T9" fmla="*/ 2859 h 2903"/>
                  <a:gd name="T10" fmla="*/ 655 w 2902"/>
                  <a:gd name="T11" fmla="*/ 2830 h 2903"/>
                  <a:gd name="T12" fmla="*/ 795 w 2902"/>
                  <a:gd name="T13" fmla="*/ 2793 h 2903"/>
                  <a:gd name="T14" fmla="*/ 930 w 2902"/>
                  <a:gd name="T15" fmla="*/ 2751 h 2903"/>
                  <a:gd name="T16" fmla="*/ 1064 w 2902"/>
                  <a:gd name="T17" fmla="*/ 2702 h 2903"/>
                  <a:gd name="T18" fmla="*/ 1194 w 2902"/>
                  <a:gd name="T19" fmla="*/ 2647 h 2903"/>
                  <a:gd name="T20" fmla="*/ 1320 w 2902"/>
                  <a:gd name="T21" fmla="*/ 2586 h 2903"/>
                  <a:gd name="T22" fmla="*/ 1445 w 2902"/>
                  <a:gd name="T23" fmla="*/ 2518 h 2903"/>
                  <a:gd name="T24" fmla="*/ 1564 w 2902"/>
                  <a:gd name="T25" fmla="*/ 2447 h 2903"/>
                  <a:gd name="T26" fmla="*/ 1679 w 2902"/>
                  <a:gd name="T27" fmla="*/ 2368 h 2903"/>
                  <a:gd name="T28" fmla="*/ 1791 w 2902"/>
                  <a:gd name="T29" fmla="*/ 2284 h 2903"/>
                  <a:gd name="T30" fmla="*/ 1899 w 2902"/>
                  <a:gd name="T31" fmla="*/ 2196 h 2903"/>
                  <a:gd name="T32" fmla="*/ 2001 w 2902"/>
                  <a:gd name="T33" fmla="*/ 2103 h 2903"/>
                  <a:gd name="T34" fmla="*/ 2100 w 2902"/>
                  <a:gd name="T35" fmla="*/ 2004 h 2903"/>
                  <a:gd name="T36" fmla="*/ 2194 w 2902"/>
                  <a:gd name="T37" fmla="*/ 1899 h 2903"/>
                  <a:gd name="T38" fmla="*/ 2283 w 2902"/>
                  <a:gd name="T39" fmla="*/ 1793 h 2903"/>
                  <a:gd name="T40" fmla="*/ 2368 w 2902"/>
                  <a:gd name="T41" fmla="*/ 1681 h 2903"/>
                  <a:gd name="T42" fmla="*/ 2445 w 2902"/>
                  <a:gd name="T43" fmla="*/ 1564 h 2903"/>
                  <a:gd name="T44" fmla="*/ 2518 w 2902"/>
                  <a:gd name="T45" fmla="*/ 1445 h 2903"/>
                  <a:gd name="T46" fmla="*/ 2586 w 2902"/>
                  <a:gd name="T47" fmla="*/ 1322 h 2903"/>
                  <a:gd name="T48" fmla="*/ 2646 w 2902"/>
                  <a:gd name="T49" fmla="*/ 1194 h 2903"/>
                  <a:gd name="T50" fmla="*/ 2701 w 2902"/>
                  <a:gd name="T51" fmla="*/ 1064 h 2903"/>
                  <a:gd name="T52" fmla="*/ 2750 w 2902"/>
                  <a:gd name="T53" fmla="*/ 930 h 2903"/>
                  <a:gd name="T54" fmla="*/ 2792 w 2902"/>
                  <a:gd name="T55" fmla="*/ 795 h 2903"/>
                  <a:gd name="T56" fmla="*/ 2827 w 2902"/>
                  <a:gd name="T57" fmla="*/ 656 h 2903"/>
                  <a:gd name="T58" fmla="*/ 2857 w 2902"/>
                  <a:gd name="T59" fmla="*/ 515 h 2903"/>
                  <a:gd name="T60" fmla="*/ 2879 w 2902"/>
                  <a:gd name="T61" fmla="*/ 370 h 2903"/>
                  <a:gd name="T62" fmla="*/ 2893 w 2902"/>
                  <a:gd name="T63" fmla="*/ 223 h 2903"/>
                  <a:gd name="T64" fmla="*/ 2900 w 2902"/>
                  <a:gd name="T65" fmla="*/ 75 h 2903"/>
                  <a:gd name="T66" fmla="*/ 1161 w 2902"/>
                  <a:gd name="T67" fmla="*/ 0 h 2903"/>
                  <a:gd name="T68" fmla="*/ 1159 w 2902"/>
                  <a:gd name="T69" fmla="*/ 60 h 2903"/>
                  <a:gd name="T70" fmla="*/ 1148 w 2902"/>
                  <a:gd name="T71" fmla="*/ 178 h 2903"/>
                  <a:gd name="T72" fmla="*/ 1124 w 2902"/>
                  <a:gd name="T73" fmla="*/ 289 h 2903"/>
                  <a:gd name="T74" fmla="*/ 1089 w 2902"/>
                  <a:gd name="T75" fmla="*/ 399 h 2903"/>
                  <a:gd name="T76" fmla="*/ 1045 w 2902"/>
                  <a:gd name="T77" fmla="*/ 504 h 2903"/>
                  <a:gd name="T78" fmla="*/ 992 w 2902"/>
                  <a:gd name="T79" fmla="*/ 603 h 2903"/>
                  <a:gd name="T80" fmla="*/ 930 w 2902"/>
                  <a:gd name="T81" fmla="*/ 694 h 2903"/>
                  <a:gd name="T82" fmla="*/ 859 w 2902"/>
                  <a:gd name="T83" fmla="*/ 780 h 2903"/>
                  <a:gd name="T84" fmla="*/ 780 w 2902"/>
                  <a:gd name="T85" fmla="*/ 859 h 2903"/>
                  <a:gd name="T86" fmla="*/ 694 w 2902"/>
                  <a:gd name="T87" fmla="*/ 930 h 2903"/>
                  <a:gd name="T88" fmla="*/ 602 w 2902"/>
                  <a:gd name="T89" fmla="*/ 993 h 2903"/>
                  <a:gd name="T90" fmla="*/ 503 w 2902"/>
                  <a:gd name="T91" fmla="*/ 1048 h 2903"/>
                  <a:gd name="T92" fmla="*/ 399 w 2902"/>
                  <a:gd name="T93" fmla="*/ 1092 h 2903"/>
                  <a:gd name="T94" fmla="*/ 289 w 2902"/>
                  <a:gd name="T95" fmla="*/ 1125 h 2903"/>
                  <a:gd name="T96" fmla="*/ 176 w 2902"/>
                  <a:gd name="T97" fmla="*/ 1148 h 2903"/>
                  <a:gd name="T98" fmla="*/ 58 w 2902"/>
                  <a:gd name="T99" fmla="*/ 1159 h 2903"/>
                  <a:gd name="T100" fmla="*/ 0 w 2902"/>
                  <a:gd name="T101" fmla="*/ 1161 h 29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2" h="2903">
                    <a:moveTo>
                      <a:pt x="0" y="1161"/>
                    </a:moveTo>
                    <a:lnTo>
                      <a:pt x="0" y="2903"/>
                    </a:lnTo>
                    <a:lnTo>
                      <a:pt x="0" y="2903"/>
                    </a:lnTo>
                    <a:lnTo>
                      <a:pt x="75" y="2903"/>
                    </a:lnTo>
                    <a:lnTo>
                      <a:pt x="148" y="2899"/>
                    </a:lnTo>
                    <a:lnTo>
                      <a:pt x="223" y="2896"/>
                    </a:lnTo>
                    <a:lnTo>
                      <a:pt x="296" y="2888"/>
                    </a:lnTo>
                    <a:lnTo>
                      <a:pt x="370" y="2881"/>
                    </a:lnTo>
                    <a:lnTo>
                      <a:pt x="441" y="2870"/>
                    </a:lnTo>
                    <a:lnTo>
                      <a:pt x="512" y="2859"/>
                    </a:lnTo>
                    <a:lnTo>
                      <a:pt x="584" y="2844"/>
                    </a:lnTo>
                    <a:lnTo>
                      <a:pt x="655" y="2830"/>
                    </a:lnTo>
                    <a:lnTo>
                      <a:pt x="725" y="2811"/>
                    </a:lnTo>
                    <a:lnTo>
                      <a:pt x="795" y="2793"/>
                    </a:lnTo>
                    <a:lnTo>
                      <a:pt x="862" y="2773"/>
                    </a:lnTo>
                    <a:lnTo>
                      <a:pt x="930" y="2751"/>
                    </a:lnTo>
                    <a:lnTo>
                      <a:pt x="998" y="2727"/>
                    </a:lnTo>
                    <a:lnTo>
                      <a:pt x="1064" y="2702"/>
                    </a:lnTo>
                    <a:lnTo>
                      <a:pt x="1130" y="2676"/>
                    </a:lnTo>
                    <a:lnTo>
                      <a:pt x="1194" y="2647"/>
                    </a:lnTo>
                    <a:lnTo>
                      <a:pt x="1258" y="2617"/>
                    </a:lnTo>
                    <a:lnTo>
                      <a:pt x="1320" y="2586"/>
                    </a:lnTo>
                    <a:lnTo>
                      <a:pt x="1382" y="2553"/>
                    </a:lnTo>
                    <a:lnTo>
                      <a:pt x="1445" y="2518"/>
                    </a:lnTo>
                    <a:lnTo>
                      <a:pt x="1505" y="2484"/>
                    </a:lnTo>
                    <a:lnTo>
                      <a:pt x="1564" y="2447"/>
                    </a:lnTo>
                    <a:lnTo>
                      <a:pt x="1622" y="2408"/>
                    </a:lnTo>
                    <a:lnTo>
                      <a:pt x="1679" y="2368"/>
                    </a:lnTo>
                    <a:lnTo>
                      <a:pt x="1736" y="2326"/>
                    </a:lnTo>
                    <a:lnTo>
                      <a:pt x="1791" y="2284"/>
                    </a:lnTo>
                    <a:lnTo>
                      <a:pt x="1846" y="2240"/>
                    </a:lnTo>
                    <a:lnTo>
                      <a:pt x="1899" y="2196"/>
                    </a:lnTo>
                    <a:lnTo>
                      <a:pt x="1952" y="2148"/>
                    </a:lnTo>
                    <a:lnTo>
                      <a:pt x="2001" y="2103"/>
                    </a:lnTo>
                    <a:lnTo>
                      <a:pt x="2053" y="2053"/>
                    </a:lnTo>
                    <a:lnTo>
                      <a:pt x="2100" y="2004"/>
                    </a:lnTo>
                    <a:lnTo>
                      <a:pt x="2148" y="1952"/>
                    </a:lnTo>
                    <a:lnTo>
                      <a:pt x="2194" y="1899"/>
                    </a:lnTo>
                    <a:lnTo>
                      <a:pt x="2239" y="1846"/>
                    </a:lnTo>
                    <a:lnTo>
                      <a:pt x="2283" y="1793"/>
                    </a:lnTo>
                    <a:lnTo>
                      <a:pt x="2325" y="1738"/>
                    </a:lnTo>
                    <a:lnTo>
                      <a:pt x="2368" y="1681"/>
                    </a:lnTo>
                    <a:lnTo>
                      <a:pt x="2406" y="1623"/>
                    </a:lnTo>
                    <a:lnTo>
                      <a:pt x="2445" y="1564"/>
                    </a:lnTo>
                    <a:lnTo>
                      <a:pt x="2481" y="1506"/>
                    </a:lnTo>
                    <a:lnTo>
                      <a:pt x="2518" y="1445"/>
                    </a:lnTo>
                    <a:lnTo>
                      <a:pt x="2553" y="1385"/>
                    </a:lnTo>
                    <a:lnTo>
                      <a:pt x="2586" y="1322"/>
                    </a:lnTo>
                    <a:lnTo>
                      <a:pt x="2617" y="1258"/>
                    </a:lnTo>
                    <a:lnTo>
                      <a:pt x="2646" y="1194"/>
                    </a:lnTo>
                    <a:lnTo>
                      <a:pt x="2673" y="1130"/>
                    </a:lnTo>
                    <a:lnTo>
                      <a:pt x="2701" y="1064"/>
                    </a:lnTo>
                    <a:lnTo>
                      <a:pt x="2727" y="998"/>
                    </a:lnTo>
                    <a:lnTo>
                      <a:pt x="2750" y="930"/>
                    </a:lnTo>
                    <a:lnTo>
                      <a:pt x="2772" y="863"/>
                    </a:lnTo>
                    <a:lnTo>
                      <a:pt x="2792" y="795"/>
                    </a:lnTo>
                    <a:lnTo>
                      <a:pt x="2811" y="725"/>
                    </a:lnTo>
                    <a:lnTo>
                      <a:pt x="2827" y="656"/>
                    </a:lnTo>
                    <a:lnTo>
                      <a:pt x="2844" y="584"/>
                    </a:lnTo>
                    <a:lnTo>
                      <a:pt x="2857" y="515"/>
                    </a:lnTo>
                    <a:lnTo>
                      <a:pt x="2869" y="441"/>
                    </a:lnTo>
                    <a:lnTo>
                      <a:pt x="2879" y="370"/>
                    </a:lnTo>
                    <a:lnTo>
                      <a:pt x="2888" y="297"/>
                    </a:lnTo>
                    <a:lnTo>
                      <a:pt x="2893" y="223"/>
                    </a:lnTo>
                    <a:lnTo>
                      <a:pt x="2899" y="150"/>
                    </a:lnTo>
                    <a:lnTo>
                      <a:pt x="2900" y="75"/>
                    </a:lnTo>
                    <a:lnTo>
                      <a:pt x="2902" y="0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159" y="60"/>
                    </a:lnTo>
                    <a:lnTo>
                      <a:pt x="1155" y="119"/>
                    </a:lnTo>
                    <a:lnTo>
                      <a:pt x="1148" y="178"/>
                    </a:lnTo>
                    <a:lnTo>
                      <a:pt x="1137" y="234"/>
                    </a:lnTo>
                    <a:lnTo>
                      <a:pt x="1124" y="289"/>
                    </a:lnTo>
                    <a:lnTo>
                      <a:pt x="1108" y="346"/>
                    </a:lnTo>
                    <a:lnTo>
                      <a:pt x="1089" y="399"/>
                    </a:lnTo>
                    <a:lnTo>
                      <a:pt x="1069" y="452"/>
                    </a:lnTo>
                    <a:lnTo>
                      <a:pt x="1045" y="504"/>
                    </a:lnTo>
                    <a:lnTo>
                      <a:pt x="1020" y="553"/>
                    </a:lnTo>
                    <a:lnTo>
                      <a:pt x="992" y="603"/>
                    </a:lnTo>
                    <a:lnTo>
                      <a:pt x="963" y="650"/>
                    </a:lnTo>
                    <a:lnTo>
                      <a:pt x="930" y="694"/>
                    </a:lnTo>
                    <a:lnTo>
                      <a:pt x="895" y="738"/>
                    </a:lnTo>
                    <a:lnTo>
                      <a:pt x="859" y="780"/>
                    </a:lnTo>
                    <a:lnTo>
                      <a:pt x="820" y="821"/>
                    </a:lnTo>
                    <a:lnTo>
                      <a:pt x="780" y="859"/>
                    </a:lnTo>
                    <a:lnTo>
                      <a:pt x="738" y="896"/>
                    </a:lnTo>
                    <a:lnTo>
                      <a:pt x="694" y="930"/>
                    </a:lnTo>
                    <a:lnTo>
                      <a:pt x="648" y="963"/>
                    </a:lnTo>
                    <a:lnTo>
                      <a:pt x="602" y="993"/>
                    </a:lnTo>
                    <a:lnTo>
                      <a:pt x="553" y="1022"/>
                    </a:lnTo>
                    <a:lnTo>
                      <a:pt x="503" y="1048"/>
                    </a:lnTo>
                    <a:lnTo>
                      <a:pt x="452" y="1070"/>
                    </a:lnTo>
                    <a:lnTo>
                      <a:pt x="399" y="1092"/>
                    </a:lnTo>
                    <a:lnTo>
                      <a:pt x="344" y="1110"/>
                    </a:lnTo>
                    <a:lnTo>
                      <a:pt x="289" y="1125"/>
                    </a:lnTo>
                    <a:lnTo>
                      <a:pt x="232" y="1137"/>
                    </a:lnTo>
                    <a:lnTo>
                      <a:pt x="176" y="1148"/>
                    </a:lnTo>
                    <a:lnTo>
                      <a:pt x="119" y="1156"/>
                    </a:lnTo>
                    <a:lnTo>
                      <a:pt x="58" y="1159"/>
                    </a:lnTo>
                    <a:lnTo>
                      <a:pt x="0" y="116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17"/>
              <p:cNvSpPr/>
              <p:nvPr/>
            </p:nvSpPr>
            <p:spPr bwMode="auto">
              <a:xfrm>
                <a:off x="3669616" y="2574339"/>
                <a:ext cx="1298735" cy="1297840"/>
              </a:xfrm>
              <a:custGeom>
                <a:gdLst>
                  <a:gd name="T0" fmla="*/ 0 w 2905"/>
                  <a:gd name="T1" fmla="*/ 2903 h 2903"/>
                  <a:gd name="T2" fmla="*/ 75 w 2905"/>
                  <a:gd name="T3" fmla="*/ 2903 h 2903"/>
                  <a:gd name="T4" fmla="*/ 224 w 2905"/>
                  <a:gd name="T5" fmla="*/ 2896 h 2903"/>
                  <a:gd name="T6" fmla="*/ 370 w 2905"/>
                  <a:gd name="T7" fmla="*/ 2881 h 2903"/>
                  <a:gd name="T8" fmla="*/ 515 w 2905"/>
                  <a:gd name="T9" fmla="*/ 2859 h 2903"/>
                  <a:gd name="T10" fmla="*/ 656 w 2905"/>
                  <a:gd name="T11" fmla="*/ 2830 h 2903"/>
                  <a:gd name="T12" fmla="*/ 795 w 2905"/>
                  <a:gd name="T13" fmla="*/ 2793 h 2903"/>
                  <a:gd name="T14" fmla="*/ 932 w 2905"/>
                  <a:gd name="T15" fmla="*/ 2751 h 2903"/>
                  <a:gd name="T16" fmla="*/ 1066 w 2905"/>
                  <a:gd name="T17" fmla="*/ 2702 h 2903"/>
                  <a:gd name="T18" fmla="*/ 1196 w 2905"/>
                  <a:gd name="T19" fmla="*/ 2647 h 2903"/>
                  <a:gd name="T20" fmla="*/ 1322 w 2905"/>
                  <a:gd name="T21" fmla="*/ 2586 h 2903"/>
                  <a:gd name="T22" fmla="*/ 1445 w 2905"/>
                  <a:gd name="T23" fmla="*/ 2518 h 2903"/>
                  <a:gd name="T24" fmla="*/ 1566 w 2905"/>
                  <a:gd name="T25" fmla="*/ 2447 h 2903"/>
                  <a:gd name="T26" fmla="*/ 1681 w 2905"/>
                  <a:gd name="T27" fmla="*/ 2368 h 2903"/>
                  <a:gd name="T28" fmla="*/ 1793 w 2905"/>
                  <a:gd name="T29" fmla="*/ 2284 h 2903"/>
                  <a:gd name="T30" fmla="*/ 1901 w 2905"/>
                  <a:gd name="T31" fmla="*/ 2196 h 2903"/>
                  <a:gd name="T32" fmla="*/ 2004 w 2905"/>
                  <a:gd name="T33" fmla="*/ 2103 h 2903"/>
                  <a:gd name="T34" fmla="*/ 2103 w 2905"/>
                  <a:gd name="T35" fmla="*/ 2004 h 2903"/>
                  <a:gd name="T36" fmla="*/ 2196 w 2905"/>
                  <a:gd name="T37" fmla="*/ 1899 h 2903"/>
                  <a:gd name="T38" fmla="*/ 2284 w 2905"/>
                  <a:gd name="T39" fmla="*/ 1793 h 2903"/>
                  <a:gd name="T40" fmla="*/ 2368 w 2905"/>
                  <a:gd name="T41" fmla="*/ 1681 h 2903"/>
                  <a:gd name="T42" fmla="*/ 2447 w 2905"/>
                  <a:gd name="T43" fmla="*/ 1564 h 2903"/>
                  <a:gd name="T44" fmla="*/ 2520 w 2905"/>
                  <a:gd name="T45" fmla="*/ 1445 h 2903"/>
                  <a:gd name="T46" fmla="*/ 2586 w 2905"/>
                  <a:gd name="T47" fmla="*/ 1322 h 2903"/>
                  <a:gd name="T48" fmla="*/ 2648 w 2905"/>
                  <a:gd name="T49" fmla="*/ 1194 h 2903"/>
                  <a:gd name="T50" fmla="*/ 2703 w 2905"/>
                  <a:gd name="T51" fmla="*/ 1064 h 2903"/>
                  <a:gd name="T52" fmla="*/ 2751 w 2905"/>
                  <a:gd name="T53" fmla="*/ 930 h 2903"/>
                  <a:gd name="T54" fmla="*/ 2793 w 2905"/>
                  <a:gd name="T55" fmla="*/ 795 h 2903"/>
                  <a:gd name="T56" fmla="*/ 2830 w 2905"/>
                  <a:gd name="T57" fmla="*/ 656 h 2903"/>
                  <a:gd name="T58" fmla="*/ 2859 w 2905"/>
                  <a:gd name="T59" fmla="*/ 515 h 2903"/>
                  <a:gd name="T60" fmla="*/ 2881 w 2905"/>
                  <a:gd name="T61" fmla="*/ 370 h 2903"/>
                  <a:gd name="T62" fmla="*/ 2896 w 2905"/>
                  <a:gd name="T63" fmla="*/ 223 h 2903"/>
                  <a:gd name="T64" fmla="*/ 2903 w 2905"/>
                  <a:gd name="T65" fmla="*/ 75 h 2903"/>
                  <a:gd name="T66" fmla="*/ 1161 w 2905"/>
                  <a:gd name="T67" fmla="*/ 0 h 2903"/>
                  <a:gd name="T68" fmla="*/ 1161 w 2905"/>
                  <a:gd name="T69" fmla="*/ 60 h 2903"/>
                  <a:gd name="T70" fmla="*/ 1148 w 2905"/>
                  <a:gd name="T71" fmla="*/ 178 h 2903"/>
                  <a:gd name="T72" fmla="*/ 1125 w 2905"/>
                  <a:gd name="T73" fmla="*/ 289 h 2903"/>
                  <a:gd name="T74" fmla="*/ 1092 w 2905"/>
                  <a:gd name="T75" fmla="*/ 399 h 2903"/>
                  <a:gd name="T76" fmla="*/ 1048 w 2905"/>
                  <a:gd name="T77" fmla="*/ 504 h 2903"/>
                  <a:gd name="T78" fmla="*/ 995 w 2905"/>
                  <a:gd name="T79" fmla="*/ 603 h 2903"/>
                  <a:gd name="T80" fmla="*/ 931 w 2905"/>
                  <a:gd name="T81" fmla="*/ 694 h 2903"/>
                  <a:gd name="T82" fmla="*/ 861 w 2905"/>
                  <a:gd name="T83" fmla="*/ 780 h 2903"/>
                  <a:gd name="T84" fmla="*/ 782 w 2905"/>
                  <a:gd name="T85" fmla="*/ 859 h 2903"/>
                  <a:gd name="T86" fmla="*/ 696 w 2905"/>
                  <a:gd name="T87" fmla="*/ 930 h 2903"/>
                  <a:gd name="T88" fmla="*/ 603 w 2905"/>
                  <a:gd name="T89" fmla="*/ 993 h 2903"/>
                  <a:gd name="T90" fmla="*/ 504 w 2905"/>
                  <a:gd name="T91" fmla="*/ 1048 h 2903"/>
                  <a:gd name="T92" fmla="*/ 399 w 2905"/>
                  <a:gd name="T93" fmla="*/ 1092 h 2903"/>
                  <a:gd name="T94" fmla="*/ 291 w 2905"/>
                  <a:gd name="T95" fmla="*/ 1125 h 2903"/>
                  <a:gd name="T96" fmla="*/ 178 w 2905"/>
                  <a:gd name="T97" fmla="*/ 1148 h 2903"/>
                  <a:gd name="T98" fmla="*/ 61 w 2905"/>
                  <a:gd name="T99" fmla="*/ 1159 h 2903"/>
                  <a:gd name="T100" fmla="*/ 0 w 2905"/>
                  <a:gd name="T101" fmla="*/ 1161 h 29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5" h="2903">
                    <a:moveTo>
                      <a:pt x="0" y="1161"/>
                    </a:moveTo>
                    <a:lnTo>
                      <a:pt x="0" y="2903"/>
                    </a:lnTo>
                    <a:lnTo>
                      <a:pt x="0" y="2903"/>
                    </a:lnTo>
                    <a:lnTo>
                      <a:pt x="75" y="2903"/>
                    </a:lnTo>
                    <a:lnTo>
                      <a:pt x="150" y="2899"/>
                    </a:lnTo>
                    <a:lnTo>
                      <a:pt x="224" y="2896"/>
                    </a:lnTo>
                    <a:lnTo>
                      <a:pt x="297" y="2888"/>
                    </a:lnTo>
                    <a:lnTo>
                      <a:pt x="370" y="2881"/>
                    </a:lnTo>
                    <a:lnTo>
                      <a:pt x="443" y="2870"/>
                    </a:lnTo>
                    <a:lnTo>
                      <a:pt x="515" y="2859"/>
                    </a:lnTo>
                    <a:lnTo>
                      <a:pt x="586" y="2844"/>
                    </a:lnTo>
                    <a:lnTo>
                      <a:pt x="656" y="2830"/>
                    </a:lnTo>
                    <a:lnTo>
                      <a:pt x="725" y="2811"/>
                    </a:lnTo>
                    <a:lnTo>
                      <a:pt x="795" y="2793"/>
                    </a:lnTo>
                    <a:lnTo>
                      <a:pt x="865" y="2773"/>
                    </a:lnTo>
                    <a:lnTo>
                      <a:pt x="932" y="2751"/>
                    </a:lnTo>
                    <a:lnTo>
                      <a:pt x="998" y="2727"/>
                    </a:lnTo>
                    <a:lnTo>
                      <a:pt x="1066" y="2702"/>
                    </a:lnTo>
                    <a:lnTo>
                      <a:pt x="1130" y="2676"/>
                    </a:lnTo>
                    <a:lnTo>
                      <a:pt x="1196" y="2647"/>
                    </a:lnTo>
                    <a:lnTo>
                      <a:pt x="1260" y="2617"/>
                    </a:lnTo>
                    <a:lnTo>
                      <a:pt x="1322" y="2586"/>
                    </a:lnTo>
                    <a:lnTo>
                      <a:pt x="1385" y="2553"/>
                    </a:lnTo>
                    <a:lnTo>
                      <a:pt x="1445" y="2518"/>
                    </a:lnTo>
                    <a:lnTo>
                      <a:pt x="1506" y="2484"/>
                    </a:lnTo>
                    <a:lnTo>
                      <a:pt x="1566" y="2447"/>
                    </a:lnTo>
                    <a:lnTo>
                      <a:pt x="1625" y="2408"/>
                    </a:lnTo>
                    <a:lnTo>
                      <a:pt x="1681" y="2368"/>
                    </a:lnTo>
                    <a:lnTo>
                      <a:pt x="1738" y="2326"/>
                    </a:lnTo>
                    <a:lnTo>
                      <a:pt x="1793" y="2284"/>
                    </a:lnTo>
                    <a:lnTo>
                      <a:pt x="1848" y="2240"/>
                    </a:lnTo>
                    <a:lnTo>
                      <a:pt x="1901" y="2196"/>
                    </a:lnTo>
                    <a:lnTo>
                      <a:pt x="1952" y="2148"/>
                    </a:lnTo>
                    <a:lnTo>
                      <a:pt x="2004" y="2103"/>
                    </a:lnTo>
                    <a:lnTo>
                      <a:pt x="2053" y="2053"/>
                    </a:lnTo>
                    <a:lnTo>
                      <a:pt x="2103" y="2004"/>
                    </a:lnTo>
                    <a:lnTo>
                      <a:pt x="2150" y="1952"/>
                    </a:lnTo>
                    <a:lnTo>
                      <a:pt x="2196" y="1899"/>
                    </a:lnTo>
                    <a:lnTo>
                      <a:pt x="2242" y="1846"/>
                    </a:lnTo>
                    <a:lnTo>
                      <a:pt x="2284" y="1793"/>
                    </a:lnTo>
                    <a:lnTo>
                      <a:pt x="2328" y="1738"/>
                    </a:lnTo>
                    <a:lnTo>
                      <a:pt x="2368" y="1681"/>
                    </a:lnTo>
                    <a:lnTo>
                      <a:pt x="2408" y="1623"/>
                    </a:lnTo>
                    <a:lnTo>
                      <a:pt x="2447" y="1564"/>
                    </a:lnTo>
                    <a:lnTo>
                      <a:pt x="2483" y="1506"/>
                    </a:lnTo>
                    <a:lnTo>
                      <a:pt x="2520" y="1445"/>
                    </a:lnTo>
                    <a:lnTo>
                      <a:pt x="2553" y="1385"/>
                    </a:lnTo>
                    <a:lnTo>
                      <a:pt x="2586" y="1322"/>
                    </a:lnTo>
                    <a:lnTo>
                      <a:pt x="2617" y="1258"/>
                    </a:lnTo>
                    <a:lnTo>
                      <a:pt x="2648" y="1194"/>
                    </a:lnTo>
                    <a:lnTo>
                      <a:pt x="2676" y="1130"/>
                    </a:lnTo>
                    <a:lnTo>
                      <a:pt x="2703" y="1064"/>
                    </a:lnTo>
                    <a:lnTo>
                      <a:pt x="2727" y="998"/>
                    </a:lnTo>
                    <a:lnTo>
                      <a:pt x="2751" y="930"/>
                    </a:lnTo>
                    <a:lnTo>
                      <a:pt x="2773" y="863"/>
                    </a:lnTo>
                    <a:lnTo>
                      <a:pt x="2793" y="795"/>
                    </a:lnTo>
                    <a:lnTo>
                      <a:pt x="2813" y="725"/>
                    </a:lnTo>
                    <a:lnTo>
                      <a:pt x="2830" y="656"/>
                    </a:lnTo>
                    <a:lnTo>
                      <a:pt x="2844" y="584"/>
                    </a:lnTo>
                    <a:lnTo>
                      <a:pt x="2859" y="515"/>
                    </a:lnTo>
                    <a:lnTo>
                      <a:pt x="2870" y="441"/>
                    </a:lnTo>
                    <a:lnTo>
                      <a:pt x="2881" y="370"/>
                    </a:lnTo>
                    <a:lnTo>
                      <a:pt x="2888" y="297"/>
                    </a:lnTo>
                    <a:lnTo>
                      <a:pt x="2896" y="223"/>
                    </a:lnTo>
                    <a:lnTo>
                      <a:pt x="2901" y="150"/>
                    </a:lnTo>
                    <a:lnTo>
                      <a:pt x="2903" y="75"/>
                    </a:lnTo>
                    <a:lnTo>
                      <a:pt x="2905" y="0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161" y="60"/>
                    </a:lnTo>
                    <a:lnTo>
                      <a:pt x="1156" y="119"/>
                    </a:lnTo>
                    <a:lnTo>
                      <a:pt x="1148" y="178"/>
                    </a:lnTo>
                    <a:lnTo>
                      <a:pt x="1139" y="234"/>
                    </a:lnTo>
                    <a:lnTo>
                      <a:pt x="1125" y="289"/>
                    </a:lnTo>
                    <a:lnTo>
                      <a:pt x="1110" y="346"/>
                    </a:lnTo>
                    <a:lnTo>
                      <a:pt x="1092" y="399"/>
                    </a:lnTo>
                    <a:lnTo>
                      <a:pt x="1072" y="452"/>
                    </a:lnTo>
                    <a:lnTo>
                      <a:pt x="1048" y="504"/>
                    </a:lnTo>
                    <a:lnTo>
                      <a:pt x="1022" y="553"/>
                    </a:lnTo>
                    <a:lnTo>
                      <a:pt x="995" y="603"/>
                    </a:lnTo>
                    <a:lnTo>
                      <a:pt x="964" y="650"/>
                    </a:lnTo>
                    <a:lnTo>
                      <a:pt x="931" y="694"/>
                    </a:lnTo>
                    <a:lnTo>
                      <a:pt x="898" y="738"/>
                    </a:lnTo>
                    <a:lnTo>
                      <a:pt x="861" y="780"/>
                    </a:lnTo>
                    <a:lnTo>
                      <a:pt x="823" y="821"/>
                    </a:lnTo>
                    <a:lnTo>
                      <a:pt x="782" y="859"/>
                    </a:lnTo>
                    <a:lnTo>
                      <a:pt x="740" y="896"/>
                    </a:lnTo>
                    <a:lnTo>
                      <a:pt x="696" y="930"/>
                    </a:lnTo>
                    <a:lnTo>
                      <a:pt x="650" y="963"/>
                    </a:lnTo>
                    <a:lnTo>
                      <a:pt x="603" y="993"/>
                    </a:lnTo>
                    <a:lnTo>
                      <a:pt x="555" y="1022"/>
                    </a:lnTo>
                    <a:lnTo>
                      <a:pt x="504" y="1048"/>
                    </a:lnTo>
                    <a:lnTo>
                      <a:pt x="453" y="1070"/>
                    </a:lnTo>
                    <a:lnTo>
                      <a:pt x="399" y="1092"/>
                    </a:lnTo>
                    <a:lnTo>
                      <a:pt x="346" y="1110"/>
                    </a:lnTo>
                    <a:lnTo>
                      <a:pt x="291" y="1125"/>
                    </a:lnTo>
                    <a:lnTo>
                      <a:pt x="235" y="1137"/>
                    </a:lnTo>
                    <a:lnTo>
                      <a:pt x="178" y="1148"/>
                    </a:lnTo>
                    <a:lnTo>
                      <a:pt x="119" y="1156"/>
                    </a:lnTo>
                    <a:lnTo>
                      <a:pt x="61" y="1159"/>
                    </a:lnTo>
                    <a:lnTo>
                      <a:pt x="0" y="116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Freeform: Shape 18"/>
              <p:cNvSpPr/>
              <p:nvPr/>
            </p:nvSpPr>
            <p:spPr bwMode="auto">
              <a:xfrm>
                <a:off x="2370881" y="2574339"/>
                <a:ext cx="1298735" cy="1297840"/>
              </a:xfrm>
              <a:custGeom>
                <a:gdLst>
                  <a:gd name="T0" fmla="*/ 0 w 2902"/>
                  <a:gd name="T1" fmla="*/ 0 h 2903"/>
                  <a:gd name="T2" fmla="*/ 2 w 2902"/>
                  <a:gd name="T3" fmla="*/ 75 h 2903"/>
                  <a:gd name="T4" fmla="*/ 9 w 2902"/>
                  <a:gd name="T5" fmla="*/ 223 h 2903"/>
                  <a:gd name="T6" fmla="*/ 23 w 2902"/>
                  <a:gd name="T7" fmla="*/ 370 h 2903"/>
                  <a:gd name="T8" fmla="*/ 45 w 2902"/>
                  <a:gd name="T9" fmla="*/ 515 h 2903"/>
                  <a:gd name="T10" fmla="*/ 75 w 2902"/>
                  <a:gd name="T11" fmla="*/ 656 h 2903"/>
                  <a:gd name="T12" fmla="*/ 110 w 2902"/>
                  <a:gd name="T13" fmla="*/ 795 h 2903"/>
                  <a:gd name="T14" fmla="*/ 152 w 2902"/>
                  <a:gd name="T15" fmla="*/ 930 h 2903"/>
                  <a:gd name="T16" fmla="*/ 201 w 2902"/>
                  <a:gd name="T17" fmla="*/ 1064 h 2903"/>
                  <a:gd name="T18" fmla="*/ 256 w 2902"/>
                  <a:gd name="T19" fmla="*/ 1194 h 2903"/>
                  <a:gd name="T20" fmla="*/ 316 w 2902"/>
                  <a:gd name="T21" fmla="*/ 1322 h 2903"/>
                  <a:gd name="T22" fmla="*/ 384 w 2902"/>
                  <a:gd name="T23" fmla="*/ 1445 h 2903"/>
                  <a:gd name="T24" fmla="*/ 457 w 2902"/>
                  <a:gd name="T25" fmla="*/ 1564 h 2903"/>
                  <a:gd name="T26" fmla="*/ 534 w 2902"/>
                  <a:gd name="T27" fmla="*/ 1681 h 2903"/>
                  <a:gd name="T28" fmla="*/ 619 w 2902"/>
                  <a:gd name="T29" fmla="*/ 1793 h 2903"/>
                  <a:gd name="T30" fmla="*/ 708 w 2902"/>
                  <a:gd name="T31" fmla="*/ 1899 h 2903"/>
                  <a:gd name="T32" fmla="*/ 802 w 2902"/>
                  <a:gd name="T33" fmla="*/ 2004 h 2903"/>
                  <a:gd name="T34" fmla="*/ 901 w 2902"/>
                  <a:gd name="T35" fmla="*/ 2103 h 2903"/>
                  <a:gd name="T36" fmla="*/ 1003 w 2902"/>
                  <a:gd name="T37" fmla="*/ 2196 h 2903"/>
                  <a:gd name="T38" fmla="*/ 1111 w 2902"/>
                  <a:gd name="T39" fmla="*/ 2284 h 2903"/>
                  <a:gd name="T40" fmla="*/ 1223 w 2902"/>
                  <a:gd name="T41" fmla="*/ 2368 h 2903"/>
                  <a:gd name="T42" fmla="*/ 1338 w 2902"/>
                  <a:gd name="T43" fmla="*/ 2447 h 2903"/>
                  <a:gd name="T44" fmla="*/ 1457 w 2902"/>
                  <a:gd name="T45" fmla="*/ 2518 h 2903"/>
                  <a:gd name="T46" fmla="*/ 1582 w 2902"/>
                  <a:gd name="T47" fmla="*/ 2586 h 2903"/>
                  <a:gd name="T48" fmla="*/ 1708 w 2902"/>
                  <a:gd name="T49" fmla="*/ 2647 h 2903"/>
                  <a:gd name="T50" fmla="*/ 1838 w 2902"/>
                  <a:gd name="T51" fmla="*/ 2702 h 2903"/>
                  <a:gd name="T52" fmla="*/ 1972 w 2902"/>
                  <a:gd name="T53" fmla="*/ 2751 h 2903"/>
                  <a:gd name="T54" fmla="*/ 2107 w 2902"/>
                  <a:gd name="T55" fmla="*/ 2793 h 2903"/>
                  <a:gd name="T56" fmla="*/ 2247 w 2902"/>
                  <a:gd name="T57" fmla="*/ 2830 h 2903"/>
                  <a:gd name="T58" fmla="*/ 2390 w 2902"/>
                  <a:gd name="T59" fmla="*/ 2859 h 2903"/>
                  <a:gd name="T60" fmla="*/ 2532 w 2902"/>
                  <a:gd name="T61" fmla="*/ 2881 h 2903"/>
                  <a:gd name="T62" fmla="*/ 2679 w 2902"/>
                  <a:gd name="T63" fmla="*/ 2896 h 2903"/>
                  <a:gd name="T64" fmla="*/ 2827 w 2902"/>
                  <a:gd name="T65" fmla="*/ 2903 h 2903"/>
                  <a:gd name="T66" fmla="*/ 2902 w 2902"/>
                  <a:gd name="T67" fmla="*/ 1161 h 2903"/>
                  <a:gd name="T68" fmla="*/ 2844 w 2902"/>
                  <a:gd name="T69" fmla="*/ 1159 h 2903"/>
                  <a:gd name="T70" fmla="*/ 2726 w 2902"/>
                  <a:gd name="T71" fmla="*/ 1148 h 2903"/>
                  <a:gd name="T72" fmla="*/ 2613 w 2902"/>
                  <a:gd name="T73" fmla="*/ 1125 h 2903"/>
                  <a:gd name="T74" fmla="*/ 2503 w 2902"/>
                  <a:gd name="T75" fmla="*/ 1092 h 2903"/>
                  <a:gd name="T76" fmla="*/ 2399 w 2902"/>
                  <a:gd name="T77" fmla="*/ 1048 h 2903"/>
                  <a:gd name="T78" fmla="*/ 2300 w 2902"/>
                  <a:gd name="T79" fmla="*/ 993 h 2903"/>
                  <a:gd name="T80" fmla="*/ 2208 w 2902"/>
                  <a:gd name="T81" fmla="*/ 930 h 2903"/>
                  <a:gd name="T82" fmla="*/ 2122 w 2902"/>
                  <a:gd name="T83" fmla="*/ 859 h 2903"/>
                  <a:gd name="T84" fmla="*/ 2043 w 2902"/>
                  <a:gd name="T85" fmla="*/ 780 h 2903"/>
                  <a:gd name="T86" fmla="*/ 1972 w 2902"/>
                  <a:gd name="T87" fmla="*/ 694 h 2903"/>
                  <a:gd name="T88" fmla="*/ 1910 w 2902"/>
                  <a:gd name="T89" fmla="*/ 603 h 2903"/>
                  <a:gd name="T90" fmla="*/ 1857 w 2902"/>
                  <a:gd name="T91" fmla="*/ 504 h 2903"/>
                  <a:gd name="T92" fmla="*/ 1813 w 2902"/>
                  <a:gd name="T93" fmla="*/ 399 h 2903"/>
                  <a:gd name="T94" fmla="*/ 1778 w 2902"/>
                  <a:gd name="T95" fmla="*/ 289 h 2903"/>
                  <a:gd name="T96" fmla="*/ 1754 w 2902"/>
                  <a:gd name="T97" fmla="*/ 178 h 2903"/>
                  <a:gd name="T98" fmla="*/ 1743 w 2902"/>
                  <a:gd name="T99" fmla="*/ 60 h 2903"/>
                  <a:gd name="T100" fmla="*/ 1741 w 2902"/>
                  <a:gd name="T101" fmla="*/ 0 h 29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2" h="2903">
                    <a:moveTo>
                      <a:pt x="174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75"/>
                    </a:lnTo>
                    <a:lnTo>
                      <a:pt x="3" y="150"/>
                    </a:lnTo>
                    <a:lnTo>
                      <a:pt x="9" y="223"/>
                    </a:lnTo>
                    <a:lnTo>
                      <a:pt x="14" y="297"/>
                    </a:lnTo>
                    <a:lnTo>
                      <a:pt x="23" y="370"/>
                    </a:lnTo>
                    <a:lnTo>
                      <a:pt x="33" y="441"/>
                    </a:lnTo>
                    <a:lnTo>
                      <a:pt x="45" y="515"/>
                    </a:lnTo>
                    <a:lnTo>
                      <a:pt x="58" y="584"/>
                    </a:lnTo>
                    <a:lnTo>
                      <a:pt x="75" y="656"/>
                    </a:lnTo>
                    <a:lnTo>
                      <a:pt x="91" y="725"/>
                    </a:lnTo>
                    <a:lnTo>
                      <a:pt x="110" y="795"/>
                    </a:lnTo>
                    <a:lnTo>
                      <a:pt x="130" y="863"/>
                    </a:lnTo>
                    <a:lnTo>
                      <a:pt x="152" y="930"/>
                    </a:lnTo>
                    <a:lnTo>
                      <a:pt x="175" y="998"/>
                    </a:lnTo>
                    <a:lnTo>
                      <a:pt x="201" y="1064"/>
                    </a:lnTo>
                    <a:lnTo>
                      <a:pt x="229" y="1130"/>
                    </a:lnTo>
                    <a:lnTo>
                      <a:pt x="256" y="1194"/>
                    </a:lnTo>
                    <a:lnTo>
                      <a:pt x="285" y="1258"/>
                    </a:lnTo>
                    <a:lnTo>
                      <a:pt x="316" y="1322"/>
                    </a:lnTo>
                    <a:lnTo>
                      <a:pt x="349" y="1385"/>
                    </a:lnTo>
                    <a:lnTo>
                      <a:pt x="384" y="1445"/>
                    </a:lnTo>
                    <a:lnTo>
                      <a:pt x="421" y="1506"/>
                    </a:lnTo>
                    <a:lnTo>
                      <a:pt x="457" y="1564"/>
                    </a:lnTo>
                    <a:lnTo>
                      <a:pt x="496" y="1623"/>
                    </a:lnTo>
                    <a:lnTo>
                      <a:pt x="534" y="1681"/>
                    </a:lnTo>
                    <a:lnTo>
                      <a:pt x="577" y="1738"/>
                    </a:lnTo>
                    <a:lnTo>
                      <a:pt x="619" y="1793"/>
                    </a:lnTo>
                    <a:lnTo>
                      <a:pt x="663" y="1846"/>
                    </a:lnTo>
                    <a:lnTo>
                      <a:pt x="708" y="1899"/>
                    </a:lnTo>
                    <a:lnTo>
                      <a:pt x="754" y="1952"/>
                    </a:lnTo>
                    <a:lnTo>
                      <a:pt x="802" y="2004"/>
                    </a:lnTo>
                    <a:lnTo>
                      <a:pt x="849" y="2053"/>
                    </a:lnTo>
                    <a:lnTo>
                      <a:pt x="901" y="2103"/>
                    </a:lnTo>
                    <a:lnTo>
                      <a:pt x="950" y="2148"/>
                    </a:lnTo>
                    <a:lnTo>
                      <a:pt x="1003" y="2196"/>
                    </a:lnTo>
                    <a:lnTo>
                      <a:pt x="1056" y="2240"/>
                    </a:lnTo>
                    <a:lnTo>
                      <a:pt x="1111" y="2284"/>
                    </a:lnTo>
                    <a:lnTo>
                      <a:pt x="1166" y="2326"/>
                    </a:lnTo>
                    <a:lnTo>
                      <a:pt x="1223" y="2368"/>
                    </a:lnTo>
                    <a:lnTo>
                      <a:pt x="1280" y="2408"/>
                    </a:lnTo>
                    <a:lnTo>
                      <a:pt x="1338" y="2447"/>
                    </a:lnTo>
                    <a:lnTo>
                      <a:pt x="1397" y="2484"/>
                    </a:lnTo>
                    <a:lnTo>
                      <a:pt x="1457" y="2518"/>
                    </a:lnTo>
                    <a:lnTo>
                      <a:pt x="1520" y="2553"/>
                    </a:lnTo>
                    <a:lnTo>
                      <a:pt x="1582" y="2586"/>
                    </a:lnTo>
                    <a:lnTo>
                      <a:pt x="1644" y="2617"/>
                    </a:lnTo>
                    <a:lnTo>
                      <a:pt x="1708" y="2647"/>
                    </a:lnTo>
                    <a:lnTo>
                      <a:pt x="1772" y="2676"/>
                    </a:lnTo>
                    <a:lnTo>
                      <a:pt x="1838" y="2702"/>
                    </a:lnTo>
                    <a:lnTo>
                      <a:pt x="1904" y="2727"/>
                    </a:lnTo>
                    <a:lnTo>
                      <a:pt x="1972" y="2751"/>
                    </a:lnTo>
                    <a:lnTo>
                      <a:pt x="2040" y="2773"/>
                    </a:lnTo>
                    <a:lnTo>
                      <a:pt x="2107" y="2793"/>
                    </a:lnTo>
                    <a:lnTo>
                      <a:pt x="2177" y="2811"/>
                    </a:lnTo>
                    <a:lnTo>
                      <a:pt x="2247" y="2830"/>
                    </a:lnTo>
                    <a:lnTo>
                      <a:pt x="2318" y="2844"/>
                    </a:lnTo>
                    <a:lnTo>
                      <a:pt x="2390" y="2859"/>
                    </a:lnTo>
                    <a:lnTo>
                      <a:pt x="2461" y="2870"/>
                    </a:lnTo>
                    <a:lnTo>
                      <a:pt x="2532" y="2881"/>
                    </a:lnTo>
                    <a:lnTo>
                      <a:pt x="2606" y="2888"/>
                    </a:lnTo>
                    <a:lnTo>
                      <a:pt x="2679" y="2896"/>
                    </a:lnTo>
                    <a:lnTo>
                      <a:pt x="2754" y="2899"/>
                    </a:lnTo>
                    <a:lnTo>
                      <a:pt x="2827" y="2903"/>
                    </a:lnTo>
                    <a:lnTo>
                      <a:pt x="2902" y="2903"/>
                    </a:lnTo>
                    <a:lnTo>
                      <a:pt x="2902" y="1161"/>
                    </a:lnTo>
                    <a:lnTo>
                      <a:pt x="2902" y="1161"/>
                    </a:lnTo>
                    <a:lnTo>
                      <a:pt x="2844" y="1159"/>
                    </a:lnTo>
                    <a:lnTo>
                      <a:pt x="2783" y="1156"/>
                    </a:lnTo>
                    <a:lnTo>
                      <a:pt x="2726" y="1148"/>
                    </a:lnTo>
                    <a:lnTo>
                      <a:pt x="2670" y="1137"/>
                    </a:lnTo>
                    <a:lnTo>
                      <a:pt x="2613" y="1125"/>
                    </a:lnTo>
                    <a:lnTo>
                      <a:pt x="2558" y="1110"/>
                    </a:lnTo>
                    <a:lnTo>
                      <a:pt x="2503" y="1092"/>
                    </a:lnTo>
                    <a:lnTo>
                      <a:pt x="2450" y="1070"/>
                    </a:lnTo>
                    <a:lnTo>
                      <a:pt x="2399" y="1048"/>
                    </a:lnTo>
                    <a:lnTo>
                      <a:pt x="2349" y="1022"/>
                    </a:lnTo>
                    <a:lnTo>
                      <a:pt x="2300" y="993"/>
                    </a:lnTo>
                    <a:lnTo>
                      <a:pt x="2254" y="963"/>
                    </a:lnTo>
                    <a:lnTo>
                      <a:pt x="2208" y="930"/>
                    </a:lnTo>
                    <a:lnTo>
                      <a:pt x="2164" y="896"/>
                    </a:lnTo>
                    <a:lnTo>
                      <a:pt x="2122" y="859"/>
                    </a:lnTo>
                    <a:lnTo>
                      <a:pt x="2082" y="821"/>
                    </a:lnTo>
                    <a:lnTo>
                      <a:pt x="2043" y="780"/>
                    </a:lnTo>
                    <a:lnTo>
                      <a:pt x="2007" y="738"/>
                    </a:lnTo>
                    <a:lnTo>
                      <a:pt x="1972" y="694"/>
                    </a:lnTo>
                    <a:lnTo>
                      <a:pt x="1939" y="650"/>
                    </a:lnTo>
                    <a:lnTo>
                      <a:pt x="1910" y="603"/>
                    </a:lnTo>
                    <a:lnTo>
                      <a:pt x="1882" y="553"/>
                    </a:lnTo>
                    <a:lnTo>
                      <a:pt x="1857" y="504"/>
                    </a:lnTo>
                    <a:lnTo>
                      <a:pt x="1833" y="452"/>
                    </a:lnTo>
                    <a:lnTo>
                      <a:pt x="1813" y="399"/>
                    </a:lnTo>
                    <a:lnTo>
                      <a:pt x="1794" y="346"/>
                    </a:lnTo>
                    <a:lnTo>
                      <a:pt x="1778" y="289"/>
                    </a:lnTo>
                    <a:lnTo>
                      <a:pt x="1765" y="234"/>
                    </a:lnTo>
                    <a:lnTo>
                      <a:pt x="1754" y="178"/>
                    </a:lnTo>
                    <a:lnTo>
                      <a:pt x="1747" y="119"/>
                    </a:lnTo>
                    <a:lnTo>
                      <a:pt x="1743" y="60"/>
                    </a:lnTo>
                    <a:lnTo>
                      <a:pt x="1741" y="0"/>
                    </a:lnTo>
                    <a:lnTo>
                      <a:pt x="1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19"/>
              <p:cNvSpPr/>
              <p:nvPr/>
            </p:nvSpPr>
            <p:spPr bwMode="auto">
              <a:xfrm>
                <a:off x="4188394" y="2574339"/>
                <a:ext cx="1298735" cy="1297840"/>
              </a:xfrm>
              <a:custGeom>
                <a:gdLst>
                  <a:gd name="T0" fmla="*/ 0 w 2905"/>
                  <a:gd name="T1" fmla="*/ 0 h 2903"/>
                  <a:gd name="T2" fmla="*/ 2 w 2905"/>
                  <a:gd name="T3" fmla="*/ 75 h 2903"/>
                  <a:gd name="T4" fmla="*/ 9 w 2905"/>
                  <a:gd name="T5" fmla="*/ 223 h 2903"/>
                  <a:gd name="T6" fmla="*/ 24 w 2905"/>
                  <a:gd name="T7" fmla="*/ 370 h 2903"/>
                  <a:gd name="T8" fmla="*/ 46 w 2905"/>
                  <a:gd name="T9" fmla="*/ 515 h 2903"/>
                  <a:gd name="T10" fmla="*/ 75 w 2905"/>
                  <a:gd name="T11" fmla="*/ 656 h 2903"/>
                  <a:gd name="T12" fmla="*/ 112 w 2905"/>
                  <a:gd name="T13" fmla="*/ 795 h 2903"/>
                  <a:gd name="T14" fmla="*/ 154 w 2905"/>
                  <a:gd name="T15" fmla="*/ 930 h 2903"/>
                  <a:gd name="T16" fmla="*/ 202 w 2905"/>
                  <a:gd name="T17" fmla="*/ 1064 h 2903"/>
                  <a:gd name="T18" fmla="*/ 257 w 2905"/>
                  <a:gd name="T19" fmla="*/ 1194 h 2903"/>
                  <a:gd name="T20" fmla="*/ 319 w 2905"/>
                  <a:gd name="T21" fmla="*/ 1322 h 2903"/>
                  <a:gd name="T22" fmla="*/ 385 w 2905"/>
                  <a:gd name="T23" fmla="*/ 1445 h 2903"/>
                  <a:gd name="T24" fmla="*/ 458 w 2905"/>
                  <a:gd name="T25" fmla="*/ 1564 h 2903"/>
                  <a:gd name="T26" fmla="*/ 537 w 2905"/>
                  <a:gd name="T27" fmla="*/ 1681 h 2903"/>
                  <a:gd name="T28" fmla="*/ 621 w 2905"/>
                  <a:gd name="T29" fmla="*/ 1793 h 2903"/>
                  <a:gd name="T30" fmla="*/ 709 w 2905"/>
                  <a:gd name="T31" fmla="*/ 1899 h 2903"/>
                  <a:gd name="T32" fmla="*/ 802 w 2905"/>
                  <a:gd name="T33" fmla="*/ 2004 h 2903"/>
                  <a:gd name="T34" fmla="*/ 901 w 2905"/>
                  <a:gd name="T35" fmla="*/ 2103 h 2903"/>
                  <a:gd name="T36" fmla="*/ 1004 w 2905"/>
                  <a:gd name="T37" fmla="*/ 2196 h 2903"/>
                  <a:gd name="T38" fmla="*/ 1112 w 2905"/>
                  <a:gd name="T39" fmla="*/ 2284 h 2903"/>
                  <a:gd name="T40" fmla="*/ 1224 w 2905"/>
                  <a:gd name="T41" fmla="*/ 2368 h 2903"/>
                  <a:gd name="T42" fmla="*/ 1339 w 2905"/>
                  <a:gd name="T43" fmla="*/ 2447 h 2903"/>
                  <a:gd name="T44" fmla="*/ 1460 w 2905"/>
                  <a:gd name="T45" fmla="*/ 2518 h 2903"/>
                  <a:gd name="T46" fmla="*/ 1583 w 2905"/>
                  <a:gd name="T47" fmla="*/ 2586 h 2903"/>
                  <a:gd name="T48" fmla="*/ 1709 w 2905"/>
                  <a:gd name="T49" fmla="*/ 2647 h 2903"/>
                  <a:gd name="T50" fmla="*/ 1839 w 2905"/>
                  <a:gd name="T51" fmla="*/ 2702 h 2903"/>
                  <a:gd name="T52" fmla="*/ 1973 w 2905"/>
                  <a:gd name="T53" fmla="*/ 2751 h 2903"/>
                  <a:gd name="T54" fmla="*/ 2110 w 2905"/>
                  <a:gd name="T55" fmla="*/ 2793 h 2903"/>
                  <a:gd name="T56" fmla="*/ 2249 w 2905"/>
                  <a:gd name="T57" fmla="*/ 2830 h 2903"/>
                  <a:gd name="T58" fmla="*/ 2390 w 2905"/>
                  <a:gd name="T59" fmla="*/ 2859 h 2903"/>
                  <a:gd name="T60" fmla="*/ 2535 w 2905"/>
                  <a:gd name="T61" fmla="*/ 2881 h 2903"/>
                  <a:gd name="T62" fmla="*/ 2681 w 2905"/>
                  <a:gd name="T63" fmla="*/ 2896 h 2903"/>
                  <a:gd name="T64" fmla="*/ 2830 w 2905"/>
                  <a:gd name="T65" fmla="*/ 2903 h 2903"/>
                  <a:gd name="T66" fmla="*/ 2905 w 2905"/>
                  <a:gd name="T67" fmla="*/ 1161 h 2903"/>
                  <a:gd name="T68" fmla="*/ 2844 w 2905"/>
                  <a:gd name="T69" fmla="*/ 1159 h 2903"/>
                  <a:gd name="T70" fmla="*/ 2727 w 2905"/>
                  <a:gd name="T71" fmla="*/ 1148 h 2903"/>
                  <a:gd name="T72" fmla="*/ 2614 w 2905"/>
                  <a:gd name="T73" fmla="*/ 1125 h 2903"/>
                  <a:gd name="T74" fmla="*/ 2506 w 2905"/>
                  <a:gd name="T75" fmla="*/ 1092 h 2903"/>
                  <a:gd name="T76" fmla="*/ 2401 w 2905"/>
                  <a:gd name="T77" fmla="*/ 1048 h 2903"/>
                  <a:gd name="T78" fmla="*/ 2302 w 2905"/>
                  <a:gd name="T79" fmla="*/ 993 h 2903"/>
                  <a:gd name="T80" fmla="*/ 2209 w 2905"/>
                  <a:gd name="T81" fmla="*/ 930 h 2903"/>
                  <a:gd name="T82" fmla="*/ 2123 w 2905"/>
                  <a:gd name="T83" fmla="*/ 859 h 2903"/>
                  <a:gd name="T84" fmla="*/ 2044 w 2905"/>
                  <a:gd name="T85" fmla="*/ 780 h 2903"/>
                  <a:gd name="T86" fmla="*/ 1974 w 2905"/>
                  <a:gd name="T87" fmla="*/ 694 h 2903"/>
                  <a:gd name="T88" fmla="*/ 1910 w 2905"/>
                  <a:gd name="T89" fmla="*/ 603 h 2903"/>
                  <a:gd name="T90" fmla="*/ 1857 w 2905"/>
                  <a:gd name="T91" fmla="*/ 504 h 2903"/>
                  <a:gd name="T92" fmla="*/ 1813 w 2905"/>
                  <a:gd name="T93" fmla="*/ 399 h 2903"/>
                  <a:gd name="T94" fmla="*/ 1780 w 2905"/>
                  <a:gd name="T95" fmla="*/ 289 h 2903"/>
                  <a:gd name="T96" fmla="*/ 1757 w 2905"/>
                  <a:gd name="T97" fmla="*/ 178 h 2903"/>
                  <a:gd name="T98" fmla="*/ 1744 w 2905"/>
                  <a:gd name="T99" fmla="*/ 60 h 2903"/>
                  <a:gd name="T100" fmla="*/ 1744 w 2905"/>
                  <a:gd name="T101" fmla="*/ 0 h 29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5" h="2903">
                    <a:moveTo>
                      <a:pt x="17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75"/>
                    </a:lnTo>
                    <a:lnTo>
                      <a:pt x="4" y="150"/>
                    </a:lnTo>
                    <a:lnTo>
                      <a:pt x="9" y="223"/>
                    </a:lnTo>
                    <a:lnTo>
                      <a:pt x="17" y="297"/>
                    </a:lnTo>
                    <a:lnTo>
                      <a:pt x="24" y="370"/>
                    </a:lnTo>
                    <a:lnTo>
                      <a:pt x="35" y="441"/>
                    </a:lnTo>
                    <a:lnTo>
                      <a:pt x="46" y="515"/>
                    </a:lnTo>
                    <a:lnTo>
                      <a:pt x="61" y="584"/>
                    </a:lnTo>
                    <a:lnTo>
                      <a:pt x="75" y="656"/>
                    </a:lnTo>
                    <a:lnTo>
                      <a:pt x="92" y="725"/>
                    </a:lnTo>
                    <a:lnTo>
                      <a:pt x="112" y="795"/>
                    </a:lnTo>
                    <a:lnTo>
                      <a:pt x="132" y="863"/>
                    </a:lnTo>
                    <a:lnTo>
                      <a:pt x="154" y="930"/>
                    </a:lnTo>
                    <a:lnTo>
                      <a:pt x="178" y="998"/>
                    </a:lnTo>
                    <a:lnTo>
                      <a:pt x="202" y="1064"/>
                    </a:lnTo>
                    <a:lnTo>
                      <a:pt x="229" y="1130"/>
                    </a:lnTo>
                    <a:lnTo>
                      <a:pt x="257" y="1194"/>
                    </a:lnTo>
                    <a:lnTo>
                      <a:pt x="288" y="1258"/>
                    </a:lnTo>
                    <a:lnTo>
                      <a:pt x="319" y="1322"/>
                    </a:lnTo>
                    <a:lnTo>
                      <a:pt x="352" y="1385"/>
                    </a:lnTo>
                    <a:lnTo>
                      <a:pt x="385" y="1445"/>
                    </a:lnTo>
                    <a:lnTo>
                      <a:pt x="422" y="1506"/>
                    </a:lnTo>
                    <a:lnTo>
                      <a:pt x="458" y="1564"/>
                    </a:lnTo>
                    <a:lnTo>
                      <a:pt x="497" y="1623"/>
                    </a:lnTo>
                    <a:lnTo>
                      <a:pt x="537" y="1681"/>
                    </a:lnTo>
                    <a:lnTo>
                      <a:pt x="577" y="1738"/>
                    </a:lnTo>
                    <a:lnTo>
                      <a:pt x="621" y="1793"/>
                    </a:lnTo>
                    <a:lnTo>
                      <a:pt x="663" y="1846"/>
                    </a:lnTo>
                    <a:lnTo>
                      <a:pt x="709" y="1899"/>
                    </a:lnTo>
                    <a:lnTo>
                      <a:pt x="755" y="1952"/>
                    </a:lnTo>
                    <a:lnTo>
                      <a:pt x="802" y="2004"/>
                    </a:lnTo>
                    <a:lnTo>
                      <a:pt x="852" y="2053"/>
                    </a:lnTo>
                    <a:lnTo>
                      <a:pt x="901" y="2103"/>
                    </a:lnTo>
                    <a:lnTo>
                      <a:pt x="953" y="2148"/>
                    </a:lnTo>
                    <a:lnTo>
                      <a:pt x="1004" y="2196"/>
                    </a:lnTo>
                    <a:lnTo>
                      <a:pt x="1057" y="2240"/>
                    </a:lnTo>
                    <a:lnTo>
                      <a:pt x="1112" y="2284"/>
                    </a:lnTo>
                    <a:lnTo>
                      <a:pt x="1167" y="2326"/>
                    </a:lnTo>
                    <a:lnTo>
                      <a:pt x="1224" y="2368"/>
                    </a:lnTo>
                    <a:lnTo>
                      <a:pt x="1280" y="2408"/>
                    </a:lnTo>
                    <a:lnTo>
                      <a:pt x="1339" y="2447"/>
                    </a:lnTo>
                    <a:lnTo>
                      <a:pt x="1399" y="2484"/>
                    </a:lnTo>
                    <a:lnTo>
                      <a:pt x="1460" y="2518"/>
                    </a:lnTo>
                    <a:lnTo>
                      <a:pt x="1520" y="2553"/>
                    </a:lnTo>
                    <a:lnTo>
                      <a:pt x="1583" y="2586"/>
                    </a:lnTo>
                    <a:lnTo>
                      <a:pt x="1645" y="2617"/>
                    </a:lnTo>
                    <a:lnTo>
                      <a:pt x="1709" y="2647"/>
                    </a:lnTo>
                    <a:lnTo>
                      <a:pt x="1775" y="2676"/>
                    </a:lnTo>
                    <a:lnTo>
                      <a:pt x="1839" y="2702"/>
                    </a:lnTo>
                    <a:lnTo>
                      <a:pt x="1907" y="2727"/>
                    </a:lnTo>
                    <a:lnTo>
                      <a:pt x="1973" y="2751"/>
                    </a:lnTo>
                    <a:lnTo>
                      <a:pt x="2040" y="2773"/>
                    </a:lnTo>
                    <a:lnTo>
                      <a:pt x="2110" y="2793"/>
                    </a:lnTo>
                    <a:lnTo>
                      <a:pt x="2180" y="2811"/>
                    </a:lnTo>
                    <a:lnTo>
                      <a:pt x="2249" y="2830"/>
                    </a:lnTo>
                    <a:lnTo>
                      <a:pt x="2319" y="2844"/>
                    </a:lnTo>
                    <a:lnTo>
                      <a:pt x="2390" y="2859"/>
                    </a:lnTo>
                    <a:lnTo>
                      <a:pt x="2462" y="2870"/>
                    </a:lnTo>
                    <a:lnTo>
                      <a:pt x="2535" y="2881"/>
                    </a:lnTo>
                    <a:lnTo>
                      <a:pt x="2608" y="2888"/>
                    </a:lnTo>
                    <a:lnTo>
                      <a:pt x="2681" y="2896"/>
                    </a:lnTo>
                    <a:lnTo>
                      <a:pt x="2755" y="2899"/>
                    </a:lnTo>
                    <a:lnTo>
                      <a:pt x="2830" y="2903"/>
                    </a:lnTo>
                    <a:lnTo>
                      <a:pt x="2905" y="2903"/>
                    </a:lnTo>
                    <a:lnTo>
                      <a:pt x="2905" y="1161"/>
                    </a:lnTo>
                    <a:lnTo>
                      <a:pt x="2905" y="1161"/>
                    </a:lnTo>
                    <a:lnTo>
                      <a:pt x="2844" y="1159"/>
                    </a:lnTo>
                    <a:lnTo>
                      <a:pt x="2786" y="1156"/>
                    </a:lnTo>
                    <a:lnTo>
                      <a:pt x="2727" y="1148"/>
                    </a:lnTo>
                    <a:lnTo>
                      <a:pt x="2670" y="1137"/>
                    </a:lnTo>
                    <a:lnTo>
                      <a:pt x="2614" y="1125"/>
                    </a:lnTo>
                    <a:lnTo>
                      <a:pt x="2559" y="1110"/>
                    </a:lnTo>
                    <a:lnTo>
                      <a:pt x="2506" y="1092"/>
                    </a:lnTo>
                    <a:lnTo>
                      <a:pt x="2452" y="1070"/>
                    </a:lnTo>
                    <a:lnTo>
                      <a:pt x="2401" y="1048"/>
                    </a:lnTo>
                    <a:lnTo>
                      <a:pt x="2350" y="1022"/>
                    </a:lnTo>
                    <a:lnTo>
                      <a:pt x="2302" y="993"/>
                    </a:lnTo>
                    <a:lnTo>
                      <a:pt x="2255" y="963"/>
                    </a:lnTo>
                    <a:lnTo>
                      <a:pt x="2209" y="930"/>
                    </a:lnTo>
                    <a:lnTo>
                      <a:pt x="2165" y="896"/>
                    </a:lnTo>
                    <a:lnTo>
                      <a:pt x="2123" y="859"/>
                    </a:lnTo>
                    <a:lnTo>
                      <a:pt x="2082" y="821"/>
                    </a:lnTo>
                    <a:lnTo>
                      <a:pt x="2044" y="780"/>
                    </a:lnTo>
                    <a:lnTo>
                      <a:pt x="2007" y="738"/>
                    </a:lnTo>
                    <a:lnTo>
                      <a:pt x="1974" y="694"/>
                    </a:lnTo>
                    <a:lnTo>
                      <a:pt x="1941" y="650"/>
                    </a:lnTo>
                    <a:lnTo>
                      <a:pt x="1910" y="603"/>
                    </a:lnTo>
                    <a:lnTo>
                      <a:pt x="1883" y="553"/>
                    </a:lnTo>
                    <a:lnTo>
                      <a:pt x="1857" y="504"/>
                    </a:lnTo>
                    <a:lnTo>
                      <a:pt x="1833" y="452"/>
                    </a:lnTo>
                    <a:lnTo>
                      <a:pt x="1813" y="399"/>
                    </a:lnTo>
                    <a:lnTo>
                      <a:pt x="1795" y="346"/>
                    </a:lnTo>
                    <a:lnTo>
                      <a:pt x="1780" y="289"/>
                    </a:lnTo>
                    <a:lnTo>
                      <a:pt x="1766" y="234"/>
                    </a:lnTo>
                    <a:lnTo>
                      <a:pt x="1757" y="178"/>
                    </a:lnTo>
                    <a:lnTo>
                      <a:pt x="1749" y="119"/>
                    </a:lnTo>
                    <a:lnTo>
                      <a:pt x="1744" y="60"/>
                    </a:lnTo>
                    <a:lnTo>
                      <a:pt x="1744" y="0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TextBox 8"/>
              <p:cNvSpPr txBox="1"/>
              <p:nvPr/>
            </p:nvSpPr>
            <p:spPr bwMode="auto">
              <a:xfrm>
                <a:off x="2900901" y="3254586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ko-KR" sz="320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en-US" altLang="ko-KR" sz="3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Box 10"/>
              <p:cNvSpPr txBox="1"/>
              <p:nvPr/>
            </p:nvSpPr>
            <p:spPr bwMode="auto">
              <a:xfrm>
                <a:off x="4939192" y="3254586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ko-KR" sz="320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en-US" altLang="ko-KR" sz="3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TextBox 44"/>
              <p:cNvSpPr txBox="1"/>
              <p:nvPr/>
            </p:nvSpPr>
            <p:spPr bwMode="auto">
              <a:xfrm>
                <a:off x="3346773" y="3353674"/>
                <a:ext cx="919188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l"/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Box 45"/>
              <p:cNvSpPr txBox="1"/>
              <p:nvPr/>
            </p:nvSpPr>
            <p:spPr bwMode="auto">
              <a:xfrm>
                <a:off x="5395626" y="3353674"/>
                <a:ext cx="919188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l"/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50"/>
          <p:cNvGrpSpPr/>
          <p:nvPr/>
        </p:nvGrpSpPr>
        <p:grpSpPr>
          <a:xfrm>
            <a:off x="413538" y="3179289"/>
            <a:ext cx="1785926" cy="755243"/>
            <a:chOff x="8328246" y="2276873"/>
            <a:chExt cx="2198694" cy="1006991"/>
          </a:xfrm>
        </p:grpSpPr>
        <p:sp>
          <p:nvSpPr>
            <p:cNvPr id="15" name="TextBox 51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144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52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144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6957282" y="1342177"/>
            <a:ext cx="1686743" cy="755243"/>
            <a:chOff x="1197898" y="2503545"/>
            <a:chExt cx="2198693" cy="1006991"/>
          </a:xfrm>
        </p:grpSpPr>
        <p:sp>
          <p:nvSpPr>
            <p:cNvPr id="13" name="TextBox 5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6957282" y="3179289"/>
            <a:ext cx="1686743" cy="755243"/>
            <a:chOff x="1197898" y="2503545"/>
            <a:chExt cx="2198693" cy="1006991"/>
          </a:xfrm>
        </p:grpSpPr>
        <p:sp>
          <p:nvSpPr>
            <p:cNvPr id="11" name="TextBox 57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58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05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413538" y="1342177"/>
            <a:ext cx="1785926" cy="755243"/>
            <a:chOff x="8328246" y="2276873"/>
            <a:chExt cx="2198694" cy="1006991"/>
          </a:xfrm>
        </p:grpSpPr>
        <p:sp>
          <p:nvSpPr>
            <p:cNvPr id="9" name="TextBox 60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144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61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144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点击输入简要文本内容，文字内容需概况精炼</a:t>
              </a:r>
              <a:r>
                <a:rPr lang="zh-CN" altLang="en-US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的</a:t>
              </a:r>
              <a:r>
                <a:rPr lang="en-US" altLang="zh-CN" sz="1050" smtClean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1979712" y="1749872"/>
            <a:ext cx="1376285" cy="1974005"/>
            <a:chOff x="990601" y="2035059"/>
            <a:chExt cx="1376285" cy="1974005"/>
          </a:xfrm>
        </p:grpSpPr>
        <p:sp>
          <p:nvSpPr>
            <p:cNvPr id="34" name="星形: 七角 33"/>
            <p:cNvSpPr/>
            <p:nvPr/>
          </p:nvSpPr>
          <p:spPr>
            <a:xfrm>
              <a:off x="1142752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1477315" y="2369622"/>
              <a:ext cx="402859" cy="402859"/>
            </a:xfrm>
            <a:custGeom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990601" y="3377272"/>
              <a:ext cx="1376285" cy="631792"/>
              <a:chOff x="5122025" y="889111"/>
              <a:chExt cx="2020976" cy="927741"/>
            </a:xfrm>
          </p:grpSpPr>
          <p:sp>
            <p:nvSpPr>
              <p:cNvPr id="37" name="文本框 48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smtClean="0"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000" smtClean="0">
                    <a:cs typeface="+mn-ea"/>
                    <a:sym typeface="+mn-lt"/>
                  </a:rPr>
                  <a:t>……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908197" y="1734494"/>
            <a:ext cx="1376285" cy="1989383"/>
            <a:chOff x="2919086" y="2019681"/>
            <a:chExt cx="1376285" cy="1989383"/>
          </a:xfrm>
        </p:grpSpPr>
        <p:sp>
          <p:nvSpPr>
            <p:cNvPr id="40" name="星形: 七角 39"/>
            <p:cNvSpPr/>
            <p:nvPr/>
          </p:nvSpPr>
          <p:spPr>
            <a:xfrm>
              <a:off x="3056212" y="2019681"/>
              <a:ext cx="1102742" cy="1102742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>
              <a:spLocks noChangeAspect="1"/>
            </p:cNvSpPr>
            <p:nvPr/>
          </p:nvSpPr>
          <p:spPr bwMode="auto">
            <a:xfrm>
              <a:off x="3396531" y="2401566"/>
              <a:ext cx="421395" cy="354856"/>
            </a:xfrm>
            <a:custGeom>
              <a:gdLst>
                <a:gd name="connsiteX0" fmla="*/ 101864 w 331753"/>
                <a:gd name="connsiteY0" fmla="*/ 180944 h 279369"/>
                <a:gd name="connsiteX1" fmla="*/ 100574 w 331753"/>
                <a:gd name="connsiteY1" fmla="*/ 182229 h 279369"/>
                <a:gd name="connsiteX2" fmla="*/ 99284 w 331753"/>
                <a:gd name="connsiteY2" fmla="*/ 182229 h 279369"/>
                <a:gd name="connsiteX3" fmla="*/ 90255 w 331753"/>
                <a:gd name="connsiteY3" fmla="*/ 191225 h 279369"/>
                <a:gd name="connsiteX4" fmla="*/ 83806 w 331753"/>
                <a:gd name="connsiteY4" fmla="*/ 197651 h 279369"/>
                <a:gd name="connsiteX5" fmla="*/ 82516 w 331753"/>
                <a:gd name="connsiteY5" fmla="*/ 200221 h 279369"/>
                <a:gd name="connsiteX6" fmla="*/ 83806 w 331753"/>
                <a:gd name="connsiteY6" fmla="*/ 202791 h 279369"/>
                <a:gd name="connsiteX7" fmla="*/ 143139 w 331753"/>
                <a:gd name="connsiteY7" fmla="*/ 261907 h 279369"/>
                <a:gd name="connsiteX8" fmla="*/ 145718 w 331753"/>
                <a:gd name="connsiteY8" fmla="*/ 261907 h 279369"/>
                <a:gd name="connsiteX9" fmla="*/ 148298 w 331753"/>
                <a:gd name="connsiteY9" fmla="*/ 261907 h 279369"/>
                <a:gd name="connsiteX10" fmla="*/ 156037 w 331753"/>
                <a:gd name="connsiteY10" fmla="*/ 252911 h 279369"/>
                <a:gd name="connsiteX11" fmla="*/ 163776 w 331753"/>
                <a:gd name="connsiteY11" fmla="*/ 245200 h 279369"/>
                <a:gd name="connsiteX12" fmla="*/ 163776 w 331753"/>
                <a:gd name="connsiteY12" fmla="*/ 241345 h 279369"/>
                <a:gd name="connsiteX13" fmla="*/ 104443 w 331753"/>
                <a:gd name="connsiteY13" fmla="*/ 182229 h 279369"/>
                <a:gd name="connsiteX14" fmla="*/ 101864 w 331753"/>
                <a:gd name="connsiteY14" fmla="*/ 180944 h 279369"/>
                <a:gd name="connsiteX15" fmla="*/ 137384 w 331753"/>
                <a:gd name="connsiteY15" fmla="*/ 63469 h 279369"/>
                <a:gd name="connsiteX16" fmla="*/ 58703 w 331753"/>
                <a:gd name="connsiteY16" fmla="*/ 141513 h 279369"/>
                <a:gd name="connsiteX17" fmla="*/ 87080 w 331753"/>
                <a:gd name="connsiteY17" fmla="*/ 171430 h 279369"/>
                <a:gd name="connsiteX18" fmla="*/ 88369 w 331753"/>
                <a:gd name="connsiteY18" fmla="*/ 170129 h 279369"/>
                <a:gd name="connsiteX19" fmla="*/ 94819 w 331753"/>
                <a:gd name="connsiteY19" fmla="*/ 166227 h 279369"/>
                <a:gd name="connsiteX20" fmla="*/ 96108 w 331753"/>
                <a:gd name="connsiteY20" fmla="*/ 166227 h 279369"/>
                <a:gd name="connsiteX21" fmla="*/ 98688 w 331753"/>
                <a:gd name="connsiteY21" fmla="*/ 164926 h 279369"/>
                <a:gd name="connsiteX22" fmla="*/ 102558 w 331753"/>
                <a:gd name="connsiteY22" fmla="*/ 164926 h 279369"/>
                <a:gd name="connsiteX23" fmla="*/ 105137 w 331753"/>
                <a:gd name="connsiteY23" fmla="*/ 164926 h 279369"/>
                <a:gd name="connsiteX24" fmla="*/ 106427 w 331753"/>
                <a:gd name="connsiteY24" fmla="*/ 164926 h 279369"/>
                <a:gd name="connsiteX25" fmla="*/ 107717 w 331753"/>
                <a:gd name="connsiteY25" fmla="*/ 166227 h 279369"/>
                <a:gd name="connsiteX26" fmla="*/ 109007 w 331753"/>
                <a:gd name="connsiteY26" fmla="*/ 166227 h 279369"/>
                <a:gd name="connsiteX27" fmla="*/ 111587 w 331753"/>
                <a:gd name="connsiteY27" fmla="*/ 167527 h 279369"/>
                <a:gd name="connsiteX28" fmla="*/ 112876 w 331753"/>
                <a:gd name="connsiteY28" fmla="*/ 167527 h 279369"/>
                <a:gd name="connsiteX29" fmla="*/ 115456 w 331753"/>
                <a:gd name="connsiteY29" fmla="*/ 170129 h 279369"/>
                <a:gd name="connsiteX30" fmla="*/ 174789 w 331753"/>
                <a:gd name="connsiteY30" fmla="*/ 231263 h 279369"/>
                <a:gd name="connsiteX31" fmla="*/ 179949 w 331753"/>
                <a:gd name="connsiteY31" fmla="*/ 250774 h 279369"/>
                <a:gd name="connsiteX32" fmla="*/ 178659 w 331753"/>
                <a:gd name="connsiteY32" fmla="*/ 253376 h 279369"/>
                <a:gd name="connsiteX33" fmla="*/ 177369 w 331753"/>
                <a:gd name="connsiteY33" fmla="*/ 254676 h 279369"/>
                <a:gd name="connsiteX34" fmla="*/ 176079 w 331753"/>
                <a:gd name="connsiteY34" fmla="*/ 255977 h 279369"/>
                <a:gd name="connsiteX35" fmla="*/ 174789 w 331753"/>
                <a:gd name="connsiteY35" fmla="*/ 257278 h 279369"/>
                <a:gd name="connsiteX36" fmla="*/ 173499 w 331753"/>
                <a:gd name="connsiteY36" fmla="*/ 258578 h 279369"/>
                <a:gd name="connsiteX37" fmla="*/ 179949 w 331753"/>
                <a:gd name="connsiteY37" fmla="*/ 263781 h 279369"/>
                <a:gd name="connsiteX38" fmla="*/ 179949 w 331753"/>
                <a:gd name="connsiteY38" fmla="*/ 265082 h 279369"/>
                <a:gd name="connsiteX39" fmla="*/ 182528 w 331753"/>
                <a:gd name="connsiteY39" fmla="*/ 263781 h 279369"/>
                <a:gd name="connsiteX40" fmla="*/ 241861 w 331753"/>
                <a:gd name="connsiteY40" fmla="*/ 202647 h 279369"/>
                <a:gd name="connsiteX41" fmla="*/ 241861 w 331753"/>
                <a:gd name="connsiteY41" fmla="*/ 197444 h 279369"/>
                <a:gd name="connsiteX42" fmla="*/ 177369 w 331753"/>
                <a:gd name="connsiteY42" fmla="*/ 132408 h 279369"/>
                <a:gd name="connsiteX43" fmla="*/ 150282 w 331753"/>
                <a:gd name="connsiteY43" fmla="*/ 159723 h 279369"/>
                <a:gd name="connsiteX44" fmla="*/ 147702 w 331753"/>
                <a:gd name="connsiteY44" fmla="*/ 161024 h 279369"/>
                <a:gd name="connsiteX45" fmla="*/ 146412 w 331753"/>
                <a:gd name="connsiteY45" fmla="*/ 162324 h 279369"/>
                <a:gd name="connsiteX46" fmla="*/ 143833 w 331753"/>
                <a:gd name="connsiteY46" fmla="*/ 163625 h 279369"/>
                <a:gd name="connsiteX47" fmla="*/ 141253 w 331753"/>
                <a:gd name="connsiteY47" fmla="*/ 163625 h 279369"/>
                <a:gd name="connsiteX48" fmla="*/ 138673 w 331753"/>
                <a:gd name="connsiteY48" fmla="*/ 164926 h 279369"/>
                <a:gd name="connsiteX49" fmla="*/ 129644 w 331753"/>
                <a:gd name="connsiteY49" fmla="*/ 162324 h 279369"/>
                <a:gd name="connsiteX50" fmla="*/ 127065 w 331753"/>
                <a:gd name="connsiteY50" fmla="*/ 159723 h 279369"/>
                <a:gd name="connsiteX51" fmla="*/ 111587 w 331753"/>
                <a:gd name="connsiteY51" fmla="*/ 144114 h 279369"/>
                <a:gd name="connsiteX52" fmla="*/ 111587 w 331753"/>
                <a:gd name="connsiteY52" fmla="*/ 120701 h 279369"/>
                <a:gd name="connsiteX53" fmla="*/ 152862 w 331753"/>
                <a:gd name="connsiteY53" fmla="*/ 79078 h 279369"/>
                <a:gd name="connsiteX54" fmla="*/ 137384 w 331753"/>
                <a:gd name="connsiteY54" fmla="*/ 63469 h 279369"/>
                <a:gd name="connsiteX55" fmla="*/ 195676 w 331753"/>
                <a:gd name="connsiteY55" fmla="*/ 58706 h 279369"/>
                <a:gd name="connsiteX56" fmla="*/ 122203 w 331753"/>
                <a:gd name="connsiteY56" fmla="*/ 131257 h 279369"/>
                <a:gd name="connsiteX57" fmla="*/ 122203 w 331753"/>
                <a:gd name="connsiteY57" fmla="*/ 132553 h 279369"/>
                <a:gd name="connsiteX58" fmla="*/ 138960 w 331753"/>
                <a:gd name="connsiteY58" fmla="*/ 149395 h 279369"/>
                <a:gd name="connsiteX59" fmla="*/ 140249 w 331753"/>
                <a:gd name="connsiteY59" fmla="*/ 148099 h 279369"/>
                <a:gd name="connsiteX60" fmla="*/ 172474 w 331753"/>
                <a:gd name="connsiteY60" fmla="*/ 115710 h 279369"/>
                <a:gd name="connsiteX61" fmla="*/ 184075 w 331753"/>
                <a:gd name="connsiteY61" fmla="*/ 104050 h 279369"/>
                <a:gd name="connsiteX62" fmla="*/ 195676 w 331753"/>
                <a:gd name="connsiteY62" fmla="*/ 104050 h 279369"/>
                <a:gd name="connsiteX63" fmla="*/ 198254 w 331753"/>
                <a:gd name="connsiteY63" fmla="*/ 109233 h 279369"/>
                <a:gd name="connsiteX64" fmla="*/ 195676 w 331753"/>
                <a:gd name="connsiteY64" fmla="*/ 114415 h 279369"/>
                <a:gd name="connsiteX65" fmla="*/ 187942 w 331753"/>
                <a:gd name="connsiteY65" fmla="*/ 120893 h 279369"/>
                <a:gd name="connsiteX66" fmla="*/ 238213 w 331753"/>
                <a:gd name="connsiteY66" fmla="*/ 171419 h 279369"/>
                <a:gd name="connsiteX67" fmla="*/ 273016 w 331753"/>
                <a:gd name="connsiteY67" fmla="*/ 136439 h 279369"/>
                <a:gd name="connsiteX68" fmla="*/ 195676 w 331753"/>
                <a:gd name="connsiteY68" fmla="*/ 58706 h 279369"/>
                <a:gd name="connsiteX69" fmla="*/ 93282 w 331753"/>
                <a:gd name="connsiteY69" fmla="*/ 19019 h 279369"/>
                <a:gd name="connsiteX70" fmla="*/ 89395 w 331753"/>
                <a:gd name="connsiteY70" fmla="*/ 20330 h 279369"/>
                <a:gd name="connsiteX71" fmla="*/ 16844 w 331753"/>
                <a:gd name="connsiteY71" fmla="*/ 95035 h 279369"/>
                <a:gd name="connsiteX72" fmla="*/ 15548 w 331753"/>
                <a:gd name="connsiteY72" fmla="*/ 100277 h 279369"/>
                <a:gd name="connsiteX73" fmla="*/ 46642 w 331753"/>
                <a:gd name="connsiteY73" fmla="*/ 131732 h 279369"/>
                <a:gd name="connsiteX74" fmla="*/ 126966 w 331753"/>
                <a:gd name="connsiteY74" fmla="*/ 51784 h 279369"/>
                <a:gd name="connsiteX75" fmla="*/ 95873 w 331753"/>
                <a:gd name="connsiteY75" fmla="*/ 20330 h 279369"/>
                <a:gd name="connsiteX76" fmla="*/ 93282 w 331753"/>
                <a:gd name="connsiteY76" fmla="*/ 19019 h 279369"/>
                <a:gd name="connsiteX77" fmla="*/ 239847 w 331753"/>
                <a:gd name="connsiteY77" fmla="*/ 15844 h 279369"/>
                <a:gd name="connsiteX78" fmla="*/ 237270 w 331753"/>
                <a:gd name="connsiteY78" fmla="*/ 17133 h 279369"/>
                <a:gd name="connsiteX79" fmla="*/ 206341 w 331753"/>
                <a:gd name="connsiteY79" fmla="*/ 46772 h 279369"/>
                <a:gd name="connsiteX80" fmla="*/ 283662 w 331753"/>
                <a:gd name="connsiteY80" fmla="*/ 125382 h 279369"/>
                <a:gd name="connsiteX81" fmla="*/ 314590 w 331753"/>
                <a:gd name="connsiteY81" fmla="*/ 94454 h 279369"/>
                <a:gd name="connsiteX82" fmla="*/ 315879 w 331753"/>
                <a:gd name="connsiteY82" fmla="*/ 93165 h 279369"/>
                <a:gd name="connsiteX83" fmla="*/ 314590 w 331753"/>
                <a:gd name="connsiteY83" fmla="*/ 90588 h 279369"/>
                <a:gd name="connsiteX84" fmla="*/ 241136 w 331753"/>
                <a:gd name="connsiteY84" fmla="*/ 17133 h 279369"/>
                <a:gd name="connsiteX85" fmla="*/ 239847 w 331753"/>
                <a:gd name="connsiteY85" fmla="*/ 15844 h 279369"/>
                <a:gd name="connsiteX86" fmla="*/ 239005 w 331753"/>
                <a:gd name="connsiteY86" fmla="*/ 0 h 279369"/>
                <a:gd name="connsiteX87" fmla="*/ 252625 w 331753"/>
                <a:gd name="connsiteY87" fmla="*/ 4855 h 279369"/>
                <a:gd name="connsiteX88" fmla="*/ 325267 w 331753"/>
                <a:gd name="connsiteY88" fmla="*/ 78663 h 279369"/>
                <a:gd name="connsiteX89" fmla="*/ 331753 w 331753"/>
                <a:gd name="connsiteY89" fmla="*/ 91612 h 279369"/>
                <a:gd name="connsiteX90" fmla="*/ 326564 w 331753"/>
                <a:gd name="connsiteY90" fmla="*/ 105856 h 279369"/>
                <a:gd name="connsiteX91" fmla="*/ 290243 w 331753"/>
                <a:gd name="connsiteY91" fmla="*/ 142112 h 279369"/>
                <a:gd name="connsiteX92" fmla="*/ 250031 w 331753"/>
                <a:gd name="connsiteY92" fmla="*/ 182253 h 279369"/>
                <a:gd name="connsiteX93" fmla="*/ 253922 w 331753"/>
                <a:gd name="connsiteY93" fmla="*/ 186138 h 279369"/>
                <a:gd name="connsiteX94" fmla="*/ 253922 w 331753"/>
                <a:gd name="connsiteY94" fmla="*/ 213330 h 279369"/>
                <a:gd name="connsiteX95" fmla="*/ 194252 w 331753"/>
                <a:gd name="connsiteY95" fmla="*/ 272895 h 279369"/>
                <a:gd name="connsiteX96" fmla="*/ 181280 w 331753"/>
                <a:gd name="connsiteY96" fmla="*/ 279369 h 279369"/>
                <a:gd name="connsiteX97" fmla="*/ 169605 w 331753"/>
                <a:gd name="connsiteY97" fmla="*/ 274190 h 279369"/>
                <a:gd name="connsiteX98" fmla="*/ 163120 w 331753"/>
                <a:gd name="connsiteY98" fmla="*/ 269010 h 279369"/>
                <a:gd name="connsiteX99" fmla="*/ 159228 w 331753"/>
                <a:gd name="connsiteY99" fmla="*/ 271600 h 279369"/>
                <a:gd name="connsiteX100" fmla="*/ 146256 w 331753"/>
                <a:gd name="connsiteY100" fmla="*/ 276779 h 279369"/>
                <a:gd name="connsiteX101" fmla="*/ 133284 w 331753"/>
                <a:gd name="connsiteY101" fmla="*/ 271600 h 279369"/>
                <a:gd name="connsiteX102" fmla="*/ 73614 w 331753"/>
                <a:gd name="connsiteY102" fmla="*/ 212036 h 279369"/>
                <a:gd name="connsiteX103" fmla="*/ 68426 w 331753"/>
                <a:gd name="connsiteY103" fmla="*/ 199087 h 279369"/>
                <a:gd name="connsiteX104" fmla="*/ 73614 w 331753"/>
                <a:gd name="connsiteY104" fmla="*/ 186138 h 279369"/>
                <a:gd name="connsiteX105" fmla="*/ 74911 w 331753"/>
                <a:gd name="connsiteY105" fmla="*/ 183548 h 279369"/>
                <a:gd name="connsiteX106" fmla="*/ 76209 w 331753"/>
                <a:gd name="connsiteY106" fmla="*/ 182253 h 279369"/>
                <a:gd name="connsiteX107" fmla="*/ 42482 w 331753"/>
                <a:gd name="connsiteY107" fmla="*/ 148587 h 279369"/>
                <a:gd name="connsiteX108" fmla="*/ 42482 w 331753"/>
                <a:gd name="connsiteY108" fmla="*/ 147292 h 279369"/>
                <a:gd name="connsiteX109" fmla="*/ 4864 w 331753"/>
                <a:gd name="connsiteY109" fmla="*/ 111035 h 279369"/>
                <a:gd name="connsiteX110" fmla="*/ 4864 w 331753"/>
                <a:gd name="connsiteY110" fmla="*/ 83843 h 279369"/>
                <a:gd name="connsiteX111" fmla="*/ 77506 w 331753"/>
                <a:gd name="connsiteY111" fmla="*/ 10035 h 279369"/>
                <a:gd name="connsiteX112" fmla="*/ 106044 w 331753"/>
                <a:gd name="connsiteY112" fmla="*/ 10035 h 279369"/>
                <a:gd name="connsiteX113" fmla="*/ 142365 w 331753"/>
                <a:gd name="connsiteY113" fmla="*/ 46291 h 279369"/>
                <a:gd name="connsiteX114" fmla="*/ 163120 w 331753"/>
                <a:gd name="connsiteY114" fmla="*/ 67009 h 279369"/>
                <a:gd name="connsiteX115" fmla="*/ 189063 w 331753"/>
                <a:gd name="connsiteY115" fmla="*/ 41112 h 279369"/>
                <a:gd name="connsiteX116" fmla="*/ 225384 w 331753"/>
                <a:gd name="connsiteY116" fmla="*/ 4855 h 279369"/>
                <a:gd name="connsiteX117" fmla="*/ 239005 w 331753"/>
                <a:gd name="connsiteY117" fmla="*/ 0 h 2793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31753" h="279369">
                  <a:moveTo>
                    <a:pt x="101864" y="180944"/>
                  </a:moveTo>
                  <a:cubicBezTo>
                    <a:pt x="101864" y="180944"/>
                    <a:pt x="100574" y="180944"/>
                    <a:pt x="100574" y="182229"/>
                  </a:cubicBezTo>
                  <a:cubicBezTo>
                    <a:pt x="100574" y="182229"/>
                    <a:pt x="100574" y="182229"/>
                    <a:pt x="99284" y="182229"/>
                  </a:cubicBezTo>
                  <a:cubicBezTo>
                    <a:pt x="99284" y="182229"/>
                    <a:pt x="99284" y="182229"/>
                    <a:pt x="90255" y="191225"/>
                  </a:cubicBezTo>
                  <a:cubicBezTo>
                    <a:pt x="90255" y="191225"/>
                    <a:pt x="90255" y="191225"/>
                    <a:pt x="83806" y="197651"/>
                  </a:cubicBezTo>
                  <a:cubicBezTo>
                    <a:pt x="82516" y="198936"/>
                    <a:pt x="82516" y="200221"/>
                    <a:pt x="82516" y="200221"/>
                  </a:cubicBezTo>
                  <a:cubicBezTo>
                    <a:pt x="82516" y="200221"/>
                    <a:pt x="82516" y="201506"/>
                    <a:pt x="83806" y="202791"/>
                  </a:cubicBezTo>
                  <a:cubicBezTo>
                    <a:pt x="83806" y="202791"/>
                    <a:pt x="83806" y="202791"/>
                    <a:pt x="143139" y="261907"/>
                  </a:cubicBezTo>
                  <a:cubicBezTo>
                    <a:pt x="144428" y="261907"/>
                    <a:pt x="145718" y="261907"/>
                    <a:pt x="145718" y="261907"/>
                  </a:cubicBezTo>
                  <a:cubicBezTo>
                    <a:pt x="145718" y="261907"/>
                    <a:pt x="147008" y="261907"/>
                    <a:pt x="148298" y="261907"/>
                  </a:cubicBezTo>
                  <a:cubicBezTo>
                    <a:pt x="148298" y="261907"/>
                    <a:pt x="148298" y="261907"/>
                    <a:pt x="156037" y="252911"/>
                  </a:cubicBezTo>
                  <a:cubicBezTo>
                    <a:pt x="156037" y="252911"/>
                    <a:pt x="156037" y="252911"/>
                    <a:pt x="163776" y="245200"/>
                  </a:cubicBezTo>
                  <a:cubicBezTo>
                    <a:pt x="165066" y="245200"/>
                    <a:pt x="165066" y="242630"/>
                    <a:pt x="163776" y="241345"/>
                  </a:cubicBezTo>
                  <a:cubicBezTo>
                    <a:pt x="163776" y="241345"/>
                    <a:pt x="163776" y="241345"/>
                    <a:pt x="104443" y="182229"/>
                  </a:cubicBezTo>
                  <a:cubicBezTo>
                    <a:pt x="103153" y="180944"/>
                    <a:pt x="101864" y="180944"/>
                    <a:pt x="101864" y="180944"/>
                  </a:cubicBezTo>
                  <a:close/>
                  <a:moveTo>
                    <a:pt x="137384" y="63469"/>
                  </a:moveTo>
                  <a:cubicBezTo>
                    <a:pt x="137384" y="63469"/>
                    <a:pt x="137384" y="63469"/>
                    <a:pt x="58703" y="141513"/>
                  </a:cubicBezTo>
                  <a:cubicBezTo>
                    <a:pt x="58703" y="141513"/>
                    <a:pt x="58703" y="141513"/>
                    <a:pt x="87080" y="171430"/>
                  </a:cubicBezTo>
                  <a:cubicBezTo>
                    <a:pt x="87080" y="171430"/>
                    <a:pt x="87080" y="171430"/>
                    <a:pt x="88369" y="170129"/>
                  </a:cubicBezTo>
                  <a:cubicBezTo>
                    <a:pt x="90949" y="167527"/>
                    <a:pt x="93529" y="166227"/>
                    <a:pt x="94819" y="166227"/>
                  </a:cubicBezTo>
                  <a:cubicBezTo>
                    <a:pt x="94819" y="166227"/>
                    <a:pt x="94819" y="166227"/>
                    <a:pt x="96108" y="166227"/>
                  </a:cubicBezTo>
                  <a:cubicBezTo>
                    <a:pt x="96108" y="164926"/>
                    <a:pt x="97398" y="164926"/>
                    <a:pt x="98688" y="164926"/>
                  </a:cubicBezTo>
                  <a:cubicBezTo>
                    <a:pt x="98688" y="164926"/>
                    <a:pt x="98688" y="164926"/>
                    <a:pt x="102558" y="164926"/>
                  </a:cubicBezTo>
                  <a:cubicBezTo>
                    <a:pt x="102558" y="164926"/>
                    <a:pt x="103848" y="164926"/>
                    <a:pt x="105137" y="164926"/>
                  </a:cubicBezTo>
                  <a:cubicBezTo>
                    <a:pt x="105137" y="164926"/>
                    <a:pt x="105137" y="164926"/>
                    <a:pt x="106427" y="164926"/>
                  </a:cubicBezTo>
                  <a:cubicBezTo>
                    <a:pt x="106427" y="164926"/>
                    <a:pt x="107717" y="164926"/>
                    <a:pt x="107717" y="166227"/>
                  </a:cubicBezTo>
                  <a:cubicBezTo>
                    <a:pt x="109007" y="166227"/>
                    <a:pt x="109007" y="166227"/>
                    <a:pt x="109007" y="166227"/>
                  </a:cubicBezTo>
                  <a:cubicBezTo>
                    <a:pt x="110297" y="166227"/>
                    <a:pt x="110297" y="167527"/>
                    <a:pt x="111587" y="167527"/>
                  </a:cubicBezTo>
                  <a:cubicBezTo>
                    <a:pt x="111587" y="167527"/>
                    <a:pt x="111587" y="167527"/>
                    <a:pt x="112876" y="167527"/>
                  </a:cubicBezTo>
                  <a:cubicBezTo>
                    <a:pt x="114166" y="168828"/>
                    <a:pt x="114166" y="170129"/>
                    <a:pt x="115456" y="170129"/>
                  </a:cubicBezTo>
                  <a:cubicBezTo>
                    <a:pt x="115456" y="170129"/>
                    <a:pt x="115456" y="170129"/>
                    <a:pt x="174789" y="231263"/>
                  </a:cubicBezTo>
                  <a:cubicBezTo>
                    <a:pt x="179949" y="236466"/>
                    <a:pt x="181238" y="244270"/>
                    <a:pt x="179949" y="250774"/>
                  </a:cubicBezTo>
                  <a:cubicBezTo>
                    <a:pt x="178659" y="252075"/>
                    <a:pt x="178659" y="252075"/>
                    <a:pt x="178659" y="253376"/>
                  </a:cubicBezTo>
                  <a:cubicBezTo>
                    <a:pt x="178659" y="253376"/>
                    <a:pt x="178659" y="254676"/>
                    <a:pt x="177369" y="254676"/>
                  </a:cubicBezTo>
                  <a:cubicBezTo>
                    <a:pt x="177369" y="254676"/>
                    <a:pt x="177369" y="254676"/>
                    <a:pt x="176079" y="255977"/>
                  </a:cubicBezTo>
                  <a:cubicBezTo>
                    <a:pt x="176079" y="257278"/>
                    <a:pt x="176079" y="257278"/>
                    <a:pt x="174789" y="257278"/>
                  </a:cubicBezTo>
                  <a:cubicBezTo>
                    <a:pt x="174789" y="257278"/>
                    <a:pt x="174789" y="257278"/>
                    <a:pt x="173499" y="258578"/>
                  </a:cubicBezTo>
                  <a:cubicBezTo>
                    <a:pt x="173499" y="258578"/>
                    <a:pt x="173499" y="258578"/>
                    <a:pt x="179949" y="263781"/>
                  </a:cubicBezTo>
                  <a:cubicBezTo>
                    <a:pt x="179949" y="265082"/>
                    <a:pt x="179949" y="265082"/>
                    <a:pt x="179949" y="265082"/>
                  </a:cubicBezTo>
                  <a:cubicBezTo>
                    <a:pt x="181238" y="265082"/>
                    <a:pt x="181238" y="265082"/>
                    <a:pt x="182528" y="263781"/>
                  </a:cubicBezTo>
                  <a:cubicBezTo>
                    <a:pt x="182528" y="263781"/>
                    <a:pt x="182528" y="263781"/>
                    <a:pt x="241861" y="202647"/>
                  </a:cubicBezTo>
                  <a:cubicBezTo>
                    <a:pt x="244441" y="200046"/>
                    <a:pt x="243151" y="198745"/>
                    <a:pt x="241861" y="197444"/>
                  </a:cubicBezTo>
                  <a:cubicBezTo>
                    <a:pt x="241861" y="197444"/>
                    <a:pt x="241861" y="197444"/>
                    <a:pt x="177369" y="132408"/>
                  </a:cubicBezTo>
                  <a:cubicBezTo>
                    <a:pt x="177369" y="132408"/>
                    <a:pt x="177369" y="132408"/>
                    <a:pt x="150282" y="159723"/>
                  </a:cubicBezTo>
                  <a:cubicBezTo>
                    <a:pt x="148992" y="159723"/>
                    <a:pt x="147702" y="161024"/>
                    <a:pt x="147702" y="161024"/>
                  </a:cubicBezTo>
                  <a:cubicBezTo>
                    <a:pt x="147702" y="162324"/>
                    <a:pt x="146412" y="162324"/>
                    <a:pt x="146412" y="162324"/>
                  </a:cubicBezTo>
                  <a:cubicBezTo>
                    <a:pt x="146412" y="162324"/>
                    <a:pt x="145123" y="162324"/>
                    <a:pt x="143833" y="163625"/>
                  </a:cubicBezTo>
                  <a:cubicBezTo>
                    <a:pt x="142543" y="163625"/>
                    <a:pt x="142543" y="163625"/>
                    <a:pt x="141253" y="163625"/>
                  </a:cubicBezTo>
                  <a:cubicBezTo>
                    <a:pt x="139963" y="164926"/>
                    <a:pt x="138673" y="164926"/>
                    <a:pt x="138673" y="164926"/>
                  </a:cubicBezTo>
                  <a:cubicBezTo>
                    <a:pt x="134804" y="164926"/>
                    <a:pt x="132224" y="163625"/>
                    <a:pt x="129644" y="162324"/>
                  </a:cubicBezTo>
                  <a:cubicBezTo>
                    <a:pt x="128355" y="161024"/>
                    <a:pt x="128355" y="161024"/>
                    <a:pt x="127065" y="159723"/>
                  </a:cubicBezTo>
                  <a:cubicBezTo>
                    <a:pt x="127065" y="159723"/>
                    <a:pt x="127065" y="159723"/>
                    <a:pt x="111587" y="144114"/>
                  </a:cubicBezTo>
                  <a:cubicBezTo>
                    <a:pt x="102558" y="136310"/>
                    <a:pt x="105137" y="125904"/>
                    <a:pt x="111587" y="120701"/>
                  </a:cubicBezTo>
                  <a:cubicBezTo>
                    <a:pt x="111587" y="120701"/>
                    <a:pt x="111587" y="120701"/>
                    <a:pt x="152862" y="79078"/>
                  </a:cubicBezTo>
                  <a:cubicBezTo>
                    <a:pt x="152862" y="79078"/>
                    <a:pt x="152862" y="79078"/>
                    <a:pt x="137384" y="63469"/>
                  </a:cubicBezTo>
                  <a:close/>
                  <a:moveTo>
                    <a:pt x="195676" y="58706"/>
                  </a:moveTo>
                  <a:cubicBezTo>
                    <a:pt x="195676" y="58706"/>
                    <a:pt x="195676" y="58706"/>
                    <a:pt x="122203" y="131257"/>
                  </a:cubicBezTo>
                  <a:cubicBezTo>
                    <a:pt x="122203" y="132553"/>
                    <a:pt x="122203" y="132553"/>
                    <a:pt x="122203" y="132553"/>
                  </a:cubicBezTo>
                  <a:cubicBezTo>
                    <a:pt x="122203" y="132553"/>
                    <a:pt x="122203" y="132553"/>
                    <a:pt x="138960" y="149395"/>
                  </a:cubicBezTo>
                  <a:cubicBezTo>
                    <a:pt x="138960" y="149395"/>
                    <a:pt x="138960" y="149395"/>
                    <a:pt x="140249" y="148099"/>
                  </a:cubicBezTo>
                  <a:cubicBezTo>
                    <a:pt x="140249" y="148099"/>
                    <a:pt x="140249" y="148099"/>
                    <a:pt x="172474" y="115710"/>
                  </a:cubicBezTo>
                  <a:cubicBezTo>
                    <a:pt x="172474" y="115710"/>
                    <a:pt x="172474" y="115710"/>
                    <a:pt x="184075" y="104050"/>
                  </a:cubicBezTo>
                  <a:cubicBezTo>
                    <a:pt x="187942" y="100164"/>
                    <a:pt x="193098" y="100164"/>
                    <a:pt x="195676" y="104050"/>
                  </a:cubicBezTo>
                  <a:cubicBezTo>
                    <a:pt x="196965" y="105346"/>
                    <a:pt x="198254" y="106641"/>
                    <a:pt x="198254" y="109233"/>
                  </a:cubicBezTo>
                  <a:cubicBezTo>
                    <a:pt x="198254" y="110528"/>
                    <a:pt x="196965" y="113119"/>
                    <a:pt x="195676" y="114415"/>
                  </a:cubicBezTo>
                  <a:cubicBezTo>
                    <a:pt x="195676" y="114415"/>
                    <a:pt x="195676" y="114415"/>
                    <a:pt x="187942" y="120893"/>
                  </a:cubicBezTo>
                  <a:cubicBezTo>
                    <a:pt x="187942" y="120893"/>
                    <a:pt x="187942" y="120893"/>
                    <a:pt x="238213" y="171419"/>
                  </a:cubicBezTo>
                  <a:lnTo>
                    <a:pt x="273016" y="136439"/>
                  </a:lnTo>
                  <a:cubicBezTo>
                    <a:pt x="273016" y="136439"/>
                    <a:pt x="273016" y="136439"/>
                    <a:pt x="195676" y="58706"/>
                  </a:cubicBezTo>
                  <a:close/>
                  <a:moveTo>
                    <a:pt x="93282" y="19019"/>
                  </a:moveTo>
                  <a:cubicBezTo>
                    <a:pt x="91986" y="19019"/>
                    <a:pt x="90690" y="20330"/>
                    <a:pt x="89395" y="20330"/>
                  </a:cubicBezTo>
                  <a:cubicBezTo>
                    <a:pt x="89395" y="20330"/>
                    <a:pt x="89395" y="20330"/>
                    <a:pt x="16844" y="95035"/>
                  </a:cubicBezTo>
                  <a:cubicBezTo>
                    <a:pt x="14253" y="96345"/>
                    <a:pt x="14253" y="98967"/>
                    <a:pt x="15548" y="100277"/>
                  </a:cubicBezTo>
                  <a:cubicBezTo>
                    <a:pt x="15548" y="100277"/>
                    <a:pt x="15548" y="100277"/>
                    <a:pt x="46642" y="131732"/>
                  </a:cubicBezTo>
                  <a:cubicBezTo>
                    <a:pt x="46642" y="131732"/>
                    <a:pt x="46642" y="131732"/>
                    <a:pt x="126966" y="51784"/>
                  </a:cubicBezTo>
                  <a:cubicBezTo>
                    <a:pt x="126966" y="51784"/>
                    <a:pt x="126966" y="51784"/>
                    <a:pt x="95873" y="20330"/>
                  </a:cubicBezTo>
                  <a:cubicBezTo>
                    <a:pt x="94577" y="20330"/>
                    <a:pt x="94577" y="19019"/>
                    <a:pt x="93282" y="19019"/>
                  </a:cubicBezTo>
                  <a:close/>
                  <a:moveTo>
                    <a:pt x="239847" y="15844"/>
                  </a:moveTo>
                  <a:cubicBezTo>
                    <a:pt x="238558" y="15844"/>
                    <a:pt x="237270" y="15844"/>
                    <a:pt x="237270" y="17133"/>
                  </a:cubicBezTo>
                  <a:cubicBezTo>
                    <a:pt x="237270" y="17133"/>
                    <a:pt x="237270" y="17133"/>
                    <a:pt x="206341" y="46772"/>
                  </a:cubicBezTo>
                  <a:cubicBezTo>
                    <a:pt x="206341" y="46772"/>
                    <a:pt x="206341" y="46772"/>
                    <a:pt x="283662" y="125382"/>
                  </a:cubicBezTo>
                  <a:cubicBezTo>
                    <a:pt x="283662" y="125382"/>
                    <a:pt x="283662" y="125382"/>
                    <a:pt x="314590" y="94454"/>
                  </a:cubicBezTo>
                  <a:cubicBezTo>
                    <a:pt x="315879" y="94454"/>
                    <a:pt x="315879" y="93165"/>
                    <a:pt x="315879" y="93165"/>
                  </a:cubicBezTo>
                  <a:cubicBezTo>
                    <a:pt x="315879" y="91876"/>
                    <a:pt x="315879" y="90588"/>
                    <a:pt x="314590" y="90588"/>
                  </a:cubicBezTo>
                  <a:cubicBezTo>
                    <a:pt x="314590" y="90588"/>
                    <a:pt x="314590" y="90588"/>
                    <a:pt x="241136" y="17133"/>
                  </a:cubicBezTo>
                  <a:cubicBezTo>
                    <a:pt x="241136" y="15844"/>
                    <a:pt x="239847" y="15844"/>
                    <a:pt x="239847" y="15844"/>
                  </a:cubicBezTo>
                  <a:close/>
                  <a:moveTo>
                    <a:pt x="239005" y="0"/>
                  </a:moveTo>
                  <a:cubicBezTo>
                    <a:pt x="243869" y="0"/>
                    <a:pt x="248734" y="1618"/>
                    <a:pt x="252625" y="4855"/>
                  </a:cubicBezTo>
                  <a:cubicBezTo>
                    <a:pt x="252625" y="4855"/>
                    <a:pt x="252625" y="4855"/>
                    <a:pt x="325267" y="78663"/>
                  </a:cubicBezTo>
                  <a:cubicBezTo>
                    <a:pt x="329159" y="82548"/>
                    <a:pt x="331753" y="87727"/>
                    <a:pt x="331753" y="91612"/>
                  </a:cubicBezTo>
                  <a:cubicBezTo>
                    <a:pt x="331753" y="96792"/>
                    <a:pt x="329159" y="101971"/>
                    <a:pt x="326564" y="105856"/>
                  </a:cubicBezTo>
                  <a:cubicBezTo>
                    <a:pt x="326564" y="105856"/>
                    <a:pt x="326564" y="105856"/>
                    <a:pt x="290243" y="142112"/>
                  </a:cubicBezTo>
                  <a:cubicBezTo>
                    <a:pt x="290243" y="142112"/>
                    <a:pt x="290243" y="142112"/>
                    <a:pt x="250031" y="182253"/>
                  </a:cubicBezTo>
                  <a:cubicBezTo>
                    <a:pt x="250031" y="182253"/>
                    <a:pt x="250031" y="182253"/>
                    <a:pt x="253922" y="186138"/>
                  </a:cubicBezTo>
                  <a:cubicBezTo>
                    <a:pt x="260408" y="192612"/>
                    <a:pt x="263003" y="202971"/>
                    <a:pt x="253922" y="213330"/>
                  </a:cubicBezTo>
                  <a:cubicBezTo>
                    <a:pt x="253922" y="213330"/>
                    <a:pt x="253922" y="213330"/>
                    <a:pt x="194252" y="272895"/>
                  </a:cubicBezTo>
                  <a:cubicBezTo>
                    <a:pt x="189063" y="278074"/>
                    <a:pt x="183874" y="279369"/>
                    <a:pt x="181280" y="279369"/>
                  </a:cubicBezTo>
                  <a:cubicBezTo>
                    <a:pt x="176091" y="279369"/>
                    <a:pt x="170903" y="276779"/>
                    <a:pt x="169605" y="274190"/>
                  </a:cubicBezTo>
                  <a:cubicBezTo>
                    <a:pt x="169605" y="274190"/>
                    <a:pt x="169605" y="274190"/>
                    <a:pt x="163120" y="269010"/>
                  </a:cubicBezTo>
                  <a:cubicBezTo>
                    <a:pt x="163120" y="269010"/>
                    <a:pt x="163120" y="269010"/>
                    <a:pt x="159228" y="271600"/>
                  </a:cubicBezTo>
                  <a:cubicBezTo>
                    <a:pt x="156634" y="275484"/>
                    <a:pt x="151445" y="276779"/>
                    <a:pt x="146256" y="276779"/>
                  </a:cubicBezTo>
                  <a:cubicBezTo>
                    <a:pt x="142365" y="276779"/>
                    <a:pt x="137176" y="275484"/>
                    <a:pt x="133284" y="271600"/>
                  </a:cubicBezTo>
                  <a:cubicBezTo>
                    <a:pt x="133284" y="271600"/>
                    <a:pt x="133284" y="271600"/>
                    <a:pt x="73614" y="212036"/>
                  </a:cubicBezTo>
                  <a:cubicBezTo>
                    <a:pt x="71020" y="208151"/>
                    <a:pt x="68426" y="204266"/>
                    <a:pt x="68426" y="199087"/>
                  </a:cubicBezTo>
                  <a:cubicBezTo>
                    <a:pt x="68426" y="193907"/>
                    <a:pt x="71020" y="188728"/>
                    <a:pt x="73614" y="186138"/>
                  </a:cubicBezTo>
                  <a:cubicBezTo>
                    <a:pt x="73614" y="184843"/>
                    <a:pt x="74911" y="184843"/>
                    <a:pt x="74911" y="183548"/>
                  </a:cubicBezTo>
                  <a:cubicBezTo>
                    <a:pt x="74911" y="183548"/>
                    <a:pt x="74911" y="183548"/>
                    <a:pt x="76209" y="182253"/>
                  </a:cubicBezTo>
                  <a:cubicBezTo>
                    <a:pt x="76209" y="182253"/>
                    <a:pt x="76209" y="182253"/>
                    <a:pt x="42482" y="148587"/>
                  </a:cubicBezTo>
                  <a:cubicBezTo>
                    <a:pt x="42482" y="148587"/>
                    <a:pt x="42482" y="148587"/>
                    <a:pt x="42482" y="147292"/>
                  </a:cubicBezTo>
                  <a:cubicBezTo>
                    <a:pt x="42482" y="147292"/>
                    <a:pt x="42482" y="147292"/>
                    <a:pt x="4864" y="111035"/>
                  </a:cubicBezTo>
                  <a:cubicBezTo>
                    <a:pt x="-1622" y="103266"/>
                    <a:pt x="-1622" y="90317"/>
                    <a:pt x="4864" y="83843"/>
                  </a:cubicBezTo>
                  <a:cubicBezTo>
                    <a:pt x="4864" y="83843"/>
                    <a:pt x="4864" y="83843"/>
                    <a:pt x="77506" y="10035"/>
                  </a:cubicBezTo>
                  <a:cubicBezTo>
                    <a:pt x="85289" y="2266"/>
                    <a:pt x="98261" y="2266"/>
                    <a:pt x="106044" y="10035"/>
                  </a:cubicBezTo>
                  <a:cubicBezTo>
                    <a:pt x="106044" y="10035"/>
                    <a:pt x="106044" y="10035"/>
                    <a:pt x="142365" y="46291"/>
                  </a:cubicBezTo>
                  <a:cubicBezTo>
                    <a:pt x="142365" y="46291"/>
                    <a:pt x="142365" y="46291"/>
                    <a:pt x="163120" y="67009"/>
                  </a:cubicBezTo>
                  <a:cubicBezTo>
                    <a:pt x="163120" y="67009"/>
                    <a:pt x="163120" y="67009"/>
                    <a:pt x="189063" y="41112"/>
                  </a:cubicBezTo>
                  <a:cubicBezTo>
                    <a:pt x="189063" y="41112"/>
                    <a:pt x="189063" y="41112"/>
                    <a:pt x="225384" y="4855"/>
                  </a:cubicBezTo>
                  <a:cubicBezTo>
                    <a:pt x="229276" y="1618"/>
                    <a:pt x="234140" y="0"/>
                    <a:pt x="239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2919086" y="3377272"/>
              <a:ext cx="1376285" cy="631792"/>
              <a:chOff x="5122025" y="889111"/>
              <a:chExt cx="2020976" cy="927741"/>
            </a:xfrm>
          </p:grpSpPr>
          <p:sp>
            <p:nvSpPr>
              <p:cNvPr id="43" name="文本框 46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smtClean="0"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000" smtClean="0">
                    <a:cs typeface="+mn-ea"/>
                    <a:sym typeface="+mn-lt"/>
                  </a:rPr>
                  <a:t>……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843375" y="1749872"/>
            <a:ext cx="1376285" cy="1974005"/>
            <a:chOff x="4854264" y="2035059"/>
            <a:chExt cx="1376285" cy="1974005"/>
          </a:xfrm>
        </p:grpSpPr>
        <p:sp>
          <p:nvSpPr>
            <p:cNvPr id="6" name="星形: 七角 5"/>
            <p:cNvSpPr/>
            <p:nvPr/>
          </p:nvSpPr>
          <p:spPr>
            <a:xfrm>
              <a:off x="5000427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5361256" y="2417966"/>
              <a:ext cx="362302" cy="306171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54264" y="3377272"/>
              <a:ext cx="1376285" cy="631792"/>
              <a:chOff x="5122025" y="889111"/>
              <a:chExt cx="2020976" cy="927741"/>
            </a:xfrm>
          </p:grpSpPr>
          <p:sp>
            <p:nvSpPr>
              <p:cNvPr id="21" name="文本框 44"/>
              <p:cNvSpPr txBox="1"/>
              <p:nvPr/>
            </p:nvSpPr>
            <p:spPr>
              <a:xfrm>
                <a:off x="5122026" y="1190205"/>
                <a:ext cx="2020975" cy="6266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smtClean="0"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000" smtClean="0">
                    <a:cs typeface="+mn-ea"/>
                    <a:sym typeface="+mn-lt"/>
                  </a:rPr>
                  <a:t>……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22025" y="889111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3487501" y="1487251"/>
            <a:ext cx="2168998" cy="2168998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409890" y="1364780"/>
            <a:ext cx="2373726" cy="2373725"/>
            <a:chOff x="3409890" y="1364780"/>
            <a:chExt cx="2373726" cy="2373725"/>
          </a:xfrm>
        </p:grpSpPr>
        <p:sp>
          <p:nvSpPr>
            <p:cNvPr id="4" name="Freeform: Shape 2"/>
            <p:cNvSpPr/>
            <p:nvPr/>
          </p:nvSpPr>
          <p:spPr bwMode="auto">
            <a:xfrm rot="18900000">
              <a:off x="4960656" y="2915545"/>
              <a:ext cx="822960" cy="822960"/>
            </a:xfrm>
            <a:custGeom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Oval 3"/>
            <p:cNvSpPr/>
            <p:nvPr/>
          </p:nvSpPr>
          <p:spPr bwMode="auto">
            <a:xfrm rot="18900000">
              <a:off x="4960656" y="1364780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Oval 4"/>
            <p:cNvSpPr/>
            <p:nvPr/>
          </p:nvSpPr>
          <p:spPr bwMode="auto">
            <a:xfrm rot="18900000">
              <a:off x="3409890" y="2915545"/>
              <a:ext cx="822960" cy="8229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Oval 5"/>
            <p:cNvSpPr/>
            <p:nvPr/>
          </p:nvSpPr>
          <p:spPr bwMode="auto">
            <a:xfrm rot="18900000">
              <a:off x="3409890" y="1364780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Oval 6"/>
            <p:cNvSpPr/>
            <p:nvPr/>
          </p:nvSpPr>
          <p:spPr>
            <a:xfrm rot="18900000">
              <a:off x="4466991" y="2421880"/>
              <a:ext cx="259525" cy="259525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9" name="Straight Connector 7"/>
            <p:cNvCxnSpPr>
              <a:stCxn id="8" idx="6"/>
              <a:endCxn id="5" idx="2"/>
            </p:cNvCxnSpPr>
            <p:nvPr/>
          </p:nvCxnSpPr>
          <p:spPr>
            <a:xfrm flipV="1">
              <a:off x="4688510" y="2067220"/>
              <a:ext cx="392666" cy="392667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>
              <a:stCxn id="8" idx="4"/>
              <a:endCxn id="4" idx="1"/>
            </p:cNvCxnSpPr>
            <p:nvPr/>
          </p:nvCxnSpPr>
          <p:spPr>
            <a:xfrm>
              <a:off x="4688510" y="2643398"/>
              <a:ext cx="411671" cy="387581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>
              <a:stCxn id="8" idx="2"/>
              <a:endCxn id="6" idx="6"/>
            </p:cNvCxnSpPr>
            <p:nvPr/>
          </p:nvCxnSpPr>
          <p:spPr>
            <a:xfrm flipH="1">
              <a:off x="4112331" y="2643399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>
              <a:stCxn id="8" idx="0"/>
              <a:endCxn id="7" idx="4"/>
            </p:cNvCxnSpPr>
            <p:nvPr/>
          </p:nvCxnSpPr>
          <p:spPr>
            <a:xfrm flipH="1" flipV="1">
              <a:off x="4112331" y="2067220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1"/>
            <p:cNvSpPr/>
            <p:nvPr/>
          </p:nvSpPr>
          <p:spPr bwMode="auto">
            <a:xfrm>
              <a:off x="5211267" y="1616984"/>
              <a:ext cx="321738" cy="318553"/>
            </a:xfrm>
            <a:custGeom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2"/>
            <p:cNvSpPr/>
            <p:nvPr/>
          </p:nvSpPr>
          <p:spPr bwMode="auto">
            <a:xfrm>
              <a:off x="3689967" y="1615391"/>
              <a:ext cx="262806" cy="321738"/>
            </a:xfrm>
            <a:custGeom>
              <a:gdLst>
                <a:gd name="T0" fmla="*/ 48 w 144"/>
                <a:gd name="T1" fmla="*/ 0 h 176"/>
                <a:gd name="T2" fmla="*/ 32 w 144"/>
                <a:gd name="T3" fmla="*/ 20 h 176"/>
                <a:gd name="T4" fmla="*/ 40 w 144"/>
                <a:gd name="T5" fmla="*/ 20 h 176"/>
                <a:gd name="T6" fmla="*/ 48 w 144"/>
                <a:gd name="T7" fmla="*/ 8 h 176"/>
                <a:gd name="T8" fmla="*/ 136 w 144"/>
                <a:gd name="T9" fmla="*/ 16 h 176"/>
                <a:gd name="T10" fmla="*/ 128 w 144"/>
                <a:gd name="T11" fmla="*/ 136 h 176"/>
                <a:gd name="T12" fmla="*/ 120 w 144"/>
                <a:gd name="T13" fmla="*/ 140 h 176"/>
                <a:gd name="T14" fmla="*/ 128 w 144"/>
                <a:gd name="T15" fmla="*/ 144 h 176"/>
                <a:gd name="T16" fmla="*/ 144 w 144"/>
                <a:gd name="T17" fmla="*/ 16 h 176"/>
                <a:gd name="T18" fmla="*/ 44 w 144"/>
                <a:gd name="T19" fmla="*/ 128 h 176"/>
                <a:gd name="T20" fmla="*/ 24 w 144"/>
                <a:gd name="T21" fmla="*/ 132 h 176"/>
                <a:gd name="T22" fmla="*/ 44 w 144"/>
                <a:gd name="T23" fmla="*/ 136 h 176"/>
                <a:gd name="T24" fmla="*/ 44 w 144"/>
                <a:gd name="T25" fmla="*/ 128 h 176"/>
                <a:gd name="T26" fmla="*/ 28 w 144"/>
                <a:gd name="T27" fmla="*/ 144 h 176"/>
                <a:gd name="T28" fmla="*/ 28 w 144"/>
                <a:gd name="T29" fmla="*/ 152 h 176"/>
                <a:gd name="T30" fmla="*/ 40 w 144"/>
                <a:gd name="T31" fmla="*/ 148 h 176"/>
                <a:gd name="T32" fmla="*/ 96 w 144"/>
                <a:gd name="T33" fmla="*/ 32 h 176"/>
                <a:gd name="T34" fmla="*/ 0 w 144"/>
                <a:gd name="T35" fmla="*/ 48 h 176"/>
                <a:gd name="T36" fmla="*/ 16 w 144"/>
                <a:gd name="T37" fmla="*/ 176 h 176"/>
                <a:gd name="T38" fmla="*/ 112 w 144"/>
                <a:gd name="T39" fmla="*/ 160 h 176"/>
                <a:gd name="T40" fmla="*/ 96 w 144"/>
                <a:gd name="T41" fmla="*/ 32 h 176"/>
                <a:gd name="T42" fmla="*/ 96 w 144"/>
                <a:gd name="T43" fmla="*/ 168 h 176"/>
                <a:gd name="T44" fmla="*/ 8 w 144"/>
                <a:gd name="T45" fmla="*/ 160 h 176"/>
                <a:gd name="T46" fmla="*/ 45 w 144"/>
                <a:gd name="T47" fmla="*/ 72 h 176"/>
                <a:gd name="T48" fmla="*/ 67 w 144"/>
                <a:gd name="T49" fmla="*/ 72 h 176"/>
                <a:gd name="T50" fmla="*/ 104 w 144"/>
                <a:gd name="T51" fmla="*/ 160 h 176"/>
                <a:gd name="T52" fmla="*/ 56 w 144"/>
                <a:gd name="T53" fmla="*/ 64 h 176"/>
                <a:gd name="T54" fmla="*/ 56 w 144"/>
                <a:gd name="T55" fmla="*/ 72 h 176"/>
                <a:gd name="T56" fmla="*/ 104 w 144"/>
                <a:gd name="T57" fmla="*/ 50 h 176"/>
                <a:gd name="T58" fmla="*/ 56 w 144"/>
                <a:gd name="T59" fmla="*/ 56 h 176"/>
                <a:gd name="T60" fmla="*/ 8 w 144"/>
                <a:gd name="T61" fmla="*/ 50 h 176"/>
                <a:gd name="T62" fmla="*/ 16 w 144"/>
                <a:gd name="T63" fmla="*/ 40 h 176"/>
                <a:gd name="T64" fmla="*/ 104 w 144"/>
                <a:gd name="T65" fmla="*/ 48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9" y="0"/>
                    <a:pt x="32" y="7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6" y="132"/>
                    <a:pt x="132" y="136"/>
                    <a:pt x="128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2" y="136"/>
                    <a:pt x="120" y="138"/>
                    <a:pt x="120" y="140"/>
                  </a:cubicBezTo>
                  <a:cubicBezTo>
                    <a:pt x="120" y="142"/>
                    <a:pt x="122" y="144"/>
                    <a:pt x="124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moveTo>
                    <a:pt x="44" y="128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30"/>
                    <a:pt x="24" y="132"/>
                  </a:cubicBezTo>
                  <a:cubicBezTo>
                    <a:pt x="24" y="134"/>
                    <a:pt x="26" y="136"/>
                    <a:pt x="28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6" y="136"/>
                    <a:pt x="48" y="134"/>
                    <a:pt x="48" y="132"/>
                  </a:cubicBezTo>
                  <a:cubicBezTo>
                    <a:pt x="48" y="130"/>
                    <a:pt x="46" y="128"/>
                    <a:pt x="44" y="128"/>
                  </a:cubicBezTo>
                  <a:moveTo>
                    <a:pt x="36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2"/>
                    <a:pt x="40" y="150"/>
                    <a:pt x="40" y="148"/>
                  </a:cubicBezTo>
                  <a:cubicBezTo>
                    <a:pt x="40" y="146"/>
                    <a:pt x="38" y="144"/>
                    <a:pt x="36" y="144"/>
                  </a:cubicBezTo>
                  <a:moveTo>
                    <a:pt x="9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5" y="176"/>
                    <a:pt x="112" y="169"/>
                    <a:pt x="112" y="160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39"/>
                    <a:pt x="105" y="32"/>
                    <a:pt x="96" y="32"/>
                  </a:cubicBezTo>
                  <a:moveTo>
                    <a:pt x="104" y="160"/>
                  </a:moveTo>
                  <a:cubicBezTo>
                    <a:pt x="104" y="164"/>
                    <a:pt x="100" y="168"/>
                    <a:pt x="9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8" y="67"/>
                    <a:pt x="29" y="71"/>
                    <a:pt x="45" y="72"/>
                  </a:cubicBezTo>
                  <a:cubicBezTo>
                    <a:pt x="46" y="76"/>
                    <a:pt x="51" y="80"/>
                    <a:pt x="56" y="80"/>
                  </a:cubicBezTo>
                  <a:cubicBezTo>
                    <a:pt x="61" y="80"/>
                    <a:pt x="66" y="76"/>
                    <a:pt x="67" y="72"/>
                  </a:cubicBezTo>
                  <a:cubicBezTo>
                    <a:pt x="83" y="71"/>
                    <a:pt x="94" y="67"/>
                    <a:pt x="104" y="60"/>
                  </a:cubicBezTo>
                  <a:lnTo>
                    <a:pt x="104" y="160"/>
                  </a:lnTo>
                  <a:close/>
                  <a:moveTo>
                    <a:pt x="52" y="68"/>
                  </a:moveTo>
                  <a:cubicBezTo>
                    <a:pt x="52" y="66"/>
                    <a:pt x="54" y="64"/>
                    <a:pt x="56" y="64"/>
                  </a:cubicBezTo>
                  <a:cubicBezTo>
                    <a:pt x="58" y="64"/>
                    <a:pt x="60" y="66"/>
                    <a:pt x="60" y="68"/>
                  </a:cubicBezTo>
                  <a:cubicBezTo>
                    <a:pt x="60" y="70"/>
                    <a:pt x="58" y="72"/>
                    <a:pt x="56" y="72"/>
                  </a:cubicBezTo>
                  <a:cubicBezTo>
                    <a:pt x="54" y="72"/>
                    <a:pt x="52" y="70"/>
                    <a:pt x="52" y="68"/>
                  </a:cubicBezTo>
                  <a:moveTo>
                    <a:pt x="104" y="50"/>
                  </a:moveTo>
                  <a:cubicBezTo>
                    <a:pt x="96" y="58"/>
                    <a:pt x="85" y="62"/>
                    <a:pt x="67" y="64"/>
                  </a:cubicBezTo>
                  <a:cubicBezTo>
                    <a:pt x="65" y="59"/>
                    <a:pt x="61" y="56"/>
                    <a:pt x="56" y="56"/>
                  </a:cubicBezTo>
                  <a:cubicBezTo>
                    <a:pt x="51" y="56"/>
                    <a:pt x="47" y="59"/>
                    <a:pt x="45" y="64"/>
                  </a:cubicBezTo>
                  <a:cubicBezTo>
                    <a:pt x="27" y="62"/>
                    <a:pt x="16" y="58"/>
                    <a:pt x="8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44"/>
                    <a:pt x="104" y="48"/>
                  </a:cubicBezTo>
                  <a:lnTo>
                    <a:pt x="104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3"/>
            <p:cNvSpPr/>
            <p:nvPr/>
          </p:nvSpPr>
          <p:spPr bwMode="auto">
            <a:xfrm>
              <a:off x="3660501" y="3195622"/>
              <a:ext cx="321738" cy="262806"/>
            </a:xfrm>
            <a:custGeom>
              <a:gdLst>
                <a:gd name="T0" fmla="*/ 116 w 176"/>
                <a:gd name="T1" fmla="*/ 32 h 144"/>
                <a:gd name="T2" fmla="*/ 116 w 176"/>
                <a:gd name="T3" fmla="*/ 24 h 144"/>
                <a:gd name="T4" fmla="*/ 80 w 176"/>
                <a:gd name="T5" fmla="*/ 28 h 144"/>
                <a:gd name="T6" fmla="*/ 132 w 176"/>
                <a:gd name="T7" fmla="*/ 32 h 144"/>
                <a:gd name="T8" fmla="*/ 132 w 176"/>
                <a:gd name="T9" fmla="*/ 24 h 144"/>
                <a:gd name="T10" fmla="*/ 132 w 176"/>
                <a:gd name="T11" fmla="*/ 32 h 144"/>
                <a:gd name="T12" fmla="*/ 152 w 176"/>
                <a:gd name="T13" fmla="*/ 28 h 144"/>
                <a:gd name="T14" fmla="*/ 144 w 176"/>
                <a:gd name="T15" fmla="*/ 28 h 144"/>
                <a:gd name="T16" fmla="*/ 148 w 176"/>
                <a:gd name="T17" fmla="*/ 64 h 144"/>
                <a:gd name="T18" fmla="*/ 112 w 176"/>
                <a:gd name="T19" fmla="*/ 68 h 144"/>
                <a:gd name="T20" fmla="*/ 148 w 176"/>
                <a:gd name="T21" fmla="*/ 72 h 144"/>
                <a:gd name="T22" fmla="*/ 148 w 176"/>
                <a:gd name="T23" fmla="*/ 64 h 144"/>
                <a:gd name="T24" fmla="*/ 116 w 176"/>
                <a:gd name="T25" fmla="*/ 80 h 144"/>
                <a:gd name="T26" fmla="*/ 116 w 176"/>
                <a:gd name="T27" fmla="*/ 88 h 144"/>
                <a:gd name="T28" fmla="*/ 152 w 176"/>
                <a:gd name="T29" fmla="*/ 84 h 144"/>
                <a:gd name="T30" fmla="*/ 148 w 176"/>
                <a:gd name="T31" fmla="*/ 48 h 144"/>
                <a:gd name="T32" fmla="*/ 112 w 176"/>
                <a:gd name="T33" fmla="*/ 52 h 144"/>
                <a:gd name="T34" fmla="*/ 148 w 176"/>
                <a:gd name="T35" fmla="*/ 56 h 144"/>
                <a:gd name="T36" fmla="*/ 148 w 176"/>
                <a:gd name="T37" fmla="*/ 48 h 144"/>
                <a:gd name="T38" fmla="*/ 72 w 176"/>
                <a:gd name="T39" fmla="*/ 28 h 144"/>
                <a:gd name="T40" fmla="*/ 64 w 176"/>
                <a:gd name="T41" fmla="*/ 28 h 144"/>
                <a:gd name="T42" fmla="*/ 52 w 176"/>
                <a:gd name="T43" fmla="*/ 104 h 144"/>
                <a:gd name="T44" fmla="*/ 152 w 176"/>
                <a:gd name="T45" fmla="*/ 100 h 144"/>
                <a:gd name="T46" fmla="*/ 52 w 176"/>
                <a:gd name="T47" fmla="*/ 96 h 144"/>
                <a:gd name="T48" fmla="*/ 52 w 176"/>
                <a:gd name="T49" fmla="*/ 104 h 144"/>
                <a:gd name="T50" fmla="*/ 148 w 176"/>
                <a:gd name="T51" fmla="*/ 120 h 144"/>
                <a:gd name="T52" fmla="*/ 148 w 176"/>
                <a:gd name="T53" fmla="*/ 112 h 144"/>
                <a:gd name="T54" fmla="*/ 48 w 176"/>
                <a:gd name="T55" fmla="*/ 116 h 144"/>
                <a:gd name="T56" fmla="*/ 168 w 176"/>
                <a:gd name="T57" fmla="*/ 0 h 144"/>
                <a:gd name="T58" fmla="*/ 24 w 176"/>
                <a:gd name="T59" fmla="*/ 8 h 144"/>
                <a:gd name="T60" fmla="*/ 8 w 176"/>
                <a:gd name="T61" fmla="*/ 24 h 144"/>
                <a:gd name="T62" fmla="*/ 0 w 176"/>
                <a:gd name="T63" fmla="*/ 120 h 144"/>
                <a:gd name="T64" fmla="*/ 168 w 176"/>
                <a:gd name="T65" fmla="*/ 144 h 144"/>
                <a:gd name="T66" fmla="*/ 176 w 176"/>
                <a:gd name="T67" fmla="*/ 8 h 144"/>
                <a:gd name="T68" fmla="*/ 168 w 176"/>
                <a:gd name="T69" fmla="*/ 136 h 144"/>
                <a:gd name="T70" fmla="*/ 8 w 176"/>
                <a:gd name="T71" fmla="*/ 120 h 144"/>
                <a:gd name="T72" fmla="*/ 24 w 176"/>
                <a:gd name="T73" fmla="*/ 32 h 144"/>
                <a:gd name="T74" fmla="*/ 28 w 176"/>
                <a:gd name="T75" fmla="*/ 120 h 144"/>
                <a:gd name="T76" fmla="*/ 32 w 176"/>
                <a:gd name="T77" fmla="*/ 8 h 144"/>
                <a:gd name="T78" fmla="*/ 168 w 176"/>
                <a:gd name="T79" fmla="*/ 136 h 144"/>
                <a:gd name="T80" fmla="*/ 56 w 176"/>
                <a:gd name="T81" fmla="*/ 28 h 144"/>
                <a:gd name="T82" fmla="*/ 48 w 176"/>
                <a:gd name="T83" fmla="*/ 28 h 144"/>
                <a:gd name="T84" fmla="*/ 52 w 176"/>
                <a:gd name="T85" fmla="*/ 88 h 144"/>
                <a:gd name="T86" fmla="*/ 96 w 176"/>
                <a:gd name="T87" fmla="*/ 84 h 144"/>
                <a:gd name="T88" fmla="*/ 92 w 176"/>
                <a:gd name="T89" fmla="*/ 48 h 144"/>
                <a:gd name="T90" fmla="*/ 48 w 176"/>
                <a:gd name="T91" fmla="*/ 52 h 144"/>
                <a:gd name="T92" fmla="*/ 52 w 176"/>
                <a:gd name="T93" fmla="*/ 88 h 144"/>
                <a:gd name="T94" fmla="*/ 88 w 176"/>
                <a:gd name="T95" fmla="*/ 56 h 144"/>
                <a:gd name="T96" fmla="*/ 56 w 176"/>
                <a:gd name="T97" fmla="*/ 80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44">
                  <a:moveTo>
                    <a:pt x="8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0" y="26"/>
                    <a:pt x="80" y="28"/>
                  </a:cubicBezTo>
                  <a:cubicBezTo>
                    <a:pt x="80" y="30"/>
                    <a:pt x="82" y="32"/>
                    <a:pt x="84" y="32"/>
                  </a:cubicBezTo>
                  <a:moveTo>
                    <a:pt x="132" y="32"/>
                  </a:moveTo>
                  <a:cubicBezTo>
                    <a:pt x="134" y="32"/>
                    <a:pt x="136" y="30"/>
                    <a:pt x="136" y="28"/>
                  </a:cubicBezTo>
                  <a:cubicBezTo>
                    <a:pt x="136" y="26"/>
                    <a:pt x="134" y="24"/>
                    <a:pt x="132" y="24"/>
                  </a:cubicBezTo>
                  <a:cubicBezTo>
                    <a:pt x="130" y="24"/>
                    <a:pt x="128" y="26"/>
                    <a:pt x="128" y="28"/>
                  </a:cubicBezTo>
                  <a:cubicBezTo>
                    <a:pt x="128" y="30"/>
                    <a:pt x="130" y="32"/>
                    <a:pt x="132" y="32"/>
                  </a:cubicBezTo>
                  <a:moveTo>
                    <a:pt x="148" y="32"/>
                  </a:moveTo>
                  <a:cubicBezTo>
                    <a:pt x="150" y="32"/>
                    <a:pt x="152" y="30"/>
                    <a:pt x="152" y="28"/>
                  </a:cubicBezTo>
                  <a:cubicBezTo>
                    <a:pt x="152" y="26"/>
                    <a:pt x="150" y="24"/>
                    <a:pt x="148" y="24"/>
                  </a:cubicBezTo>
                  <a:cubicBezTo>
                    <a:pt x="146" y="24"/>
                    <a:pt x="144" y="26"/>
                    <a:pt x="144" y="28"/>
                  </a:cubicBezTo>
                  <a:cubicBezTo>
                    <a:pt x="144" y="30"/>
                    <a:pt x="146" y="32"/>
                    <a:pt x="148" y="32"/>
                  </a:cubicBezTo>
                  <a:moveTo>
                    <a:pt x="148" y="64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14" y="64"/>
                    <a:pt x="112" y="66"/>
                    <a:pt x="112" y="68"/>
                  </a:cubicBezTo>
                  <a:cubicBezTo>
                    <a:pt x="112" y="70"/>
                    <a:pt x="114" y="72"/>
                    <a:pt x="11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6"/>
                    <a:pt x="150" y="64"/>
                    <a:pt x="148" y="64"/>
                  </a:cubicBezTo>
                  <a:moveTo>
                    <a:pt x="148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4" y="80"/>
                    <a:pt x="112" y="82"/>
                    <a:pt x="112" y="84"/>
                  </a:cubicBezTo>
                  <a:cubicBezTo>
                    <a:pt x="112" y="86"/>
                    <a:pt x="114" y="88"/>
                    <a:pt x="116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50" y="88"/>
                    <a:pt x="152" y="86"/>
                    <a:pt x="152" y="84"/>
                  </a:cubicBezTo>
                  <a:cubicBezTo>
                    <a:pt x="152" y="82"/>
                    <a:pt x="150" y="80"/>
                    <a:pt x="148" y="80"/>
                  </a:cubicBezTo>
                  <a:moveTo>
                    <a:pt x="148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2" y="50"/>
                    <a:pt x="112" y="52"/>
                  </a:cubicBezTo>
                  <a:cubicBezTo>
                    <a:pt x="112" y="54"/>
                    <a:pt x="114" y="56"/>
                    <a:pt x="116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0" y="56"/>
                    <a:pt x="152" y="54"/>
                    <a:pt x="152" y="52"/>
                  </a:cubicBezTo>
                  <a:cubicBezTo>
                    <a:pt x="152" y="50"/>
                    <a:pt x="150" y="48"/>
                    <a:pt x="148" y="48"/>
                  </a:cubicBezTo>
                  <a:moveTo>
                    <a:pt x="68" y="32"/>
                  </a:moveTo>
                  <a:cubicBezTo>
                    <a:pt x="70" y="32"/>
                    <a:pt x="72" y="30"/>
                    <a:pt x="72" y="28"/>
                  </a:cubicBezTo>
                  <a:cubicBezTo>
                    <a:pt x="72" y="26"/>
                    <a:pt x="70" y="24"/>
                    <a:pt x="68" y="24"/>
                  </a:cubicBezTo>
                  <a:cubicBezTo>
                    <a:pt x="66" y="24"/>
                    <a:pt x="64" y="26"/>
                    <a:pt x="64" y="28"/>
                  </a:cubicBezTo>
                  <a:cubicBezTo>
                    <a:pt x="64" y="30"/>
                    <a:pt x="66" y="32"/>
                    <a:pt x="68" y="32"/>
                  </a:cubicBezTo>
                  <a:moveTo>
                    <a:pt x="52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50" y="104"/>
                    <a:pt x="152" y="102"/>
                    <a:pt x="152" y="100"/>
                  </a:cubicBezTo>
                  <a:cubicBezTo>
                    <a:pt x="152" y="98"/>
                    <a:pt x="150" y="96"/>
                    <a:pt x="148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0" y="96"/>
                    <a:pt x="48" y="98"/>
                    <a:pt x="48" y="100"/>
                  </a:cubicBezTo>
                  <a:cubicBezTo>
                    <a:pt x="48" y="102"/>
                    <a:pt x="50" y="104"/>
                    <a:pt x="52" y="104"/>
                  </a:cubicBezTo>
                  <a:moveTo>
                    <a:pt x="52" y="120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50" y="120"/>
                    <a:pt x="152" y="118"/>
                    <a:pt x="152" y="116"/>
                  </a:cubicBezTo>
                  <a:cubicBezTo>
                    <a:pt x="152" y="114"/>
                    <a:pt x="150" y="112"/>
                    <a:pt x="148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2"/>
                    <a:pt x="48" y="114"/>
                    <a:pt x="48" y="116"/>
                  </a:cubicBezTo>
                  <a:cubicBezTo>
                    <a:pt x="48" y="118"/>
                    <a:pt x="50" y="120"/>
                    <a:pt x="52" y="120"/>
                  </a:cubicBezTo>
                  <a:moveTo>
                    <a:pt x="1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2" y="144"/>
                    <a:pt x="176" y="140"/>
                    <a:pt x="176" y="136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moveTo>
                    <a:pt x="168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15" y="136"/>
                    <a:pt x="8" y="129"/>
                    <a:pt x="8" y="12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30" y="120"/>
                    <a:pt x="32" y="118"/>
                    <a:pt x="32" y="1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  <a:moveTo>
                    <a:pt x="52" y="32"/>
                  </a:move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50" y="24"/>
                    <a:pt x="48" y="26"/>
                    <a:pt x="48" y="28"/>
                  </a:cubicBezTo>
                  <a:cubicBezTo>
                    <a:pt x="48" y="30"/>
                    <a:pt x="50" y="32"/>
                    <a:pt x="52" y="32"/>
                  </a:cubicBezTo>
                  <a:moveTo>
                    <a:pt x="52" y="88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4" y="88"/>
                    <a:pt x="96" y="86"/>
                    <a:pt x="96" y="8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0"/>
                    <a:pt x="94" y="48"/>
                    <a:pt x="9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8"/>
                    <a:pt x="48" y="50"/>
                    <a:pt x="48" y="52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6"/>
                    <a:pt x="50" y="88"/>
                    <a:pt x="52" y="88"/>
                  </a:cubicBezTo>
                  <a:moveTo>
                    <a:pt x="56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56" y="80"/>
                    <a:pt x="56" y="80"/>
                    <a:pt x="56" y="80"/>
                  </a:cubicBezTo>
                  <a:lnTo>
                    <a:pt x="56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4"/>
            <p:cNvSpPr/>
            <p:nvPr/>
          </p:nvSpPr>
          <p:spPr bwMode="auto">
            <a:xfrm>
              <a:off x="5211267" y="3195622"/>
              <a:ext cx="321738" cy="262806"/>
            </a:xfrm>
            <a:custGeom>
              <a:gdLst>
                <a:gd name="T0" fmla="*/ 36 w 176"/>
                <a:gd name="T1" fmla="*/ 88 h 144"/>
                <a:gd name="T2" fmla="*/ 32 w 176"/>
                <a:gd name="T3" fmla="*/ 116 h 144"/>
                <a:gd name="T4" fmla="*/ 60 w 176"/>
                <a:gd name="T5" fmla="*/ 120 h 144"/>
                <a:gd name="T6" fmla="*/ 64 w 176"/>
                <a:gd name="T7" fmla="*/ 92 h 144"/>
                <a:gd name="T8" fmla="*/ 56 w 176"/>
                <a:gd name="T9" fmla="*/ 112 h 144"/>
                <a:gd name="T10" fmla="*/ 40 w 176"/>
                <a:gd name="T11" fmla="*/ 96 h 144"/>
                <a:gd name="T12" fmla="*/ 56 w 176"/>
                <a:gd name="T13" fmla="*/ 112 h 144"/>
                <a:gd name="T14" fmla="*/ 116 w 176"/>
                <a:gd name="T15" fmla="*/ 88 h 144"/>
                <a:gd name="T16" fmla="*/ 112 w 176"/>
                <a:gd name="T17" fmla="*/ 116 h 144"/>
                <a:gd name="T18" fmla="*/ 140 w 176"/>
                <a:gd name="T19" fmla="*/ 120 h 144"/>
                <a:gd name="T20" fmla="*/ 144 w 176"/>
                <a:gd name="T21" fmla="*/ 92 h 144"/>
                <a:gd name="T22" fmla="*/ 136 w 176"/>
                <a:gd name="T23" fmla="*/ 112 h 144"/>
                <a:gd name="T24" fmla="*/ 120 w 176"/>
                <a:gd name="T25" fmla="*/ 96 h 144"/>
                <a:gd name="T26" fmla="*/ 136 w 176"/>
                <a:gd name="T27" fmla="*/ 112 h 144"/>
                <a:gd name="T28" fmla="*/ 168 w 176"/>
                <a:gd name="T29" fmla="*/ 136 h 144"/>
                <a:gd name="T30" fmla="*/ 172 w 176"/>
                <a:gd name="T31" fmla="*/ 32 h 144"/>
                <a:gd name="T32" fmla="*/ 172 w 176"/>
                <a:gd name="T33" fmla="*/ 24 h 144"/>
                <a:gd name="T34" fmla="*/ 168 w 176"/>
                <a:gd name="T35" fmla="*/ 8 h 144"/>
                <a:gd name="T36" fmla="*/ 16 w 176"/>
                <a:gd name="T37" fmla="*/ 0 h 144"/>
                <a:gd name="T38" fmla="*/ 8 w 176"/>
                <a:gd name="T39" fmla="*/ 24 h 144"/>
                <a:gd name="T40" fmla="*/ 0 w 176"/>
                <a:gd name="T41" fmla="*/ 28 h 144"/>
                <a:gd name="T42" fmla="*/ 8 w 176"/>
                <a:gd name="T43" fmla="*/ 32 h 144"/>
                <a:gd name="T44" fmla="*/ 4 w 176"/>
                <a:gd name="T45" fmla="*/ 136 h 144"/>
                <a:gd name="T46" fmla="*/ 4 w 176"/>
                <a:gd name="T47" fmla="*/ 144 h 144"/>
                <a:gd name="T48" fmla="*/ 176 w 176"/>
                <a:gd name="T49" fmla="*/ 140 h 144"/>
                <a:gd name="T50" fmla="*/ 96 w 176"/>
                <a:gd name="T51" fmla="*/ 136 h 144"/>
                <a:gd name="T52" fmla="*/ 80 w 176"/>
                <a:gd name="T53" fmla="*/ 96 h 144"/>
                <a:gd name="T54" fmla="*/ 96 w 176"/>
                <a:gd name="T55" fmla="*/ 136 h 144"/>
                <a:gd name="T56" fmla="*/ 104 w 176"/>
                <a:gd name="T57" fmla="*/ 136 h 144"/>
                <a:gd name="T58" fmla="*/ 100 w 176"/>
                <a:gd name="T59" fmla="*/ 88 h 144"/>
                <a:gd name="T60" fmla="*/ 72 w 176"/>
                <a:gd name="T61" fmla="*/ 92 h 144"/>
                <a:gd name="T62" fmla="*/ 16 w 176"/>
                <a:gd name="T63" fmla="*/ 136 h 144"/>
                <a:gd name="T64" fmla="*/ 28 w 176"/>
                <a:gd name="T65" fmla="*/ 56 h 144"/>
                <a:gd name="T66" fmla="*/ 52 w 176"/>
                <a:gd name="T67" fmla="*/ 56 h 144"/>
                <a:gd name="T68" fmla="*/ 76 w 176"/>
                <a:gd name="T69" fmla="*/ 56 h 144"/>
                <a:gd name="T70" fmla="*/ 100 w 176"/>
                <a:gd name="T71" fmla="*/ 56 h 144"/>
                <a:gd name="T72" fmla="*/ 124 w 176"/>
                <a:gd name="T73" fmla="*/ 56 h 144"/>
                <a:gd name="T74" fmla="*/ 148 w 176"/>
                <a:gd name="T75" fmla="*/ 56 h 144"/>
                <a:gd name="T76" fmla="*/ 160 w 176"/>
                <a:gd name="T77" fmla="*/ 136 h 144"/>
                <a:gd name="T78" fmla="*/ 20 w 176"/>
                <a:gd name="T79" fmla="*/ 32 h 144"/>
                <a:gd name="T80" fmla="*/ 36 w 176"/>
                <a:gd name="T81" fmla="*/ 40 h 144"/>
                <a:gd name="T82" fmla="*/ 20 w 176"/>
                <a:gd name="T83" fmla="*/ 40 h 144"/>
                <a:gd name="T84" fmla="*/ 44 w 176"/>
                <a:gd name="T85" fmla="*/ 32 h 144"/>
                <a:gd name="T86" fmla="*/ 60 w 176"/>
                <a:gd name="T87" fmla="*/ 40 h 144"/>
                <a:gd name="T88" fmla="*/ 44 w 176"/>
                <a:gd name="T89" fmla="*/ 40 h 144"/>
                <a:gd name="T90" fmla="*/ 68 w 176"/>
                <a:gd name="T91" fmla="*/ 32 h 144"/>
                <a:gd name="T92" fmla="*/ 84 w 176"/>
                <a:gd name="T93" fmla="*/ 40 h 144"/>
                <a:gd name="T94" fmla="*/ 68 w 176"/>
                <a:gd name="T95" fmla="*/ 40 h 144"/>
                <a:gd name="T96" fmla="*/ 92 w 176"/>
                <a:gd name="T97" fmla="*/ 32 h 144"/>
                <a:gd name="T98" fmla="*/ 108 w 176"/>
                <a:gd name="T99" fmla="*/ 40 h 144"/>
                <a:gd name="T100" fmla="*/ 92 w 176"/>
                <a:gd name="T101" fmla="*/ 40 h 144"/>
                <a:gd name="T102" fmla="*/ 116 w 176"/>
                <a:gd name="T103" fmla="*/ 32 h 144"/>
                <a:gd name="T104" fmla="*/ 132 w 176"/>
                <a:gd name="T105" fmla="*/ 40 h 144"/>
                <a:gd name="T106" fmla="*/ 116 w 176"/>
                <a:gd name="T107" fmla="*/ 40 h 144"/>
                <a:gd name="T108" fmla="*/ 140 w 176"/>
                <a:gd name="T109" fmla="*/ 32 h 144"/>
                <a:gd name="T110" fmla="*/ 156 w 176"/>
                <a:gd name="T111" fmla="*/ 40 h 144"/>
                <a:gd name="T112" fmla="*/ 140 w 176"/>
                <a:gd name="T113" fmla="*/ 40 h 144"/>
                <a:gd name="T114" fmla="*/ 16 w 176"/>
                <a:gd name="T115" fmla="*/ 24 h 144"/>
                <a:gd name="T116" fmla="*/ 160 w 176"/>
                <a:gd name="T117" fmla="*/ 8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44">
                  <a:moveTo>
                    <a:pt x="60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4" y="88"/>
                    <a:pt x="32" y="90"/>
                    <a:pt x="32" y="92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8"/>
                    <a:pt x="34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0"/>
                    <a:pt x="62" y="88"/>
                    <a:pt x="60" y="88"/>
                  </a:cubicBezTo>
                  <a:moveTo>
                    <a:pt x="5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6" y="96"/>
                    <a:pt x="56" y="96"/>
                    <a:pt x="56" y="96"/>
                  </a:cubicBezTo>
                  <a:lnTo>
                    <a:pt x="56" y="112"/>
                  </a:lnTo>
                  <a:close/>
                  <a:moveTo>
                    <a:pt x="140" y="88"/>
                  </a:moveTo>
                  <a:cubicBezTo>
                    <a:pt x="116" y="88"/>
                    <a:pt x="116" y="88"/>
                    <a:pt x="116" y="88"/>
                  </a:cubicBezTo>
                  <a:cubicBezTo>
                    <a:pt x="114" y="88"/>
                    <a:pt x="112" y="90"/>
                    <a:pt x="112" y="92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8"/>
                    <a:pt x="114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0"/>
                    <a:pt x="144" y="118"/>
                    <a:pt x="144" y="116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0"/>
                    <a:pt x="142" y="88"/>
                    <a:pt x="140" y="88"/>
                  </a:cubicBezTo>
                  <a:moveTo>
                    <a:pt x="136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36" y="96"/>
                    <a:pt x="136" y="96"/>
                    <a:pt x="136" y="96"/>
                  </a:cubicBezTo>
                  <a:lnTo>
                    <a:pt x="136" y="112"/>
                  </a:lnTo>
                  <a:close/>
                  <a:moveTo>
                    <a:pt x="172" y="136"/>
                  </a:moveTo>
                  <a:cubicBezTo>
                    <a:pt x="168" y="136"/>
                    <a:pt x="168" y="136"/>
                    <a:pt x="168" y="136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32"/>
                    <a:pt x="176" y="30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4"/>
                    <a:pt x="164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96" y="136"/>
                  </a:moveTo>
                  <a:cubicBezTo>
                    <a:pt x="80" y="136"/>
                    <a:pt x="80" y="136"/>
                    <a:pt x="80" y="13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136"/>
                  </a:lnTo>
                  <a:close/>
                  <a:moveTo>
                    <a:pt x="16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4" y="88"/>
                    <a:pt x="72" y="90"/>
                    <a:pt x="72" y="9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9" y="54"/>
                    <a:pt x="23" y="56"/>
                    <a:pt x="28" y="56"/>
                  </a:cubicBezTo>
                  <a:cubicBezTo>
                    <a:pt x="33" y="56"/>
                    <a:pt x="37" y="54"/>
                    <a:pt x="40" y="50"/>
                  </a:cubicBezTo>
                  <a:cubicBezTo>
                    <a:pt x="43" y="54"/>
                    <a:pt x="47" y="56"/>
                    <a:pt x="52" y="56"/>
                  </a:cubicBezTo>
                  <a:cubicBezTo>
                    <a:pt x="57" y="56"/>
                    <a:pt x="61" y="54"/>
                    <a:pt x="64" y="50"/>
                  </a:cubicBezTo>
                  <a:cubicBezTo>
                    <a:pt x="67" y="54"/>
                    <a:pt x="71" y="56"/>
                    <a:pt x="76" y="56"/>
                  </a:cubicBezTo>
                  <a:cubicBezTo>
                    <a:pt x="81" y="56"/>
                    <a:pt x="85" y="54"/>
                    <a:pt x="88" y="50"/>
                  </a:cubicBezTo>
                  <a:cubicBezTo>
                    <a:pt x="91" y="54"/>
                    <a:pt x="95" y="56"/>
                    <a:pt x="100" y="56"/>
                  </a:cubicBezTo>
                  <a:cubicBezTo>
                    <a:pt x="105" y="56"/>
                    <a:pt x="109" y="54"/>
                    <a:pt x="112" y="50"/>
                  </a:cubicBezTo>
                  <a:cubicBezTo>
                    <a:pt x="115" y="54"/>
                    <a:pt x="119" y="56"/>
                    <a:pt x="124" y="56"/>
                  </a:cubicBezTo>
                  <a:cubicBezTo>
                    <a:pt x="129" y="56"/>
                    <a:pt x="133" y="54"/>
                    <a:pt x="136" y="50"/>
                  </a:cubicBezTo>
                  <a:cubicBezTo>
                    <a:pt x="139" y="54"/>
                    <a:pt x="143" y="56"/>
                    <a:pt x="148" y="56"/>
                  </a:cubicBezTo>
                  <a:cubicBezTo>
                    <a:pt x="153" y="56"/>
                    <a:pt x="157" y="54"/>
                    <a:pt x="160" y="50"/>
                  </a:cubicBezTo>
                  <a:lnTo>
                    <a:pt x="160" y="136"/>
                  </a:lnTo>
                  <a:close/>
                  <a:moveTo>
                    <a:pt x="20" y="4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2" y="48"/>
                    <a:pt x="28" y="48"/>
                  </a:cubicBezTo>
                  <a:cubicBezTo>
                    <a:pt x="24" y="48"/>
                    <a:pt x="20" y="44"/>
                    <a:pt x="20" y="40"/>
                  </a:cubicBezTo>
                  <a:moveTo>
                    <a:pt x="44" y="4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4"/>
                    <a:pt x="56" y="48"/>
                    <a:pt x="52" y="48"/>
                  </a:cubicBezTo>
                  <a:cubicBezTo>
                    <a:pt x="48" y="48"/>
                    <a:pt x="44" y="44"/>
                    <a:pt x="44" y="40"/>
                  </a:cubicBezTo>
                  <a:moveTo>
                    <a:pt x="68" y="40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4"/>
                    <a:pt x="80" y="48"/>
                    <a:pt x="76" y="48"/>
                  </a:cubicBezTo>
                  <a:cubicBezTo>
                    <a:pt x="72" y="48"/>
                    <a:pt x="68" y="44"/>
                    <a:pt x="68" y="40"/>
                  </a:cubicBezTo>
                  <a:moveTo>
                    <a:pt x="92" y="40"/>
                  </a:moveTo>
                  <a:cubicBezTo>
                    <a:pt x="92" y="32"/>
                    <a:pt x="92" y="32"/>
                    <a:pt x="92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4"/>
                    <a:pt x="104" y="48"/>
                    <a:pt x="100" y="48"/>
                  </a:cubicBezTo>
                  <a:cubicBezTo>
                    <a:pt x="96" y="48"/>
                    <a:pt x="92" y="44"/>
                    <a:pt x="92" y="40"/>
                  </a:cubicBezTo>
                  <a:moveTo>
                    <a:pt x="116" y="40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4"/>
                    <a:pt x="128" y="48"/>
                    <a:pt x="124" y="48"/>
                  </a:cubicBezTo>
                  <a:cubicBezTo>
                    <a:pt x="120" y="48"/>
                    <a:pt x="116" y="44"/>
                    <a:pt x="116" y="40"/>
                  </a:cubicBezTo>
                  <a:moveTo>
                    <a:pt x="140" y="40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4"/>
                    <a:pt x="152" y="48"/>
                    <a:pt x="148" y="48"/>
                  </a:cubicBezTo>
                  <a:cubicBezTo>
                    <a:pt x="144" y="48"/>
                    <a:pt x="140" y="44"/>
                    <a:pt x="140" y="40"/>
                  </a:cubicBezTo>
                  <a:moveTo>
                    <a:pt x="16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14113" y="1382016"/>
            <a:ext cx="2204903" cy="684803"/>
            <a:chOff x="5914113" y="1382016"/>
            <a:chExt cx="2204903" cy="684803"/>
          </a:xfrm>
        </p:grpSpPr>
        <p:sp>
          <p:nvSpPr>
            <p:cNvPr id="17" name="TextBox 15"/>
            <p:cNvSpPr txBox="1"/>
            <p:nvPr/>
          </p:nvSpPr>
          <p:spPr>
            <a:xfrm>
              <a:off x="5914113" y="138201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zh-CN" altLang="en-US" sz="1400" b="1">
                  <a:solidFill>
                    <a:srgbClr val="7BAAA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6"/>
            <p:cNvSpPr txBox="1"/>
            <p:nvPr/>
          </p:nvSpPr>
          <p:spPr bwMode="auto">
            <a:xfrm>
              <a:off x="5914113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 lnSpcReduction="100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smtClean="0"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100" smtClean="0">
                  <a:cs typeface="+mn-ea"/>
                  <a:sym typeface="+mn-lt"/>
                </a:rPr>
                <a:t>……</a:t>
              </a:r>
              <a:endParaRPr lang="zh-CN" altLang="en-US" sz="110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14113" y="2971446"/>
            <a:ext cx="2204903" cy="684803"/>
            <a:chOff x="5914113" y="2971446"/>
            <a:chExt cx="2204903" cy="684803"/>
          </a:xfrm>
        </p:grpSpPr>
        <p:sp>
          <p:nvSpPr>
            <p:cNvPr id="19" name="TextBox 17"/>
            <p:cNvSpPr txBox="1"/>
            <p:nvPr/>
          </p:nvSpPr>
          <p:spPr>
            <a:xfrm>
              <a:off x="5914113" y="297144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zh-CN" altLang="en-US" sz="1400" b="1">
                  <a:solidFill>
                    <a:srgbClr val="7BAAA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8"/>
            <p:cNvSpPr txBox="1"/>
            <p:nvPr/>
          </p:nvSpPr>
          <p:spPr bwMode="auto">
            <a:xfrm>
              <a:off x="5914113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 lnSpcReduction="100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smtClean="0"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100" smtClean="0">
                  <a:cs typeface="+mn-ea"/>
                  <a:sym typeface="+mn-lt"/>
                </a:rPr>
                <a:t>……</a:t>
              </a:r>
              <a:endParaRPr lang="zh-CN" altLang="en-US" sz="110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24984" y="1382016"/>
            <a:ext cx="2204903" cy="684803"/>
            <a:chOff x="1024984" y="1382016"/>
            <a:chExt cx="2204903" cy="684803"/>
          </a:xfrm>
        </p:grpSpPr>
        <p:sp>
          <p:nvSpPr>
            <p:cNvPr id="21" name="TextBox 19"/>
            <p:cNvSpPr txBox="1"/>
            <p:nvPr/>
          </p:nvSpPr>
          <p:spPr>
            <a:xfrm>
              <a:off x="2283473" y="138201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 eaLnBrk="1" fontAlgn="auto" hangingPunct="1">
                <a:defRPr/>
              </a:pPr>
              <a:r>
                <a:rPr lang="zh-CN" altLang="en-US" sz="1400" b="1">
                  <a:solidFill>
                    <a:srgbClr val="7BAAA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20"/>
            <p:cNvSpPr txBox="1"/>
            <p:nvPr/>
          </p:nvSpPr>
          <p:spPr bwMode="auto">
            <a:xfrm>
              <a:off x="1024984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smtClean="0"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100" smtClean="0">
                  <a:cs typeface="+mn-ea"/>
                  <a:sym typeface="+mn-lt"/>
                </a:rPr>
                <a:t>……</a:t>
              </a:r>
              <a:endParaRPr lang="zh-CN" altLang="en-US" sz="110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24984" y="2971446"/>
            <a:ext cx="2204903" cy="684803"/>
            <a:chOff x="1024984" y="2971446"/>
            <a:chExt cx="2204903" cy="684803"/>
          </a:xfrm>
        </p:grpSpPr>
        <p:sp>
          <p:nvSpPr>
            <p:cNvPr id="23" name="TextBox 21"/>
            <p:cNvSpPr txBox="1"/>
            <p:nvPr/>
          </p:nvSpPr>
          <p:spPr>
            <a:xfrm>
              <a:off x="2283473" y="297144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 eaLnBrk="1" fontAlgn="auto" hangingPunct="1">
                <a:defRPr/>
              </a:pPr>
              <a:r>
                <a:rPr lang="zh-CN" altLang="en-US" sz="1400" b="1">
                  <a:solidFill>
                    <a:srgbClr val="7BAAA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rgbClr val="7BAAA5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2"/>
            <p:cNvSpPr txBox="1"/>
            <p:nvPr/>
          </p:nvSpPr>
          <p:spPr bwMode="auto">
            <a:xfrm>
              <a:off x="1024984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smtClean="0"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100" smtClean="0">
                  <a:cs typeface="+mn-ea"/>
                  <a:sym typeface="+mn-lt"/>
                </a:rPr>
                <a:t>……</a:t>
              </a:r>
              <a:endParaRPr lang="zh-CN" altLang="en-US" sz="1100">
                <a:cs typeface="+mn-ea"/>
                <a:sym typeface="+mn-lt"/>
              </a:endParaRPr>
            </a:p>
          </p:txBody>
        </p:sp>
      </p:grpSp>
      <p:sp>
        <p:nvSpPr>
          <p:cNvPr id="3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2198015" y="1093007"/>
            <a:ext cx="4747971" cy="484748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  <a:endParaRPr lang="zh-CN" altLang="en-US" sz="2800" b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8015" y="1577755"/>
            <a:ext cx="4747971" cy="311624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smtClean="0">
                <a:cs typeface="+mn-ea"/>
                <a:sym typeface="+mn-lt"/>
              </a:rPr>
              <a:t>点击输入简要文本内容，文字内容需概况精炼的</a:t>
            </a:r>
            <a:r>
              <a:rPr lang="en-US" altLang="zh-CN" sz="900" smtClean="0">
                <a:cs typeface="+mn-ea"/>
                <a:sym typeface="+mn-lt"/>
              </a:rPr>
              <a:t>……</a:t>
            </a:r>
            <a:endParaRPr lang="zh-CN" altLang="en-US" sz="900">
              <a:cs typeface="+mn-ea"/>
              <a:sym typeface="+mn-lt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340357" y="2111242"/>
            <a:ext cx="1028700" cy="1028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250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2427274" y="2111242"/>
            <a:ext cx="1028700" cy="1028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250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514191" y="2111242"/>
            <a:ext cx="1028700" cy="10287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250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4601108" y="2111242"/>
            <a:ext cx="1028700" cy="10287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250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688026" y="2111242"/>
            <a:ext cx="1028700" cy="10287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250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6774944" y="2111242"/>
            <a:ext cx="1028700" cy="10287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250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454142"/>
            <a:ext cx="1282139" cy="342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61862" y="2454142"/>
            <a:ext cx="1282139" cy="342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Freeform: Shape 14"/>
          <p:cNvSpPr>
            <a:spLocks noChangeAspect="1"/>
          </p:cNvSpPr>
          <p:nvPr/>
        </p:nvSpPr>
        <p:spPr bwMode="auto">
          <a:xfrm>
            <a:off x="6048252" y="2452304"/>
            <a:ext cx="236931" cy="285790"/>
          </a:xfrm>
          <a:custGeom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15"/>
          <p:cNvSpPr>
            <a:spLocks noChangeAspect="1"/>
          </p:cNvSpPr>
          <p:nvPr/>
        </p:nvSpPr>
        <p:spPr bwMode="auto">
          <a:xfrm>
            <a:off x="3902213" y="2452304"/>
            <a:ext cx="252655" cy="285790"/>
          </a:xfrm>
          <a:custGeom>
            <a:gdLst>
              <a:gd name="connsiteX0" fmla="*/ 32079 w 449102"/>
              <a:gd name="connsiteY0" fmla="*/ 355245 h 508000"/>
              <a:gd name="connsiteX1" fmla="*/ 32079 w 449102"/>
              <a:gd name="connsiteY1" fmla="*/ 387217 h 508000"/>
              <a:gd name="connsiteX2" fmla="*/ 60593 w 449102"/>
              <a:gd name="connsiteY2" fmla="*/ 387217 h 508000"/>
              <a:gd name="connsiteX3" fmla="*/ 32079 w 449102"/>
              <a:gd name="connsiteY3" fmla="*/ 355245 h 508000"/>
              <a:gd name="connsiteX4" fmla="*/ 231680 w 449102"/>
              <a:gd name="connsiteY4" fmla="*/ 248672 h 508000"/>
              <a:gd name="connsiteX5" fmla="*/ 213858 w 449102"/>
              <a:gd name="connsiteY5" fmla="*/ 266434 h 508000"/>
              <a:gd name="connsiteX6" fmla="*/ 213858 w 449102"/>
              <a:gd name="connsiteY6" fmla="*/ 284196 h 508000"/>
              <a:gd name="connsiteX7" fmla="*/ 352866 w 449102"/>
              <a:gd name="connsiteY7" fmla="*/ 284196 h 508000"/>
              <a:gd name="connsiteX8" fmla="*/ 370688 w 449102"/>
              <a:gd name="connsiteY8" fmla="*/ 266434 h 508000"/>
              <a:gd name="connsiteX9" fmla="*/ 370688 w 449102"/>
              <a:gd name="connsiteY9" fmla="*/ 248672 h 508000"/>
              <a:gd name="connsiteX10" fmla="*/ 231680 w 449102"/>
              <a:gd name="connsiteY10" fmla="*/ 248672 h 508000"/>
              <a:gd name="connsiteX11" fmla="*/ 217107 w 449102"/>
              <a:gd name="connsiteY11" fmla="*/ 98655 h 508000"/>
              <a:gd name="connsiteX12" fmla="*/ 316580 w 449102"/>
              <a:gd name="connsiteY12" fmla="*/ 98655 h 508000"/>
              <a:gd name="connsiteX13" fmla="*/ 316580 w 449102"/>
              <a:gd name="connsiteY13" fmla="*/ 112934 h 508000"/>
              <a:gd name="connsiteX14" fmla="*/ 309475 w 449102"/>
              <a:gd name="connsiteY14" fmla="*/ 130782 h 508000"/>
              <a:gd name="connsiteX15" fmla="*/ 302370 w 449102"/>
              <a:gd name="connsiteY15" fmla="*/ 130782 h 508000"/>
              <a:gd name="connsiteX16" fmla="*/ 302370 w 449102"/>
              <a:gd name="connsiteY16" fmla="*/ 112934 h 508000"/>
              <a:gd name="connsiteX17" fmla="*/ 224212 w 449102"/>
              <a:gd name="connsiteY17" fmla="*/ 112934 h 508000"/>
              <a:gd name="connsiteX18" fmla="*/ 213554 w 449102"/>
              <a:gd name="connsiteY18" fmla="*/ 130782 h 508000"/>
              <a:gd name="connsiteX19" fmla="*/ 117633 w 449102"/>
              <a:gd name="connsiteY19" fmla="*/ 130782 h 508000"/>
              <a:gd name="connsiteX20" fmla="*/ 106976 w 449102"/>
              <a:gd name="connsiteY20" fmla="*/ 141491 h 508000"/>
              <a:gd name="connsiteX21" fmla="*/ 106976 w 449102"/>
              <a:gd name="connsiteY21" fmla="*/ 216452 h 508000"/>
              <a:gd name="connsiteX22" fmla="*/ 99870 w 449102"/>
              <a:gd name="connsiteY22" fmla="*/ 216452 h 508000"/>
              <a:gd name="connsiteX23" fmla="*/ 92765 w 449102"/>
              <a:gd name="connsiteY23" fmla="*/ 198604 h 508000"/>
              <a:gd name="connsiteX24" fmla="*/ 92765 w 449102"/>
              <a:gd name="connsiteY24" fmla="*/ 141491 h 508000"/>
              <a:gd name="connsiteX25" fmla="*/ 117633 w 449102"/>
              <a:gd name="connsiteY25" fmla="*/ 116503 h 508000"/>
              <a:gd name="connsiteX26" fmla="*/ 206449 w 449102"/>
              <a:gd name="connsiteY26" fmla="*/ 116503 h 508000"/>
              <a:gd name="connsiteX27" fmla="*/ 185531 w 449102"/>
              <a:gd name="connsiteY27" fmla="*/ 55954 h 508000"/>
              <a:gd name="connsiteX28" fmla="*/ 285658 w 449102"/>
              <a:gd name="connsiteY28" fmla="*/ 55954 h 508000"/>
              <a:gd name="connsiteX29" fmla="*/ 285658 w 449102"/>
              <a:gd name="connsiteY29" fmla="*/ 70159 h 508000"/>
              <a:gd name="connsiteX30" fmla="*/ 278506 w 449102"/>
              <a:gd name="connsiteY30" fmla="*/ 87915 h 508000"/>
              <a:gd name="connsiteX31" fmla="*/ 271354 w 449102"/>
              <a:gd name="connsiteY31" fmla="*/ 87915 h 508000"/>
              <a:gd name="connsiteX32" fmla="*/ 271354 w 449102"/>
              <a:gd name="connsiteY32" fmla="*/ 70159 h 508000"/>
              <a:gd name="connsiteX33" fmla="*/ 196258 w 449102"/>
              <a:gd name="connsiteY33" fmla="*/ 70159 h 508000"/>
              <a:gd name="connsiteX34" fmla="*/ 181955 w 449102"/>
              <a:gd name="connsiteY34" fmla="*/ 87915 h 508000"/>
              <a:gd name="connsiteX35" fmla="*/ 85403 w 449102"/>
              <a:gd name="connsiteY35" fmla="*/ 87915 h 508000"/>
              <a:gd name="connsiteX36" fmla="*/ 74675 w 449102"/>
              <a:gd name="connsiteY36" fmla="*/ 102120 h 508000"/>
              <a:gd name="connsiteX37" fmla="*/ 74675 w 449102"/>
              <a:gd name="connsiteY37" fmla="*/ 176696 h 508000"/>
              <a:gd name="connsiteX38" fmla="*/ 67523 w 449102"/>
              <a:gd name="connsiteY38" fmla="*/ 176696 h 508000"/>
              <a:gd name="connsiteX39" fmla="*/ 60371 w 449102"/>
              <a:gd name="connsiteY39" fmla="*/ 155389 h 508000"/>
              <a:gd name="connsiteX40" fmla="*/ 60371 w 449102"/>
              <a:gd name="connsiteY40" fmla="*/ 102120 h 508000"/>
              <a:gd name="connsiteX41" fmla="*/ 85403 w 449102"/>
              <a:gd name="connsiteY41" fmla="*/ 73710 h 508000"/>
              <a:gd name="connsiteX42" fmla="*/ 174803 w 449102"/>
              <a:gd name="connsiteY42" fmla="*/ 73710 h 508000"/>
              <a:gd name="connsiteX43" fmla="*/ 185531 w 449102"/>
              <a:gd name="connsiteY43" fmla="*/ 55954 h 508000"/>
              <a:gd name="connsiteX44" fmla="*/ 49900 w 449102"/>
              <a:gd name="connsiteY44" fmla="*/ 35525 h 508000"/>
              <a:gd name="connsiteX45" fmla="*/ 32079 w 449102"/>
              <a:gd name="connsiteY45" fmla="*/ 53287 h 508000"/>
              <a:gd name="connsiteX46" fmla="*/ 32079 w 449102"/>
              <a:gd name="connsiteY46" fmla="*/ 198937 h 508000"/>
              <a:gd name="connsiteX47" fmla="*/ 128315 w 449102"/>
              <a:gd name="connsiteY47" fmla="*/ 287748 h 508000"/>
              <a:gd name="connsiteX48" fmla="*/ 128315 w 449102"/>
              <a:gd name="connsiteY48" fmla="*/ 195385 h 508000"/>
              <a:gd name="connsiteX49" fmla="*/ 163958 w 449102"/>
              <a:gd name="connsiteY49" fmla="*/ 156308 h 508000"/>
              <a:gd name="connsiteX50" fmla="*/ 352866 w 449102"/>
              <a:gd name="connsiteY50" fmla="*/ 156308 h 508000"/>
              <a:gd name="connsiteX51" fmla="*/ 352866 w 449102"/>
              <a:gd name="connsiteY51" fmla="*/ 35525 h 508000"/>
              <a:gd name="connsiteX52" fmla="*/ 49900 w 449102"/>
              <a:gd name="connsiteY52" fmla="*/ 35525 h 508000"/>
              <a:gd name="connsiteX53" fmla="*/ 39207 w 449102"/>
              <a:gd name="connsiteY53" fmla="*/ 0 h 508000"/>
              <a:gd name="connsiteX54" fmla="*/ 377816 w 449102"/>
              <a:gd name="connsiteY54" fmla="*/ 0 h 508000"/>
              <a:gd name="connsiteX55" fmla="*/ 377816 w 449102"/>
              <a:gd name="connsiteY55" fmla="*/ 156308 h 508000"/>
              <a:gd name="connsiteX56" fmla="*/ 449102 w 449102"/>
              <a:gd name="connsiteY56" fmla="*/ 156308 h 508000"/>
              <a:gd name="connsiteX57" fmla="*/ 449102 w 449102"/>
              <a:gd name="connsiteY57" fmla="*/ 468923 h 508000"/>
              <a:gd name="connsiteX58" fmla="*/ 409895 w 449102"/>
              <a:gd name="connsiteY58" fmla="*/ 508000 h 508000"/>
              <a:gd name="connsiteX59" fmla="*/ 128315 w 449102"/>
              <a:gd name="connsiteY59" fmla="*/ 508000 h 508000"/>
              <a:gd name="connsiteX60" fmla="*/ 128315 w 449102"/>
              <a:gd name="connsiteY60" fmla="*/ 458266 h 508000"/>
              <a:gd name="connsiteX61" fmla="*/ 74850 w 449102"/>
              <a:gd name="connsiteY61" fmla="*/ 401427 h 508000"/>
              <a:gd name="connsiteX62" fmla="*/ 0 w 449102"/>
              <a:gd name="connsiteY62" fmla="*/ 401427 h 508000"/>
              <a:gd name="connsiteX63" fmla="*/ 0 w 449102"/>
              <a:gd name="connsiteY63" fmla="*/ 39077 h 508000"/>
              <a:gd name="connsiteX64" fmla="*/ 39207 w 449102"/>
              <a:gd name="connsiteY64" fmla="*/ 0 h 50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9102" h="508000">
                <a:moveTo>
                  <a:pt x="32079" y="355245"/>
                </a:moveTo>
                <a:cubicBezTo>
                  <a:pt x="32079" y="355245"/>
                  <a:pt x="32079" y="355245"/>
                  <a:pt x="32079" y="387217"/>
                </a:cubicBezTo>
                <a:lnTo>
                  <a:pt x="60593" y="387217"/>
                </a:lnTo>
                <a:cubicBezTo>
                  <a:pt x="60593" y="387217"/>
                  <a:pt x="60593" y="387217"/>
                  <a:pt x="32079" y="355245"/>
                </a:cubicBezTo>
                <a:close/>
                <a:moveTo>
                  <a:pt x="231680" y="248672"/>
                </a:moveTo>
                <a:cubicBezTo>
                  <a:pt x="220987" y="248672"/>
                  <a:pt x="213858" y="255776"/>
                  <a:pt x="213858" y="266434"/>
                </a:cubicBezTo>
                <a:cubicBezTo>
                  <a:pt x="213858" y="266434"/>
                  <a:pt x="213858" y="266434"/>
                  <a:pt x="213858" y="284196"/>
                </a:cubicBezTo>
                <a:cubicBezTo>
                  <a:pt x="213858" y="284196"/>
                  <a:pt x="213858" y="284196"/>
                  <a:pt x="352866" y="284196"/>
                </a:cubicBezTo>
                <a:cubicBezTo>
                  <a:pt x="363559" y="284196"/>
                  <a:pt x="370688" y="277091"/>
                  <a:pt x="370688" y="266434"/>
                </a:cubicBezTo>
                <a:cubicBezTo>
                  <a:pt x="370688" y="255776"/>
                  <a:pt x="370688" y="248672"/>
                  <a:pt x="370688" y="248672"/>
                </a:cubicBezTo>
                <a:cubicBezTo>
                  <a:pt x="370688" y="248672"/>
                  <a:pt x="370688" y="248672"/>
                  <a:pt x="231680" y="248672"/>
                </a:cubicBezTo>
                <a:close/>
                <a:moveTo>
                  <a:pt x="217107" y="98655"/>
                </a:moveTo>
                <a:cubicBezTo>
                  <a:pt x="217107" y="98655"/>
                  <a:pt x="217107" y="98655"/>
                  <a:pt x="316580" y="98655"/>
                </a:cubicBezTo>
                <a:cubicBezTo>
                  <a:pt x="316580" y="98655"/>
                  <a:pt x="316580" y="98655"/>
                  <a:pt x="316580" y="112934"/>
                </a:cubicBezTo>
                <a:cubicBezTo>
                  <a:pt x="316580" y="123642"/>
                  <a:pt x="313028" y="130782"/>
                  <a:pt x="309475" y="130782"/>
                </a:cubicBezTo>
                <a:cubicBezTo>
                  <a:pt x="309475" y="130782"/>
                  <a:pt x="309475" y="130782"/>
                  <a:pt x="302370" y="130782"/>
                </a:cubicBezTo>
                <a:cubicBezTo>
                  <a:pt x="302370" y="130782"/>
                  <a:pt x="302370" y="130782"/>
                  <a:pt x="302370" y="112934"/>
                </a:cubicBezTo>
                <a:cubicBezTo>
                  <a:pt x="302370" y="112934"/>
                  <a:pt x="302370" y="112934"/>
                  <a:pt x="224212" y="112934"/>
                </a:cubicBezTo>
                <a:cubicBezTo>
                  <a:pt x="224212" y="112934"/>
                  <a:pt x="224212" y="112934"/>
                  <a:pt x="213554" y="130782"/>
                </a:cubicBezTo>
                <a:cubicBezTo>
                  <a:pt x="213554" y="130782"/>
                  <a:pt x="213554" y="130782"/>
                  <a:pt x="117633" y="130782"/>
                </a:cubicBezTo>
                <a:cubicBezTo>
                  <a:pt x="110528" y="130782"/>
                  <a:pt x="106976" y="134351"/>
                  <a:pt x="106976" y="141491"/>
                </a:cubicBezTo>
                <a:cubicBezTo>
                  <a:pt x="106976" y="141491"/>
                  <a:pt x="106976" y="141491"/>
                  <a:pt x="106976" y="216452"/>
                </a:cubicBezTo>
                <a:cubicBezTo>
                  <a:pt x="106976" y="216452"/>
                  <a:pt x="106976" y="216452"/>
                  <a:pt x="99870" y="216452"/>
                </a:cubicBezTo>
                <a:cubicBezTo>
                  <a:pt x="92765" y="216452"/>
                  <a:pt x="92765" y="209313"/>
                  <a:pt x="92765" y="198604"/>
                </a:cubicBezTo>
                <a:cubicBezTo>
                  <a:pt x="92765" y="198604"/>
                  <a:pt x="92765" y="198604"/>
                  <a:pt x="92765" y="141491"/>
                </a:cubicBezTo>
                <a:cubicBezTo>
                  <a:pt x="92765" y="127212"/>
                  <a:pt x="103423" y="116503"/>
                  <a:pt x="117633" y="116503"/>
                </a:cubicBezTo>
                <a:cubicBezTo>
                  <a:pt x="117633" y="116503"/>
                  <a:pt x="117633" y="116503"/>
                  <a:pt x="206449" y="116503"/>
                </a:cubicBezTo>
                <a:close/>
                <a:moveTo>
                  <a:pt x="185531" y="55954"/>
                </a:moveTo>
                <a:cubicBezTo>
                  <a:pt x="185531" y="55954"/>
                  <a:pt x="185531" y="55954"/>
                  <a:pt x="285658" y="55954"/>
                </a:cubicBezTo>
                <a:cubicBezTo>
                  <a:pt x="285658" y="55954"/>
                  <a:pt x="285658" y="55954"/>
                  <a:pt x="285658" y="70159"/>
                </a:cubicBezTo>
                <a:cubicBezTo>
                  <a:pt x="285658" y="80813"/>
                  <a:pt x="282082" y="87915"/>
                  <a:pt x="278506" y="87915"/>
                </a:cubicBezTo>
                <a:cubicBezTo>
                  <a:pt x="278506" y="87915"/>
                  <a:pt x="278506" y="87915"/>
                  <a:pt x="271354" y="87915"/>
                </a:cubicBezTo>
                <a:cubicBezTo>
                  <a:pt x="271354" y="87915"/>
                  <a:pt x="271354" y="87915"/>
                  <a:pt x="271354" y="70159"/>
                </a:cubicBezTo>
                <a:cubicBezTo>
                  <a:pt x="271354" y="70159"/>
                  <a:pt x="271354" y="70159"/>
                  <a:pt x="196258" y="70159"/>
                </a:cubicBezTo>
                <a:lnTo>
                  <a:pt x="181955" y="87915"/>
                </a:lnTo>
                <a:cubicBezTo>
                  <a:pt x="181955" y="87915"/>
                  <a:pt x="181955" y="87915"/>
                  <a:pt x="85403" y="87915"/>
                </a:cubicBezTo>
                <a:cubicBezTo>
                  <a:pt x="78251" y="87915"/>
                  <a:pt x="74675" y="95018"/>
                  <a:pt x="74675" y="102120"/>
                </a:cubicBezTo>
                <a:cubicBezTo>
                  <a:pt x="74675" y="102120"/>
                  <a:pt x="74675" y="102120"/>
                  <a:pt x="74675" y="176696"/>
                </a:cubicBezTo>
                <a:cubicBezTo>
                  <a:pt x="74675" y="176696"/>
                  <a:pt x="74675" y="176696"/>
                  <a:pt x="67523" y="176696"/>
                </a:cubicBezTo>
                <a:cubicBezTo>
                  <a:pt x="63947" y="176696"/>
                  <a:pt x="60371" y="166043"/>
                  <a:pt x="60371" y="155389"/>
                </a:cubicBezTo>
                <a:cubicBezTo>
                  <a:pt x="60371" y="155389"/>
                  <a:pt x="60371" y="155389"/>
                  <a:pt x="60371" y="102120"/>
                </a:cubicBezTo>
                <a:cubicBezTo>
                  <a:pt x="60371" y="87915"/>
                  <a:pt x="71099" y="73710"/>
                  <a:pt x="85403" y="73710"/>
                </a:cubicBezTo>
                <a:cubicBezTo>
                  <a:pt x="85403" y="73710"/>
                  <a:pt x="85403" y="73710"/>
                  <a:pt x="174803" y="73710"/>
                </a:cubicBezTo>
                <a:cubicBezTo>
                  <a:pt x="174803" y="73710"/>
                  <a:pt x="174803" y="73710"/>
                  <a:pt x="185531" y="55954"/>
                </a:cubicBezTo>
                <a:close/>
                <a:moveTo>
                  <a:pt x="49900" y="35525"/>
                </a:moveTo>
                <a:cubicBezTo>
                  <a:pt x="39207" y="35525"/>
                  <a:pt x="32079" y="42630"/>
                  <a:pt x="32079" y="53287"/>
                </a:cubicBezTo>
                <a:cubicBezTo>
                  <a:pt x="32079" y="53287"/>
                  <a:pt x="32079" y="53287"/>
                  <a:pt x="32079" y="198937"/>
                </a:cubicBezTo>
                <a:cubicBezTo>
                  <a:pt x="32079" y="198937"/>
                  <a:pt x="32079" y="198937"/>
                  <a:pt x="128315" y="287748"/>
                </a:cubicBezTo>
                <a:cubicBezTo>
                  <a:pt x="128315" y="287748"/>
                  <a:pt x="128315" y="287748"/>
                  <a:pt x="128315" y="195385"/>
                </a:cubicBezTo>
                <a:cubicBezTo>
                  <a:pt x="128315" y="174070"/>
                  <a:pt x="142572" y="156308"/>
                  <a:pt x="163958" y="156308"/>
                </a:cubicBezTo>
                <a:cubicBezTo>
                  <a:pt x="163958" y="156308"/>
                  <a:pt x="163958" y="156308"/>
                  <a:pt x="352866" y="156308"/>
                </a:cubicBezTo>
                <a:cubicBezTo>
                  <a:pt x="352866" y="156308"/>
                  <a:pt x="352866" y="156308"/>
                  <a:pt x="352866" y="35525"/>
                </a:cubicBezTo>
                <a:cubicBezTo>
                  <a:pt x="352866" y="35525"/>
                  <a:pt x="352866" y="35525"/>
                  <a:pt x="49900" y="35525"/>
                </a:cubicBezTo>
                <a:close/>
                <a:moveTo>
                  <a:pt x="39207" y="0"/>
                </a:moveTo>
                <a:cubicBezTo>
                  <a:pt x="39207" y="0"/>
                  <a:pt x="39207" y="0"/>
                  <a:pt x="377816" y="0"/>
                </a:cubicBezTo>
                <a:lnTo>
                  <a:pt x="377816" y="156308"/>
                </a:lnTo>
                <a:cubicBezTo>
                  <a:pt x="377816" y="156308"/>
                  <a:pt x="377816" y="156308"/>
                  <a:pt x="449102" y="156308"/>
                </a:cubicBezTo>
                <a:cubicBezTo>
                  <a:pt x="449102" y="156308"/>
                  <a:pt x="449102" y="156308"/>
                  <a:pt x="449102" y="468923"/>
                </a:cubicBezTo>
                <a:cubicBezTo>
                  <a:pt x="449102" y="490238"/>
                  <a:pt x="431281" y="508000"/>
                  <a:pt x="409895" y="508000"/>
                </a:cubicBezTo>
                <a:cubicBezTo>
                  <a:pt x="409895" y="508000"/>
                  <a:pt x="409895" y="508000"/>
                  <a:pt x="128315" y="508000"/>
                </a:cubicBezTo>
                <a:cubicBezTo>
                  <a:pt x="128315" y="508000"/>
                  <a:pt x="128315" y="508000"/>
                  <a:pt x="128315" y="458266"/>
                </a:cubicBezTo>
                <a:cubicBezTo>
                  <a:pt x="128315" y="458266"/>
                  <a:pt x="128315" y="458266"/>
                  <a:pt x="74850" y="401427"/>
                </a:cubicBezTo>
                <a:cubicBezTo>
                  <a:pt x="74850" y="401427"/>
                  <a:pt x="74850" y="401427"/>
                  <a:pt x="0" y="401427"/>
                </a:cubicBezTo>
                <a:cubicBezTo>
                  <a:pt x="0" y="401427"/>
                  <a:pt x="0" y="401427"/>
                  <a:pt x="0" y="39077"/>
                </a:cubicBezTo>
                <a:cubicBezTo>
                  <a:pt x="0" y="17762"/>
                  <a:pt x="17822" y="0"/>
                  <a:pt x="392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Freeform: Shape 16"/>
          <p:cNvSpPr>
            <a:spLocks noChangeAspect="1"/>
          </p:cNvSpPr>
          <p:nvPr/>
        </p:nvSpPr>
        <p:spPr bwMode="auto">
          <a:xfrm>
            <a:off x="5008949" y="2452304"/>
            <a:ext cx="213020" cy="285790"/>
          </a:xfrm>
          <a:custGeom>
            <a:gdLst>
              <a:gd name="T0" fmla="*/ 0 w 1224"/>
              <a:gd name="T1" fmla="*/ 0 h 1643"/>
              <a:gd name="T2" fmla="*/ 0 w 1224"/>
              <a:gd name="T3" fmla="*/ 1643 h 1643"/>
              <a:gd name="T4" fmla="*/ 1224 w 1224"/>
              <a:gd name="T5" fmla="*/ 1643 h 1643"/>
              <a:gd name="T6" fmla="*/ 1224 w 1224"/>
              <a:gd name="T7" fmla="*/ 0 h 1643"/>
              <a:gd name="T8" fmla="*/ 0 w 1224"/>
              <a:gd name="T9" fmla="*/ 0 h 1643"/>
              <a:gd name="T10" fmla="*/ 1126 w 1224"/>
              <a:gd name="T11" fmla="*/ 1515 h 1643"/>
              <a:gd name="T12" fmla="*/ 98 w 1224"/>
              <a:gd name="T13" fmla="*/ 1515 h 1643"/>
              <a:gd name="T14" fmla="*/ 98 w 1224"/>
              <a:gd name="T15" fmla="*/ 935 h 1643"/>
              <a:gd name="T16" fmla="*/ 1126 w 1224"/>
              <a:gd name="T17" fmla="*/ 935 h 1643"/>
              <a:gd name="T18" fmla="*/ 1126 w 1224"/>
              <a:gd name="T19" fmla="*/ 1515 h 1643"/>
              <a:gd name="T20" fmla="*/ 1126 w 1224"/>
              <a:gd name="T21" fmla="*/ 838 h 1643"/>
              <a:gd name="T22" fmla="*/ 98 w 1224"/>
              <a:gd name="T23" fmla="*/ 838 h 1643"/>
              <a:gd name="T24" fmla="*/ 98 w 1224"/>
              <a:gd name="T25" fmla="*/ 258 h 1643"/>
              <a:gd name="T26" fmla="*/ 1126 w 1224"/>
              <a:gd name="T27" fmla="*/ 258 h 1643"/>
              <a:gd name="T28" fmla="*/ 1126 w 1224"/>
              <a:gd name="T29" fmla="*/ 838 h 1643"/>
              <a:gd name="T30" fmla="*/ 1113 w 1224"/>
              <a:gd name="T31" fmla="*/ 164 h 1643"/>
              <a:gd name="T32" fmla="*/ 1080 w 1224"/>
              <a:gd name="T33" fmla="*/ 178 h 1643"/>
              <a:gd name="T34" fmla="*/ 1045 w 1224"/>
              <a:gd name="T35" fmla="*/ 164 h 1643"/>
              <a:gd name="T36" fmla="*/ 1031 w 1224"/>
              <a:gd name="T37" fmla="*/ 129 h 1643"/>
              <a:gd name="T38" fmla="*/ 1045 w 1224"/>
              <a:gd name="T39" fmla="*/ 96 h 1643"/>
              <a:gd name="T40" fmla="*/ 1080 w 1224"/>
              <a:gd name="T41" fmla="*/ 82 h 1643"/>
              <a:gd name="T42" fmla="*/ 1113 w 1224"/>
              <a:gd name="T43" fmla="*/ 96 h 1643"/>
              <a:gd name="T44" fmla="*/ 1126 w 1224"/>
              <a:gd name="T45" fmla="*/ 129 h 1643"/>
              <a:gd name="T46" fmla="*/ 1113 w 1224"/>
              <a:gd name="T47" fmla="*/ 164 h 1643"/>
              <a:gd name="T48" fmla="*/ 1063 w 1224"/>
              <a:gd name="T49" fmla="*/ 323 h 1643"/>
              <a:gd name="T50" fmla="*/ 161 w 1224"/>
              <a:gd name="T51" fmla="*/ 323 h 1643"/>
              <a:gd name="T52" fmla="*/ 161 w 1224"/>
              <a:gd name="T53" fmla="*/ 775 h 1643"/>
              <a:gd name="T54" fmla="*/ 1063 w 1224"/>
              <a:gd name="T55" fmla="*/ 775 h 1643"/>
              <a:gd name="T56" fmla="*/ 1063 w 1224"/>
              <a:gd name="T57" fmla="*/ 323 h 1643"/>
              <a:gd name="T58" fmla="*/ 773 w 1224"/>
              <a:gd name="T59" fmla="*/ 581 h 1643"/>
              <a:gd name="T60" fmla="*/ 763 w 1224"/>
              <a:gd name="T61" fmla="*/ 604 h 1643"/>
              <a:gd name="T62" fmla="*/ 740 w 1224"/>
              <a:gd name="T63" fmla="*/ 614 h 1643"/>
              <a:gd name="T64" fmla="*/ 484 w 1224"/>
              <a:gd name="T65" fmla="*/ 614 h 1643"/>
              <a:gd name="T66" fmla="*/ 461 w 1224"/>
              <a:gd name="T67" fmla="*/ 604 h 1643"/>
              <a:gd name="T68" fmla="*/ 451 w 1224"/>
              <a:gd name="T69" fmla="*/ 581 h 1643"/>
              <a:gd name="T70" fmla="*/ 451 w 1224"/>
              <a:gd name="T71" fmla="*/ 451 h 1643"/>
              <a:gd name="T72" fmla="*/ 461 w 1224"/>
              <a:gd name="T73" fmla="*/ 428 h 1643"/>
              <a:gd name="T74" fmla="*/ 484 w 1224"/>
              <a:gd name="T75" fmla="*/ 419 h 1643"/>
              <a:gd name="T76" fmla="*/ 740 w 1224"/>
              <a:gd name="T77" fmla="*/ 419 h 1643"/>
              <a:gd name="T78" fmla="*/ 763 w 1224"/>
              <a:gd name="T79" fmla="*/ 428 h 1643"/>
              <a:gd name="T80" fmla="*/ 773 w 1224"/>
              <a:gd name="T81" fmla="*/ 451 h 1643"/>
              <a:gd name="T82" fmla="*/ 773 w 1224"/>
              <a:gd name="T83" fmla="*/ 581 h 1643"/>
              <a:gd name="T84" fmla="*/ 1063 w 1224"/>
              <a:gd name="T85" fmla="*/ 1000 h 1643"/>
              <a:gd name="T86" fmla="*/ 161 w 1224"/>
              <a:gd name="T87" fmla="*/ 1000 h 1643"/>
              <a:gd name="T88" fmla="*/ 161 w 1224"/>
              <a:gd name="T89" fmla="*/ 1450 h 1643"/>
              <a:gd name="T90" fmla="*/ 1063 w 1224"/>
              <a:gd name="T91" fmla="*/ 1450 h 1643"/>
              <a:gd name="T92" fmla="*/ 1063 w 1224"/>
              <a:gd name="T93" fmla="*/ 1000 h 1643"/>
              <a:gd name="T94" fmla="*/ 773 w 1224"/>
              <a:gd name="T95" fmla="*/ 1257 h 1643"/>
              <a:gd name="T96" fmla="*/ 763 w 1224"/>
              <a:gd name="T97" fmla="*/ 1279 h 1643"/>
              <a:gd name="T98" fmla="*/ 740 w 1224"/>
              <a:gd name="T99" fmla="*/ 1289 h 1643"/>
              <a:gd name="T100" fmla="*/ 484 w 1224"/>
              <a:gd name="T101" fmla="*/ 1289 h 1643"/>
              <a:gd name="T102" fmla="*/ 461 w 1224"/>
              <a:gd name="T103" fmla="*/ 1279 h 1643"/>
              <a:gd name="T104" fmla="*/ 451 w 1224"/>
              <a:gd name="T105" fmla="*/ 1257 h 1643"/>
              <a:gd name="T106" fmla="*/ 451 w 1224"/>
              <a:gd name="T107" fmla="*/ 1128 h 1643"/>
              <a:gd name="T108" fmla="*/ 461 w 1224"/>
              <a:gd name="T109" fmla="*/ 1105 h 1643"/>
              <a:gd name="T110" fmla="*/ 484 w 1224"/>
              <a:gd name="T111" fmla="*/ 1096 h 1643"/>
              <a:gd name="T112" fmla="*/ 740 w 1224"/>
              <a:gd name="T113" fmla="*/ 1096 h 1643"/>
              <a:gd name="T114" fmla="*/ 763 w 1224"/>
              <a:gd name="T115" fmla="*/ 1105 h 1643"/>
              <a:gd name="T116" fmla="*/ 773 w 1224"/>
              <a:gd name="T117" fmla="*/ 1128 h 1643"/>
              <a:gd name="T118" fmla="*/ 773 w 1224"/>
              <a:gd name="T119" fmla="*/ 1257 h 1643"/>
              <a:gd name="T120" fmla="*/ 773 w 1224"/>
              <a:gd name="T121" fmla="*/ 1257 h 1643"/>
              <a:gd name="T122" fmla="*/ 773 w 1224"/>
              <a:gd name="T123" fmla="*/ 1257 h 16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4" h="1643">
                <a:moveTo>
                  <a:pt x="0" y="0"/>
                </a:moveTo>
                <a:cubicBezTo>
                  <a:pt x="0" y="1643"/>
                  <a:pt x="0" y="1643"/>
                  <a:pt x="0" y="1643"/>
                </a:cubicBezTo>
                <a:cubicBezTo>
                  <a:pt x="1224" y="1643"/>
                  <a:pt x="1224" y="1643"/>
                  <a:pt x="1224" y="1643"/>
                </a:cubicBezTo>
                <a:cubicBezTo>
                  <a:pt x="1224" y="0"/>
                  <a:pt x="1224" y="0"/>
                  <a:pt x="1224" y="0"/>
                </a:cubicBezTo>
                <a:lnTo>
                  <a:pt x="0" y="0"/>
                </a:lnTo>
                <a:close/>
                <a:moveTo>
                  <a:pt x="1126" y="1515"/>
                </a:moveTo>
                <a:cubicBezTo>
                  <a:pt x="98" y="1515"/>
                  <a:pt x="98" y="1515"/>
                  <a:pt x="98" y="1515"/>
                </a:cubicBezTo>
                <a:cubicBezTo>
                  <a:pt x="98" y="935"/>
                  <a:pt x="98" y="935"/>
                  <a:pt x="98" y="935"/>
                </a:cubicBezTo>
                <a:cubicBezTo>
                  <a:pt x="1126" y="935"/>
                  <a:pt x="1126" y="935"/>
                  <a:pt x="1126" y="935"/>
                </a:cubicBezTo>
                <a:lnTo>
                  <a:pt x="1126" y="1515"/>
                </a:lnTo>
                <a:close/>
                <a:moveTo>
                  <a:pt x="1126" y="838"/>
                </a:moveTo>
                <a:cubicBezTo>
                  <a:pt x="98" y="838"/>
                  <a:pt x="98" y="838"/>
                  <a:pt x="98" y="838"/>
                </a:cubicBezTo>
                <a:cubicBezTo>
                  <a:pt x="98" y="258"/>
                  <a:pt x="98" y="258"/>
                  <a:pt x="98" y="258"/>
                </a:cubicBezTo>
                <a:cubicBezTo>
                  <a:pt x="1126" y="258"/>
                  <a:pt x="1126" y="258"/>
                  <a:pt x="1126" y="258"/>
                </a:cubicBezTo>
                <a:lnTo>
                  <a:pt x="1126" y="838"/>
                </a:lnTo>
                <a:close/>
                <a:moveTo>
                  <a:pt x="1113" y="164"/>
                </a:moveTo>
                <a:cubicBezTo>
                  <a:pt x="1104" y="173"/>
                  <a:pt x="1093" y="178"/>
                  <a:pt x="1080" y="178"/>
                </a:cubicBezTo>
                <a:cubicBezTo>
                  <a:pt x="1066" y="178"/>
                  <a:pt x="1055" y="173"/>
                  <a:pt x="1045" y="164"/>
                </a:cubicBezTo>
                <a:cubicBezTo>
                  <a:pt x="1036" y="154"/>
                  <a:pt x="1031" y="142"/>
                  <a:pt x="1031" y="129"/>
                </a:cubicBezTo>
                <a:cubicBezTo>
                  <a:pt x="1031" y="116"/>
                  <a:pt x="1036" y="105"/>
                  <a:pt x="1045" y="96"/>
                </a:cubicBezTo>
                <a:cubicBezTo>
                  <a:pt x="1055" y="87"/>
                  <a:pt x="1066" y="82"/>
                  <a:pt x="1080" y="82"/>
                </a:cubicBezTo>
                <a:cubicBezTo>
                  <a:pt x="1093" y="82"/>
                  <a:pt x="1104" y="87"/>
                  <a:pt x="1113" y="96"/>
                </a:cubicBezTo>
                <a:cubicBezTo>
                  <a:pt x="1122" y="105"/>
                  <a:pt x="1126" y="116"/>
                  <a:pt x="1126" y="129"/>
                </a:cubicBezTo>
                <a:cubicBezTo>
                  <a:pt x="1126" y="142"/>
                  <a:pt x="1122" y="154"/>
                  <a:pt x="1113" y="164"/>
                </a:cubicBezTo>
                <a:close/>
                <a:moveTo>
                  <a:pt x="1063" y="323"/>
                </a:moveTo>
                <a:cubicBezTo>
                  <a:pt x="161" y="323"/>
                  <a:pt x="161" y="323"/>
                  <a:pt x="161" y="323"/>
                </a:cubicBezTo>
                <a:cubicBezTo>
                  <a:pt x="161" y="775"/>
                  <a:pt x="161" y="775"/>
                  <a:pt x="161" y="775"/>
                </a:cubicBezTo>
                <a:cubicBezTo>
                  <a:pt x="1063" y="775"/>
                  <a:pt x="1063" y="775"/>
                  <a:pt x="1063" y="775"/>
                </a:cubicBezTo>
                <a:lnTo>
                  <a:pt x="1063" y="323"/>
                </a:lnTo>
                <a:close/>
                <a:moveTo>
                  <a:pt x="773" y="581"/>
                </a:moveTo>
                <a:cubicBezTo>
                  <a:pt x="773" y="590"/>
                  <a:pt x="769" y="598"/>
                  <a:pt x="763" y="604"/>
                </a:cubicBezTo>
                <a:cubicBezTo>
                  <a:pt x="757" y="611"/>
                  <a:pt x="749" y="614"/>
                  <a:pt x="740" y="614"/>
                </a:cubicBezTo>
                <a:cubicBezTo>
                  <a:pt x="484" y="614"/>
                  <a:pt x="484" y="614"/>
                  <a:pt x="484" y="614"/>
                </a:cubicBezTo>
                <a:cubicBezTo>
                  <a:pt x="475" y="614"/>
                  <a:pt x="467" y="611"/>
                  <a:pt x="461" y="604"/>
                </a:cubicBezTo>
                <a:cubicBezTo>
                  <a:pt x="455" y="598"/>
                  <a:pt x="451" y="590"/>
                  <a:pt x="451" y="581"/>
                </a:cubicBezTo>
                <a:cubicBezTo>
                  <a:pt x="451" y="451"/>
                  <a:pt x="451" y="451"/>
                  <a:pt x="451" y="451"/>
                </a:cubicBezTo>
                <a:cubicBezTo>
                  <a:pt x="451" y="442"/>
                  <a:pt x="455" y="435"/>
                  <a:pt x="461" y="428"/>
                </a:cubicBezTo>
                <a:cubicBezTo>
                  <a:pt x="467" y="422"/>
                  <a:pt x="475" y="419"/>
                  <a:pt x="484" y="419"/>
                </a:cubicBezTo>
                <a:cubicBezTo>
                  <a:pt x="740" y="419"/>
                  <a:pt x="740" y="419"/>
                  <a:pt x="740" y="419"/>
                </a:cubicBezTo>
                <a:cubicBezTo>
                  <a:pt x="749" y="419"/>
                  <a:pt x="757" y="422"/>
                  <a:pt x="763" y="428"/>
                </a:cubicBezTo>
                <a:cubicBezTo>
                  <a:pt x="769" y="435"/>
                  <a:pt x="773" y="442"/>
                  <a:pt x="773" y="451"/>
                </a:cubicBezTo>
                <a:lnTo>
                  <a:pt x="773" y="581"/>
                </a:lnTo>
                <a:close/>
                <a:moveTo>
                  <a:pt x="1063" y="1000"/>
                </a:moveTo>
                <a:cubicBezTo>
                  <a:pt x="161" y="1000"/>
                  <a:pt x="161" y="1000"/>
                  <a:pt x="161" y="1000"/>
                </a:cubicBezTo>
                <a:cubicBezTo>
                  <a:pt x="161" y="1450"/>
                  <a:pt x="161" y="1450"/>
                  <a:pt x="161" y="1450"/>
                </a:cubicBezTo>
                <a:cubicBezTo>
                  <a:pt x="1063" y="1450"/>
                  <a:pt x="1063" y="1450"/>
                  <a:pt x="1063" y="1450"/>
                </a:cubicBezTo>
                <a:lnTo>
                  <a:pt x="1063" y="1000"/>
                </a:lnTo>
                <a:close/>
                <a:moveTo>
                  <a:pt x="773" y="1257"/>
                </a:moveTo>
                <a:cubicBezTo>
                  <a:pt x="773" y="1265"/>
                  <a:pt x="769" y="1273"/>
                  <a:pt x="763" y="1279"/>
                </a:cubicBezTo>
                <a:cubicBezTo>
                  <a:pt x="757" y="1286"/>
                  <a:pt x="749" y="1289"/>
                  <a:pt x="740" y="1289"/>
                </a:cubicBezTo>
                <a:cubicBezTo>
                  <a:pt x="484" y="1289"/>
                  <a:pt x="484" y="1289"/>
                  <a:pt x="484" y="1289"/>
                </a:cubicBezTo>
                <a:cubicBezTo>
                  <a:pt x="475" y="1289"/>
                  <a:pt x="467" y="1286"/>
                  <a:pt x="461" y="1279"/>
                </a:cubicBezTo>
                <a:cubicBezTo>
                  <a:pt x="455" y="1273"/>
                  <a:pt x="451" y="1265"/>
                  <a:pt x="451" y="1257"/>
                </a:cubicBezTo>
                <a:cubicBezTo>
                  <a:pt x="451" y="1128"/>
                  <a:pt x="451" y="1128"/>
                  <a:pt x="451" y="1128"/>
                </a:cubicBezTo>
                <a:cubicBezTo>
                  <a:pt x="451" y="1119"/>
                  <a:pt x="455" y="1112"/>
                  <a:pt x="461" y="1105"/>
                </a:cubicBezTo>
                <a:cubicBezTo>
                  <a:pt x="467" y="1099"/>
                  <a:pt x="475" y="1096"/>
                  <a:pt x="484" y="1096"/>
                </a:cubicBezTo>
                <a:cubicBezTo>
                  <a:pt x="740" y="1096"/>
                  <a:pt x="740" y="1096"/>
                  <a:pt x="740" y="1096"/>
                </a:cubicBezTo>
                <a:cubicBezTo>
                  <a:pt x="749" y="1096"/>
                  <a:pt x="757" y="1099"/>
                  <a:pt x="763" y="1105"/>
                </a:cubicBezTo>
                <a:cubicBezTo>
                  <a:pt x="769" y="1112"/>
                  <a:pt x="773" y="1119"/>
                  <a:pt x="773" y="1128"/>
                </a:cubicBezTo>
                <a:lnTo>
                  <a:pt x="773" y="1257"/>
                </a:lnTo>
                <a:close/>
                <a:moveTo>
                  <a:pt x="773" y="1257"/>
                </a:moveTo>
                <a:cubicBezTo>
                  <a:pt x="773" y="1257"/>
                  <a:pt x="773" y="1257"/>
                  <a:pt x="773" y="12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17"/>
          <p:cNvSpPr>
            <a:spLocks noChangeAspect="1"/>
          </p:cNvSpPr>
          <p:nvPr/>
        </p:nvSpPr>
        <p:spPr bwMode="auto">
          <a:xfrm>
            <a:off x="2796859" y="2452304"/>
            <a:ext cx="285790" cy="284998"/>
          </a:xfrm>
          <a:custGeom>
            <a:gdLst>
              <a:gd name="connsiteX0" fmla="*/ 84666 w 508000"/>
              <a:gd name="connsiteY0" fmla="*/ 303955 h 506592"/>
              <a:gd name="connsiteX1" fmla="*/ 233680 w 508000"/>
              <a:gd name="connsiteY1" fmla="*/ 428915 h 506592"/>
              <a:gd name="connsiteX2" fmla="*/ 233680 w 508000"/>
              <a:gd name="connsiteY2" fmla="*/ 408651 h 506592"/>
              <a:gd name="connsiteX3" fmla="*/ 254000 w 508000"/>
              <a:gd name="connsiteY3" fmla="*/ 391765 h 506592"/>
              <a:gd name="connsiteX4" fmla="*/ 274320 w 508000"/>
              <a:gd name="connsiteY4" fmla="*/ 408651 h 506592"/>
              <a:gd name="connsiteX5" fmla="*/ 274320 w 508000"/>
              <a:gd name="connsiteY5" fmla="*/ 428915 h 506592"/>
              <a:gd name="connsiteX6" fmla="*/ 423334 w 508000"/>
              <a:gd name="connsiteY6" fmla="*/ 303955 h 506592"/>
              <a:gd name="connsiteX7" fmla="*/ 254000 w 508000"/>
              <a:gd name="connsiteY7" fmla="*/ 371501 h 506592"/>
              <a:gd name="connsiteX8" fmla="*/ 84666 w 508000"/>
              <a:gd name="connsiteY8" fmla="*/ 303955 h 506592"/>
              <a:gd name="connsiteX9" fmla="*/ 362374 w 508000"/>
              <a:gd name="connsiteY9" fmla="*/ 209392 h 506592"/>
              <a:gd name="connsiteX10" fmla="*/ 372534 w 508000"/>
              <a:gd name="connsiteY10" fmla="*/ 253296 h 506592"/>
              <a:gd name="connsiteX11" fmla="*/ 362374 w 508000"/>
              <a:gd name="connsiteY11" fmla="*/ 297201 h 506592"/>
              <a:gd name="connsiteX12" fmla="*/ 423334 w 508000"/>
              <a:gd name="connsiteY12" fmla="*/ 253296 h 506592"/>
              <a:gd name="connsiteX13" fmla="*/ 362374 w 508000"/>
              <a:gd name="connsiteY13" fmla="*/ 209392 h 506592"/>
              <a:gd name="connsiteX14" fmla="*/ 145626 w 508000"/>
              <a:gd name="connsiteY14" fmla="*/ 209392 h 506592"/>
              <a:gd name="connsiteX15" fmla="*/ 88053 w 508000"/>
              <a:gd name="connsiteY15" fmla="*/ 253296 h 506592"/>
              <a:gd name="connsiteX16" fmla="*/ 145626 w 508000"/>
              <a:gd name="connsiteY16" fmla="*/ 297201 h 506592"/>
              <a:gd name="connsiteX17" fmla="*/ 138853 w 508000"/>
              <a:gd name="connsiteY17" fmla="*/ 253296 h 506592"/>
              <a:gd name="connsiteX18" fmla="*/ 145626 w 508000"/>
              <a:gd name="connsiteY18" fmla="*/ 209392 h 506592"/>
              <a:gd name="connsiteX19" fmla="*/ 254413 w 508000"/>
              <a:gd name="connsiteY19" fmla="*/ 205451 h 506592"/>
              <a:gd name="connsiteX20" fmla="*/ 305363 w 508000"/>
              <a:gd name="connsiteY20" fmla="*/ 253005 h 506592"/>
              <a:gd name="connsiteX21" fmla="*/ 254413 w 508000"/>
              <a:gd name="connsiteY21" fmla="*/ 303955 h 506592"/>
              <a:gd name="connsiteX22" fmla="*/ 206859 w 508000"/>
              <a:gd name="connsiteY22" fmla="*/ 253005 h 506592"/>
              <a:gd name="connsiteX23" fmla="*/ 254413 w 508000"/>
              <a:gd name="connsiteY23" fmla="*/ 205451 h 506592"/>
              <a:gd name="connsiteX24" fmla="*/ 254000 w 508000"/>
              <a:gd name="connsiteY24" fmla="*/ 175618 h 506592"/>
              <a:gd name="connsiteX25" fmla="*/ 176106 w 508000"/>
              <a:gd name="connsiteY25" fmla="*/ 253296 h 506592"/>
              <a:gd name="connsiteX26" fmla="*/ 254000 w 508000"/>
              <a:gd name="connsiteY26" fmla="*/ 330974 h 506592"/>
              <a:gd name="connsiteX27" fmla="*/ 331894 w 508000"/>
              <a:gd name="connsiteY27" fmla="*/ 253296 h 506592"/>
              <a:gd name="connsiteX28" fmla="*/ 254000 w 508000"/>
              <a:gd name="connsiteY28" fmla="*/ 175618 h 506592"/>
              <a:gd name="connsiteX29" fmla="*/ 233680 w 508000"/>
              <a:gd name="connsiteY29" fmla="*/ 77677 h 506592"/>
              <a:gd name="connsiteX30" fmla="*/ 84666 w 508000"/>
              <a:gd name="connsiteY30" fmla="*/ 202637 h 506592"/>
              <a:gd name="connsiteX31" fmla="*/ 254000 w 508000"/>
              <a:gd name="connsiteY31" fmla="*/ 138468 h 506592"/>
              <a:gd name="connsiteX32" fmla="*/ 423334 w 508000"/>
              <a:gd name="connsiteY32" fmla="*/ 202637 h 506592"/>
              <a:gd name="connsiteX33" fmla="*/ 274320 w 508000"/>
              <a:gd name="connsiteY33" fmla="*/ 77677 h 506592"/>
              <a:gd name="connsiteX34" fmla="*/ 274320 w 508000"/>
              <a:gd name="connsiteY34" fmla="*/ 97941 h 506592"/>
              <a:gd name="connsiteX35" fmla="*/ 254000 w 508000"/>
              <a:gd name="connsiteY35" fmla="*/ 118205 h 506592"/>
              <a:gd name="connsiteX36" fmla="*/ 233680 w 508000"/>
              <a:gd name="connsiteY36" fmla="*/ 97941 h 506592"/>
              <a:gd name="connsiteX37" fmla="*/ 233680 w 508000"/>
              <a:gd name="connsiteY37" fmla="*/ 77677 h 506592"/>
              <a:gd name="connsiteX38" fmla="*/ 254000 w 508000"/>
              <a:gd name="connsiteY38" fmla="*/ 0 h 506592"/>
              <a:gd name="connsiteX39" fmla="*/ 274320 w 508000"/>
              <a:gd name="connsiteY39" fmla="*/ 20264 h 506592"/>
              <a:gd name="connsiteX40" fmla="*/ 274320 w 508000"/>
              <a:gd name="connsiteY40" fmla="*/ 40527 h 506592"/>
              <a:gd name="connsiteX41" fmla="*/ 470747 w 508000"/>
              <a:gd name="connsiteY41" fmla="*/ 233033 h 506592"/>
              <a:gd name="connsiteX42" fmla="*/ 491067 w 508000"/>
              <a:gd name="connsiteY42" fmla="*/ 233033 h 506592"/>
              <a:gd name="connsiteX43" fmla="*/ 508000 w 508000"/>
              <a:gd name="connsiteY43" fmla="*/ 253296 h 506592"/>
              <a:gd name="connsiteX44" fmla="*/ 491067 w 508000"/>
              <a:gd name="connsiteY44" fmla="*/ 273560 h 506592"/>
              <a:gd name="connsiteX45" fmla="*/ 470747 w 508000"/>
              <a:gd name="connsiteY45" fmla="*/ 273560 h 506592"/>
              <a:gd name="connsiteX46" fmla="*/ 274320 w 508000"/>
              <a:gd name="connsiteY46" fmla="*/ 469442 h 506592"/>
              <a:gd name="connsiteX47" fmla="*/ 274320 w 508000"/>
              <a:gd name="connsiteY47" fmla="*/ 489706 h 506592"/>
              <a:gd name="connsiteX48" fmla="*/ 254000 w 508000"/>
              <a:gd name="connsiteY48" fmla="*/ 506592 h 506592"/>
              <a:gd name="connsiteX49" fmla="*/ 233680 w 508000"/>
              <a:gd name="connsiteY49" fmla="*/ 489706 h 506592"/>
              <a:gd name="connsiteX50" fmla="*/ 233680 w 508000"/>
              <a:gd name="connsiteY50" fmla="*/ 469442 h 506592"/>
              <a:gd name="connsiteX51" fmla="*/ 40640 w 508000"/>
              <a:gd name="connsiteY51" fmla="*/ 273560 h 506592"/>
              <a:gd name="connsiteX52" fmla="*/ 20320 w 508000"/>
              <a:gd name="connsiteY52" fmla="*/ 273560 h 506592"/>
              <a:gd name="connsiteX53" fmla="*/ 0 w 508000"/>
              <a:gd name="connsiteY53" fmla="*/ 253296 h 506592"/>
              <a:gd name="connsiteX54" fmla="*/ 20320 w 508000"/>
              <a:gd name="connsiteY54" fmla="*/ 233033 h 506592"/>
              <a:gd name="connsiteX55" fmla="*/ 40640 w 508000"/>
              <a:gd name="connsiteY55" fmla="*/ 233033 h 506592"/>
              <a:gd name="connsiteX56" fmla="*/ 233680 w 508000"/>
              <a:gd name="connsiteY56" fmla="*/ 40527 h 506592"/>
              <a:gd name="connsiteX57" fmla="*/ 233680 w 508000"/>
              <a:gd name="connsiteY57" fmla="*/ 20264 h 506592"/>
              <a:gd name="connsiteX58" fmla="*/ 254000 w 508000"/>
              <a:gd name="connsiteY58" fmla="*/ 0 h 5065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000" h="506592">
                <a:moveTo>
                  <a:pt x="84666" y="303955"/>
                </a:moveTo>
                <a:cubicBezTo>
                  <a:pt x="104986" y="371501"/>
                  <a:pt x="165946" y="422160"/>
                  <a:pt x="233680" y="428915"/>
                </a:cubicBezTo>
                <a:cubicBezTo>
                  <a:pt x="233680" y="428915"/>
                  <a:pt x="233680" y="428915"/>
                  <a:pt x="233680" y="408651"/>
                </a:cubicBezTo>
                <a:cubicBezTo>
                  <a:pt x="233680" y="398519"/>
                  <a:pt x="243840" y="391765"/>
                  <a:pt x="254000" y="391765"/>
                </a:cubicBezTo>
                <a:cubicBezTo>
                  <a:pt x="264160" y="391765"/>
                  <a:pt x="274320" y="398519"/>
                  <a:pt x="274320" y="408651"/>
                </a:cubicBezTo>
                <a:cubicBezTo>
                  <a:pt x="274320" y="408651"/>
                  <a:pt x="274320" y="408651"/>
                  <a:pt x="274320" y="428915"/>
                </a:cubicBezTo>
                <a:cubicBezTo>
                  <a:pt x="345440" y="422160"/>
                  <a:pt x="403014" y="371501"/>
                  <a:pt x="423334" y="303955"/>
                </a:cubicBezTo>
                <a:cubicBezTo>
                  <a:pt x="386080" y="334351"/>
                  <a:pt x="325120" y="371501"/>
                  <a:pt x="254000" y="371501"/>
                </a:cubicBezTo>
                <a:cubicBezTo>
                  <a:pt x="186266" y="371501"/>
                  <a:pt x="125306" y="334351"/>
                  <a:pt x="84666" y="303955"/>
                </a:cubicBezTo>
                <a:close/>
                <a:moveTo>
                  <a:pt x="362374" y="209392"/>
                </a:moveTo>
                <a:cubicBezTo>
                  <a:pt x="369147" y="222901"/>
                  <a:pt x="372534" y="239787"/>
                  <a:pt x="372534" y="253296"/>
                </a:cubicBezTo>
                <a:cubicBezTo>
                  <a:pt x="372534" y="270183"/>
                  <a:pt x="369147" y="283692"/>
                  <a:pt x="362374" y="297201"/>
                </a:cubicBezTo>
                <a:cubicBezTo>
                  <a:pt x="389467" y="283692"/>
                  <a:pt x="409787" y="266805"/>
                  <a:pt x="423334" y="253296"/>
                </a:cubicBezTo>
                <a:cubicBezTo>
                  <a:pt x="409787" y="243164"/>
                  <a:pt x="389467" y="226278"/>
                  <a:pt x="362374" y="209392"/>
                </a:cubicBezTo>
                <a:close/>
                <a:moveTo>
                  <a:pt x="145626" y="209392"/>
                </a:moveTo>
                <a:cubicBezTo>
                  <a:pt x="118533" y="226278"/>
                  <a:pt x="98213" y="243164"/>
                  <a:pt x="88053" y="253296"/>
                </a:cubicBezTo>
                <a:cubicBezTo>
                  <a:pt x="98213" y="266805"/>
                  <a:pt x="118533" y="283692"/>
                  <a:pt x="145626" y="297201"/>
                </a:cubicBezTo>
                <a:cubicBezTo>
                  <a:pt x="138853" y="283692"/>
                  <a:pt x="138853" y="270183"/>
                  <a:pt x="138853" y="253296"/>
                </a:cubicBezTo>
                <a:cubicBezTo>
                  <a:pt x="138853" y="239787"/>
                  <a:pt x="138853" y="222901"/>
                  <a:pt x="145626" y="209392"/>
                </a:cubicBezTo>
                <a:close/>
                <a:moveTo>
                  <a:pt x="254413" y="205451"/>
                </a:moveTo>
                <a:cubicBezTo>
                  <a:pt x="281586" y="205451"/>
                  <a:pt x="305363" y="225831"/>
                  <a:pt x="305363" y="253005"/>
                </a:cubicBezTo>
                <a:cubicBezTo>
                  <a:pt x="305363" y="280178"/>
                  <a:pt x="281586" y="303955"/>
                  <a:pt x="254413" y="303955"/>
                </a:cubicBezTo>
                <a:cubicBezTo>
                  <a:pt x="227239" y="303955"/>
                  <a:pt x="206859" y="280178"/>
                  <a:pt x="206859" y="253005"/>
                </a:cubicBezTo>
                <a:cubicBezTo>
                  <a:pt x="206859" y="225831"/>
                  <a:pt x="227239" y="205451"/>
                  <a:pt x="254413" y="205451"/>
                </a:cubicBezTo>
                <a:close/>
                <a:moveTo>
                  <a:pt x="254000" y="175618"/>
                </a:moveTo>
                <a:cubicBezTo>
                  <a:pt x="209974" y="175618"/>
                  <a:pt x="176106" y="209392"/>
                  <a:pt x="176106" y="253296"/>
                </a:cubicBezTo>
                <a:cubicBezTo>
                  <a:pt x="176106" y="297201"/>
                  <a:pt x="209974" y="330974"/>
                  <a:pt x="254000" y="330974"/>
                </a:cubicBezTo>
                <a:cubicBezTo>
                  <a:pt x="298027" y="330974"/>
                  <a:pt x="331894" y="297201"/>
                  <a:pt x="331894" y="253296"/>
                </a:cubicBezTo>
                <a:cubicBezTo>
                  <a:pt x="331894" y="209392"/>
                  <a:pt x="298027" y="175618"/>
                  <a:pt x="254000" y="175618"/>
                </a:cubicBezTo>
                <a:close/>
                <a:moveTo>
                  <a:pt x="233680" y="77677"/>
                </a:moveTo>
                <a:cubicBezTo>
                  <a:pt x="165946" y="87809"/>
                  <a:pt x="104986" y="138468"/>
                  <a:pt x="84666" y="202637"/>
                </a:cubicBezTo>
                <a:cubicBezTo>
                  <a:pt x="125306" y="172241"/>
                  <a:pt x="186266" y="138468"/>
                  <a:pt x="254000" y="138468"/>
                </a:cubicBezTo>
                <a:cubicBezTo>
                  <a:pt x="325120" y="138468"/>
                  <a:pt x="386080" y="172241"/>
                  <a:pt x="423334" y="202637"/>
                </a:cubicBezTo>
                <a:cubicBezTo>
                  <a:pt x="403014" y="138468"/>
                  <a:pt x="345440" y="87809"/>
                  <a:pt x="274320" y="77677"/>
                </a:cubicBezTo>
                <a:cubicBezTo>
                  <a:pt x="274320" y="77677"/>
                  <a:pt x="274320" y="77677"/>
                  <a:pt x="274320" y="97941"/>
                </a:cubicBezTo>
                <a:cubicBezTo>
                  <a:pt x="274320" y="108073"/>
                  <a:pt x="264160" y="118205"/>
                  <a:pt x="254000" y="118205"/>
                </a:cubicBezTo>
                <a:cubicBezTo>
                  <a:pt x="243840" y="118205"/>
                  <a:pt x="233680" y="108073"/>
                  <a:pt x="233680" y="97941"/>
                </a:cubicBezTo>
                <a:cubicBezTo>
                  <a:pt x="233680" y="97941"/>
                  <a:pt x="233680" y="97941"/>
                  <a:pt x="233680" y="77677"/>
                </a:cubicBezTo>
                <a:close/>
                <a:moveTo>
                  <a:pt x="254000" y="0"/>
                </a:moveTo>
                <a:cubicBezTo>
                  <a:pt x="264160" y="0"/>
                  <a:pt x="274320" y="10132"/>
                  <a:pt x="274320" y="20264"/>
                </a:cubicBezTo>
                <a:cubicBezTo>
                  <a:pt x="274320" y="20264"/>
                  <a:pt x="274320" y="20264"/>
                  <a:pt x="274320" y="40527"/>
                </a:cubicBezTo>
                <a:cubicBezTo>
                  <a:pt x="375920" y="50659"/>
                  <a:pt x="460587" y="131714"/>
                  <a:pt x="470747" y="233033"/>
                </a:cubicBezTo>
                <a:cubicBezTo>
                  <a:pt x="470747" y="233033"/>
                  <a:pt x="470747" y="233033"/>
                  <a:pt x="491067" y="233033"/>
                </a:cubicBezTo>
                <a:cubicBezTo>
                  <a:pt x="501227" y="233033"/>
                  <a:pt x="508000" y="243164"/>
                  <a:pt x="508000" y="253296"/>
                </a:cubicBezTo>
                <a:cubicBezTo>
                  <a:pt x="508000" y="263428"/>
                  <a:pt x="501227" y="273560"/>
                  <a:pt x="491067" y="273560"/>
                </a:cubicBezTo>
                <a:cubicBezTo>
                  <a:pt x="491067" y="273560"/>
                  <a:pt x="491067" y="273560"/>
                  <a:pt x="470747" y="273560"/>
                </a:cubicBezTo>
                <a:cubicBezTo>
                  <a:pt x="460587" y="374878"/>
                  <a:pt x="375920" y="459310"/>
                  <a:pt x="274320" y="469442"/>
                </a:cubicBezTo>
                <a:cubicBezTo>
                  <a:pt x="274320" y="469442"/>
                  <a:pt x="274320" y="469442"/>
                  <a:pt x="274320" y="489706"/>
                </a:cubicBezTo>
                <a:cubicBezTo>
                  <a:pt x="274320" y="499838"/>
                  <a:pt x="264160" y="506592"/>
                  <a:pt x="254000" y="506592"/>
                </a:cubicBezTo>
                <a:cubicBezTo>
                  <a:pt x="243840" y="506592"/>
                  <a:pt x="233680" y="499838"/>
                  <a:pt x="233680" y="489706"/>
                </a:cubicBezTo>
                <a:cubicBezTo>
                  <a:pt x="233680" y="489706"/>
                  <a:pt x="233680" y="489706"/>
                  <a:pt x="233680" y="469442"/>
                </a:cubicBezTo>
                <a:cubicBezTo>
                  <a:pt x="132080" y="459310"/>
                  <a:pt x="50800" y="374878"/>
                  <a:pt x="40640" y="273560"/>
                </a:cubicBezTo>
                <a:cubicBezTo>
                  <a:pt x="40640" y="273560"/>
                  <a:pt x="40640" y="273560"/>
                  <a:pt x="20320" y="273560"/>
                </a:cubicBezTo>
                <a:cubicBezTo>
                  <a:pt x="10160" y="273560"/>
                  <a:pt x="0" y="263428"/>
                  <a:pt x="0" y="253296"/>
                </a:cubicBezTo>
                <a:cubicBezTo>
                  <a:pt x="0" y="243164"/>
                  <a:pt x="10160" y="233033"/>
                  <a:pt x="20320" y="233033"/>
                </a:cubicBezTo>
                <a:cubicBezTo>
                  <a:pt x="20320" y="233033"/>
                  <a:pt x="20320" y="233033"/>
                  <a:pt x="40640" y="233033"/>
                </a:cubicBezTo>
                <a:cubicBezTo>
                  <a:pt x="50800" y="131714"/>
                  <a:pt x="132080" y="50659"/>
                  <a:pt x="233680" y="40527"/>
                </a:cubicBezTo>
                <a:cubicBezTo>
                  <a:pt x="233680" y="40527"/>
                  <a:pt x="233680" y="40527"/>
                  <a:pt x="233680" y="20264"/>
                </a:cubicBezTo>
                <a:cubicBezTo>
                  <a:pt x="233680" y="10132"/>
                  <a:pt x="243840" y="0"/>
                  <a:pt x="25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18"/>
          <p:cNvSpPr>
            <a:spLocks noChangeAspect="1"/>
          </p:cNvSpPr>
          <p:nvPr/>
        </p:nvSpPr>
        <p:spPr bwMode="auto">
          <a:xfrm>
            <a:off x="7173825" y="2452304"/>
            <a:ext cx="230937" cy="285790"/>
          </a:xfrm>
          <a:custGeom>
            <a:gdLst>
              <a:gd name="connsiteX0" fmla="*/ 206056 w 410498"/>
              <a:gd name="connsiteY0" fmla="*/ 251527 h 508000"/>
              <a:gd name="connsiteX1" fmla="*/ 216200 w 410498"/>
              <a:gd name="connsiteY1" fmla="*/ 253219 h 508000"/>
              <a:gd name="connsiteX2" fmla="*/ 211128 w 410498"/>
              <a:gd name="connsiteY2" fmla="*/ 283675 h 508000"/>
              <a:gd name="connsiteX3" fmla="*/ 184078 w 410498"/>
              <a:gd name="connsiteY3" fmla="*/ 315822 h 508000"/>
              <a:gd name="connsiteX4" fmla="*/ 168862 w 410498"/>
              <a:gd name="connsiteY4" fmla="*/ 297210 h 508000"/>
              <a:gd name="connsiteX5" fmla="*/ 206056 w 410498"/>
              <a:gd name="connsiteY5" fmla="*/ 251527 h 508000"/>
              <a:gd name="connsiteX6" fmla="*/ 206094 w 410498"/>
              <a:gd name="connsiteY6" fmla="*/ 175521 h 508000"/>
              <a:gd name="connsiteX7" fmla="*/ 87843 w 410498"/>
              <a:gd name="connsiteY7" fmla="*/ 295349 h 508000"/>
              <a:gd name="connsiteX8" fmla="*/ 185822 w 410498"/>
              <a:gd name="connsiteY8" fmla="*/ 394924 h 508000"/>
              <a:gd name="connsiteX9" fmla="*/ 244947 w 410498"/>
              <a:gd name="connsiteY9" fmla="*/ 383110 h 508000"/>
              <a:gd name="connsiteX10" fmla="*/ 238190 w 410498"/>
              <a:gd name="connsiteY10" fmla="*/ 364545 h 508000"/>
              <a:gd name="connsiteX11" fmla="*/ 192579 w 410498"/>
              <a:gd name="connsiteY11" fmla="*/ 374671 h 508000"/>
              <a:gd name="connsiteX12" fmla="*/ 111493 w 410498"/>
              <a:gd name="connsiteY12" fmla="*/ 291974 h 508000"/>
              <a:gd name="connsiteX13" fmla="*/ 202715 w 410498"/>
              <a:gd name="connsiteY13" fmla="*/ 194086 h 508000"/>
              <a:gd name="connsiteX14" fmla="*/ 278733 w 410498"/>
              <a:gd name="connsiteY14" fmla="*/ 266658 h 508000"/>
              <a:gd name="connsiteX15" fmla="*/ 246637 w 410498"/>
              <a:gd name="connsiteY15" fmla="*/ 320665 h 508000"/>
              <a:gd name="connsiteX16" fmla="*/ 239879 w 410498"/>
              <a:gd name="connsiteY16" fmla="*/ 293661 h 508000"/>
              <a:gd name="connsiteX17" fmla="*/ 248326 w 410498"/>
              <a:gd name="connsiteY17" fmla="*/ 234591 h 508000"/>
              <a:gd name="connsiteX18" fmla="*/ 211162 w 410498"/>
              <a:gd name="connsiteY18" fmla="*/ 226153 h 508000"/>
              <a:gd name="connsiteX19" fmla="*/ 136833 w 410498"/>
              <a:gd name="connsiteY19" fmla="*/ 300412 h 508000"/>
              <a:gd name="connsiteX20" fmla="*/ 172308 w 410498"/>
              <a:gd name="connsiteY20" fmla="*/ 340917 h 508000"/>
              <a:gd name="connsiteX21" fmla="*/ 212851 w 410498"/>
              <a:gd name="connsiteY21" fmla="*/ 317289 h 508000"/>
              <a:gd name="connsiteX22" fmla="*/ 214540 w 410498"/>
              <a:gd name="connsiteY22" fmla="*/ 317289 h 508000"/>
              <a:gd name="connsiteX23" fmla="*/ 241569 w 410498"/>
              <a:gd name="connsiteY23" fmla="*/ 340917 h 508000"/>
              <a:gd name="connsiteX24" fmla="*/ 300694 w 410498"/>
              <a:gd name="connsiteY24" fmla="*/ 266658 h 508000"/>
              <a:gd name="connsiteX25" fmla="*/ 206094 w 410498"/>
              <a:gd name="connsiteY25" fmla="*/ 175521 h 508000"/>
              <a:gd name="connsiteX26" fmla="*/ 59125 w 410498"/>
              <a:gd name="connsiteY26" fmla="*/ 21940 h 508000"/>
              <a:gd name="connsiteX27" fmla="*/ 25339 w 410498"/>
              <a:gd name="connsiteY27" fmla="*/ 47256 h 508000"/>
              <a:gd name="connsiteX28" fmla="*/ 363198 w 410498"/>
              <a:gd name="connsiteY28" fmla="*/ 47256 h 508000"/>
              <a:gd name="connsiteX29" fmla="*/ 363198 w 410498"/>
              <a:gd name="connsiteY29" fmla="*/ 475934 h 508000"/>
              <a:gd name="connsiteX30" fmla="*/ 388537 w 410498"/>
              <a:gd name="connsiteY30" fmla="*/ 455681 h 508000"/>
              <a:gd name="connsiteX31" fmla="*/ 388537 w 410498"/>
              <a:gd name="connsiteY31" fmla="*/ 21940 h 508000"/>
              <a:gd name="connsiteX32" fmla="*/ 59125 w 410498"/>
              <a:gd name="connsiteY32" fmla="*/ 21940 h 508000"/>
              <a:gd name="connsiteX33" fmla="*/ 48989 w 410498"/>
              <a:gd name="connsiteY33" fmla="*/ 0 h 508000"/>
              <a:gd name="connsiteX34" fmla="*/ 402052 w 410498"/>
              <a:gd name="connsiteY34" fmla="*/ 0 h 508000"/>
              <a:gd name="connsiteX35" fmla="*/ 410498 w 410498"/>
              <a:gd name="connsiteY35" fmla="*/ 8438 h 508000"/>
              <a:gd name="connsiteX36" fmla="*/ 410498 w 410498"/>
              <a:gd name="connsiteY36" fmla="*/ 462432 h 508000"/>
              <a:gd name="connsiteX37" fmla="*/ 405430 w 410498"/>
              <a:gd name="connsiteY37" fmla="*/ 477621 h 508000"/>
              <a:gd name="connsiteX38" fmla="*/ 363198 w 410498"/>
              <a:gd name="connsiteY38" fmla="*/ 508000 h 508000"/>
              <a:gd name="connsiteX39" fmla="*/ 0 w 410498"/>
              <a:gd name="connsiteY39" fmla="*/ 508000 h 508000"/>
              <a:gd name="connsiteX40" fmla="*/ 0 w 410498"/>
              <a:gd name="connsiteY40" fmla="*/ 55694 h 508000"/>
              <a:gd name="connsiteX41" fmla="*/ 48989 w 410498"/>
              <a:gd name="connsiteY41" fmla="*/ 0 h 50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0497" h="508000">
                <a:moveTo>
                  <a:pt x="206056" y="251527"/>
                </a:moveTo>
                <a:cubicBezTo>
                  <a:pt x="211128" y="251527"/>
                  <a:pt x="212819" y="251527"/>
                  <a:pt x="216200" y="253219"/>
                </a:cubicBezTo>
                <a:cubicBezTo>
                  <a:pt x="216200" y="253219"/>
                  <a:pt x="216200" y="253219"/>
                  <a:pt x="211128" y="283675"/>
                </a:cubicBezTo>
                <a:cubicBezTo>
                  <a:pt x="209437" y="300594"/>
                  <a:pt x="195912" y="315822"/>
                  <a:pt x="184078" y="315822"/>
                </a:cubicBezTo>
                <a:cubicBezTo>
                  <a:pt x="173934" y="315822"/>
                  <a:pt x="168862" y="309054"/>
                  <a:pt x="168862" y="297210"/>
                </a:cubicBezTo>
                <a:cubicBezTo>
                  <a:pt x="168862" y="271831"/>
                  <a:pt x="185768" y="251527"/>
                  <a:pt x="206056" y="251527"/>
                </a:cubicBezTo>
                <a:close/>
                <a:moveTo>
                  <a:pt x="206094" y="175521"/>
                </a:moveTo>
                <a:cubicBezTo>
                  <a:pt x="135143" y="175521"/>
                  <a:pt x="87843" y="231216"/>
                  <a:pt x="87843" y="295349"/>
                </a:cubicBezTo>
                <a:cubicBezTo>
                  <a:pt x="87843" y="357794"/>
                  <a:pt x="133454" y="394924"/>
                  <a:pt x="185822" y="394924"/>
                </a:cubicBezTo>
                <a:cubicBezTo>
                  <a:pt x="209472" y="394924"/>
                  <a:pt x="224676" y="391548"/>
                  <a:pt x="244947" y="383110"/>
                </a:cubicBezTo>
                <a:cubicBezTo>
                  <a:pt x="244947" y="383110"/>
                  <a:pt x="244947" y="383110"/>
                  <a:pt x="238190" y="364545"/>
                </a:cubicBezTo>
                <a:cubicBezTo>
                  <a:pt x="226365" y="371296"/>
                  <a:pt x="209472" y="374671"/>
                  <a:pt x="192579" y="374671"/>
                </a:cubicBezTo>
                <a:cubicBezTo>
                  <a:pt x="145279" y="374671"/>
                  <a:pt x="111493" y="344292"/>
                  <a:pt x="111493" y="291974"/>
                </a:cubicBezTo>
                <a:cubicBezTo>
                  <a:pt x="111493" y="231216"/>
                  <a:pt x="153726" y="194086"/>
                  <a:pt x="202715" y="194086"/>
                </a:cubicBezTo>
                <a:cubicBezTo>
                  <a:pt x="251705" y="194086"/>
                  <a:pt x="278733" y="226153"/>
                  <a:pt x="278733" y="266658"/>
                </a:cubicBezTo>
                <a:cubicBezTo>
                  <a:pt x="278733" y="303788"/>
                  <a:pt x="260151" y="320665"/>
                  <a:pt x="246637" y="320665"/>
                </a:cubicBezTo>
                <a:cubicBezTo>
                  <a:pt x="238190" y="320665"/>
                  <a:pt x="236501" y="312226"/>
                  <a:pt x="239879" y="293661"/>
                </a:cubicBezTo>
                <a:cubicBezTo>
                  <a:pt x="239879" y="293661"/>
                  <a:pt x="239879" y="293661"/>
                  <a:pt x="248326" y="234591"/>
                </a:cubicBezTo>
                <a:cubicBezTo>
                  <a:pt x="241569" y="229528"/>
                  <a:pt x="224676" y="226153"/>
                  <a:pt x="211162" y="226153"/>
                </a:cubicBezTo>
                <a:cubicBezTo>
                  <a:pt x="165551" y="226153"/>
                  <a:pt x="136833" y="261595"/>
                  <a:pt x="136833" y="300412"/>
                </a:cubicBezTo>
                <a:cubicBezTo>
                  <a:pt x="136833" y="325728"/>
                  <a:pt x="152036" y="340917"/>
                  <a:pt x="172308" y="340917"/>
                </a:cubicBezTo>
                <a:cubicBezTo>
                  <a:pt x="189201" y="340917"/>
                  <a:pt x="204404" y="332479"/>
                  <a:pt x="212851" y="317289"/>
                </a:cubicBezTo>
                <a:cubicBezTo>
                  <a:pt x="212851" y="317289"/>
                  <a:pt x="212851" y="317289"/>
                  <a:pt x="214540" y="317289"/>
                </a:cubicBezTo>
                <a:cubicBezTo>
                  <a:pt x="216229" y="334166"/>
                  <a:pt x="226365" y="340917"/>
                  <a:pt x="241569" y="340917"/>
                </a:cubicBezTo>
                <a:cubicBezTo>
                  <a:pt x="275355" y="340917"/>
                  <a:pt x="300694" y="312226"/>
                  <a:pt x="300694" y="266658"/>
                </a:cubicBezTo>
                <a:cubicBezTo>
                  <a:pt x="300694" y="212651"/>
                  <a:pt x="261840" y="175521"/>
                  <a:pt x="206094" y="175521"/>
                </a:cubicBezTo>
                <a:close/>
                <a:moveTo>
                  <a:pt x="59125" y="21940"/>
                </a:moveTo>
                <a:cubicBezTo>
                  <a:pt x="40543" y="21940"/>
                  <a:pt x="27029" y="30379"/>
                  <a:pt x="25339" y="47256"/>
                </a:cubicBezTo>
                <a:cubicBezTo>
                  <a:pt x="25339" y="47256"/>
                  <a:pt x="25339" y="47256"/>
                  <a:pt x="363198" y="47256"/>
                </a:cubicBezTo>
                <a:cubicBezTo>
                  <a:pt x="363198" y="47256"/>
                  <a:pt x="363198" y="47256"/>
                  <a:pt x="363198" y="475934"/>
                </a:cubicBezTo>
                <a:lnTo>
                  <a:pt x="388537" y="455681"/>
                </a:lnTo>
                <a:cubicBezTo>
                  <a:pt x="388537" y="455681"/>
                  <a:pt x="388537" y="455681"/>
                  <a:pt x="388537" y="21940"/>
                </a:cubicBezTo>
                <a:cubicBezTo>
                  <a:pt x="388537" y="21940"/>
                  <a:pt x="388537" y="21940"/>
                  <a:pt x="59125" y="21940"/>
                </a:cubicBezTo>
                <a:close/>
                <a:moveTo>
                  <a:pt x="48989" y="0"/>
                </a:moveTo>
                <a:cubicBezTo>
                  <a:pt x="48989" y="0"/>
                  <a:pt x="48989" y="0"/>
                  <a:pt x="402052" y="0"/>
                </a:cubicBezTo>
                <a:cubicBezTo>
                  <a:pt x="407119" y="0"/>
                  <a:pt x="410498" y="3375"/>
                  <a:pt x="410498" y="8438"/>
                </a:cubicBezTo>
                <a:lnTo>
                  <a:pt x="410498" y="462432"/>
                </a:lnTo>
                <a:cubicBezTo>
                  <a:pt x="410498" y="462432"/>
                  <a:pt x="410498" y="472558"/>
                  <a:pt x="405430" y="477621"/>
                </a:cubicBezTo>
                <a:cubicBezTo>
                  <a:pt x="400362" y="482685"/>
                  <a:pt x="363198" y="508000"/>
                  <a:pt x="363198" y="508000"/>
                </a:cubicBezTo>
                <a:cubicBezTo>
                  <a:pt x="363198" y="508000"/>
                  <a:pt x="363198" y="508000"/>
                  <a:pt x="0" y="508000"/>
                </a:cubicBezTo>
                <a:cubicBezTo>
                  <a:pt x="0" y="508000"/>
                  <a:pt x="0" y="508000"/>
                  <a:pt x="0" y="55694"/>
                </a:cubicBezTo>
                <a:cubicBezTo>
                  <a:pt x="0" y="20252"/>
                  <a:pt x="21961" y="0"/>
                  <a:pt x="489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Freeform: Shape 19"/>
          <p:cNvSpPr>
            <a:spLocks noChangeAspect="1"/>
          </p:cNvSpPr>
          <p:nvPr/>
        </p:nvSpPr>
        <p:spPr bwMode="auto">
          <a:xfrm>
            <a:off x="1711870" y="2452304"/>
            <a:ext cx="285673" cy="285790"/>
          </a:xfrm>
          <a:custGeom>
            <a:gdLst>
              <a:gd name="connsiteX0" fmla="*/ 185778 w 502142"/>
              <a:gd name="connsiteY0" fmla="*/ 245107 h 502347"/>
              <a:gd name="connsiteX1" fmla="*/ 181850 w 502142"/>
              <a:gd name="connsiteY1" fmla="*/ 247726 h 502347"/>
              <a:gd name="connsiteX2" fmla="*/ 196252 w 502142"/>
              <a:gd name="connsiteY2" fmla="*/ 262134 h 502347"/>
              <a:gd name="connsiteX3" fmla="*/ 198871 w 502142"/>
              <a:gd name="connsiteY3" fmla="*/ 259515 h 502347"/>
              <a:gd name="connsiteX4" fmla="*/ 198871 w 502142"/>
              <a:gd name="connsiteY4" fmla="*/ 258205 h 502347"/>
              <a:gd name="connsiteX5" fmla="*/ 197562 w 502142"/>
              <a:gd name="connsiteY5" fmla="*/ 256895 h 502347"/>
              <a:gd name="connsiteX6" fmla="*/ 196252 w 502142"/>
              <a:gd name="connsiteY6" fmla="*/ 255585 h 502347"/>
              <a:gd name="connsiteX7" fmla="*/ 187087 w 502142"/>
              <a:gd name="connsiteY7" fmla="*/ 245107 h 502347"/>
              <a:gd name="connsiteX8" fmla="*/ 185778 w 502142"/>
              <a:gd name="connsiteY8" fmla="*/ 245107 h 502347"/>
              <a:gd name="connsiteX9" fmla="*/ 300657 w 502142"/>
              <a:gd name="connsiteY9" fmla="*/ 124890 h 502347"/>
              <a:gd name="connsiteX10" fmla="*/ 333369 w 502142"/>
              <a:gd name="connsiteY10" fmla="*/ 157500 h 502347"/>
              <a:gd name="connsiteX11" fmla="*/ 300657 w 502142"/>
              <a:gd name="connsiteY11" fmla="*/ 191414 h 502347"/>
              <a:gd name="connsiteX12" fmla="*/ 267945 w 502142"/>
              <a:gd name="connsiteY12" fmla="*/ 157500 h 502347"/>
              <a:gd name="connsiteX13" fmla="*/ 300657 w 502142"/>
              <a:gd name="connsiteY13" fmla="*/ 124890 h 502347"/>
              <a:gd name="connsiteX14" fmla="*/ 251242 w 502142"/>
              <a:gd name="connsiteY14" fmla="*/ 83999 h 502347"/>
              <a:gd name="connsiteX15" fmla="*/ 180541 w 502142"/>
              <a:gd name="connsiteY15" fmla="*/ 99717 h 502347"/>
              <a:gd name="connsiteX16" fmla="*/ 99366 w 502142"/>
              <a:gd name="connsiteY16" fmla="*/ 321076 h 502347"/>
              <a:gd name="connsiteX17" fmla="*/ 251242 w 502142"/>
              <a:gd name="connsiteY17" fmla="*/ 419313 h 502347"/>
              <a:gd name="connsiteX18" fmla="*/ 268263 w 502142"/>
              <a:gd name="connsiteY18" fmla="*/ 418003 h 502347"/>
              <a:gd name="connsiteX19" fmla="*/ 264335 w 502142"/>
              <a:gd name="connsiteY19" fmla="*/ 418003 h 502347"/>
              <a:gd name="connsiteX20" fmla="*/ 253861 w 502142"/>
              <a:gd name="connsiteY20" fmla="*/ 399665 h 502347"/>
              <a:gd name="connsiteX21" fmla="*/ 270881 w 502142"/>
              <a:gd name="connsiteY21" fmla="*/ 336794 h 502347"/>
              <a:gd name="connsiteX22" fmla="*/ 251242 w 502142"/>
              <a:gd name="connsiteY22" fmla="*/ 307978 h 502347"/>
              <a:gd name="connsiteX23" fmla="*/ 247314 w 502142"/>
              <a:gd name="connsiteY23" fmla="*/ 306668 h 502347"/>
              <a:gd name="connsiteX24" fmla="*/ 236840 w 502142"/>
              <a:gd name="connsiteY24" fmla="*/ 335484 h 502347"/>
              <a:gd name="connsiteX25" fmla="*/ 222438 w 502142"/>
              <a:gd name="connsiteY25" fmla="*/ 345963 h 502347"/>
              <a:gd name="connsiteX26" fmla="*/ 173995 w 502142"/>
              <a:gd name="connsiteY26" fmla="*/ 348582 h 502347"/>
              <a:gd name="connsiteX27" fmla="*/ 158283 w 502142"/>
              <a:gd name="connsiteY27" fmla="*/ 334174 h 502347"/>
              <a:gd name="connsiteX28" fmla="*/ 172685 w 502142"/>
              <a:gd name="connsiteY28" fmla="*/ 318457 h 502347"/>
              <a:gd name="connsiteX29" fmla="*/ 211964 w 502142"/>
              <a:gd name="connsiteY29" fmla="*/ 315837 h 502347"/>
              <a:gd name="connsiteX30" fmla="*/ 223747 w 502142"/>
              <a:gd name="connsiteY30" fmla="*/ 283092 h 502347"/>
              <a:gd name="connsiteX31" fmla="*/ 225056 w 502142"/>
              <a:gd name="connsiteY31" fmla="*/ 272613 h 502347"/>
              <a:gd name="connsiteX32" fmla="*/ 242077 w 502142"/>
              <a:gd name="connsiteY32" fmla="*/ 217601 h 502347"/>
              <a:gd name="connsiteX33" fmla="*/ 234221 w 502142"/>
              <a:gd name="connsiteY33" fmla="*/ 221530 h 502347"/>
              <a:gd name="connsiteX34" fmla="*/ 211964 w 502142"/>
              <a:gd name="connsiteY34" fmla="*/ 247726 h 502347"/>
              <a:gd name="connsiteX35" fmla="*/ 201489 w 502142"/>
              <a:gd name="connsiteY35" fmla="*/ 256895 h 502347"/>
              <a:gd name="connsiteX36" fmla="*/ 201489 w 502142"/>
              <a:gd name="connsiteY36" fmla="*/ 262134 h 502347"/>
              <a:gd name="connsiteX37" fmla="*/ 197562 w 502142"/>
              <a:gd name="connsiteY37" fmla="*/ 264754 h 502347"/>
              <a:gd name="connsiteX38" fmla="*/ 211964 w 502142"/>
              <a:gd name="connsiteY38" fmla="*/ 279162 h 502347"/>
              <a:gd name="connsiteX39" fmla="*/ 175304 w 502142"/>
              <a:gd name="connsiteY39" fmla="*/ 311908 h 502347"/>
              <a:gd name="connsiteX40" fmla="*/ 130788 w 502142"/>
              <a:gd name="connsiteY40" fmla="*/ 264754 h 502347"/>
              <a:gd name="connsiteX41" fmla="*/ 166139 w 502142"/>
              <a:gd name="connsiteY41" fmla="*/ 230699 h 502347"/>
              <a:gd name="connsiteX42" fmla="*/ 179232 w 502142"/>
              <a:gd name="connsiteY42" fmla="*/ 245107 h 502347"/>
              <a:gd name="connsiteX43" fmla="*/ 183159 w 502142"/>
              <a:gd name="connsiteY43" fmla="*/ 242487 h 502347"/>
              <a:gd name="connsiteX44" fmla="*/ 187087 w 502142"/>
              <a:gd name="connsiteY44" fmla="*/ 241177 h 502347"/>
              <a:gd name="connsiteX45" fmla="*/ 187087 w 502142"/>
              <a:gd name="connsiteY45" fmla="*/ 239867 h 502347"/>
              <a:gd name="connsiteX46" fmla="*/ 222438 w 502142"/>
              <a:gd name="connsiteY46" fmla="*/ 199263 h 502347"/>
              <a:gd name="connsiteX47" fmla="*/ 270881 w 502142"/>
              <a:gd name="connsiteY47" fmla="*/ 186165 h 502347"/>
              <a:gd name="connsiteX48" fmla="*/ 276118 w 502142"/>
              <a:gd name="connsiteY48" fmla="*/ 186165 h 502347"/>
              <a:gd name="connsiteX49" fmla="*/ 283974 w 502142"/>
              <a:gd name="connsiteY49" fmla="*/ 187475 h 502347"/>
              <a:gd name="connsiteX50" fmla="*/ 286592 w 502142"/>
              <a:gd name="connsiteY50" fmla="*/ 188785 h 502347"/>
              <a:gd name="connsiteX51" fmla="*/ 291830 w 502142"/>
              <a:gd name="connsiteY51" fmla="*/ 191404 h 502347"/>
              <a:gd name="connsiteX52" fmla="*/ 304922 w 502142"/>
              <a:gd name="connsiteY52" fmla="*/ 208432 h 502347"/>
              <a:gd name="connsiteX53" fmla="*/ 304922 w 502142"/>
              <a:gd name="connsiteY53" fmla="*/ 209742 h 502347"/>
              <a:gd name="connsiteX54" fmla="*/ 321943 w 502142"/>
              <a:gd name="connsiteY54" fmla="*/ 222840 h 502347"/>
              <a:gd name="connsiteX55" fmla="*/ 350747 w 502142"/>
              <a:gd name="connsiteY55" fmla="*/ 218910 h 502347"/>
              <a:gd name="connsiteX56" fmla="*/ 367768 w 502142"/>
              <a:gd name="connsiteY56" fmla="*/ 220220 h 502347"/>
              <a:gd name="connsiteX57" fmla="*/ 366458 w 502142"/>
              <a:gd name="connsiteY57" fmla="*/ 238558 h 502347"/>
              <a:gd name="connsiteX58" fmla="*/ 332417 w 502142"/>
              <a:gd name="connsiteY58" fmla="*/ 250346 h 502347"/>
              <a:gd name="connsiteX59" fmla="*/ 315397 w 502142"/>
              <a:gd name="connsiteY59" fmla="*/ 247726 h 502347"/>
              <a:gd name="connsiteX60" fmla="*/ 298376 w 502142"/>
              <a:gd name="connsiteY60" fmla="*/ 239867 h 502347"/>
              <a:gd name="connsiteX61" fmla="*/ 282665 w 502142"/>
              <a:gd name="connsiteY61" fmla="*/ 290950 h 502347"/>
              <a:gd name="connsiteX62" fmla="*/ 280046 w 502142"/>
              <a:gd name="connsiteY62" fmla="*/ 296190 h 502347"/>
              <a:gd name="connsiteX63" fmla="*/ 299685 w 502142"/>
              <a:gd name="connsiteY63" fmla="*/ 325006 h 502347"/>
              <a:gd name="connsiteX64" fmla="*/ 302304 w 502142"/>
              <a:gd name="connsiteY64" fmla="*/ 336794 h 502347"/>
              <a:gd name="connsiteX65" fmla="*/ 282665 w 502142"/>
              <a:gd name="connsiteY65" fmla="*/ 407524 h 502347"/>
              <a:gd name="connsiteX66" fmla="*/ 272190 w 502142"/>
              <a:gd name="connsiteY66" fmla="*/ 418003 h 502347"/>
              <a:gd name="connsiteX67" fmla="*/ 320634 w 502142"/>
              <a:gd name="connsiteY67" fmla="*/ 403595 h 502347"/>
              <a:gd name="connsiteX68" fmla="*/ 403118 w 502142"/>
              <a:gd name="connsiteY68" fmla="*/ 180926 h 502347"/>
              <a:gd name="connsiteX69" fmla="*/ 251242 w 502142"/>
              <a:gd name="connsiteY69" fmla="*/ 83999 h 502347"/>
              <a:gd name="connsiteX70" fmla="*/ 324562 w 502142"/>
              <a:gd name="connsiteY70" fmla="*/ 1480 h 502347"/>
              <a:gd name="connsiteX71" fmla="*/ 357294 w 502142"/>
              <a:gd name="connsiteY71" fmla="*/ 14579 h 502347"/>
              <a:gd name="connsiteX72" fmla="*/ 376933 w 502142"/>
              <a:gd name="connsiteY72" fmla="*/ 56493 h 502347"/>
              <a:gd name="connsiteX73" fmla="*/ 366458 w 502142"/>
              <a:gd name="connsiteY73" fmla="*/ 82689 h 502347"/>
              <a:gd name="connsiteX74" fmla="*/ 410974 w 502142"/>
              <a:gd name="connsiteY74" fmla="*/ 123294 h 502347"/>
              <a:gd name="connsiteX75" fmla="*/ 435850 w 502142"/>
              <a:gd name="connsiteY75" fmla="*/ 110195 h 502347"/>
              <a:gd name="connsiteX76" fmla="*/ 479056 w 502142"/>
              <a:gd name="connsiteY76" fmla="*/ 127223 h 502347"/>
              <a:gd name="connsiteX77" fmla="*/ 493458 w 502142"/>
              <a:gd name="connsiteY77" fmla="*/ 159969 h 502347"/>
              <a:gd name="connsiteX78" fmla="*/ 477747 w 502142"/>
              <a:gd name="connsiteY78" fmla="*/ 201883 h 502347"/>
              <a:gd name="connsiteX79" fmla="*/ 452871 w 502142"/>
              <a:gd name="connsiteY79" fmla="*/ 213671 h 502347"/>
              <a:gd name="connsiteX80" fmla="*/ 454180 w 502142"/>
              <a:gd name="connsiteY80" fmla="*/ 272613 h 502347"/>
              <a:gd name="connsiteX81" fmla="*/ 481675 w 502142"/>
              <a:gd name="connsiteY81" fmla="*/ 283092 h 502347"/>
              <a:gd name="connsiteX82" fmla="*/ 500005 w 502142"/>
              <a:gd name="connsiteY82" fmla="*/ 323696 h 502347"/>
              <a:gd name="connsiteX83" fmla="*/ 488221 w 502142"/>
              <a:gd name="connsiteY83" fmla="*/ 357751 h 502347"/>
              <a:gd name="connsiteX84" fmla="*/ 471201 w 502142"/>
              <a:gd name="connsiteY84" fmla="*/ 376089 h 502347"/>
              <a:gd name="connsiteX85" fmla="*/ 446324 w 502142"/>
              <a:gd name="connsiteY85" fmla="*/ 377399 h 502347"/>
              <a:gd name="connsiteX86" fmla="*/ 420139 w 502142"/>
              <a:gd name="connsiteY86" fmla="*/ 366920 h 502347"/>
              <a:gd name="connsiteX87" fmla="*/ 379551 w 502142"/>
              <a:gd name="connsiteY87" fmla="*/ 410144 h 502347"/>
              <a:gd name="connsiteX88" fmla="*/ 391335 w 502142"/>
              <a:gd name="connsiteY88" fmla="*/ 436340 h 502347"/>
              <a:gd name="connsiteX89" fmla="*/ 375623 w 502142"/>
              <a:gd name="connsiteY89" fmla="*/ 479564 h 502347"/>
              <a:gd name="connsiteX90" fmla="*/ 342891 w 502142"/>
              <a:gd name="connsiteY90" fmla="*/ 493972 h 502347"/>
              <a:gd name="connsiteX91" fmla="*/ 300995 w 502142"/>
              <a:gd name="connsiteY91" fmla="*/ 478255 h 502347"/>
              <a:gd name="connsiteX92" fmla="*/ 289211 w 502142"/>
              <a:gd name="connsiteY92" fmla="*/ 453368 h 502347"/>
              <a:gd name="connsiteX93" fmla="*/ 228984 w 502142"/>
              <a:gd name="connsiteY93" fmla="*/ 454678 h 502347"/>
              <a:gd name="connsiteX94" fmla="*/ 219819 w 502142"/>
              <a:gd name="connsiteY94" fmla="*/ 482184 h 502347"/>
              <a:gd name="connsiteX95" fmla="*/ 202799 w 502142"/>
              <a:gd name="connsiteY95" fmla="*/ 499212 h 502347"/>
              <a:gd name="connsiteX96" fmla="*/ 177922 w 502142"/>
              <a:gd name="connsiteY96" fmla="*/ 500522 h 502347"/>
              <a:gd name="connsiteX97" fmla="*/ 143881 w 502142"/>
              <a:gd name="connsiteY97" fmla="*/ 488733 h 502347"/>
              <a:gd name="connsiteX98" fmla="*/ 126861 w 502142"/>
              <a:gd name="connsiteY98" fmla="*/ 471705 h 502347"/>
              <a:gd name="connsiteX99" fmla="*/ 125551 w 502142"/>
              <a:gd name="connsiteY99" fmla="*/ 446819 h 502347"/>
              <a:gd name="connsiteX100" fmla="*/ 134716 w 502142"/>
              <a:gd name="connsiteY100" fmla="*/ 420623 h 502347"/>
              <a:gd name="connsiteX101" fmla="*/ 91510 w 502142"/>
              <a:gd name="connsiteY101" fmla="*/ 380018 h 502347"/>
              <a:gd name="connsiteX102" fmla="*/ 66634 w 502142"/>
              <a:gd name="connsiteY102" fmla="*/ 391807 h 502347"/>
              <a:gd name="connsiteX103" fmla="*/ 23428 w 502142"/>
              <a:gd name="connsiteY103" fmla="*/ 376089 h 502347"/>
              <a:gd name="connsiteX104" fmla="*/ 7716 w 502142"/>
              <a:gd name="connsiteY104" fmla="*/ 343343 h 502347"/>
              <a:gd name="connsiteX105" fmla="*/ 23428 w 502142"/>
              <a:gd name="connsiteY105" fmla="*/ 300119 h 502347"/>
              <a:gd name="connsiteX106" fmla="*/ 49613 w 502142"/>
              <a:gd name="connsiteY106" fmla="*/ 288331 h 502347"/>
              <a:gd name="connsiteX107" fmla="*/ 48304 w 502142"/>
              <a:gd name="connsiteY107" fmla="*/ 229389 h 502347"/>
              <a:gd name="connsiteX108" fmla="*/ 20809 w 502142"/>
              <a:gd name="connsiteY108" fmla="*/ 220220 h 502347"/>
              <a:gd name="connsiteX109" fmla="*/ 2479 w 502142"/>
              <a:gd name="connsiteY109" fmla="*/ 203193 h 502347"/>
              <a:gd name="connsiteX110" fmla="*/ 2479 w 502142"/>
              <a:gd name="connsiteY110" fmla="*/ 178306 h 502347"/>
              <a:gd name="connsiteX111" fmla="*/ 14263 w 502142"/>
              <a:gd name="connsiteY111" fmla="*/ 144251 h 502347"/>
              <a:gd name="connsiteX112" fmla="*/ 56159 w 502142"/>
              <a:gd name="connsiteY112" fmla="*/ 125913 h 502347"/>
              <a:gd name="connsiteX113" fmla="*/ 82345 w 502142"/>
              <a:gd name="connsiteY113" fmla="*/ 135082 h 502347"/>
              <a:gd name="connsiteX114" fmla="*/ 122933 w 502142"/>
              <a:gd name="connsiteY114" fmla="*/ 91858 h 502347"/>
              <a:gd name="connsiteX115" fmla="*/ 111149 w 502142"/>
              <a:gd name="connsiteY115" fmla="*/ 65662 h 502347"/>
              <a:gd name="connsiteX116" fmla="*/ 126861 w 502142"/>
              <a:gd name="connsiteY116" fmla="*/ 23747 h 502347"/>
              <a:gd name="connsiteX117" fmla="*/ 159592 w 502142"/>
              <a:gd name="connsiteY117" fmla="*/ 8029 h 502347"/>
              <a:gd name="connsiteX118" fmla="*/ 201489 w 502142"/>
              <a:gd name="connsiteY118" fmla="*/ 23747 h 502347"/>
              <a:gd name="connsiteX119" fmla="*/ 213273 w 502142"/>
              <a:gd name="connsiteY119" fmla="*/ 49944 h 502347"/>
              <a:gd name="connsiteX120" fmla="*/ 272190 w 502142"/>
              <a:gd name="connsiteY120" fmla="*/ 47324 h 502347"/>
              <a:gd name="connsiteX121" fmla="*/ 282665 w 502142"/>
              <a:gd name="connsiteY121" fmla="*/ 21128 h 502347"/>
              <a:gd name="connsiteX122" fmla="*/ 324562 w 502142"/>
              <a:gd name="connsiteY122" fmla="*/ 1480 h 5023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02141" h="502347">
                <a:moveTo>
                  <a:pt x="185778" y="245107"/>
                </a:moveTo>
                <a:cubicBezTo>
                  <a:pt x="185778" y="245107"/>
                  <a:pt x="185778" y="245107"/>
                  <a:pt x="181850" y="247726"/>
                </a:cubicBezTo>
                <a:cubicBezTo>
                  <a:pt x="181850" y="247726"/>
                  <a:pt x="181850" y="247726"/>
                  <a:pt x="196252" y="262134"/>
                </a:cubicBezTo>
                <a:cubicBezTo>
                  <a:pt x="196252" y="262134"/>
                  <a:pt x="196252" y="262134"/>
                  <a:pt x="198871" y="259515"/>
                </a:cubicBezTo>
                <a:cubicBezTo>
                  <a:pt x="198871" y="259515"/>
                  <a:pt x="198871" y="258205"/>
                  <a:pt x="198871" y="258205"/>
                </a:cubicBezTo>
                <a:cubicBezTo>
                  <a:pt x="198871" y="258205"/>
                  <a:pt x="198871" y="258205"/>
                  <a:pt x="197562" y="256895"/>
                </a:cubicBezTo>
                <a:cubicBezTo>
                  <a:pt x="197562" y="256895"/>
                  <a:pt x="196252" y="256895"/>
                  <a:pt x="196252" y="255585"/>
                </a:cubicBezTo>
                <a:cubicBezTo>
                  <a:pt x="191015" y="254275"/>
                  <a:pt x="187087" y="250346"/>
                  <a:pt x="187087" y="245107"/>
                </a:cubicBezTo>
                <a:cubicBezTo>
                  <a:pt x="187087" y="245107"/>
                  <a:pt x="187087" y="245107"/>
                  <a:pt x="185778" y="245107"/>
                </a:cubicBezTo>
                <a:close/>
                <a:moveTo>
                  <a:pt x="300657" y="124890"/>
                </a:moveTo>
                <a:cubicBezTo>
                  <a:pt x="318976" y="124890"/>
                  <a:pt x="333369" y="140543"/>
                  <a:pt x="333369" y="157500"/>
                </a:cubicBezTo>
                <a:cubicBezTo>
                  <a:pt x="333369" y="175761"/>
                  <a:pt x="318976" y="191414"/>
                  <a:pt x="300657" y="191414"/>
                </a:cubicBezTo>
                <a:cubicBezTo>
                  <a:pt x="282339" y="191414"/>
                  <a:pt x="267945" y="175761"/>
                  <a:pt x="267945" y="157500"/>
                </a:cubicBezTo>
                <a:cubicBezTo>
                  <a:pt x="267945" y="140543"/>
                  <a:pt x="282339" y="124890"/>
                  <a:pt x="300657" y="124890"/>
                </a:cubicBezTo>
                <a:close/>
                <a:moveTo>
                  <a:pt x="251242" y="83999"/>
                </a:moveTo>
                <a:cubicBezTo>
                  <a:pt x="226366" y="83999"/>
                  <a:pt x="202799" y="89238"/>
                  <a:pt x="180541" y="99717"/>
                </a:cubicBezTo>
                <a:cubicBezTo>
                  <a:pt x="96747" y="137702"/>
                  <a:pt x="60087" y="237248"/>
                  <a:pt x="99366" y="321076"/>
                </a:cubicBezTo>
                <a:cubicBezTo>
                  <a:pt x="125551" y="381328"/>
                  <a:pt x="185778" y="419313"/>
                  <a:pt x="251242" y="419313"/>
                </a:cubicBezTo>
                <a:cubicBezTo>
                  <a:pt x="256479" y="419313"/>
                  <a:pt x="263025" y="419313"/>
                  <a:pt x="268263" y="418003"/>
                </a:cubicBezTo>
                <a:cubicBezTo>
                  <a:pt x="266953" y="418003"/>
                  <a:pt x="265644" y="418003"/>
                  <a:pt x="264335" y="418003"/>
                </a:cubicBezTo>
                <a:cubicBezTo>
                  <a:pt x="256479" y="415383"/>
                  <a:pt x="252551" y="407524"/>
                  <a:pt x="253861" y="399665"/>
                </a:cubicBezTo>
                <a:cubicBezTo>
                  <a:pt x="253861" y="399665"/>
                  <a:pt x="253861" y="399665"/>
                  <a:pt x="270881" y="336794"/>
                </a:cubicBezTo>
                <a:cubicBezTo>
                  <a:pt x="270881" y="336794"/>
                  <a:pt x="270881" y="336794"/>
                  <a:pt x="251242" y="307978"/>
                </a:cubicBezTo>
                <a:cubicBezTo>
                  <a:pt x="249933" y="307978"/>
                  <a:pt x="248623" y="306668"/>
                  <a:pt x="247314" y="306668"/>
                </a:cubicBezTo>
                <a:cubicBezTo>
                  <a:pt x="247314" y="306668"/>
                  <a:pt x="247314" y="306668"/>
                  <a:pt x="236840" y="335484"/>
                </a:cubicBezTo>
                <a:cubicBezTo>
                  <a:pt x="234221" y="342033"/>
                  <a:pt x="228984" y="345963"/>
                  <a:pt x="222438" y="345963"/>
                </a:cubicBezTo>
                <a:cubicBezTo>
                  <a:pt x="222438" y="345963"/>
                  <a:pt x="222438" y="345963"/>
                  <a:pt x="173995" y="348582"/>
                </a:cubicBezTo>
                <a:cubicBezTo>
                  <a:pt x="166139" y="348582"/>
                  <a:pt x="159592" y="342033"/>
                  <a:pt x="158283" y="334174"/>
                </a:cubicBezTo>
                <a:cubicBezTo>
                  <a:pt x="158283" y="325006"/>
                  <a:pt x="164830" y="318457"/>
                  <a:pt x="172685" y="318457"/>
                </a:cubicBezTo>
                <a:cubicBezTo>
                  <a:pt x="172685" y="318457"/>
                  <a:pt x="172685" y="318457"/>
                  <a:pt x="211964" y="315837"/>
                </a:cubicBezTo>
                <a:cubicBezTo>
                  <a:pt x="211964" y="315837"/>
                  <a:pt x="211964" y="315837"/>
                  <a:pt x="223747" y="283092"/>
                </a:cubicBezTo>
                <a:cubicBezTo>
                  <a:pt x="223747" y="279162"/>
                  <a:pt x="223747" y="276542"/>
                  <a:pt x="225056" y="272613"/>
                </a:cubicBezTo>
                <a:cubicBezTo>
                  <a:pt x="225056" y="272613"/>
                  <a:pt x="225056" y="272613"/>
                  <a:pt x="242077" y="217601"/>
                </a:cubicBezTo>
                <a:cubicBezTo>
                  <a:pt x="239458" y="218910"/>
                  <a:pt x="236840" y="220220"/>
                  <a:pt x="234221" y="221530"/>
                </a:cubicBezTo>
                <a:cubicBezTo>
                  <a:pt x="222438" y="228079"/>
                  <a:pt x="214582" y="237248"/>
                  <a:pt x="211964" y="247726"/>
                </a:cubicBezTo>
                <a:cubicBezTo>
                  <a:pt x="210654" y="251656"/>
                  <a:pt x="206726" y="255585"/>
                  <a:pt x="201489" y="256895"/>
                </a:cubicBezTo>
                <a:cubicBezTo>
                  <a:pt x="202799" y="258205"/>
                  <a:pt x="202799" y="260825"/>
                  <a:pt x="201489" y="262134"/>
                </a:cubicBezTo>
                <a:cubicBezTo>
                  <a:pt x="201489" y="262134"/>
                  <a:pt x="201489" y="262134"/>
                  <a:pt x="197562" y="264754"/>
                </a:cubicBezTo>
                <a:cubicBezTo>
                  <a:pt x="197562" y="264754"/>
                  <a:pt x="197562" y="264754"/>
                  <a:pt x="211964" y="279162"/>
                </a:cubicBezTo>
                <a:cubicBezTo>
                  <a:pt x="211964" y="279162"/>
                  <a:pt x="211964" y="279162"/>
                  <a:pt x="175304" y="311908"/>
                </a:cubicBezTo>
                <a:cubicBezTo>
                  <a:pt x="175304" y="311908"/>
                  <a:pt x="175304" y="311908"/>
                  <a:pt x="130788" y="264754"/>
                </a:cubicBezTo>
                <a:cubicBezTo>
                  <a:pt x="130788" y="264754"/>
                  <a:pt x="130788" y="264754"/>
                  <a:pt x="166139" y="230699"/>
                </a:cubicBezTo>
                <a:cubicBezTo>
                  <a:pt x="166139" y="230699"/>
                  <a:pt x="166139" y="230699"/>
                  <a:pt x="179232" y="245107"/>
                </a:cubicBezTo>
                <a:cubicBezTo>
                  <a:pt x="179232" y="245107"/>
                  <a:pt x="179232" y="245107"/>
                  <a:pt x="183159" y="242487"/>
                </a:cubicBezTo>
                <a:cubicBezTo>
                  <a:pt x="184469" y="241177"/>
                  <a:pt x="185778" y="241177"/>
                  <a:pt x="187087" y="241177"/>
                </a:cubicBezTo>
                <a:cubicBezTo>
                  <a:pt x="187087" y="241177"/>
                  <a:pt x="187087" y="241177"/>
                  <a:pt x="187087" y="239867"/>
                </a:cubicBezTo>
                <a:cubicBezTo>
                  <a:pt x="191015" y="224150"/>
                  <a:pt x="204108" y="209742"/>
                  <a:pt x="222438" y="199263"/>
                </a:cubicBezTo>
                <a:cubicBezTo>
                  <a:pt x="238149" y="190094"/>
                  <a:pt x="255170" y="186165"/>
                  <a:pt x="270881" y="186165"/>
                </a:cubicBezTo>
                <a:cubicBezTo>
                  <a:pt x="273500" y="186165"/>
                  <a:pt x="274809" y="186165"/>
                  <a:pt x="276118" y="186165"/>
                </a:cubicBezTo>
                <a:cubicBezTo>
                  <a:pt x="276118" y="186165"/>
                  <a:pt x="280046" y="187475"/>
                  <a:pt x="283974" y="187475"/>
                </a:cubicBezTo>
                <a:cubicBezTo>
                  <a:pt x="285283" y="188785"/>
                  <a:pt x="285283" y="188785"/>
                  <a:pt x="286592" y="188785"/>
                </a:cubicBezTo>
                <a:cubicBezTo>
                  <a:pt x="287902" y="190094"/>
                  <a:pt x="289211" y="190094"/>
                  <a:pt x="291830" y="191404"/>
                </a:cubicBezTo>
                <a:cubicBezTo>
                  <a:pt x="297067" y="195334"/>
                  <a:pt x="302304" y="201883"/>
                  <a:pt x="304922" y="208432"/>
                </a:cubicBezTo>
                <a:cubicBezTo>
                  <a:pt x="304922" y="208432"/>
                  <a:pt x="304922" y="209742"/>
                  <a:pt x="304922" y="209742"/>
                </a:cubicBezTo>
                <a:cubicBezTo>
                  <a:pt x="307541" y="214981"/>
                  <a:pt x="312778" y="220220"/>
                  <a:pt x="321943" y="222840"/>
                </a:cubicBezTo>
                <a:cubicBezTo>
                  <a:pt x="332417" y="225459"/>
                  <a:pt x="344201" y="224150"/>
                  <a:pt x="350747" y="218910"/>
                </a:cubicBezTo>
                <a:cubicBezTo>
                  <a:pt x="355984" y="214981"/>
                  <a:pt x="363840" y="214981"/>
                  <a:pt x="367768" y="220220"/>
                </a:cubicBezTo>
                <a:cubicBezTo>
                  <a:pt x="373005" y="225459"/>
                  <a:pt x="371696" y="233318"/>
                  <a:pt x="366458" y="238558"/>
                </a:cubicBezTo>
                <a:cubicBezTo>
                  <a:pt x="358603" y="246417"/>
                  <a:pt x="345510" y="250346"/>
                  <a:pt x="332417" y="250346"/>
                </a:cubicBezTo>
                <a:cubicBezTo>
                  <a:pt x="327180" y="250346"/>
                  <a:pt x="320634" y="249036"/>
                  <a:pt x="315397" y="247726"/>
                </a:cubicBezTo>
                <a:cubicBezTo>
                  <a:pt x="308850" y="245107"/>
                  <a:pt x="303613" y="243797"/>
                  <a:pt x="298376" y="239867"/>
                </a:cubicBezTo>
                <a:cubicBezTo>
                  <a:pt x="298376" y="239867"/>
                  <a:pt x="298376" y="239867"/>
                  <a:pt x="282665" y="290950"/>
                </a:cubicBezTo>
                <a:cubicBezTo>
                  <a:pt x="281355" y="293570"/>
                  <a:pt x="281355" y="294880"/>
                  <a:pt x="280046" y="296190"/>
                </a:cubicBezTo>
                <a:cubicBezTo>
                  <a:pt x="280046" y="296190"/>
                  <a:pt x="280046" y="296190"/>
                  <a:pt x="299685" y="325006"/>
                </a:cubicBezTo>
                <a:cubicBezTo>
                  <a:pt x="302304" y="328935"/>
                  <a:pt x="303613" y="332865"/>
                  <a:pt x="302304" y="336794"/>
                </a:cubicBezTo>
                <a:cubicBezTo>
                  <a:pt x="302304" y="336794"/>
                  <a:pt x="302304" y="336794"/>
                  <a:pt x="282665" y="407524"/>
                </a:cubicBezTo>
                <a:cubicBezTo>
                  <a:pt x="281355" y="412764"/>
                  <a:pt x="277428" y="416693"/>
                  <a:pt x="272190" y="418003"/>
                </a:cubicBezTo>
                <a:cubicBezTo>
                  <a:pt x="289211" y="415383"/>
                  <a:pt x="304922" y="411454"/>
                  <a:pt x="320634" y="403595"/>
                </a:cubicBezTo>
                <a:cubicBezTo>
                  <a:pt x="405737" y="365610"/>
                  <a:pt x="442397" y="264754"/>
                  <a:pt x="403118" y="180926"/>
                </a:cubicBezTo>
                <a:cubicBezTo>
                  <a:pt x="375623" y="121984"/>
                  <a:pt x="316706" y="83999"/>
                  <a:pt x="251242" y="83999"/>
                </a:cubicBezTo>
                <a:close/>
                <a:moveTo>
                  <a:pt x="324562" y="1480"/>
                </a:moveTo>
                <a:cubicBezTo>
                  <a:pt x="324562" y="1480"/>
                  <a:pt x="324562" y="1480"/>
                  <a:pt x="357294" y="14579"/>
                </a:cubicBezTo>
                <a:cubicBezTo>
                  <a:pt x="374314" y="21128"/>
                  <a:pt x="383479" y="39465"/>
                  <a:pt x="376933" y="56493"/>
                </a:cubicBezTo>
                <a:cubicBezTo>
                  <a:pt x="376933" y="56493"/>
                  <a:pt x="376933" y="56493"/>
                  <a:pt x="366458" y="82689"/>
                </a:cubicBezTo>
                <a:cubicBezTo>
                  <a:pt x="383479" y="93168"/>
                  <a:pt x="397881" y="107576"/>
                  <a:pt x="410974" y="123294"/>
                </a:cubicBezTo>
                <a:cubicBezTo>
                  <a:pt x="410974" y="123294"/>
                  <a:pt x="410974" y="123294"/>
                  <a:pt x="435850" y="110195"/>
                </a:cubicBezTo>
                <a:cubicBezTo>
                  <a:pt x="452871" y="103646"/>
                  <a:pt x="471201" y="110195"/>
                  <a:pt x="479056" y="127223"/>
                </a:cubicBezTo>
                <a:cubicBezTo>
                  <a:pt x="479056" y="127223"/>
                  <a:pt x="479056" y="127223"/>
                  <a:pt x="493458" y="159969"/>
                </a:cubicBezTo>
                <a:cubicBezTo>
                  <a:pt x="501314" y="175686"/>
                  <a:pt x="494768" y="194024"/>
                  <a:pt x="477747" y="201883"/>
                </a:cubicBezTo>
                <a:cubicBezTo>
                  <a:pt x="477747" y="201883"/>
                  <a:pt x="477747" y="201883"/>
                  <a:pt x="452871" y="213671"/>
                </a:cubicBezTo>
                <a:cubicBezTo>
                  <a:pt x="455489" y="233318"/>
                  <a:pt x="456799" y="252966"/>
                  <a:pt x="454180" y="272613"/>
                </a:cubicBezTo>
                <a:cubicBezTo>
                  <a:pt x="454180" y="272613"/>
                  <a:pt x="454180" y="272613"/>
                  <a:pt x="481675" y="283092"/>
                </a:cubicBezTo>
                <a:cubicBezTo>
                  <a:pt x="497386" y="289641"/>
                  <a:pt x="506551" y="307978"/>
                  <a:pt x="500005" y="323696"/>
                </a:cubicBezTo>
                <a:cubicBezTo>
                  <a:pt x="500005" y="323696"/>
                  <a:pt x="500005" y="323696"/>
                  <a:pt x="488221" y="357751"/>
                </a:cubicBezTo>
                <a:cubicBezTo>
                  <a:pt x="485603" y="365610"/>
                  <a:pt x="479056" y="372159"/>
                  <a:pt x="471201" y="376089"/>
                </a:cubicBezTo>
                <a:cubicBezTo>
                  <a:pt x="463345" y="380018"/>
                  <a:pt x="454180" y="380018"/>
                  <a:pt x="446324" y="377399"/>
                </a:cubicBezTo>
                <a:cubicBezTo>
                  <a:pt x="446324" y="377399"/>
                  <a:pt x="446324" y="377399"/>
                  <a:pt x="420139" y="366920"/>
                </a:cubicBezTo>
                <a:cubicBezTo>
                  <a:pt x="408355" y="383948"/>
                  <a:pt x="395263" y="398356"/>
                  <a:pt x="379551" y="410144"/>
                </a:cubicBezTo>
                <a:cubicBezTo>
                  <a:pt x="379551" y="410144"/>
                  <a:pt x="379551" y="410144"/>
                  <a:pt x="391335" y="436340"/>
                </a:cubicBezTo>
                <a:cubicBezTo>
                  <a:pt x="399190" y="452058"/>
                  <a:pt x="392644" y="471705"/>
                  <a:pt x="375623" y="479564"/>
                </a:cubicBezTo>
                <a:cubicBezTo>
                  <a:pt x="375623" y="479564"/>
                  <a:pt x="375623" y="479564"/>
                  <a:pt x="342891" y="493972"/>
                </a:cubicBezTo>
                <a:cubicBezTo>
                  <a:pt x="327180" y="501831"/>
                  <a:pt x="307541" y="495282"/>
                  <a:pt x="300995" y="478255"/>
                </a:cubicBezTo>
                <a:cubicBezTo>
                  <a:pt x="300995" y="478255"/>
                  <a:pt x="300995" y="478255"/>
                  <a:pt x="289211" y="453368"/>
                </a:cubicBezTo>
                <a:cubicBezTo>
                  <a:pt x="268263" y="455988"/>
                  <a:pt x="248623" y="457297"/>
                  <a:pt x="228984" y="454678"/>
                </a:cubicBezTo>
                <a:cubicBezTo>
                  <a:pt x="228984" y="454678"/>
                  <a:pt x="228984" y="454678"/>
                  <a:pt x="219819" y="482184"/>
                </a:cubicBezTo>
                <a:cubicBezTo>
                  <a:pt x="217201" y="490043"/>
                  <a:pt x="210654" y="496592"/>
                  <a:pt x="202799" y="499212"/>
                </a:cubicBezTo>
                <a:cubicBezTo>
                  <a:pt x="194943" y="503141"/>
                  <a:pt x="185778" y="503141"/>
                  <a:pt x="177922" y="500522"/>
                </a:cubicBezTo>
                <a:cubicBezTo>
                  <a:pt x="177922" y="500522"/>
                  <a:pt x="177922" y="500522"/>
                  <a:pt x="143881" y="488733"/>
                </a:cubicBezTo>
                <a:cubicBezTo>
                  <a:pt x="136025" y="484804"/>
                  <a:pt x="129479" y="479564"/>
                  <a:pt x="126861" y="471705"/>
                </a:cubicBezTo>
                <a:cubicBezTo>
                  <a:pt x="122933" y="463847"/>
                  <a:pt x="122933" y="454678"/>
                  <a:pt x="125551" y="446819"/>
                </a:cubicBezTo>
                <a:cubicBezTo>
                  <a:pt x="125551" y="446819"/>
                  <a:pt x="125551" y="446819"/>
                  <a:pt x="134716" y="420623"/>
                </a:cubicBezTo>
                <a:cubicBezTo>
                  <a:pt x="119005" y="408834"/>
                  <a:pt x="104603" y="395736"/>
                  <a:pt x="91510" y="380018"/>
                </a:cubicBezTo>
                <a:cubicBezTo>
                  <a:pt x="91510" y="380018"/>
                  <a:pt x="91510" y="380018"/>
                  <a:pt x="66634" y="391807"/>
                </a:cubicBezTo>
                <a:cubicBezTo>
                  <a:pt x="49613" y="399665"/>
                  <a:pt x="31283" y="391807"/>
                  <a:pt x="23428" y="376089"/>
                </a:cubicBezTo>
                <a:cubicBezTo>
                  <a:pt x="23428" y="376089"/>
                  <a:pt x="23428" y="376089"/>
                  <a:pt x="7716" y="343343"/>
                </a:cubicBezTo>
                <a:cubicBezTo>
                  <a:pt x="1170" y="327625"/>
                  <a:pt x="7716" y="307978"/>
                  <a:pt x="23428" y="300119"/>
                </a:cubicBezTo>
                <a:cubicBezTo>
                  <a:pt x="23428" y="300119"/>
                  <a:pt x="23428" y="300119"/>
                  <a:pt x="49613" y="288331"/>
                </a:cubicBezTo>
                <a:cubicBezTo>
                  <a:pt x="45685" y="268684"/>
                  <a:pt x="45685" y="249036"/>
                  <a:pt x="48304" y="229389"/>
                </a:cubicBezTo>
                <a:cubicBezTo>
                  <a:pt x="48304" y="229389"/>
                  <a:pt x="48304" y="229389"/>
                  <a:pt x="20809" y="220220"/>
                </a:cubicBezTo>
                <a:cubicBezTo>
                  <a:pt x="12953" y="216291"/>
                  <a:pt x="6407" y="211051"/>
                  <a:pt x="2479" y="203193"/>
                </a:cubicBezTo>
                <a:cubicBezTo>
                  <a:pt x="-139" y="195334"/>
                  <a:pt x="-1449" y="186165"/>
                  <a:pt x="2479" y="178306"/>
                </a:cubicBezTo>
                <a:cubicBezTo>
                  <a:pt x="2479" y="178306"/>
                  <a:pt x="2479" y="178306"/>
                  <a:pt x="14263" y="144251"/>
                </a:cubicBezTo>
                <a:cubicBezTo>
                  <a:pt x="20809" y="128533"/>
                  <a:pt x="39139" y="119364"/>
                  <a:pt x="56159" y="125913"/>
                </a:cubicBezTo>
                <a:cubicBezTo>
                  <a:pt x="56159" y="125913"/>
                  <a:pt x="56159" y="125913"/>
                  <a:pt x="82345" y="135082"/>
                </a:cubicBezTo>
                <a:cubicBezTo>
                  <a:pt x="92819" y="119364"/>
                  <a:pt x="107221" y="104956"/>
                  <a:pt x="122933" y="91858"/>
                </a:cubicBezTo>
                <a:cubicBezTo>
                  <a:pt x="122933" y="91858"/>
                  <a:pt x="122933" y="91858"/>
                  <a:pt x="111149" y="65662"/>
                </a:cubicBezTo>
                <a:cubicBezTo>
                  <a:pt x="103294" y="49944"/>
                  <a:pt x="109840" y="30296"/>
                  <a:pt x="126861" y="23747"/>
                </a:cubicBezTo>
                <a:cubicBezTo>
                  <a:pt x="126861" y="23747"/>
                  <a:pt x="126861" y="23747"/>
                  <a:pt x="159592" y="8029"/>
                </a:cubicBezTo>
                <a:cubicBezTo>
                  <a:pt x="175304" y="1480"/>
                  <a:pt x="194943" y="8029"/>
                  <a:pt x="201489" y="23747"/>
                </a:cubicBezTo>
                <a:cubicBezTo>
                  <a:pt x="201489" y="23747"/>
                  <a:pt x="201489" y="23747"/>
                  <a:pt x="213273" y="49944"/>
                </a:cubicBezTo>
                <a:cubicBezTo>
                  <a:pt x="232912" y="46014"/>
                  <a:pt x="253861" y="46014"/>
                  <a:pt x="272190" y="47324"/>
                </a:cubicBezTo>
                <a:cubicBezTo>
                  <a:pt x="272190" y="47324"/>
                  <a:pt x="272190" y="47324"/>
                  <a:pt x="282665" y="21128"/>
                </a:cubicBezTo>
                <a:cubicBezTo>
                  <a:pt x="289211" y="5410"/>
                  <a:pt x="307541" y="-3759"/>
                  <a:pt x="324562" y="14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0" name="Group 21"/>
          <p:cNvGrpSpPr/>
          <p:nvPr/>
        </p:nvGrpSpPr>
        <p:grpSpPr>
          <a:xfrm>
            <a:off x="2198015" y="3481004"/>
            <a:ext cx="4747971" cy="709810"/>
            <a:chOff x="2930686" y="4641339"/>
            <a:chExt cx="6330628" cy="946413"/>
          </a:xfrm>
        </p:grpSpPr>
        <p:sp>
          <p:nvSpPr>
            <p:cNvPr id="21" name="TextBox 13"/>
            <p:cNvSpPr txBox="1"/>
            <p:nvPr/>
          </p:nvSpPr>
          <p:spPr>
            <a:xfrm>
              <a:off x="2930686" y="5172254"/>
              <a:ext cx="6330628" cy="415498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mtClean="0"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900" smtClean="0">
                  <a:cs typeface="+mn-ea"/>
                  <a:sym typeface="+mn-lt"/>
                </a:rPr>
                <a:t>……</a:t>
              </a:r>
              <a:r>
                <a:rPr lang="zh-CN" altLang="en-US" sz="900" smtClean="0">
                  <a:cs typeface="+mn-ea"/>
                  <a:sym typeface="+mn-lt"/>
                </a:rPr>
                <a:t>显</a:t>
              </a:r>
              <a:endParaRPr lang="zh-CN" altLang="en-US" sz="900">
                <a:cs typeface="+mn-ea"/>
                <a:sym typeface="+mn-lt"/>
              </a:endParaRPr>
            </a:p>
          </p:txBody>
        </p:sp>
        <p:sp>
          <p:nvSpPr>
            <p:cNvPr id="22" name="Rectangle 1"/>
            <p:cNvSpPr/>
            <p:nvPr/>
          </p:nvSpPr>
          <p:spPr>
            <a:xfrm>
              <a:off x="2930686" y="4641339"/>
              <a:ext cx="6330628" cy="530915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3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300" b="1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3820427" y="1005576"/>
            <a:ext cx="3548633" cy="1162516"/>
            <a:chOff x="3820427" y="1005576"/>
            <a:chExt cx="3548633" cy="1162516"/>
          </a:xfrm>
        </p:grpSpPr>
        <p:grpSp>
          <p:nvGrpSpPr>
            <p:cNvPr id="31" name="组合 30"/>
            <p:cNvGrpSpPr/>
            <p:nvPr/>
          </p:nvGrpSpPr>
          <p:grpSpPr>
            <a:xfrm>
              <a:off x="3820427" y="1005576"/>
              <a:ext cx="3548633" cy="1162516"/>
              <a:chOff x="3820427" y="1005576"/>
              <a:chExt cx="3548633" cy="1162516"/>
            </a:xfrm>
          </p:grpSpPr>
          <p:sp>
            <p:nvSpPr>
              <p:cNvPr id="4" name="任意多边形: 形状 3"/>
              <p:cNvSpPr/>
              <p:nvPr/>
            </p:nvSpPr>
            <p:spPr bwMode="auto">
              <a:xfrm>
                <a:off x="3820427" y="1033426"/>
                <a:ext cx="1594247" cy="1134666"/>
              </a:xfrm>
              <a:custGeom>
                <a:gdLst>
                  <a:gd name="T0" fmla="*/ 1339 w 1339"/>
                  <a:gd name="T1" fmla="*/ 953 h 953"/>
                  <a:gd name="T2" fmla="*/ 670 w 1339"/>
                  <a:gd name="T3" fmla="*/ 0 h 953"/>
                  <a:gd name="T4" fmla="*/ 0 w 1339"/>
                  <a:gd name="T5" fmla="*/ 953 h 953"/>
                  <a:gd name="T6" fmla="*/ 1339 w 1339"/>
                  <a:gd name="T7" fmla="*/ 953 h 9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9" h="953">
                    <a:moveTo>
                      <a:pt x="1339" y="953"/>
                    </a:moveTo>
                    <a:lnTo>
                      <a:pt x="670" y="0"/>
                    </a:lnTo>
                    <a:lnTo>
                      <a:pt x="0" y="953"/>
                    </a:lnTo>
                    <a:lnTo>
                      <a:pt x="1339" y="9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 bwMode="auto">
              <a:xfrm>
                <a:off x="4398417" y="1411610"/>
                <a:ext cx="444815" cy="304098"/>
              </a:xfrm>
              <a:custGeom>
                <a:gdLst>
                  <a:gd name="T0" fmla="*/ 99 w 199"/>
                  <a:gd name="T1" fmla="*/ 101 h 136"/>
                  <a:gd name="T2" fmla="*/ 0 w 199"/>
                  <a:gd name="T3" fmla="*/ 51 h 136"/>
                  <a:gd name="T4" fmla="*/ 99 w 199"/>
                  <a:gd name="T5" fmla="*/ 0 h 136"/>
                  <a:gd name="T6" fmla="*/ 199 w 199"/>
                  <a:gd name="T7" fmla="*/ 51 h 136"/>
                  <a:gd name="T8" fmla="*/ 157 w 199"/>
                  <a:gd name="T9" fmla="*/ 72 h 136"/>
                  <a:gd name="T10" fmla="*/ 157 w 199"/>
                  <a:gd name="T11" fmla="*/ 71 h 136"/>
                  <a:gd name="T12" fmla="*/ 107 w 199"/>
                  <a:gd name="T13" fmla="*/ 46 h 136"/>
                  <a:gd name="T14" fmla="*/ 101 w 199"/>
                  <a:gd name="T15" fmla="*/ 44 h 136"/>
                  <a:gd name="T16" fmla="*/ 95 w 199"/>
                  <a:gd name="T17" fmla="*/ 46 h 136"/>
                  <a:gd name="T18" fmla="*/ 93 w 199"/>
                  <a:gd name="T19" fmla="*/ 52 h 136"/>
                  <a:gd name="T20" fmla="*/ 97 w 199"/>
                  <a:gd name="T21" fmla="*/ 59 h 136"/>
                  <a:gd name="T22" fmla="*/ 140 w 199"/>
                  <a:gd name="T23" fmla="*/ 80 h 136"/>
                  <a:gd name="T24" fmla="*/ 99 w 199"/>
                  <a:gd name="T25" fmla="*/ 101 h 136"/>
                  <a:gd name="T26" fmla="*/ 153 w 199"/>
                  <a:gd name="T27" fmla="*/ 117 h 136"/>
                  <a:gd name="T28" fmla="*/ 155 w 199"/>
                  <a:gd name="T29" fmla="*/ 114 h 136"/>
                  <a:gd name="T30" fmla="*/ 153 w 199"/>
                  <a:gd name="T31" fmla="*/ 111 h 136"/>
                  <a:gd name="T32" fmla="*/ 153 w 199"/>
                  <a:gd name="T33" fmla="*/ 74 h 136"/>
                  <a:gd name="T34" fmla="*/ 105 w 199"/>
                  <a:gd name="T35" fmla="*/ 49 h 136"/>
                  <a:gd name="T36" fmla="*/ 98 w 199"/>
                  <a:gd name="T37" fmla="*/ 49 h 136"/>
                  <a:gd name="T38" fmla="*/ 99 w 199"/>
                  <a:gd name="T39" fmla="*/ 55 h 136"/>
                  <a:gd name="T40" fmla="*/ 145 w 199"/>
                  <a:gd name="T41" fmla="*/ 78 h 136"/>
                  <a:gd name="T42" fmla="*/ 145 w 199"/>
                  <a:gd name="T43" fmla="*/ 111 h 136"/>
                  <a:gd name="T44" fmla="*/ 143 w 199"/>
                  <a:gd name="T45" fmla="*/ 114 h 136"/>
                  <a:gd name="T46" fmla="*/ 145 w 199"/>
                  <a:gd name="T47" fmla="*/ 117 h 136"/>
                  <a:gd name="T48" fmla="*/ 142 w 199"/>
                  <a:gd name="T49" fmla="*/ 125 h 136"/>
                  <a:gd name="T50" fmla="*/ 147 w 199"/>
                  <a:gd name="T51" fmla="*/ 132 h 136"/>
                  <a:gd name="T52" fmla="*/ 146 w 199"/>
                  <a:gd name="T53" fmla="*/ 136 h 136"/>
                  <a:gd name="T54" fmla="*/ 157 w 199"/>
                  <a:gd name="T55" fmla="*/ 124 h 136"/>
                  <a:gd name="T56" fmla="*/ 153 w 199"/>
                  <a:gd name="T57" fmla="*/ 117 h 136"/>
                  <a:gd name="T58" fmla="*/ 34 w 199"/>
                  <a:gd name="T59" fmla="*/ 75 h 136"/>
                  <a:gd name="T60" fmla="*/ 34 w 199"/>
                  <a:gd name="T61" fmla="*/ 117 h 136"/>
                  <a:gd name="T62" fmla="*/ 35 w 199"/>
                  <a:gd name="T63" fmla="*/ 117 h 136"/>
                  <a:gd name="T64" fmla="*/ 100 w 199"/>
                  <a:gd name="T65" fmla="*/ 135 h 136"/>
                  <a:gd name="T66" fmla="*/ 139 w 199"/>
                  <a:gd name="T67" fmla="*/ 129 h 136"/>
                  <a:gd name="T68" fmla="*/ 138 w 199"/>
                  <a:gd name="T69" fmla="*/ 125 h 136"/>
                  <a:gd name="T70" fmla="*/ 140 w 199"/>
                  <a:gd name="T71" fmla="*/ 117 h 136"/>
                  <a:gd name="T72" fmla="*/ 139 w 199"/>
                  <a:gd name="T73" fmla="*/ 114 h 136"/>
                  <a:gd name="T74" fmla="*/ 141 w 199"/>
                  <a:gd name="T75" fmla="*/ 109 h 136"/>
                  <a:gd name="T76" fmla="*/ 141 w 199"/>
                  <a:gd name="T77" fmla="*/ 87 h 136"/>
                  <a:gd name="T78" fmla="*/ 99 w 199"/>
                  <a:gd name="T79" fmla="*/ 108 h 136"/>
                  <a:gd name="T80" fmla="*/ 34 w 199"/>
                  <a:gd name="T81" fmla="*/ 75 h 136"/>
                  <a:gd name="T82" fmla="*/ 157 w 199"/>
                  <a:gd name="T83" fmla="*/ 109 h 136"/>
                  <a:gd name="T84" fmla="*/ 159 w 199"/>
                  <a:gd name="T85" fmla="*/ 114 h 136"/>
                  <a:gd name="T86" fmla="*/ 158 w 199"/>
                  <a:gd name="T87" fmla="*/ 117 h 136"/>
                  <a:gd name="T88" fmla="*/ 160 w 199"/>
                  <a:gd name="T89" fmla="*/ 120 h 136"/>
                  <a:gd name="T90" fmla="*/ 164 w 199"/>
                  <a:gd name="T91" fmla="*/ 117 h 136"/>
                  <a:gd name="T92" fmla="*/ 165 w 199"/>
                  <a:gd name="T93" fmla="*/ 117 h 136"/>
                  <a:gd name="T94" fmla="*/ 165 w 199"/>
                  <a:gd name="T95" fmla="*/ 75 h 136"/>
                  <a:gd name="T96" fmla="*/ 157 w 199"/>
                  <a:gd name="T97" fmla="*/ 79 h 136"/>
                  <a:gd name="T98" fmla="*/ 157 w 199"/>
                  <a:gd name="T99" fmla="*/ 109 h 1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9" h="136">
                    <a:moveTo>
                      <a:pt x="99" y="10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7" y="71"/>
                      <a:pt x="157" y="71"/>
                      <a:pt x="157" y="71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6" y="45"/>
                      <a:pt x="104" y="44"/>
                      <a:pt x="101" y="44"/>
                    </a:cubicBezTo>
                    <a:cubicBezTo>
                      <a:pt x="99" y="44"/>
                      <a:pt x="97" y="44"/>
                      <a:pt x="95" y="46"/>
                    </a:cubicBezTo>
                    <a:cubicBezTo>
                      <a:pt x="93" y="48"/>
                      <a:pt x="92" y="51"/>
                      <a:pt x="93" y="52"/>
                    </a:cubicBezTo>
                    <a:cubicBezTo>
                      <a:pt x="93" y="56"/>
                      <a:pt x="96" y="58"/>
                      <a:pt x="97" y="59"/>
                    </a:cubicBezTo>
                    <a:cubicBezTo>
                      <a:pt x="140" y="80"/>
                      <a:pt x="140" y="80"/>
                      <a:pt x="140" y="80"/>
                    </a:cubicBezTo>
                    <a:lnTo>
                      <a:pt x="99" y="101"/>
                    </a:lnTo>
                    <a:close/>
                    <a:moveTo>
                      <a:pt x="153" y="117"/>
                    </a:moveTo>
                    <a:cubicBezTo>
                      <a:pt x="154" y="117"/>
                      <a:pt x="155" y="115"/>
                      <a:pt x="155" y="114"/>
                    </a:cubicBezTo>
                    <a:cubicBezTo>
                      <a:pt x="155" y="113"/>
                      <a:pt x="154" y="112"/>
                      <a:pt x="153" y="111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5" y="49"/>
                      <a:pt x="101" y="46"/>
                      <a:pt x="98" y="49"/>
                    </a:cubicBezTo>
                    <a:cubicBezTo>
                      <a:pt x="94" y="52"/>
                      <a:pt x="99" y="55"/>
                      <a:pt x="99" y="55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44" y="112"/>
                      <a:pt x="143" y="113"/>
                      <a:pt x="143" y="114"/>
                    </a:cubicBezTo>
                    <a:cubicBezTo>
                      <a:pt x="143" y="115"/>
                      <a:pt x="144" y="117"/>
                      <a:pt x="145" y="117"/>
                    </a:cubicBezTo>
                    <a:cubicBezTo>
                      <a:pt x="144" y="118"/>
                      <a:pt x="142" y="121"/>
                      <a:pt x="142" y="125"/>
                    </a:cubicBezTo>
                    <a:cubicBezTo>
                      <a:pt x="142" y="129"/>
                      <a:pt x="147" y="129"/>
                      <a:pt x="147" y="132"/>
                    </a:cubicBezTo>
                    <a:cubicBezTo>
                      <a:pt x="147" y="134"/>
                      <a:pt x="146" y="136"/>
                      <a:pt x="146" y="136"/>
                    </a:cubicBezTo>
                    <a:cubicBezTo>
                      <a:pt x="146" y="136"/>
                      <a:pt x="157" y="132"/>
                      <a:pt x="157" y="124"/>
                    </a:cubicBezTo>
                    <a:cubicBezTo>
                      <a:pt x="157" y="120"/>
                      <a:pt x="154" y="118"/>
                      <a:pt x="153" y="117"/>
                    </a:cubicBezTo>
                    <a:close/>
                    <a:moveTo>
                      <a:pt x="34" y="75"/>
                    </a:moveTo>
                    <a:cubicBezTo>
                      <a:pt x="34" y="117"/>
                      <a:pt x="34" y="117"/>
                      <a:pt x="34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53" y="129"/>
                      <a:pt x="76" y="135"/>
                      <a:pt x="100" y="135"/>
                    </a:cubicBezTo>
                    <a:cubicBezTo>
                      <a:pt x="113" y="135"/>
                      <a:pt x="127" y="133"/>
                      <a:pt x="139" y="129"/>
                    </a:cubicBezTo>
                    <a:cubicBezTo>
                      <a:pt x="138" y="128"/>
                      <a:pt x="138" y="126"/>
                      <a:pt x="138" y="125"/>
                    </a:cubicBezTo>
                    <a:cubicBezTo>
                      <a:pt x="138" y="122"/>
                      <a:pt x="139" y="119"/>
                      <a:pt x="140" y="117"/>
                    </a:cubicBezTo>
                    <a:cubicBezTo>
                      <a:pt x="139" y="116"/>
                      <a:pt x="139" y="115"/>
                      <a:pt x="139" y="114"/>
                    </a:cubicBezTo>
                    <a:cubicBezTo>
                      <a:pt x="139" y="112"/>
                      <a:pt x="140" y="110"/>
                      <a:pt x="141" y="109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99" y="108"/>
                      <a:pt x="99" y="108"/>
                      <a:pt x="99" y="108"/>
                    </a:cubicBezTo>
                    <a:lnTo>
                      <a:pt x="34" y="75"/>
                    </a:lnTo>
                    <a:close/>
                    <a:moveTo>
                      <a:pt x="157" y="109"/>
                    </a:moveTo>
                    <a:cubicBezTo>
                      <a:pt x="158" y="111"/>
                      <a:pt x="159" y="112"/>
                      <a:pt x="159" y="114"/>
                    </a:cubicBezTo>
                    <a:cubicBezTo>
                      <a:pt x="159" y="115"/>
                      <a:pt x="159" y="116"/>
                      <a:pt x="158" y="117"/>
                    </a:cubicBezTo>
                    <a:cubicBezTo>
                      <a:pt x="159" y="118"/>
                      <a:pt x="159" y="119"/>
                      <a:pt x="160" y="120"/>
                    </a:cubicBezTo>
                    <a:cubicBezTo>
                      <a:pt x="161" y="119"/>
                      <a:pt x="163" y="118"/>
                      <a:pt x="164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57" y="79"/>
                      <a:pt x="157" y="79"/>
                      <a:pt x="157" y="79"/>
                    </a:cubicBezTo>
                    <a:lnTo>
                      <a:pt x="157" y="10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文本框 19"/>
              <p:cNvSpPr txBox="1"/>
              <p:nvPr/>
            </p:nvSpPr>
            <p:spPr>
              <a:xfrm>
                <a:off x="5606021" y="1249748"/>
                <a:ext cx="1763039" cy="796372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smtClean="0">
                    <a:cs typeface="+mn-ea"/>
                    <a:sym typeface="+mn-lt"/>
                  </a:rPr>
                  <a:t>点击输入简要文本内容，文字内容需概况精炼的</a:t>
                </a:r>
                <a:r>
                  <a:rPr lang="en-US" altLang="zh-CN" sz="1100" smtClean="0">
                    <a:cs typeface="+mn-ea"/>
                    <a:sym typeface="+mn-lt"/>
                  </a:rPr>
                  <a:t>……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3" name="文本框 20"/>
              <p:cNvSpPr txBox="1"/>
              <p:nvPr/>
            </p:nvSpPr>
            <p:spPr>
              <a:xfrm>
                <a:off x="5606020" y="1005576"/>
                <a:ext cx="1763039" cy="20774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7" name="直接箭头连接符 26"/>
              <p:cNvCxnSpPr/>
              <p:nvPr/>
            </p:nvCxnSpPr>
            <p:spPr>
              <a:xfrm>
                <a:off x="4736391" y="1302059"/>
                <a:ext cx="761411" cy="0"/>
              </a:xfrm>
              <a:prstGeom prst="straightConnector1">
                <a:avLst/>
              </a:prstGeom>
              <a:ln w="15875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8"/>
            <p:cNvSpPr txBox="1"/>
            <p:nvPr/>
          </p:nvSpPr>
          <p:spPr>
            <a:xfrm>
              <a:off x="4147618" y="1836428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5986" y="2095233"/>
            <a:ext cx="5544742" cy="1220622"/>
            <a:chOff x="675986" y="2095233"/>
            <a:chExt cx="5544742" cy="1220622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3014374" y="2193095"/>
              <a:ext cx="3206354" cy="1122760"/>
            </a:xfrm>
            <a:custGeom>
              <a:gdLst>
                <a:gd name="T0" fmla="*/ 0 w 2693"/>
                <a:gd name="T1" fmla="*/ 943 h 943"/>
                <a:gd name="T2" fmla="*/ 1336 w 2693"/>
                <a:gd name="T3" fmla="*/ 943 h 943"/>
                <a:gd name="T4" fmla="*/ 1358 w 2693"/>
                <a:gd name="T5" fmla="*/ 943 h 943"/>
                <a:gd name="T6" fmla="*/ 2693 w 2693"/>
                <a:gd name="T7" fmla="*/ 943 h 943"/>
                <a:gd name="T8" fmla="*/ 2031 w 2693"/>
                <a:gd name="T9" fmla="*/ 0 h 943"/>
                <a:gd name="T10" fmla="*/ 662 w 2693"/>
                <a:gd name="T11" fmla="*/ 0 h 943"/>
                <a:gd name="T12" fmla="*/ 0 w 2693"/>
                <a:gd name="T13" fmla="*/ 943 h 9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3" h="943">
                  <a:moveTo>
                    <a:pt x="0" y="943"/>
                  </a:moveTo>
                  <a:lnTo>
                    <a:pt x="1336" y="943"/>
                  </a:lnTo>
                  <a:lnTo>
                    <a:pt x="1358" y="943"/>
                  </a:lnTo>
                  <a:lnTo>
                    <a:pt x="2693" y="943"/>
                  </a:lnTo>
                  <a:lnTo>
                    <a:pt x="2031" y="0"/>
                  </a:lnTo>
                  <a:lnTo>
                    <a:pt x="662" y="0"/>
                  </a:lnTo>
                  <a:lnTo>
                    <a:pt x="0" y="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4147618" y="2843771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4437610" y="2388939"/>
              <a:ext cx="366429" cy="413649"/>
            </a:xfrm>
            <a:custGeom>
              <a:gdLst>
                <a:gd name="T0" fmla="*/ 50 w 164"/>
                <a:gd name="T1" fmla="*/ 67 h 185"/>
                <a:gd name="T2" fmla="*/ 46 w 164"/>
                <a:gd name="T3" fmla="*/ 67 h 185"/>
                <a:gd name="T4" fmla="*/ 42 w 164"/>
                <a:gd name="T5" fmla="*/ 59 h 185"/>
                <a:gd name="T6" fmla="*/ 50 w 164"/>
                <a:gd name="T7" fmla="*/ 63 h 185"/>
                <a:gd name="T8" fmla="*/ 79 w 164"/>
                <a:gd name="T9" fmla="*/ 148 h 185"/>
                <a:gd name="T10" fmla="*/ 82 w 164"/>
                <a:gd name="T11" fmla="*/ 156 h 185"/>
                <a:gd name="T12" fmla="*/ 85 w 164"/>
                <a:gd name="T13" fmla="*/ 148 h 185"/>
                <a:gd name="T14" fmla="*/ 46 w 164"/>
                <a:gd name="T15" fmla="*/ 132 h 185"/>
                <a:gd name="T16" fmla="*/ 42 w 164"/>
                <a:gd name="T17" fmla="*/ 140 h 185"/>
                <a:gd name="T18" fmla="*/ 46 w 164"/>
                <a:gd name="T19" fmla="*/ 140 h 185"/>
                <a:gd name="T20" fmla="*/ 50 w 164"/>
                <a:gd name="T21" fmla="*/ 132 h 185"/>
                <a:gd name="T22" fmla="*/ 33 w 164"/>
                <a:gd name="T23" fmla="*/ 97 h 185"/>
                <a:gd name="T24" fmla="*/ 25 w 164"/>
                <a:gd name="T25" fmla="*/ 100 h 185"/>
                <a:gd name="T26" fmla="*/ 33 w 164"/>
                <a:gd name="T27" fmla="*/ 102 h 185"/>
                <a:gd name="T28" fmla="*/ 33 w 164"/>
                <a:gd name="T29" fmla="*/ 97 h 185"/>
                <a:gd name="T30" fmla="*/ 85 w 164"/>
                <a:gd name="T31" fmla="*/ 51 h 185"/>
                <a:gd name="T32" fmla="*/ 82 w 164"/>
                <a:gd name="T33" fmla="*/ 43 h 185"/>
                <a:gd name="T34" fmla="*/ 79 w 164"/>
                <a:gd name="T35" fmla="*/ 51 h 185"/>
                <a:gd name="T36" fmla="*/ 119 w 164"/>
                <a:gd name="T37" fmla="*/ 132 h 185"/>
                <a:gd name="T38" fmla="*/ 114 w 164"/>
                <a:gd name="T39" fmla="*/ 136 h 185"/>
                <a:gd name="T40" fmla="*/ 120 w 164"/>
                <a:gd name="T41" fmla="*/ 141 h 185"/>
                <a:gd name="T42" fmla="*/ 122 w 164"/>
                <a:gd name="T43" fmla="*/ 136 h 185"/>
                <a:gd name="T44" fmla="*/ 131 w 164"/>
                <a:gd name="T45" fmla="*/ 102 h 185"/>
                <a:gd name="T46" fmla="*/ 139 w 164"/>
                <a:gd name="T47" fmla="*/ 100 h 185"/>
                <a:gd name="T48" fmla="*/ 131 w 164"/>
                <a:gd name="T49" fmla="*/ 97 h 185"/>
                <a:gd name="T50" fmla="*/ 131 w 164"/>
                <a:gd name="T51" fmla="*/ 102 h 185"/>
                <a:gd name="T52" fmla="*/ 111 w 164"/>
                <a:gd name="T53" fmla="*/ 97 h 185"/>
                <a:gd name="T54" fmla="*/ 84 w 164"/>
                <a:gd name="T55" fmla="*/ 95 h 185"/>
                <a:gd name="T56" fmla="*/ 82 w 164"/>
                <a:gd name="T57" fmla="*/ 59 h 185"/>
                <a:gd name="T58" fmla="*/ 80 w 164"/>
                <a:gd name="T59" fmla="*/ 95 h 185"/>
                <a:gd name="T60" fmla="*/ 82 w 164"/>
                <a:gd name="T61" fmla="*/ 105 h 185"/>
                <a:gd name="T62" fmla="*/ 111 w 164"/>
                <a:gd name="T63" fmla="*/ 102 h 185"/>
                <a:gd name="T64" fmla="*/ 159 w 164"/>
                <a:gd name="T65" fmla="*/ 100 h 185"/>
                <a:gd name="T66" fmla="*/ 148 w 164"/>
                <a:gd name="T67" fmla="*/ 170 h 185"/>
                <a:gd name="T68" fmla="*/ 142 w 164"/>
                <a:gd name="T69" fmla="*/ 184 h 185"/>
                <a:gd name="T70" fmla="*/ 128 w 164"/>
                <a:gd name="T71" fmla="*/ 179 h 185"/>
                <a:gd name="T72" fmla="*/ 82 w 164"/>
                <a:gd name="T73" fmla="*/ 177 h 185"/>
                <a:gd name="T74" fmla="*/ 36 w 164"/>
                <a:gd name="T75" fmla="*/ 179 h 185"/>
                <a:gd name="T76" fmla="*/ 22 w 164"/>
                <a:gd name="T77" fmla="*/ 184 h 185"/>
                <a:gd name="T78" fmla="*/ 16 w 164"/>
                <a:gd name="T79" fmla="*/ 170 h 185"/>
                <a:gd name="T80" fmla="*/ 5 w 164"/>
                <a:gd name="T81" fmla="*/ 100 h 185"/>
                <a:gd name="T82" fmla="*/ 159 w 164"/>
                <a:gd name="T83" fmla="*/ 100 h 185"/>
                <a:gd name="T84" fmla="*/ 148 w 164"/>
                <a:gd name="T85" fmla="*/ 100 h 185"/>
                <a:gd name="T86" fmla="*/ 16 w 164"/>
                <a:gd name="T87" fmla="*/ 100 h 185"/>
                <a:gd name="T88" fmla="*/ 118 w 164"/>
                <a:gd name="T89" fmla="*/ 59 h 185"/>
                <a:gd name="T90" fmla="*/ 114 w 164"/>
                <a:gd name="T91" fmla="*/ 67 h 185"/>
                <a:gd name="T92" fmla="*/ 119 w 164"/>
                <a:gd name="T93" fmla="*/ 67 h 185"/>
                <a:gd name="T94" fmla="*/ 122 w 164"/>
                <a:gd name="T95" fmla="*/ 59 h 185"/>
                <a:gd name="T96" fmla="*/ 156 w 164"/>
                <a:gd name="T97" fmla="*/ 47 h 185"/>
                <a:gd name="T98" fmla="*/ 141 w 164"/>
                <a:gd name="T99" fmla="*/ 7 h 185"/>
                <a:gd name="T100" fmla="*/ 110 w 164"/>
                <a:gd name="T101" fmla="*/ 17 h 185"/>
                <a:gd name="T102" fmla="*/ 156 w 164"/>
                <a:gd name="T103" fmla="*/ 47 h 185"/>
                <a:gd name="T104" fmla="*/ 54 w 164"/>
                <a:gd name="T105" fmla="*/ 17 h 185"/>
                <a:gd name="T106" fmla="*/ 23 w 164"/>
                <a:gd name="T107" fmla="*/ 7 h 185"/>
                <a:gd name="T108" fmla="*/ 8 w 164"/>
                <a:gd name="T109" fmla="*/ 47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" h="185">
                  <a:moveTo>
                    <a:pt x="50" y="63"/>
                  </a:moveTo>
                  <a:cubicBezTo>
                    <a:pt x="51" y="64"/>
                    <a:pt x="51" y="66"/>
                    <a:pt x="50" y="67"/>
                  </a:cubicBezTo>
                  <a:cubicBezTo>
                    <a:pt x="49" y="68"/>
                    <a:pt x="48" y="68"/>
                    <a:pt x="48" y="68"/>
                  </a:cubicBezTo>
                  <a:cubicBezTo>
                    <a:pt x="47" y="68"/>
                    <a:pt x="46" y="68"/>
                    <a:pt x="46" y="67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62"/>
                    <a:pt x="41" y="60"/>
                    <a:pt x="42" y="59"/>
                  </a:cubicBezTo>
                  <a:cubicBezTo>
                    <a:pt x="43" y="58"/>
                    <a:pt x="45" y="58"/>
                    <a:pt x="46" y="59"/>
                  </a:cubicBezTo>
                  <a:lnTo>
                    <a:pt x="50" y="63"/>
                  </a:lnTo>
                  <a:close/>
                  <a:moveTo>
                    <a:pt x="82" y="145"/>
                  </a:moveTo>
                  <a:cubicBezTo>
                    <a:pt x="80" y="145"/>
                    <a:pt x="79" y="147"/>
                    <a:pt x="79" y="148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9" y="155"/>
                    <a:pt x="80" y="156"/>
                    <a:pt x="82" y="156"/>
                  </a:cubicBezTo>
                  <a:cubicBezTo>
                    <a:pt x="84" y="156"/>
                    <a:pt x="85" y="155"/>
                    <a:pt x="85" y="153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7"/>
                    <a:pt x="84" y="145"/>
                    <a:pt x="82" y="145"/>
                  </a:cubicBezTo>
                  <a:close/>
                  <a:moveTo>
                    <a:pt x="46" y="132"/>
                  </a:moveTo>
                  <a:cubicBezTo>
                    <a:pt x="42" y="136"/>
                    <a:pt x="42" y="136"/>
                    <a:pt x="42" y="136"/>
                  </a:cubicBezTo>
                  <a:cubicBezTo>
                    <a:pt x="41" y="137"/>
                    <a:pt x="41" y="139"/>
                    <a:pt x="42" y="140"/>
                  </a:cubicBezTo>
                  <a:cubicBezTo>
                    <a:pt x="42" y="140"/>
                    <a:pt x="43" y="141"/>
                    <a:pt x="44" y="141"/>
                  </a:cubicBezTo>
                  <a:cubicBezTo>
                    <a:pt x="45" y="141"/>
                    <a:pt x="45" y="140"/>
                    <a:pt x="46" y="140"/>
                  </a:cubicBezTo>
                  <a:cubicBezTo>
                    <a:pt x="50" y="136"/>
                    <a:pt x="50" y="136"/>
                    <a:pt x="50" y="136"/>
                  </a:cubicBezTo>
                  <a:cubicBezTo>
                    <a:pt x="51" y="135"/>
                    <a:pt x="51" y="133"/>
                    <a:pt x="50" y="132"/>
                  </a:cubicBezTo>
                  <a:cubicBezTo>
                    <a:pt x="49" y="131"/>
                    <a:pt x="47" y="131"/>
                    <a:pt x="46" y="132"/>
                  </a:cubicBezTo>
                  <a:close/>
                  <a:moveTo>
                    <a:pt x="33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26" y="97"/>
                    <a:pt x="25" y="98"/>
                    <a:pt x="25" y="100"/>
                  </a:cubicBezTo>
                  <a:cubicBezTo>
                    <a:pt x="25" y="101"/>
                    <a:pt x="26" y="102"/>
                    <a:pt x="28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5" y="102"/>
                    <a:pt x="36" y="101"/>
                    <a:pt x="36" y="100"/>
                  </a:cubicBezTo>
                  <a:cubicBezTo>
                    <a:pt x="36" y="98"/>
                    <a:pt x="35" y="97"/>
                    <a:pt x="33" y="97"/>
                  </a:cubicBezTo>
                  <a:close/>
                  <a:moveTo>
                    <a:pt x="82" y="54"/>
                  </a:moveTo>
                  <a:cubicBezTo>
                    <a:pt x="84" y="54"/>
                    <a:pt x="85" y="52"/>
                    <a:pt x="85" y="51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4"/>
                    <a:pt x="84" y="43"/>
                    <a:pt x="82" y="43"/>
                  </a:cubicBezTo>
                  <a:cubicBezTo>
                    <a:pt x="80" y="43"/>
                    <a:pt x="79" y="44"/>
                    <a:pt x="79" y="46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52"/>
                    <a:pt x="80" y="54"/>
                    <a:pt x="82" y="54"/>
                  </a:cubicBezTo>
                  <a:close/>
                  <a:moveTo>
                    <a:pt x="119" y="132"/>
                  </a:moveTo>
                  <a:cubicBezTo>
                    <a:pt x="117" y="131"/>
                    <a:pt x="116" y="131"/>
                    <a:pt x="114" y="132"/>
                  </a:cubicBezTo>
                  <a:cubicBezTo>
                    <a:pt x="113" y="133"/>
                    <a:pt x="113" y="135"/>
                    <a:pt x="114" y="136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9" y="140"/>
                    <a:pt x="119" y="141"/>
                    <a:pt x="120" y="141"/>
                  </a:cubicBezTo>
                  <a:cubicBezTo>
                    <a:pt x="121" y="141"/>
                    <a:pt x="122" y="140"/>
                    <a:pt x="122" y="140"/>
                  </a:cubicBezTo>
                  <a:cubicBezTo>
                    <a:pt x="123" y="139"/>
                    <a:pt x="123" y="137"/>
                    <a:pt x="122" y="136"/>
                  </a:cubicBezTo>
                  <a:lnTo>
                    <a:pt x="119" y="132"/>
                  </a:lnTo>
                  <a:close/>
                  <a:moveTo>
                    <a:pt x="131" y="102"/>
                  </a:moveTo>
                  <a:cubicBezTo>
                    <a:pt x="136" y="102"/>
                    <a:pt x="136" y="102"/>
                    <a:pt x="136" y="102"/>
                  </a:cubicBezTo>
                  <a:cubicBezTo>
                    <a:pt x="138" y="102"/>
                    <a:pt x="139" y="101"/>
                    <a:pt x="139" y="100"/>
                  </a:cubicBezTo>
                  <a:cubicBezTo>
                    <a:pt x="139" y="98"/>
                    <a:pt x="138" y="97"/>
                    <a:pt x="136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29" y="97"/>
                    <a:pt x="128" y="98"/>
                    <a:pt x="128" y="100"/>
                  </a:cubicBezTo>
                  <a:cubicBezTo>
                    <a:pt x="128" y="101"/>
                    <a:pt x="129" y="102"/>
                    <a:pt x="131" y="102"/>
                  </a:cubicBezTo>
                  <a:close/>
                  <a:moveTo>
                    <a:pt x="114" y="100"/>
                  </a:moveTo>
                  <a:cubicBezTo>
                    <a:pt x="114" y="98"/>
                    <a:pt x="113" y="97"/>
                    <a:pt x="111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6" y="96"/>
                    <a:pt x="85" y="95"/>
                    <a:pt x="84" y="95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0"/>
                    <a:pt x="83" y="59"/>
                    <a:pt x="82" y="59"/>
                  </a:cubicBezTo>
                  <a:cubicBezTo>
                    <a:pt x="81" y="59"/>
                    <a:pt x="80" y="60"/>
                    <a:pt x="80" y="61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8" y="95"/>
                    <a:pt x="77" y="97"/>
                    <a:pt x="77" y="100"/>
                  </a:cubicBezTo>
                  <a:cubicBezTo>
                    <a:pt x="77" y="103"/>
                    <a:pt x="79" y="105"/>
                    <a:pt x="82" y="105"/>
                  </a:cubicBezTo>
                  <a:cubicBezTo>
                    <a:pt x="84" y="105"/>
                    <a:pt x="86" y="104"/>
                    <a:pt x="87" y="102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13" y="102"/>
                    <a:pt x="114" y="101"/>
                    <a:pt x="114" y="100"/>
                  </a:cubicBezTo>
                  <a:close/>
                  <a:moveTo>
                    <a:pt x="159" y="100"/>
                  </a:moveTo>
                  <a:cubicBezTo>
                    <a:pt x="159" y="119"/>
                    <a:pt x="152" y="138"/>
                    <a:pt x="139" y="151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9" y="172"/>
                    <a:pt x="149" y="175"/>
                    <a:pt x="148" y="178"/>
                  </a:cubicBezTo>
                  <a:cubicBezTo>
                    <a:pt x="147" y="181"/>
                    <a:pt x="145" y="183"/>
                    <a:pt x="142" y="184"/>
                  </a:cubicBezTo>
                  <a:cubicBezTo>
                    <a:pt x="141" y="184"/>
                    <a:pt x="139" y="185"/>
                    <a:pt x="138" y="185"/>
                  </a:cubicBezTo>
                  <a:cubicBezTo>
                    <a:pt x="134" y="185"/>
                    <a:pt x="130" y="182"/>
                    <a:pt x="128" y="179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11" y="172"/>
                    <a:pt x="97" y="177"/>
                    <a:pt x="82" y="177"/>
                  </a:cubicBezTo>
                  <a:cubicBezTo>
                    <a:pt x="67" y="177"/>
                    <a:pt x="53" y="172"/>
                    <a:pt x="42" y="165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4" y="182"/>
                    <a:pt x="30" y="185"/>
                    <a:pt x="26" y="185"/>
                  </a:cubicBezTo>
                  <a:cubicBezTo>
                    <a:pt x="25" y="185"/>
                    <a:pt x="23" y="184"/>
                    <a:pt x="22" y="184"/>
                  </a:cubicBezTo>
                  <a:cubicBezTo>
                    <a:pt x="19" y="183"/>
                    <a:pt x="17" y="181"/>
                    <a:pt x="16" y="178"/>
                  </a:cubicBezTo>
                  <a:cubicBezTo>
                    <a:pt x="15" y="175"/>
                    <a:pt x="15" y="172"/>
                    <a:pt x="16" y="17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12" y="138"/>
                    <a:pt x="5" y="119"/>
                    <a:pt x="5" y="100"/>
                  </a:cubicBezTo>
                  <a:cubicBezTo>
                    <a:pt x="5" y="57"/>
                    <a:pt x="39" y="22"/>
                    <a:pt x="82" y="22"/>
                  </a:cubicBezTo>
                  <a:cubicBezTo>
                    <a:pt x="125" y="22"/>
                    <a:pt x="159" y="57"/>
                    <a:pt x="159" y="100"/>
                  </a:cubicBezTo>
                  <a:close/>
                  <a:moveTo>
                    <a:pt x="82" y="165"/>
                  </a:moveTo>
                  <a:cubicBezTo>
                    <a:pt x="118" y="165"/>
                    <a:pt x="148" y="136"/>
                    <a:pt x="148" y="100"/>
                  </a:cubicBezTo>
                  <a:cubicBezTo>
                    <a:pt x="148" y="63"/>
                    <a:pt x="118" y="34"/>
                    <a:pt x="82" y="34"/>
                  </a:cubicBezTo>
                  <a:cubicBezTo>
                    <a:pt x="46" y="34"/>
                    <a:pt x="16" y="63"/>
                    <a:pt x="16" y="100"/>
                  </a:cubicBezTo>
                  <a:cubicBezTo>
                    <a:pt x="16" y="136"/>
                    <a:pt x="46" y="165"/>
                    <a:pt x="82" y="165"/>
                  </a:cubicBezTo>
                  <a:close/>
                  <a:moveTo>
                    <a:pt x="118" y="59"/>
                  </a:moveTo>
                  <a:cubicBezTo>
                    <a:pt x="114" y="63"/>
                    <a:pt x="114" y="63"/>
                    <a:pt x="114" y="63"/>
                  </a:cubicBezTo>
                  <a:cubicBezTo>
                    <a:pt x="113" y="64"/>
                    <a:pt x="113" y="66"/>
                    <a:pt x="114" y="67"/>
                  </a:cubicBezTo>
                  <a:cubicBezTo>
                    <a:pt x="115" y="68"/>
                    <a:pt x="116" y="68"/>
                    <a:pt x="116" y="68"/>
                  </a:cubicBezTo>
                  <a:cubicBezTo>
                    <a:pt x="117" y="68"/>
                    <a:pt x="118" y="68"/>
                    <a:pt x="119" y="67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2"/>
                    <a:pt x="123" y="60"/>
                    <a:pt x="122" y="59"/>
                  </a:cubicBezTo>
                  <a:cubicBezTo>
                    <a:pt x="121" y="58"/>
                    <a:pt x="119" y="58"/>
                    <a:pt x="118" y="59"/>
                  </a:cubicBezTo>
                  <a:close/>
                  <a:moveTo>
                    <a:pt x="156" y="47"/>
                  </a:moveTo>
                  <a:cubicBezTo>
                    <a:pt x="164" y="37"/>
                    <a:pt x="163" y="24"/>
                    <a:pt x="155" y="1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2" y="0"/>
                    <a:pt x="119" y="4"/>
                    <a:pt x="112" y="14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54" y="50"/>
                    <a:pt x="154" y="50"/>
                    <a:pt x="154" y="50"/>
                  </a:cubicBezTo>
                  <a:lnTo>
                    <a:pt x="156" y="47"/>
                  </a:lnTo>
                  <a:close/>
                  <a:moveTo>
                    <a:pt x="10" y="50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5" y="4"/>
                    <a:pt x="32" y="0"/>
                    <a:pt x="23" y="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" y="24"/>
                    <a:pt x="0" y="37"/>
                    <a:pt x="8" y="47"/>
                  </a:cubicBezTo>
                  <a:lnTo>
                    <a:pt x="10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文本框 13"/>
            <p:cNvSpPr txBox="1"/>
            <p:nvPr/>
          </p:nvSpPr>
          <p:spPr>
            <a:xfrm>
              <a:off x="675986" y="2339405"/>
              <a:ext cx="1763039" cy="796372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smtClean="0"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100" smtClean="0">
                  <a:cs typeface="+mn-ea"/>
                  <a:sym typeface="+mn-lt"/>
                </a:rPr>
                <a:t>……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7" name="文本框 14"/>
            <p:cNvSpPr txBox="1"/>
            <p:nvPr/>
          </p:nvSpPr>
          <p:spPr>
            <a:xfrm>
              <a:off x="675986" y="2095233"/>
              <a:ext cx="1763039" cy="20774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H="1">
              <a:off x="3067625" y="2388939"/>
              <a:ext cx="761411" cy="0"/>
            </a:xfrm>
            <a:prstGeom prst="straightConnector1">
              <a:avLst/>
            </a:prstGeom>
            <a:ln w="158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370491" y="3340857"/>
            <a:ext cx="4234558" cy="1134666"/>
            <a:chOff x="370491" y="3340857"/>
            <a:chExt cx="4234558" cy="1134666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2199986" y="3340857"/>
              <a:ext cx="2405063" cy="1134666"/>
            </a:xfrm>
            <a:custGeom>
              <a:gdLst>
                <a:gd name="T0" fmla="*/ 2020 w 2020"/>
                <a:gd name="T1" fmla="*/ 0 h 953"/>
                <a:gd name="T2" fmla="*/ 669 w 2020"/>
                <a:gd name="T3" fmla="*/ 0 h 953"/>
                <a:gd name="T4" fmla="*/ 0 w 2020"/>
                <a:gd name="T5" fmla="*/ 953 h 953"/>
                <a:gd name="T6" fmla="*/ 2020 w 2020"/>
                <a:gd name="T7" fmla="*/ 953 h 953"/>
                <a:gd name="T8" fmla="*/ 2020 w 2020"/>
                <a:gd name="T9" fmla="*/ 0 h 9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953">
                  <a:moveTo>
                    <a:pt x="2020" y="0"/>
                  </a:moveTo>
                  <a:lnTo>
                    <a:pt x="669" y="0"/>
                  </a:lnTo>
                  <a:lnTo>
                    <a:pt x="0" y="953"/>
                  </a:lnTo>
                  <a:lnTo>
                    <a:pt x="2020" y="953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3139245" y="3936765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3448331" y="3532364"/>
              <a:ext cx="372096" cy="318265"/>
            </a:xfrm>
            <a:custGeom>
              <a:gdLst>
                <a:gd name="T0" fmla="*/ 394 w 394"/>
                <a:gd name="T1" fmla="*/ 0 h 337"/>
                <a:gd name="T2" fmla="*/ 298 w 394"/>
                <a:gd name="T3" fmla="*/ 337 h 337"/>
                <a:gd name="T4" fmla="*/ 132 w 394"/>
                <a:gd name="T5" fmla="*/ 218 h 337"/>
                <a:gd name="T6" fmla="*/ 394 w 394"/>
                <a:gd name="T7" fmla="*/ 0 h 337"/>
                <a:gd name="T8" fmla="*/ 113 w 394"/>
                <a:gd name="T9" fmla="*/ 204 h 337"/>
                <a:gd name="T10" fmla="*/ 394 w 394"/>
                <a:gd name="T11" fmla="*/ 0 h 337"/>
                <a:gd name="T12" fmla="*/ 0 w 394"/>
                <a:gd name="T13" fmla="*/ 123 h 337"/>
                <a:gd name="T14" fmla="*/ 113 w 394"/>
                <a:gd name="T15" fmla="*/ 204 h 337"/>
                <a:gd name="T16" fmla="*/ 132 w 394"/>
                <a:gd name="T17" fmla="*/ 322 h 337"/>
                <a:gd name="T18" fmla="*/ 177 w 394"/>
                <a:gd name="T19" fmla="*/ 268 h 337"/>
                <a:gd name="T20" fmla="*/ 132 w 394"/>
                <a:gd name="T21" fmla="*/ 237 h 337"/>
                <a:gd name="T22" fmla="*/ 132 w 394"/>
                <a:gd name="T23" fmla="*/ 322 h 3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37">
                  <a:moveTo>
                    <a:pt x="394" y="0"/>
                  </a:moveTo>
                  <a:lnTo>
                    <a:pt x="298" y="337"/>
                  </a:lnTo>
                  <a:lnTo>
                    <a:pt x="132" y="218"/>
                  </a:lnTo>
                  <a:lnTo>
                    <a:pt x="394" y="0"/>
                  </a:lnTo>
                  <a:close/>
                  <a:moveTo>
                    <a:pt x="113" y="204"/>
                  </a:moveTo>
                  <a:lnTo>
                    <a:pt x="394" y="0"/>
                  </a:lnTo>
                  <a:lnTo>
                    <a:pt x="0" y="123"/>
                  </a:lnTo>
                  <a:lnTo>
                    <a:pt x="113" y="204"/>
                  </a:lnTo>
                  <a:close/>
                  <a:moveTo>
                    <a:pt x="132" y="322"/>
                  </a:moveTo>
                  <a:lnTo>
                    <a:pt x="177" y="268"/>
                  </a:lnTo>
                  <a:lnTo>
                    <a:pt x="132" y="237"/>
                  </a:lnTo>
                  <a:lnTo>
                    <a:pt x="132" y="3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文本框 15"/>
            <p:cNvSpPr txBox="1"/>
            <p:nvPr/>
          </p:nvSpPr>
          <p:spPr>
            <a:xfrm>
              <a:off x="370491" y="3665577"/>
              <a:ext cx="1763039" cy="614591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smtClean="0"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100" smtClean="0">
                  <a:cs typeface="+mn-ea"/>
                  <a:sym typeface="+mn-lt"/>
                </a:rPr>
                <a:t>……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9" name="文本框 16"/>
            <p:cNvSpPr txBox="1"/>
            <p:nvPr/>
          </p:nvSpPr>
          <p:spPr>
            <a:xfrm>
              <a:off x="370491" y="3421405"/>
              <a:ext cx="1763039" cy="20774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H="1">
              <a:off x="2306215" y="3704976"/>
              <a:ext cx="761411" cy="0"/>
            </a:xfrm>
            <a:prstGeom prst="straightConnector1">
              <a:avLst/>
            </a:prstGeom>
            <a:ln w="15875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4631243" y="3340857"/>
            <a:ext cx="4142267" cy="1134666"/>
            <a:chOff x="4631243" y="3340857"/>
            <a:chExt cx="4142267" cy="1134666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4631243" y="3340857"/>
              <a:ext cx="2405063" cy="1134666"/>
            </a:xfrm>
            <a:custGeom>
              <a:gdLst>
                <a:gd name="T0" fmla="*/ 0 w 2020"/>
                <a:gd name="T1" fmla="*/ 0 h 953"/>
                <a:gd name="T2" fmla="*/ 0 w 2020"/>
                <a:gd name="T3" fmla="*/ 953 h 953"/>
                <a:gd name="T4" fmla="*/ 2020 w 2020"/>
                <a:gd name="T5" fmla="*/ 953 h 953"/>
                <a:gd name="T6" fmla="*/ 1350 w 2020"/>
                <a:gd name="T7" fmla="*/ 0 h 953"/>
                <a:gd name="T8" fmla="*/ 0 w 2020"/>
                <a:gd name="T9" fmla="*/ 0 h 9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953">
                  <a:moveTo>
                    <a:pt x="0" y="0"/>
                  </a:moveTo>
                  <a:lnTo>
                    <a:pt x="0" y="953"/>
                  </a:lnTo>
                  <a:lnTo>
                    <a:pt x="2020" y="953"/>
                  </a:lnTo>
                  <a:lnTo>
                    <a:pt x="1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5232364" y="3936765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5497802" y="3535197"/>
              <a:ext cx="415538" cy="312598"/>
            </a:xfrm>
            <a:custGeom>
              <a:gdLst>
                <a:gd name="T0" fmla="*/ 56 w 186"/>
                <a:gd name="T1" fmla="*/ 67 h 140"/>
                <a:gd name="T2" fmla="*/ 34 w 186"/>
                <a:gd name="T3" fmla="*/ 77 h 140"/>
                <a:gd name="T4" fmla="*/ 15 w 186"/>
                <a:gd name="T5" fmla="*/ 87 h 140"/>
                <a:gd name="T6" fmla="*/ 50 w 186"/>
                <a:gd name="T7" fmla="*/ 61 h 140"/>
                <a:gd name="T8" fmla="*/ 68 w 186"/>
                <a:gd name="T9" fmla="*/ 67 h 140"/>
                <a:gd name="T10" fmla="*/ 59 w 186"/>
                <a:gd name="T11" fmla="*/ 81 h 140"/>
                <a:gd name="T12" fmla="*/ 82 w 186"/>
                <a:gd name="T13" fmla="*/ 68 h 140"/>
                <a:gd name="T14" fmla="*/ 68 w 186"/>
                <a:gd name="T15" fmla="*/ 67 h 140"/>
                <a:gd name="T16" fmla="*/ 82 w 186"/>
                <a:gd name="T17" fmla="*/ 27 h 140"/>
                <a:gd name="T18" fmla="*/ 64 w 186"/>
                <a:gd name="T19" fmla="*/ 40 h 140"/>
                <a:gd name="T20" fmla="*/ 36 w 186"/>
                <a:gd name="T21" fmla="*/ 36 h 140"/>
                <a:gd name="T22" fmla="*/ 15 w 186"/>
                <a:gd name="T23" fmla="*/ 27 h 140"/>
                <a:gd name="T24" fmla="*/ 72 w 186"/>
                <a:gd name="T25" fmla="*/ 40 h 140"/>
                <a:gd name="T26" fmla="*/ 72 w 186"/>
                <a:gd name="T27" fmla="*/ 26 h 140"/>
                <a:gd name="T28" fmla="*/ 106 w 186"/>
                <a:gd name="T29" fmla="*/ 95 h 140"/>
                <a:gd name="T30" fmla="*/ 144 w 186"/>
                <a:gd name="T31" fmla="*/ 95 h 140"/>
                <a:gd name="T32" fmla="*/ 106 w 186"/>
                <a:gd name="T33" fmla="*/ 95 h 140"/>
                <a:gd name="T34" fmla="*/ 106 w 186"/>
                <a:gd name="T35" fmla="*/ 72 h 140"/>
                <a:gd name="T36" fmla="*/ 170 w 186"/>
                <a:gd name="T37" fmla="*/ 68 h 140"/>
                <a:gd name="T38" fmla="*/ 126 w 186"/>
                <a:gd name="T39" fmla="*/ 24 h 140"/>
                <a:gd name="T40" fmla="*/ 170 w 186"/>
                <a:gd name="T41" fmla="*/ 31 h 140"/>
                <a:gd name="T42" fmla="*/ 126 w 186"/>
                <a:gd name="T43" fmla="*/ 24 h 140"/>
                <a:gd name="T44" fmla="*/ 106 w 186"/>
                <a:gd name="T45" fmla="*/ 45 h 140"/>
                <a:gd name="T46" fmla="*/ 170 w 186"/>
                <a:gd name="T47" fmla="*/ 40 h 140"/>
                <a:gd name="T48" fmla="*/ 106 w 186"/>
                <a:gd name="T49" fmla="*/ 81 h 140"/>
                <a:gd name="T50" fmla="*/ 170 w 186"/>
                <a:gd name="T51" fmla="*/ 86 h 140"/>
                <a:gd name="T52" fmla="*/ 106 w 186"/>
                <a:gd name="T53" fmla="*/ 81 h 140"/>
                <a:gd name="T54" fmla="*/ 106 w 186"/>
                <a:gd name="T55" fmla="*/ 59 h 140"/>
                <a:gd name="T56" fmla="*/ 170 w 186"/>
                <a:gd name="T57" fmla="*/ 54 h 140"/>
                <a:gd name="T58" fmla="*/ 186 w 186"/>
                <a:gd name="T59" fmla="*/ 9 h 140"/>
                <a:gd name="T60" fmla="*/ 186 w 186"/>
                <a:gd name="T61" fmla="*/ 134 h 140"/>
                <a:gd name="T62" fmla="*/ 142 w 186"/>
                <a:gd name="T63" fmla="*/ 128 h 140"/>
                <a:gd name="T64" fmla="*/ 93 w 186"/>
                <a:gd name="T65" fmla="*/ 140 h 140"/>
                <a:gd name="T66" fmla="*/ 44 w 186"/>
                <a:gd name="T67" fmla="*/ 128 h 140"/>
                <a:gd name="T68" fmla="*/ 0 w 186"/>
                <a:gd name="T69" fmla="*/ 134 h 140"/>
                <a:gd name="T70" fmla="*/ 0 w 186"/>
                <a:gd name="T71" fmla="*/ 9 h 140"/>
                <a:gd name="T72" fmla="*/ 44 w 186"/>
                <a:gd name="T73" fmla="*/ 0 h 140"/>
                <a:gd name="T74" fmla="*/ 142 w 186"/>
                <a:gd name="T75" fmla="*/ 0 h 140"/>
                <a:gd name="T76" fmla="*/ 186 w 186"/>
                <a:gd name="T77" fmla="*/ 9 h 140"/>
                <a:gd name="T78" fmla="*/ 44 w 186"/>
                <a:gd name="T79" fmla="*/ 8 h 140"/>
                <a:gd name="T80" fmla="*/ 8 w 186"/>
                <a:gd name="T81" fmla="*/ 118 h 140"/>
                <a:gd name="T82" fmla="*/ 89 w 186"/>
                <a:gd name="T83" fmla="*/ 121 h 140"/>
                <a:gd name="T84" fmla="*/ 178 w 186"/>
                <a:gd name="T85" fmla="*/ 14 h 140"/>
                <a:gd name="T86" fmla="*/ 97 w 186"/>
                <a:gd name="T87" fmla="*/ 18 h 140"/>
                <a:gd name="T88" fmla="*/ 142 w 186"/>
                <a:gd name="T89" fmla="*/ 112 h 140"/>
                <a:gd name="T90" fmla="*/ 178 w 186"/>
                <a:gd name="T91" fmla="*/ 14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40">
                  <a:moveTo>
                    <a:pt x="56" y="66"/>
                  </a:moveTo>
                  <a:cubicBezTo>
                    <a:pt x="56" y="66"/>
                    <a:pt x="56" y="67"/>
                    <a:pt x="56" y="67"/>
                  </a:cubicBezTo>
                  <a:cubicBezTo>
                    <a:pt x="54" y="69"/>
                    <a:pt x="50" y="70"/>
                    <a:pt x="46" y="71"/>
                  </a:cubicBezTo>
                  <a:cubicBezTo>
                    <a:pt x="41" y="72"/>
                    <a:pt x="37" y="73"/>
                    <a:pt x="34" y="77"/>
                  </a:cubicBezTo>
                  <a:cubicBezTo>
                    <a:pt x="32" y="79"/>
                    <a:pt x="31" y="80"/>
                    <a:pt x="29" y="82"/>
                  </a:cubicBezTo>
                  <a:cubicBezTo>
                    <a:pt x="24" y="83"/>
                    <a:pt x="19" y="85"/>
                    <a:pt x="15" y="87"/>
                  </a:cubicBezTo>
                  <a:cubicBezTo>
                    <a:pt x="15" y="80"/>
                    <a:pt x="15" y="74"/>
                    <a:pt x="15" y="68"/>
                  </a:cubicBezTo>
                  <a:cubicBezTo>
                    <a:pt x="26" y="63"/>
                    <a:pt x="38" y="61"/>
                    <a:pt x="50" y="61"/>
                  </a:cubicBezTo>
                  <a:cubicBezTo>
                    <a:pt x="52" y="62"/>
                    <a:pt x="56" y="64"/>
                    <a:pt x="56" y="66"/>
                  </a:cubicBezTo>
                  <a:close/>
                  <a:moveTo>
                    <a:pt x="68" y="67"/>
                  </a:moveTo>
                  <a:cubicBezTo>
                    <a:pt x="70" y="73"/>
                    <a:pt x="67" y="75"/>
                    <a:pt x="62" y="77"/>
                  </a:cubicBezTo>
                  <a:cubicBezTo>
                    <a:pt x="60" y="78"/>
                    <a:pt x="59" y="80"/>
                    <a:pt x="59" y="81"/>
                  </a:cubicBezTo>
                  <a:cubicBezTo>
                    <a:pt x="67" y="82"/>
                    <a:pt x="74" y="84"/>
                    <a:pt x="82" y="87"/>
                  </a:cubicBezTo>
                  <a:cubicBezTo>
                    <a:pt x="82" y="80"/>
                    <a:pt x="82" y="74"/>
                    <a:pt x="82" y="68"/>
                  </a:cubicBezTo>
                  <a:cubicBezTo>
                    <a:pt x="76" y="66"/>
                    <a:pt x="71" y="64"/>
                    <a:pt x="65" y="63"/>
                  </a:cubicBezTo>
                  <a:cubicBezTo>
                    <a:pt x="66" y="64"/>
                    <a:pt x="67" y="66"/>
                    <a:pt x="68" y="67"/>
                  </a:cubicBezTo>
                  <a:close/>
                  <a:moveTo>
                    <a:pt x="15" y="27"/>
                  </a:moveTo>
                  <a:cubicBezTo>
                    <a:pt x="36" y="19"/>
                    <a:pt x="60" y="19"/>
                    <a:pt x="82" y="27"/>
                  </a:cubicBezTo>
                  <a:cubicBezTo>
                    <a:pt x="82" y="39"/>
                    <a:pt x="82" y="51"/>
                    <a:pt x="82" y="63"/>
                  </a:cubicBezTo>
                  <a:cubicBezTo>
                    <a:pt x="76" y="55"/>
                    <a:pt x="70" y="47"/>
                    <a:pt x="64" y="40"/>
                  </a:cubicBezTo>
                  <a:cubicBezTo>
                    <a:pt x="60" y="43"/>
                    <a:pt x="55" y="47"/>
                    <a:pt x="51" y="51"/>
                  </a:cubicBezTo>
                  <a:cubicBezTo>
                    <a:pt x="46" y="45"/>
                    <a:pt x="41" y="41"/>
                    <a:pt x="36" y="36"/>
                  </a:cubicBezTo>
                  <a:cubicBezTo>
                    <a:pt x="29" y="44"/>
                    <a:pt x="22" y="53"/>
                    <a:pt x="15" y="63"/>
                  </a:cubicBezTo>
                  <a:cubicBezTo>
                    <a:pt x="15" y="51"/>
                    <a:pt x="15" y="39"/>
                    <a:pt x="15" y="27"/>
                  </a:cubicBezTo>
                  <a:close/>
                  <a:moveTo>
                    <a:pt x="65" y="32"/>
                  </a:moveTo>
                  <a:cubicBezTo>
                    <a:pt x="65" y="35"/>
                    <a:pt x="68" y="39"/>
                    <a:pt x="72" y="40"/>
                  </a:cubicBezTo>
                  <a:cubicBezTo>
                    <a:pt x="75" y="41"/>
                    <a:pt x="78" y="39"/>
                    <a:pt x="78" y="35"/>
                  </a:cubicBezTo>
                  <a:cubicBezTo>
                    <a:pt x="78" y="31"/>
                    <a:pt x="75" y="27"/>
                    <a:pt x="72" y="26"/>
                  </a:cubicBezTo>
                  <a:cubicBezTo>
                    <a:pt x="68" y="25"/>
                    <a:pt x="65" y="28"/>
                    <a:pt x="65" y="32"/>
                  </a:cubicBezTo>
                  <a:close/>
                  <a:moveTo>
                    <a:pt x="106" y="95"/>
                  </a:moveTo>
                  <a:cubicBezTo>
                    <a:pt x="106" y="99"/>
                    <a:pt x="106" y="99"/>
                    <a:pt x="106" y="99"/>
                  </a:cubicBezTo>
                  <a:cubicBezTo>
                    <a:pt x="118" y="96"/>
                    <a:pt x="131" y="95"/>
                    <a:pt x="144" y="95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31" y="90"/>
                    <a:pt x="118" y="92"/>
                    <a:pt x="106" y="95"/>
                  </a:cubicBezTo>
                  <a:close/>
                  <a:moveTo>
                    <a:pt x="106" y="68"/>
                  </a:moveTo>
                  <a:cubicBezTo>
                    <a:pt x="106" y="72"/>
                    <a:pt x="106" y="72"/>
                    <a:pt x="106" y="72"/>
                  </a:cubicBezTo>
                  <a:cubicBezTo>
                    <a:pt x="126" y="66"/>
                    <a:pt x="150" y="66"/>
                    <a:pt x="170" y="72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49" y="62"/>
                    <a:pt x="127" y="62"/>
                    <a:pt x="106" y="68"/>
                  </a:cubicBezTo>
                  <a:close/>
                  <a:moveTo>
                    <a:pt x="126" y="24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40" y="26"/>
                    <a:pt x="156" y="27"/>
                    <a:pt x="170" y="31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56" y="23"/>
                    <a:pt x="140" y="22"/>
                    <a:pt x="126" y="24"/>
                  </a:cubicBezTo>
                  <a:close/>
                  <a:moveTo>
                    <a:pt x="106" y="41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26" y="39"/>
                    <a:pt x="150" y="39"/>
                    <a:pt x="170" y="45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49" y="35"/>
                    <a:pt x="127" y="35"/>
                    <a:pt x="106" y="41"/>
                  </a:cubicBezTo>
                  <a:close/>
                  <a:moveTo>
                    <a:pt x="106" y="81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26" y="80"/>
                    <a:pt x="150" y="80"/>
                    <a:pt x="170" y="86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49" y="76"/>
                    <a:pt x="127" y="76"/>
                    <a:pt x="106" y="81"/>
                  </a:cubicBezTo>
                  <a:close/>
                  <a:moveTo>
                    <a:pt x="106" y="54"/>
                  </a:moveTo>
                  <a:cubicBezTo>
                    <a:pt x="106" y="59"/>
                    <a:pt x="106" y="59"/>
                    <a:pt x="106" y="59"/>
                  </a:cubicBezTo>
                  <a:cubicBezTo>
                    <a:pt x="126" y="53"/>
                    <a:pt x="150" y="53"/>
                    <a:pt x="170" y="59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49" y="48"/>
                    <a:pt x="127" y="49"/>
                    <a:pt x="106" y="54"/>
                  </a:cubicBezTo>
                  <a:close/>
                  <a:moveTo>
                    <a:pt x="186" y="9"/>
                  </a:moveTo>
                  <a:cubicBezTo>
                    <a:pt x="186" y="126"/>
                    <a:pt x="186" y="126"/>
                    <a:pt x="186" y="126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84" y="136"/>
                    <a:pt x="182" y="136"/>
                    <a:pt x="180" y="135"/>
                  </a:cubicBezTo>
                  <a:cubicBezTo>
                    <a:pt x="168" y="131"/>
                    <a:pt x="155" y="128"/>
                    <a:pt x="142" y="128"/>
                  </a:cubicBezTo>
                  <a:cubicBezTo>
                    <a:pt x="126" y="128"/>
                    <a:pt x="110" y="132"/>
                    <a:pt x="96" y="139"/>
                  </a:cubicBezTo>
                  <a:cubicBezTo>
                    <a:pt x="95" y="140"/>
                    <a:pt x="94" y="140"/>
                    <a:pt x="93" y="140"/>
                  </a:cubicBezTo>
                  <a:cubicBezTo>
                    <a:pt x="92" y="140"/>
                    <a:pt x="91" y="140"/>
                    <a:pt x="91" y="139"/>
                  </a:cubicBezTo>
                  <a:cubicBezTo>
                    <a:pt x="76" y="132"/>
                    <a:pt x="60" y="128"/>
                    <a:pt x="44" y="128"/>
                  </a:cubicBezTo>
                  <a:cubicBezTo>
                    <a:pt x="31" y="128"/>
                    <a:pt x="18" y="131"/>
                    <a:pt x="6" y="135"/>
                  </a:cubicBezTo>
                  <a:cubicBezTo>
                    <a:pt x="4" y="136"/>
                    <a:pt x="2" y="136"/>
                    <a:pt x="0" y="13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6" y="3"/>
                    <a:pt x="30" y="0"/>
                    <a:pt x="44" y="0"/>
                  </a:cubicBezTo>
                  <a:cubicBezTo>
                    <a:pt x="61" y="0"/>
                    <a:pt x="78" y="4"/>
                    <a:pt x="93" y="11"/>
                  </a:cubicBezTo>
                  <a:cubicBezTo>
                    <a:pt x="108" y="4"/>
                    <a:pt x="125" y="0"/>
                    <a:pt x="142" y="0"/>
                  </a:cubicBezTo>
                  <a:cubicBezTo>
                    <a:pt x="157" y="0"/>
                    <a:pt x="170" y="3"/>
                    <a:pt x="183" y="8"/>
                  </a:cubicBezTo>
                  <a:lnTo>
                    <a:pt x="186" y="9"/>
                  </a:lnTo>
                  <a:close/>
                  <a:moveTo>
                    <a:pt x="89" y="18"/>
                  </a:moveTo>
                  <a:cubicBezTo>
                    <a:pt x="75" y="11"/>
                    <a:pt x="60" y="8"/>
                    <a:pt x="44" y="8"/>
                  </a:cubicBezTo>
                  <a:cubicBezTo>
                    <a:pt x="31" y="8"/>
                    <a:pt x="19" y="10"/>
                    <a:pt x="8" y="14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19" y="114"/>
                    <a:pt x="31" y="112"/>
                    <a:pt x="44" y="112"/>
                  </a:cubicBezTo>
                  <a:cubicBezTo>
                    <a:pt x="60" y="112"/>
                    <a:pt x="75" y="115"/>
                    <a:pt x="89" y="121"/>
                  </a:cubicBezTo>
                  <a:lnTo>
                    <a:pt x="89" y="18"/>
                  </a:lnTo>
                  <a:close/>
                  <a:moveTo>
                    <a:pt x="178" y="14"/>
                  </a:moveTo>
                  <a:cubicBezTo>
                    <a:pt x="167" y="10"/>
                    <a:pt x="155" y="8"/>
                    <a:pt x="142" y="8"/>
                  </a:cubicBezTo>
                  <a:cubicBezTo>
                    <a:pt x="126" y="8"/>
                    <a:pt x="111" y="11"/>
                    <a:pt x="97" y="1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111" y="115"/>
                    <a:pt x="127" y="112"/>
                    <a:pt x="142" y="112"/>
                  </a:cubicBezTo>
                  <a:cubicBezTo>
                    <a:pt x="155" y="112"/>
                    <a:pt x="167" y="114"/>
                    <a:pt x="178" y="118"/>
                  </a:cubicBezTo>
                  <a:lnTo>
                    <a:pt x="178" y="1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文本框 17"/>
            <p:cNvSpPr txBox="1"/>
            <p:nvPr/>
          </p:nvSpPr>
          <p:spPr>
            <a:xfrm>
              <a:off x="7010471" y="3665577"/>
              <a:ext cx="1763039" cy="614591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smtClean="0">
                  <a:cs typeface="+mn-ea"/>
                  <a:sym typeface="+mn-lt"/>
                </a:rPr>
                <a:t>点击输入简要文本内容，文字内容需概况精炼的</a:t>
              </a:r>
              <a:r>
                <a:rPr lang="en-US" altLang="zh-CN" sz="1100" smtClean="0">
                  <a:cs typeface="+mn-ea"/>
                  <a:sym typeface="+mn-lt"/>
                </a:rPr>
                <a:t>……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1" name="文本框 18"/>
            <p:cNvSpPr txBox="1"/>
            <p:nvPr/>
          </p:nvSpPr>
          <p:spPr>
            <a:xfrm>
              <a:off x="7010471" y="3421405"/>
              <a:ext cx="1763039" cy="20774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6143912" y="3702013"/>
              <a:ext cx="761411" cy="0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第一PPT模板网-WWW.1PPT.COM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BAAA5"/>
      </a:dk2>
      <a:lt2>
        <a:srgbClr val="F0F0F0"/>
      </a:lt2>
      <a:accent1>
        <a:srgbClr val="ACC5C4"/>
      </a:accent1>
      <a:accent2>
        <a:srgbClr val="7BAAA5"/>
      </a:accent2>
      <a:accent3>
        <a:srgbClr val="BBCECD"/>
      </a:accent3>
      <a:accent4>
        <a:srgbClr val="7BAAA5"/>
      </a:accent4>
      <a:accent5>
        <a:srgbClr val="BBCECD"/>
      </a:accent5>
      <a:accent6>
        <a:srgbClr val="7BAAA5"/>
      </a:accent6>
      <a:hlink>
        <a:srgbClr val="BBCECD"/>
      </a:hlink>
      <a:folHlink>
        <a:srgbClr val="7BAAA5"/>
      </a:folHlink>
    </a:clrScheme>
    <a:fontScheme name="yvofo1uj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267</Paragraphs>
  <Slides>27</Slides>
  <Notes>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7">
      <vt:lpstr>Arial</vt:lpstr>
      <vt:lpstr>微软雅黑</vt:lpstr>
      <vt:lpstr>Calibri</vt:lpstr>
      <vt:lpstr>U.S. 101</vt:lpstr>
      <vt:lpstr>Roboto</vt:lpstr>
      <vt:lpstr>Open Sans Light</vt:lpstr>
      <vt:lpstr>Meiryo</vt:lpstr>
      <vt:lpstr>宋体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216</cp:revision>
  <dcterms:created xsi:type="dcterms:W3CDTF">2015-12-11T17:46:00Z</dcterms:created>
  <dcterms:modified xsi:type="dcterms:W3CDTF">2023-05-08T04:31:18Z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B081AB04B3AE480E814A029E596B8664</vt:lpwstr>
  </property>
  <property fmtid="{D5CDD505-2E9C-101B-9397-08002B2CF9AE}" pid="3" name="KSOProductBuildVer">
    <vt:lpwstr>2052-11.1.0.10495</vt:lpwstr>
  </property>
</Properties>
</file>