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6" r:id="rId13"/>
    <p:sldId id="265" r:id="rId14"/>
    <p:sldId id="267" r:id="rId15"/>
    <p:sldId id="268" r:id="rId16"/>
    <p:sldId id="269" r:id="rId17"/>
    <p:sldId id="271" r:id="rId18"/>
    <p:sldId id="270" r:id="rId19"/>
    <p:sldId id="272" r:id="rId20"/>
    <p:sldId id="273" r:id="rId21"/>
    <p:sldId id="274" r:id="rId22"/>
    <p:sldId id="275" r:id="rId23"/>
    <p:sldId id="276" r:id="rId24"/>
    <p:sldId id="277" r:id="rId25"/>
    <p:sldId id="279" r:id="rId26"/>
    <p:sldId id="281" r:id="rId27"/>
    <p:sldId id="306" r:id="rId28"/>
  </p:sldIdLst>
  <p:sldSz cx="12192000" cy="6858000"/>
  <p:notesSz cx="6858000" cy="9144000"/>
  <p:custDataLst>
    <p:tags r:id="rId29"/>
  </p:custDataLst>
  <p:defaultTextStyle>
    <a:defPPr>
      <a:defRPr lang="zh-CN"/>
    </a:defPPr>
    <a:lvl1pPr marL="0" indent="0" algn="l" defTabSz="914400" rtl="0" eaLnBrk="1" hangingPunct="1">
      <a:buNone/>
      <a:defRPr sz="1800">
        <a:solidFill>
          <a:schemeClr val="tx1"/>
        </a:solidFill>
        <a:latin typeface="等线 Light"/>
        <a:ea typeface="等线 Light" panose="02010600030101010101" charset="-122"/>
      </a:defRPr>
    </a:lvl1pPr>
    <a:lvl2pPr marL="457200" indent="0" algn="l" defTabSz="914400" rtl="0" eaLnBrk="1" hangingPunct="1">
      <a:buNone/>
      <a:defRPr sz="1800">
        <a:solidFill>
          <a:schemeClr val="tx1"/>
        </a:solidFill>
        <a:latin typeface="等线 Light"/>
        <a:ea typeface="等线 Light" panose="02010600030101010101" charset="-122"/>
      </a:defRPr>
    </a:lvl2pPr>
    <a:lvl3pPr marL="914400" indent="0" algn="l" defTabSz="914400" rtl="0" eaLnBrk="1" hangingPunct="1">
      <a:buNone/>
      <a:defRPr sz="1800">
        <a:solidFill>
          <a:schemeClr val="tx1"/>
        </a:solidFill>
        <a:latin typeface="等线 Light"/>
        <a:ea typeface="等线 Light" panose="02010600030101010101" charset="-122"/>
      </a:defRPr>
    </a:lvl3pPr>
    <a:lvl4pPr marL="1371600" indent="0" algn="l" defTabSz="914400" rtl="0" eaLnBrk="1" hangingPunct="1">
      <a:buNone/>
      <a:defRPr sz="1800">
        <a:solidFill>
          <a:schemeClr val="tx1"/>
        </a:solidFill>
        <a:latin typeface="等线 Light"/>
        <a:ea typeface="等线 Light" panose="02010600030101010101" charset="-122"/>
      </a:defRPr>
    </a:lvl4pPr>
    <a:lvl5pPr marL="1828800" indent="0" algn="l" defTabSz="914400" rtl="0" eaLnBrk="1" hangingPunct="1">
      <a:buNone/>
      <a:defRPr sz="1800">
        <a:solidFill>
          <a:schemeClr val="tx1"/>
        </a:solidFill>
        <a:latin typeface="等线 Light"/>
        <a:ea typeface="等线 Light" panose="02010600030101010101"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50" d="100"/>
          <a:sy n="5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820.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73.xml" /><Relationship Id="rId2" Type="http://schemas.openxmlformats.org/officeDocument/2006/relationships/tags" Target="../tags/tag174.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tags" Target="../tags/tag177.xml" /><Relationship Id="rId6" Type="http://schemas.openxmlformats.org/officeDocument/2006/relationships/tags" Target="../tags/tag178.xml" /><Relationship Id="rId7" Type="http://schemas.openxmlformats.org/officeDocument/2006/relationships/tags" Target="../tags/tag179.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799.xml" /><Relationship Id="rId4" Type="http://schemas.openxmlformats.org/officeDocument/2006/relationships/tags" Target="../tags/tag800.xml" /><Relationship Id="rId5" Type="http://schemas.openxmlformats.org/officeDocument/2006/relationships/tags" Target="../tags/tag801.xml" /><Relationship Id="rId6" Type="http://schemas.openxmlformats.org/officeDocument/2006/relationships/tags" Target="../tags/tag802.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810.xml" /><Relationship Id="rId4" Type="http://schemas.openxmlformats.org/officeDocument/2006/relationships/tags" Target="../tags/tag811.xml" /><Relationship Id="rId5" Type="http://schemas.openxmlformats.org/officeDocument/2006/relationships/tags" Target="../tags/tag812.xml" /><Relationship Id="rId6" Type="http://schemas.openxmlformats.org/officeDocument/2006/relationships/tags" Target="../tags/tag813.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72.xml" /><Relationship Id="rId10" Type="http://schemas.openxmlformats.org/officeDocument/2006/relationships/tags" Target="../tags/tag81.xml" /><Relationship Id="rId11" Type="http://schemas.openxmlformats.org/officeDocument/2006/relationships/tags" Target="../tags/tag82.xml" /><Relationship Id="rId12" Type="http://schemas.openxmlformats.org/officeDocument/2006/relationships/slideMaster" Target="../slideMasters/slideMaster1.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 Id="rId7" Type="http://schemas.openxmlformats.org/officeDocument/2006/relationships/tags" Target="../tags/tag78.xml" /><Relationship Id="rId8" Type="http://schemas.openxmlformats.org/officeDocument/2006/relationships/tags" Target="../tags/tag79.xml" /><Relationship Id="rId9" Type="http://schemas.openxmlformats.org/officeDocument/2006/relationships/tags" Target="../tags/tag80.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3.xml" /><Relationship Id="rId10" Type="http://schemas.openxmlformats.org/officeDocument/2006/relationships/tags" Target="../tags/tag92.xml" /><Relationship Id="rId11" Type="http://schemas.openxmlformats.org/officeDocument/2006/relationships/tags" Target="../tags/tag93.xml" /><Relationship Id="rId12" Type="http://schemas.openxmlformats.org/officeDocument/2006/relationships/slideMaster" Target="../slideMasters/slideMaster1.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00.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06.xml" /><Relationship Id="rId2" Type="http://schemas.openxmlformats.org/officeDocument/2006/relationships/tags" Target="../tags/tag107.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2.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tags" Target="../tags/tag116.xml" /><Relationship Id="rId6" Type="http://schemas.openxmlformats.org/officeDocument/2006/relationships/tags" Target="../tags/tag117.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8.xml" /><Relationship Id="rId2" Type="http://schemas.openxmlformats.org/officeDocument/2006/relationships/tags" Target="../tags/tag119.xml" /><Relationship Id="rId3" Type="http://schemas.openxmlformats.org/officeDocument/2006/relationships/tags" Target="../tags/tag120.xml" /><Relationship Id="rId4" Type="http://schemas.openxmlformats.org/officeDocument/2006/relationships/tags" Target="../tags/tag121.xml" /><Relationship Id="rId5" Type="http://schemas.openxmlformats.org/officeDocument/2006/relationships/tags" Target="../tags/tag122.xml" /><Relationship Id="rId6" Type="http://schemas.openxmlformats.org/officeDocument/2006/relationships/tags" Target="../tags/tag123.xml" /><Relationship Id="rId7" Type="http://schemas.openxmlformats.org/officeDocument/2006/relationships/tags" Target="../tags/tag124.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25.xml" /><Relationship Id="rId10" Type="http://schemas.openxmlformats.org/officeDocument/2006/relationships/slideMaster" Target="../slideMasters/slideMaster2.xml" /><Relationship Id="rId2" Type="http://schemas.openxmlformats.org/officeDocument/2006/relationships/tags" Target="../tags/tag126.xml" /><Relationship Id="rId3" Type="http://schemas.openxmlformats.org/officeDocument/2006/relationships/tags" Target="../tags/tag127.xml" /><Relationship Id="rId4" Type="http://schemas.openxmlformats.org/officeDocument/2006/relationships/tags" Target="../tags/tag128.xml" /><Relationship Id="rId5" Type="http://schemas.openxmlformats.org/officeDocument/2006/relationships/tags" Target="../tags/tag129.xml" /><Relationship Id="rId6" Type="http://schemas.openxmlformats.org/officeDocument/2006/relationships/tags" Target="../tags/tag130.xml" /><Relationship Id="rId7" Type="http://schemas.openxmlformats.org/officeDocument/2006/relationships/tags" Target="../tags/tag131.xml" /><Relationship Id="rId8" Type="http://schemas.openxmlformats.org/officeDocument/2006/relationships/tags" Target="../tags/tag132.xml" /><Relationship Id="rId9" Type="http://schemas.openxmlformats.org/officeDocument/2006/relationships/tags" Target="../tags/tag13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34.xml" /><Relationship Id="rId2" Type="http://schemas.openxmlformats.org/officeDocument/2006/relationships/tags" Target="../tags/tag135.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9.xml" /><Relationship Id="rId2" Type="http://schemas.openxmlformats.org/officeDocument/2006/relationships/tags" Target="../tags/tag140.xml" /><Relationship Id="rId3" Type="http://schemas.openxmlformats.org/officeDocument/2006/relationships/tags" Target="../tags/tag141.xml" /><Relationship Id="rId4" Type="http://schemas.openxmlformats.org/officeDocument/2006/relationships/tags" Target="../tags/tag142.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50.xml" /><Relationship Id="rId2" Type="http://schemas.openxmlformats.org/officeDocument/2006/relationships/tags" Target="../tags/tag151.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tags" Target="../tags/tag155.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6.xml" /><Relationship Id="rId2" Type="http://schemas.openxmlformats.org/officeDocument/2006/relationships/tags" Target="../tags/tag157.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61.xml" /><Relationship Id="rId2" Type="http://schemas.openxmlformats.org/officeDocument/2006/relationships/tags" Target="../tags/tag162.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tags" Target="../tags/tag165.xml" /><Relationship Id="rId6" Type="http://schemas.openxmlformats.org/officeDocument/2006/relationships/tags" Target="../tags/tag166.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10" Type="http://schemas.openxmlformats.org/officeDocument/2006/relationships/tags" Target="../tags/tag44.xml" /><Relationship Id="rId11" Type="http://schemas.openxmlformats.org/officeDocument/2006/relationships/tags" Target="../tags/tag45.xml" /><Relationship Id="rId12" Type="http://schemas.openxmlformats.org/officeDocument/2006/relationships/slideMaster" Target="../slideMasters/slideMaster1.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tags" Target="../tags/tag40.xml" /><Relationship Id="rId7" Type="http://schemas.openxmlformats.org/officeDocument/2006/relationships/tags" Target="../tags/tag41.xml" /><Relationship Id="rId8" Type="http://schemas.openxmlformats.org/officeDocument/2006/relationships/tags" Target="../tags/tag42.xml" /><Relationship Id="rId9" Type="http://schemas.openxmlformats.org/officeDocument/2006/relationships/tags" Target="../tags/tag43.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6.xml" /><Relationship Id="rId2" Type="http://schemas.openxmlformats.org/officeDocument/2006/relationships/tags" Target="../tags/tag47.xml" /><Relationship Id="rId3" Type="http://schemas.openxmlformats.org/officeDocument/2006/relationships/tags" Target="../tags/tag48.xml" /><Relationship Id="rId4" Type="http://schemas.openxmlformats.org/officeDocument/2006/relationships/tags" Target="../tags/tag49.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50.xml" /><Relationship Id="rId10" Type="http://schemas.openxmlformats.org/officeDocument/2006/relationships/tags" Target="../tags/tag59.xml" /><Relationship Id="rId11" Type="http://schemas.openxmlformats.org/officeDocument/2006/relationships/tags" Target="../tags/tag60.xml" /><Relationship Id="rId12" Type="http://schemas.openxmlformats.org/officeDocument/2006/relationships/slideMaster" Target="../slideMasters/slideMaster1.xml" /><Relationship Id="rId2" Type="http://schemas.openxmlformats.org/officeDocument/2006/relationships/tags" Target="../tags/tag51.xml" /><Relationship Id="rId3" Type="http://schemas.openxmlformats.org/officeDocument/2006/relationships/tags" Target="../tags/tag52.xml" /><Relationship Id="rId4" Type="http://schemas.openxmlformats.org/officeDocument/2006/relationships/tags" Target="../tags/tag53.xml" /><Relationship Id="rId5" Type="http://schemas.openxmlformats.org/officeDocument/2006/relationships/tags" Target="../tags/tag54.xml" /><Relationship Id="rId6" Type="http://schemas.openxmlformats.org/officeDocument/2006/relationships/tags" Target="../tags/tag55.xml" /><Relationship Id="rId7" Type="http://schemas.openxmlformats.org/officeDocument/2006/relationships/tags" Target="../tags/tag56.xml" /><Relationship Id="rId8" Type="http://schemas.openxmlformats.org/officeDocument/2006/relationships/tags" Target="../tags/tag57.xml" /><Relationship Id="rId9" Type="http://schemas.openxmlformats.org/officeDocument/2006/relationships/tags" Target="../tags/tag58.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1.xml" /><Relationship Id="rId10" Type="http://schemas.openxmlformats.org/officeDocument/2006/relationships/tags" Target="../tags/tag70.xml" /><Relationship Id="rId11" Type="http://schemas.openxmlformats.org/officeDocument/2006/relationships/tags" Target="../tags/tag71.xml" /><Relationship Id="rId12" Type="http://schemas.openxmlformats.org/officeDocument/2006/relationships/slideMaster" Target="../slideMasters/slideMaster1.xml" /><Relationship Id="rId2" Type="http://schemas.openxmlformats.org/officeDocument/2006/relationships/tags" Target="../tags/tag62.xml" /><Relationship Id="rId3" Type="http://schemas.openxmlformats.org/officeDocument/2006/relationships/tags" Target="../tags/tag63.xml" /><Relationship Id="rId4" Type="http://schemas.openxmlformats.org/officeDocument/2006/relationships/tags" Target="../tags/tag64.xml" /><Relationship Id="rId5" Type="http://schemas.openxmlformats.org/officeDocument/2006/relationships/tags" Target="../tags/tag65.xml" /><Relationship Id="rId6" Type="http://schemas.openxmlformats.org/officeDocument/2006/relationships/tags" Target="../tags/tag66.xml" /><Relationship Id="rId7" Type="http://schemas.openxmlformats.org/officeDocument/2006/relationships/tags" Target="../tags/tag67.xml" /><Relationship Id="rId8" Type="http://schemas.openxmlformats.org/officeDocument/2006/relationships/tags" Target="../tags/tag68.xml" /><Relationship Id="rId9" Type="http://schemas.openxmlformats.org/officeDocument/2006/relationships/tags" Target="../tags/tag6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竖排文字">
    <p:bg>
      <p:bgPr>
        <a:solidFill>
          <a:schemeClr val="bg1"/>
        </a:solidFill>
        <a:effectLst/>
      </p:bgPr>
    </p:bg>
    <p:spTree>
      <p:nvGrpSpPr>
        <p:cNvPr id="1" name=""/>
        <p:cNvGrpSpPr/>
        <p:nvPr>
          <p:custDataLst>
            <p:tags r:id="rId1"/>
          </p:custDataLst>
        </p:nvPr>
      </p:nvGrpSpPr>
      <p:grpSpPr/>
      <p:grpSp>
        <p:nvGrpSpPr>
          <p:cNvPr id="5122" name="组合 6"/>
          <p:cNvGrpSpPr/>
          <p:nvPr>
            <p:custDataLst>
              <p:tags r:id="rId2"/>
            </p:custDataLst>
          </p:nvPr>
        </p:nvGrpSpPr>
        <p:grpSpPr>
          <a:xfrm>
            <a:off x="4416425" y="231775"/>
            <a:ext cx="3357563" cy="400050"/>
            <a:chOff x="4381500" y="231574"/>
            <a:chExt cx="3357778" cy="400110"/>
          </a:xfrm>
        </p:grpSpPr>
        <p:grpSp>
          <p:nvGrpSpPr>
            <p:cNvPr id="5123" name="组合 7"/>
            <p:cNvGrpSpPr/>
            <p:nvPr>
              <p:custDataLst>
                <p:tags r:id="rId3"/>
              </p:custDataLst>
            </p:nvPr>
          </p:nvGrpSpPr>
          <p:grpSpPr>
            <a:xfrm flipV="1">
              <a:off x="4381500" y="368300"/>
              <a:ext cx="565150" cy="138450"/>
              <a:chOff x="4746693" y="1660310"/>
              <a:chExt cx="783548" cy="205359"/>
            </a:xfrm>
          </p:grpSpPr>
          <p:sp>
            <p:nvSpPr>
              <p:cNvPr id="5124" name="椭圆 13"/>
              <p:cNvSpPr/>
              <p:nvPr>
                <p:custDataLst>
                  <p:tags r:id="rId4"/>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5" name="椭圆 14"/>
              <p:cNvSpPr/>
              <p:nvPr>
                <p:custDataLst>
                  <p:tags r:id="rId5"/>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6" name="椭圆 15"/>
              <p:cNvSpPr/>
              <p:nvPr>
                <p:custDataLst>
                  <p:tags r:id="rId6"/>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5127" name="PA-矩形 54"/>
            <p:cNvSpPr/>
            <p:nvPr>
              <p:custDataLst>
                <p:tags r:id="rId7"/>
              </p:custDataLst>
            </p:nvPr>
          </p:nvSpPr>
          <p:spPr>
            <a:xfrm>
              <a:off x="5030573" y="231574"/>
              <a:ext cx="213085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a:latin typeface="思源宋体 Heavy" pitchFamily="18" charset="-122"/>
                  <a:ea typeface="思源宋体 Heavy" pitchFamily="18" charset="-122"/>
                </a:rPr>
                <a:t>输入您的内容</a:t>
              </a:r>
              <a:endParaRPr lang="zh-CN" altLang="en-US" sz="2000">
                <a:latin typeface="思源宋体 Heavy" pitchFamily="18" charset="-122"/>
                <a:ea typeface="思源宋体 Heavy" pitchFamily="18" charset="-122"/>
              </a:endParaRPr>
            </a:p>
          </p:txBody>
        </p:sp>
        <p:grpSp>
          <p:nvGrpSpPr>
            <p:cNvPr id="5128" name="组合 9"/>
            <p:cNvGrpSpPr/>
            <p:nvPr>
              <p:custDataLst>
                <p:tags r:id="rId8"/>
              </p:custDataLst>
            </p:nvPr>
          </p:nvGrpSpPr>
          <p:grpSpPr>
            <a:xfrm flipV="1">
              <a:off x="7174128" y="368300"/>
              <a:ext cx="565150" cy="138450"/>
              <a:chOff x="4746693" y="1660310"/>
              <a:chExt cx="783548" cy="205359"/>
            </a:xfrm>
          </p:grpSpPr>
          <p:sp>
            <p:nvSpPr>
              <p:cNvPr id="5129" name="椭圆 10"/>
              <p:cNvSpPr/>
              <p:nvPr>
                <p:custDataLst>
                  <p:tags r:id="rId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0" name="椭圆 11"/>
              <p:cNvSpPr/>
              <p:nvPr>
                <p:custDataLst>
                  <p:tags r:id="rId1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1" name="椭圆 12"/>
              <p:cNvSpPr/>
              <p:nvPr>
                <p:custDataLst>
                  <p:tags r:id="rId1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竖排标题与文本">
    <p:bg>
      <p:bgPr>
        <a:solidFill>
          <a:schemeClr val="bg1"/>
        </a:solidFill>
        <a:effectLst/>
      </p:bgPr>
    </p:bg>
    <p:spTree>
      <p:nvGrpSpPr>
        <p:cNvPr id="1" name=""/>
        <p:cNvGrpSpPr/>
        <p:nvPr>
          <p:custDataLst>
            <p:tags r:id="rId1"/>
          </p:custDataLst>
        </p:nvPr>
      </p:nvGrpSpPr>
      <p:grpSpPr/>
      <p:grpSp>
        <p:nvGrpSpPr>
          <p:cNvPr id="6146" name="组合 6"/>
          <p:cNvGrpSpPr/>
          <p:nvPr>
            <p:custDataLst>
              <p:tags r:id="rId2"/>
            </p:custDataLst>
          </p:nvPr>
        </p:nvGrpSpPr>
        <p:grpSpPr>
          <a:xfrm>
            <a:off x="4416425" y="231775"/>
            <a:ext cx="3357563" cy="400050"/>
            <a:chOff x="4381500" y="231574"/>
            <a:chExt cx="3357778" cy="400110"/>
          </a:xfrm>
        </p:grpSpPr>
        <p:grpSp>
          <p:nvGrpSpPr>
            <p:cNvPr id="6147" name="组合 7"/>
            <p:cNvGrpSpPr/>
            <p:nvPr>
              <p:custDataLst>
                <p:tags r:id="rId3"/>
              </p:custDataLst>
            </p:nvPr>
          </p:nvGrpSpPr>
          <p:grpSpPr>
            <a:xfrm flipV="1">
              <a:off x="4381500" y="368300"/>
              <a:ext cx="565150" cy="138450"/>
              <a:chOff x="4746693" y="1660310"/>
              <a:chExt cx="783548" cy="205359"/>
            </a:xfrm>
          </p:grpSpPr>
          <p:sp>
            <p:nvSpPr>
              <p:cNvPr id="6148" name="椭圆 13"/>
              <p:cNvSpPr/>
              <p:nvPr>
                <p:custDataLst>
                  <p:tags r:id="rId4"/>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9" name="椭圆 14"/>
              <p:cNvSpPr/>
              <p:nvPr>
                <p:custDataLst>
                  <p:tags r:id="rId5"/>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0" name="椭圆 15"/>
              <p:cNvSpPr/>
              <p:nvPr>
                <p:custDataLst>
                  <p:tags r:id="rId6"/>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6151" name="PA-矩形 54"/>
            <p:cNvSpPr/>
            <p:nvPr>
              <p:custDataLst>
                <p:tags r:id="rId7"/>
              </p:custDataLst>
            </p:nvPr>
          </p:nvSpPr>
          <p:spPr>
            <a:xfrm>
              <a:off x="5030573" y="231574"/>
              <a:ext cx="213085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a:latin typeface="思源宋体 Heavy" pitchFamily="18" charset="-122"/>
                  <a:ea typeface="思源宋体 Heavy" pitchFamily="18" charset="-122"/>
                </a:rPr>
                <a:t>输入您的内容</a:t>
              </a:r>
              <a:endParaRPr lang="zh-CN" altLang="en-US" sz="2000">
                <a:latin typeface="思源宋体 Heavy" pitchFamily="18" charset="-122"/>
                <a:ea typeface="思源宋体 Heavy" pitchFamily="18" charset="-122"/>
              </a:endParaRPr>
            </a:p>
          </p:txBody>
        </p:sp>
        <p:grpSp>
          <p:nvGrpSpPr>
            <p:cNvPr id="6152" name="组合 9"/>
            <p:cNvGrpSpPr/>
            <p:nvPr>
              <p:custDataLst>
                <p:tags r:id="rId8"/>
              </p:custDataLst>
            </p:nvPr>
          </p:nvGrpSpPr>
          <p:grpSpPr>
            <a:xfrm flipV="1">
              <a:off x="7174128" y="368300"/>
              <a:ext cx="565150" cy="138450"/>
              <a:chOff x="4746693" y="1660310"/>
              <a:chExt cx="783548" cy="205359"/>
            </a:xfrm>
          </p:grpSpPr>
          <p:sp>
            <p:nvSpPr>
              <p:cNvPr id="6153" name="椭圆 10"/>
              <p:cNvSpPr/>
              <p:nvPr>
                <p:custDataLst>
                  <p:tags r:id="rId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4" name="椭圆 11"/>
              <p:cNvSpPr/>
              <p:nvPr>
                <p:custDataLst>
                  <p:tags r:id="rId1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5" name="椭圆 12"/>
              <p:cNvSpPr/>
              <p:nvPr>
                <p:custDataLst>
                  <p:tags r:id="rId1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7" name="日期占位符 3"/>
          <p:cNvSpPr>
            <a:spLocks noGrp="1"/>
          </p:cNvSpPr>
          <p:nvPr>
            <p:ph type="dt" sz="half" idx="10"/>
            <p:custDataLst>
              <p:tags r:id="rId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8" name="页脚占位符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9" name="灯片编号占位符 5"/>
          <p:cNvSpPr>
            <a:spLocks noGrp="1"/>
          </p:cNvSpPr>
          <p:nvPr>
            <p:ph type="sldNum" sz="quarter" idx="12"/>
            <p:custDataLst>
              <p:tags r:id="rId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仅标题">
    <p:bg>
      <p:bgPr>
        <a:solidFill>
          <a:schemeClr val="bg1"/>
        </a:solidFill>
        <a:effectLst/>
      </p:bgPr>
    </p:bg>
    <p:spTree>
      <p:nvGrpSpPr>
        <p:cNvPr id="1" name=""/>
        <p:cNvGrpSpPr/>
        <p:nvPr>
          <p:custDataLst>
            <p:tags r:id="rId1"/>
          </p:custDataLst>
        </p:nvPr>
      </p:nvGrpSpPr>
      <p:grpSpPr/>
      <p:grpSp>
        <p:nvGrpSpPr>
          <p:cNvPr id="2050" name="组合 5"/>
          <p:cNvGrpSpPr/>
          <p:nvPr>
            <p:custDataLst>
              <p:tags r:id="rId2"/>
            </p:custDataLst>
          </p:nvPr>
        </p:nvGrpSpPr>
        <p:grpSpPr>
          <a:xfrm>
            <a:off x="4416425" y="231775"/>
            <a:ext cx="3357563" cy="400050"/>
            <a:chOff x="4381500" y="231574"/>
            <a:chExt cx="3357778" cy="400110"/>
          </a:xfrm>
        </p:grpSpPr>
        <p:grpSp>
          <p:nvGrpSpPr>
            <p:cNvPr id="2051" name="组合 6"/>
            <p:cNvGrpSpPr/>
            <p:nvPr>
              <p:custDataLst>
                <p:tags r:id="rId3"/>
              </p:custDataLst>
            </p:nvPr>
          </p:nvGrpSpPr>
          <p:grpSpPr>
            <a:xfrm flipV="1">
              <a:off x="4381500" y="368300"/>
              <a:ext cx="565150" cy="138450"/>
              <a:chOff x="4746693" y="1660310"/>
              <a:chExt cx="783548" cy="205359"/>
            </a:xfrm>
          </p:grpSpPr>
          <p:sp>
            <p:nvSpPr>
              <p:cNvPr id="2052" name="椭圆 12"/>
              <p:cNvSpPr/>
              <p:nvPr>
                <p:custDataLst>
                  <p:tags r:id="rId4"/>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3" name="椭圆 13"/>
              <p:cNvSpPr/>
              <p:nvPr>
                <p:custDataLst>
                  <p:tags r:id="rId5"/>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4" name="椭圆 14"/>
              <p:cNvSpPr/>
              <p:nvPr>
                <p:custDataLst>
                  <p:tags r:id="rId6"/>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2055" name="PA-矩形 54"/>
            <p:cNvSpPr/>
            <p:nvPr>
              <p:custDataLst>
                <p:tags r:id="rId7"/>
              </p:custDataLst>
            </p:nvPr>
          </p:nvSpPr>
          <p:spPr>
            <a:xfrm>
              <a:off x="5182974" y="231574"/>
              <a:ext cx="1791718"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a:latin typeface="思源宋体 Heavy" pitchFamily="18" charset="-122"/>
                  <a:ea typeface="思源宋体 Heavy" pitchFamily="18" charset="-122"/>
                </a:rPr>
                <a:t>版权声明</a:t>
              </a:r>
              <a:endParaRPr lang="zh-CN" altLang="en-US" sz="2000">
                <a:latin typeface="思源宋体 Heavy" pitchFamily="18" charset="-122"/>
                <a:ea typeface="思源宋体 Heavy" pitchFamily="18" charset="-122"/>
              </a:endParaRPr>
            </a:p>
          </p:txBody>
        </p:sp>
        <p:grpSp>
          <p:nvGrpSpPr>
            <p:cNvPr id="2056" name="组合 8"/>
            <p:cNvGrpSpPr/>
            <p:nvPr>
              <p:custDataLst>
                <p:tags r:id="rId8"/>
              </p:custDataLst>
            </p:nvPr>
          </p:nvGrpSpPr>
          <p:grpSpPr>
            <a:xfrm flipV="1">
              <a:off x="7174128" y="368300"/>
              <a:ext cx="565150" cy="138450"/>
              <a:chOff x="4746693" y="1660310"/>
              <a:chExt cx="783548" cy="205359"/>
            </a:xfrm>
          </p:grpSpPr>
          <p:sp>
            <p:nvSpPr>
              <p:cNvPr id="2057" name="椭圆 9"/>
              <p:cNvSpPr/>
              <p:nvPr>
                <p:custDataLst>
                  <p:tags r:id="rId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8" name="椭圆 10"/>
              <p:cNvSpPr/>
              <p:nvPr>
                <p:custDataLst>
                  <p:tags r:id="rId1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9" name="椭圆 11"/>
              <p:cNvSpPr/>
              <p:nvPr>
                <p:custDataLst>
                  <p:tags r:id="rId1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内容与标题">
    <p:bg>
      <p:bgPr>
        <a:solidFill>
          <a:schemeClr val="bg1"/>
        </a:solidFill>
        <a:effectLst/>
      </p:bgPr>
    </p:bg>
    <p:spTree>
      <p:nvGrpSpPr>
        <p:cNvPr id="1" name=""/>
        <p:cNvGrpSpPr/>
        <p:nvPr>
          <p:custDataLst>
            <p:tags r:id="rId1"/>
          </p:custDataLst>
        </p:nvPr>
      </p:nvGrpSpPr>
      <p:grpSpPr/>
      <p:grpSp>
        <p:nvGrpSpPr>
          <p:cNvPr id="3074" name="组合 7"/>
          <p:cNvGrpSpPr/>
          <p:nvPr>
            <p:custDataLst>
              <p:tags r:id="rId2"/>
            </p:custDataLst>
          </p:nvPr>
        </p:nvGrpSpPr>
        <p:grpSpPr>
          <a:xfrm>
            <a:off x="4416425" y="231775"/>
            <a:ext cx="3357563" cy="400050"/>
            <a:chOff x="4381500" y="231574"/>
            <a:chExt cx="3357778" cy="400110"/>
          </a:xfrm>
        </p:grpSpPr>
        <p:grpSp>
          <p:nvGrpSpPr>
            <p:cNvPr id="3075" name="组合 8"/>
            <p:cNvGrpSpPr/>
            <p:nvPr>
              <p:custDataLst>
                <p:tags r:id="rId3"/>
              </p:custDataLst>
            </p:nvPr>
          </p:nvGrpSpPr>
          <p:grpSpPr>
            <a:xfrm flipV="1">
              <a:off x="4381500" y="368300"/>
              <a:ext cx="565150" cy="138450"/>
              <a:chOff x="4746693" y="1660310"/>
              <a:chExt cx="783548" cy="205359"/>
            </a:xfrm>
          </p:grpSpPr>
          <p:sp>
            <p:nvSpPr>
              <p:cNvPr id="3076" name="椭圆 14"/>
              <p:cNvSpPr/>
              <p:nvPr>
                <p:custDataLst>
                  <p:tags r:id="rId4"/>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7" name="椭圆 15"/>
              <p:cNvSpPr/>
              <p:nvPr>
                <p:custDataLst>
                  <p:tags r:id="rId5"/>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8" name="椭圆 16"/>
              <p:cNvSpPr/>
              <p:nvPr>
                <p:custDataLst>
                  <p:tags r:id="rId6"/>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3079" name="PA-矩形 54"/>
            <p:cNvSpPr/>
            <p:nvPr>
              <p:custDataLst>
                <p:tags r:id="rId7"/>
              </p:custDataLst>
            </p:nvPr>
          </p:nvSpPr>
          <p:spPr>
            <a:xfrm>
              <a:off x="5030573" y="231574"/>
              <a:ext cx="213085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a:latin typeface="思源宋体 Heavy" pitchFamily="18" charset="-122"/>
                  <a:ea typeface="思源宋体 Heavy" pitchFamily="18" charset="-122"/>
                </a:rPr>
                <a:t>输入您的内容</a:t>
              </a:r>
              <a:endParaRPr lang="zh-CN" altLang="en-US" sz="2000">
                <a:latin typeface="思源宋体 Heavy" pitchFamily="18" charset="-122"/>
                <a:ea typeface="思源宋体 Heavy" pitchFamily="18" charset="-122"/>
              </a:endParaRPr>
            </a:p>
          </p:txBody>
        </p:sp>
        <p:grpSp>
          <p:nvGrpSpPr>
            <p:cNvPr id="3080" name="组合 10"/>
            <p:cNvGrpSpPr/>
            <p:nvPr>
              <p:custDataLst>
                <p:tags r:id="rId8"/>
              </p:custDataLst>
            </p:nvPr>
          </p:nvGrpSpPr>
          <p:grpSpPr>
            <a:xfrm flipV="1">
              <a:off x="7174128" y="368300"/>
              <a:ext cx="565150" cy="138450"/>
              <a:chOff x="4746693" y="1660310"/>
              <a:chExt cx="783548" cy="205359"/>
            </a:xfrm>
          </p:grpSpPr>
          <p:sp>
            <p:nvSpPr>
              <p:cNvPr id="3081" name="椭圆 11"/>
              <p:cNvSpPr/>
              <p:nvPr>
                <p:custDataLst>
                  <p:tags r:id="rId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2" name="椭圆 12"/>
              <p:cNvSpPr/>
              <p:nvPr>
                <p:custDataLst>
                  <p:tags r:id="rId1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3" name="椭圆 13"/>
              <p:cNvSpPr/>
              <p:nvPr>
                <p:custDataLst>
                  <p:tags r:id="rId1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图片与标题">
    <p:bg>
      <p:bgPr>
        <a:solidFill>
          <a:schemeClr val="bg1"/>
        </a:solidFill>
        <a:effectLst/>
      </p:bgPr>
    </p:bg>
    <p:spTree>
      <p:nvGrpSpPr>
        <p:cNvPr id="1" name=""/>
        <p:cNvGrpSpPr/>
        <p:nvPr>
          <p:custDataLst>
            <p:tags r:id="rId1"/>
          </p:custDataLst>
        </p:nvPr>
      </p:nvGrpSpPr>
      <p:grpSpPr/>
      <p:grpSp>
        <p:nvGrpSpPr>
          <p:cNvPr id="4098" name="组合 7"/>
          <p:cNvGrpSpPr/>
          <p:nvPr>
            <p:custDataLst>
              <p:tags r:id="rId2"/>
            </p:custDataLst>
          </p:nvPr>
        </p:nvGrpSpPr>
        <p:grpSpPr>
          <a:xfrm>
            <a:off x="4416425" y="231775"/>
            <a:ext cx="3357563" cy="400050"/>
            <a:chOff x="4381500" y="231574"/>
            <a:chExt cx="3357778" cy="400110"/>
          </a:xfrm>
        </p:grpSpPr>
        <p:grpSp>
          <p:nvGrpSpPr>
            <p:cNvPr id="4099" name="组合 8"/>
            <p:cNvGrpSpPr/>
            <p:nvPr>
              <p:custDataLst>
                <p:tags r:id="rId3"/>
              </p:custDataLst>
            </p:nvPr>
          </p:nvGrpSpPr>
          <p:grpSpPr>
            <a:xfrm flipV="1">
              <a:off x="4381500" y="368300"/>
              <a:ext cx="565150" cy="138450"/>
              <a:chOff x="4746693" y="1660310"/>
              <a:chExt cx="783548" cy="205359"/>
            </a:xfrm>
          </p:grpSpPr>
          <p:sp>
            <p:nvSpPr>
              <p:cNvPr id="4100" name="椭圆 14"/>
              <p:cNvSpPr/>
              <p:nvPr>
                <p:custDataLst>
                  <p:tags r:id="rId4"/>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1" name="椭圆 15"/>
              <p:cNvSpPr/>
              <p:nvPr>
                <p:custDataLst>
                  <p:tags r:id="rId5"/>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2" name="椭圆 16"/>
              <p:cNvSpPr/>
              <p:nvPr>
                <p:custDataLst>
                  <p:tags r:id="rId6"/>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4103" name="PA-矩形 54"/>
            <p:cNvSpPr/>
            <p:nvPr>
              <p:custDataLst>
                <p:tags r:id="rId7"/>
              </p:custDataLst>
            </p:nvPr>
          </p:nvSpPr>
          <p:spPr>
            <a:xfrm>
              <a:off x="5030573" y="231574"/>
              <a:ext cx="213085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a:latin typeface="思源宋体 Heavy" pitchFamily="18" charset="-122"/>
                  <a:ea typeface="思源宋体 Heavy" pitchFamily="18" charset="-122"/>
                </a:rPr>
                <a:t>输入您的内容</a:t>
              </a:r>
              <a:endParaRPr lang="zh-CN" altLang="en-US" sz="2000">
                <a:latin typeface="思源宋体 Heavy" pitchFamily="18" charset="-122"/>
                <a:ea typeface="思源宋体 Heavy" pitchFamily="18" charset="-122"/>
              </a:endParaRPr>
            </a:p>
          </p:txBody>
        </p:sp>
        <p:grpSp>
          <p:nvGrpSpPr>
            <p:cNvPr id="4104" name="组合 10"/>
            <p:cNvGrpSpPr/>
            <p:nvPr>
              <p:custDataLst>
                <p:tags r:id="rId8"/>
              </p:custDataLst>
            </p:nvPr>
          </p:nvGrpSpPr>
          <p:grpSpPr>
            <a:xfrm flipV="1">
              <a:off x="7174128" y="368300"/>
              <a:ext cx="565150" cy="138450"/>
              <a:chOff x="4746693" y="1660310"/>
              <a:chExt cx="783548" cy="205359"/>
            </a:xfrm>
          </p:grpSpPr>
          <p:sp>
            <p:nvSpPr>
              <p:cNvPr id="4105" name="椭圆 11"/>
              <p:cNvSpPr/>
              <p:nvPr>
                <p:custDataLst>
                  <p:tags r:id="rId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6" name="椭圆 12"/>
              <p:cNvSpPr/>
              <p:nvPr>
                <p:custDataLst>
                  <p:tags r:id="rId1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7" name="椭圆 13"/>
              <p:cNvSpPr/>
              <p:nvPr>
                <p:custDataLst>
                  <p:tags r:id="rId1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94.xml" /><Relationship Id="rId13" Type="http://schemas.openxmlformats.org/officeDocument/2006/relationships/tags" Target="../tags/tag95.xml" /><Relationship Id="rId14" Type="http://schemas.openxmlformats.org/officeDocument/2006/relationships/tags" Target="../tags/tag96.xml" /><Relationship Id="rId15" Type="http://schemas.openxmlformats.org/officeDocument/2006/relationships/tags" Target="../tags/tag97.xml" /><Relationship Id="rId16" Type="http://schemas.openxmlformats.org/officeDocument/2006/relationships/tags" Target="../tags/tag98.xml" /><Relationship Id="rId17" Type="http://schemas.openxmlformats.org/officeDocument/2006/relationships/tags" Target="../tags/tag99.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67.xml" /><Relationship Id="rId13" Type="http://schemas.openxmlformats.org/officeDocument/2006/relationships/tags" Target="../tags/tag168.xml" /><Relationship Id="rId14" Type="http://schemas.openxmlformats.org/officeDocument/2006/relationships/tags" Target="../tags/tag169.xml" /><Relationship Id="rId15" Type="http://schemas.openxmlformats.org/officeDocument/2006/relationships/tags" Target="../tags/tag170.xml" /><Relationship Id="rId16" Type="http://schemas.openxmlformats.org/officeDocument/2006/relationships/tags" Target="../tags/tag171.xml" /><Relationship Id="rId17" Type="http://schemas.openxmlformats.org/officeDocument/2006/relationships/tags" Target="../tags/tag172.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2"/>
          </p:custDataLst>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a:ea typeface="Arial"/>
              </a:defRPr>
            </a:lvl1pPr>
          </a:lstStyle>
          <a:p>
            <a:pPr lvl="0"/>
            <a:r>
              <a:t>单击此处编辑母版标题样式</a:t>
            </a:r>
          </a:p>
        </p:txBody>
      </p:sp>
      <p:sp>
        <p:nvSpPr>
          <p:cNvPr id="1027" name="文本占位符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a:buChar char="•"/>
              <a:defRPr lang="zh-CN" altLang="en-US"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lang="zh-CN" altLang="en-US"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lang="zh-CN" altLang="en-US"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2036E4B1-2130-4264-A242-06E214F796AB}" type="datetime1">
              <a:rPr lang="zh-CN" altLang="en-US" sz="1200"/>
              <a:t/>
            </a:fld>
            <a:endParaRPr lang="zh-CN" altLang="en-US" sz="1200"/>
          </a:p>
        </p:txBody>
      </p:sp>
      <p:sp>
        <p:nvSpPr>
          <p:cNvPr id="1029" name="页脚占位符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5B177BBF-25EC-42BF-A3D1-114E0567DEC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hangingPunct="1">
        <a:lnSpc>
          <a:spcPct val="90000"/>
        </a:lnSpc>
        <a:spcBef>
          <a:spcPct val="0"/>
        </a:spcBef>
        <a:buNone/>
        <a:defRPr sz="4400">
          <a:solidFill>
            <a:schemeClr val="tx1"/>
          </a:solidFill>
          <a:latin typeface="等线 Light"/>
          <a:ea typeface="Arial"/>
        </a:defRPr>
      </a:lvl1pPr>
    </p:titleStyle>
    <p:bodyStyle>
      <a:lvl1pPr marL="228600" indent="-228600" algn="l" defTabSz="914400" rtl="0" eaLnBrk="1" hangingPunct="1">
        <a:lnSpc>
          <a:spcPct val="90000"/>
        </a:lnSpc>
        <a:spcBef>
          <a:spcPts val="1000"/>
        </a:spcBef>
        <a:buFont typeface="Arial"/>
        <a:buChar char="•"/>
        <a:defRPr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sz="1800">
          <a:solidFill>
            <a:schemeClr val="tx1"/>
          </a:solidFill>
          <a:latin typeface="等线"/>
          <a:ea typeface="Arial"/>
        </a:defRPr>
      </a:lvl5pPr>
    </p:bodyStyle>
    <p:otherStyle>
      <a:lvl1pPr marL="0" indent="0" algn="l" defTabSz="914400" rtl="0" eaLnBrk="1" hangingPunct="1">
        <a:buNone/>
        <a:defRPr sz="1800">
          <a:solidFill>
            <a:schemeClr val="tx1"/>
          </a:solidFill>
          <a:latin typeface="等线"/>
          <a:ea typeface="Arial"/>
        </a:defRPr>
      </a:lvl1pPr>
      <a:lvl2pPr marL="457200" indent="0" algn="l" defTabSz="914400" rtl="0" eaLnBrk="1" hangingPunct="1">
        <a:buNone/>
        <a:defRPr sz="1800">
          <a:solidFill>
            <a:schemeClr val="tx1"/>
          </a:solidFill>
          <a:latin typeface="等线"/>
          <a:ea typeface="Arial"/>
        </a:defRPr>
      </a:lvl2pPr>
      <a:lvl3pPr marL="914400" indent="0" algn="l" defTabSz="914400" rtl="0" eaLnBrk="1" hangingPunct="1">
        <a:buNone/>
        <a:defRPr sz="1800">
          <a:solidFill>
            <a:schemeClr val="tx1"/>
          </a:solidFill>
          <a:latin typeface="等线"/>
          <a:ea typeface="Arial"/>
        </a:defRPr>
      </a:lvl3pPr>
      <a:lvl4pPr marL="1371600" indent="0" algn="l" defTabSz="914400" rtl="0" eaLnBrk="1" hangingPunct="1">
        <a:buNone/>
        <a:defRPr sz="1800">
          <a:solidFill>
            <a:schemeClr val="tx1"/>
          </a:solidFill>
          <a:latin typeface="等线"/>
          <a:ea typeface="Arial"/>
        </a:defRPr>
      </a:lvl4pPr>
      <a:lvl5pPr marL="1828800" indent="0" algn="l" defTabSz="914400" rtl="0" eaLnBrk="1" hangingPunct="1">
        <a:buNone/>
        <a:defRPr sz="1800">
          <a:solidFill>
            <a:schemeClr val="tx1"/>
          </a:solidFill>
          <a:latin typeface="等线"/>
          <a:ea typeface="Arial"/>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7.xml" /><Relationship Id="rId11" Type="http://schemas.openxmlformats.org/officeDocument/2006/relationships/tags" Target="../tags/tag188.xml" /><Relationship Id="rId12" Type="http://schemas.openxmlformats.org/officeDocument/2006/relationships/tags" Target="../tags/tag189.xml" /><Relationship Id="rId13" Type="http://schemas.openxmlformats.org/officeDocument/2006/relationships/tags" Target="../tags/tag190.xml" /><Relationship Id="rId14" Type="http://schemas.openxmlformats.org/officeDocument/2006/relationships/tags" Target="../tags/tag191.xml" /><Relationship Id="rId15" Type="http://schemas.openxmlformats.org/officeDocument/2006/relationships/tags" Target="../tags/tag192.xml" /><Relationship Id="rId16" Type="http://schemas.openxmlformats.org/officeDocument/2006/relationships/tags" Target="../tags/tag193.xml" /><Relationship Id="rId17" Type="http://schemas.openxmlformats.org/officeDocument/2006/relationships/tags" Target="../tags/tag194.xml" /><Relationship Id="rId18" Type="http://schemas.openxmlformats.org/officeDocument/2006/relationships/tags" Target="../tags/tag195.xml" /><Relationship Id="rId19" Type="http://schemas.openxmlformats.org/officeDocument/2006/relationships/tags" Target="../tags/tag196.xml" /><Relationship Id="rId2" Type="http://schemas.openxmlformats.org/officeDocument/2006/relationships/tags" Target="../tags/tag180.xml" /><Relationship Id="rId20" Type="http://schemas.openxmlformats.org/officeDocument/2006/relationships/tags" Target="../tags/tag197.xml" /><Relationship Id="rId21" Type="http://schemas.openxmlformats.org/officeDocument/2006/relationships/tags" Target="../tags/tag198.xml" /><Relationship Id="rId22" Type="http://schemas.openxmlformats.org/officeDocument/2006/relationships/tags" Target="../tags/tag199.xml" /><Relationship Id="rId23" Type="http://schemas.openxmlformats.org/officeDocument/2006/relationships/tags" Target="../tags/tag200.xml" /><Relationship Id="rId24" Type="http://schemas.openxmlformats.org/officeDocument/2006/relationships/tags" Target="../tags/tag201.xml" /><Relationship Id="rId25" Type="http://schemas.openxmlformats.org/officeDocument/2006/relationships/tags" Target="../tags/tag202.xml" /><Relationship Id="rId26" Type="http://schemas.openxmlformats.org/officeDocument/2006/relationships/tags" Target="../tags/tag203.xml" /><Relationship Id="rId27" Type="http://schemas.openxmlformats.org/officeDocument/2006/relationships/tags" Target="../tags/tag204.xml" /><Relationship Id="rId28" Type="http://schemas.openxmlformats.org/officeDocument/2006/relationships/tags" Target="../tags/tag205.xml" /><Relationship Id="rId29" Type="http://schemas.openxmlformats.org/officeDocument/2006/relationships/tags" Target="../tags/tag206.xml" /><Relationship Id="rId3" Type="http://schemas.openxmlformats.org/officeDocument/2006/relationships/image" Target="../media/image1.png" /><Relationship Id="rId30" Type="http://schemas.openxmlformats.org/officeDocument/2006/relationships/tags" Target="../tags/tag207.xml" /><Relationship Id="rId31" Type="http://schemas.openxmlformats.org/officeDocument/2006/relationships/tags" Target="../tags/tag208.xml" /><Relationship Id="rId32" Type="http://schemas.openxmlformats.org/officeDocument/2006/relationships/tags" Target="../tags/tag209.xml" /><Relationship Id="rId33" Type="http://schemas.openxmlformats.org/officeDocument/2006/relationships/tags" Target="../tags/tag210.xml" /><Relationship Id="rId34" Type="http://schemas.openxmlformats.org/officeDocument/2006/relationships/tags" Target="../tags/tag211.xml" /><Relationship Id="rId35" Type="http://schemas.openxmlformats.org/officeDocument/2006/relationships/image" Target="../media/image2.png" /><Relationship Id="rId36" Type="http://schemas.openxmlformats.org/officeDocument/2006/relationships/tags" Target="../tags/tag212.xml" /><Relationship Id="rId37" Type="http://schemas.openxmlformats.org/officeDocument/2006/relationships/audio" Target="NULL" /><Relationship Id="rId4" Type="http://schemas.openxmlformats.org/officeDocument/2006/relationships/tags" Target="../tags/tag181.xml" /><Relationship Id="rId5" Type="http://schemas.openxmlformats.org/officeDocument/2006/relationships/tags" Target="../tags/tag182.xml" /><Relationship Id="rId6" Type="http://schemas.openxmlformats.org/officeDocument/2006/relationships/tags" Target="../tags/tag183.xml" /><Relationship Id="rId7" Type="http://schemas.openxmlformats.org/officeDocument/2006/relationships/tags" Target="../tags/tag184.xml" /><Relationship Id="rId8" Type="http://schemas.openxmlformats.org/officeDocument/2006/relationships/tags" Target="../tags/tag185.xml" /><Relationship Id="rId9" Type="http://schemas.openxmlformats.org/officeDocument/2006/relationships/tags" Target="../tags/tag18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8.jpeg" /><Relationship Id="rId11" Type="http://schemas.openxmlformats.org/officeDocument/2006/relationships/tags" Target="../tags/tag450.xml" /><Relationship Id="rId12" Type="http://schemas.openxmlformats.org/officeDocument/2006/relationships/tags" Target="../tags/tag451.xml" /><Relationship Id="rId13" Type="http://schemas.openxmlformats.org/officeDocument/2006/relationships/tags" Target="../tags/tag452.xml" /><Relationship Id="rId14" Type="http://schemas.openxmlformats.org/officeDocument/2006/relationships/tags" Target="../tags/tag453.xml" /><Relationship Id="rId15" Type="http://schemas.openxmlformats.org/officeDocument/2006/relationships/image" Target="../media/image9.png" /><Relationship Id="rId16" Type="http://schemas.openxmlformats.org/officeDocument/2006/relationships/tags" Target="../tags/tag454.xml" /><Relationship Id="rId17" Type="http://schemas.openxmlformats.org/officeDocument/2006/relationships/tags" Target="../tags/tag455.xml" /><Relationship Id="rId18" Type="http://schemas.openxmlformats.org/officeDocument/2006/relationships/tags" Target="../tags/tag456.xml" /><Relationship Id="rId19" Type="http://schemas.openxmlformats.org/officeDocument/2006/relationships/image" Target="../media/image10.png" /><Relationship Id="rId2" Type="http://schemas.openxmlformats.org/officeDocument/2006/relationships/tags" Target="../tags/tag443.xml" /><Relationship Id="rId20" Type="http://schemas.openxmlformats.org/officeDocument/2006/relationships/tags" Target="../tags/tag457.xml" /><Relationship Id="rId21" Type="http://schemas.openxmlformats.org/officeDocument/2006/relationships/tags" Target="../tags/tag458.xml" /><Relationship Id="rId22" Type="http://schemas.openxmlformats.org/officeDocument/2006/relationships/tags" Target="../tags/tag459.xml" /><Relationship Id="rId23" Type="http://schemas.openxmlformats.org/officeDocument/2006/relationships/image" Target="../media/image11.png" /><Relationship Id="rId24" Type="http://schemas.openxmlformats.org/officeDocument/2006/relationships/tags" Target="../tags/tag460.xml" /><Relationship Id="rId3" Type="http://schemas.openxmlformats.org/officeDocument/2006/relationships/tags" Target="../tags/tag444.xml" /><Relationship Id="rId4" Type="http://schemas.openxmlformats.org/officeDocument/2006/relationships/tags" Target="../tags/tag445.xml" /><Relationship Id="rId5" Type="http://schemas.openxmlformats.org/officeDocument/2006/relationships/tags" Target="../tags/tag446.xml" /><Relationship Id="rId6" Type="http://schemas.openxmlformats.org/officeDocument/2006/relationships/tags" Target="../tags/tag447.xml" /><Relationship Id="rId7" Type="http://schemas.openxmlformats.org/officeDocument/2006/relationships/image" Target="../media/image7.png" /><Relationship Id="rId8" Type="http://schemas.openxmlformats.org/officeDocument/2006/relationships/tags" Target="../tags/tag448.xml" /><Relationship Id="rId9" Type="http://schemas.openxmlformats.org/officeDocument/2006/relationships/tags" Target="../tags/tag44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69.xml" /><Relationship Id="rId11" Type="http://schemas.openxmlformats.org/officeDocument/2006/relationships/tags" Target="../tags/tag470.xml" /><Relationship Id="rId12" Type="http://schemas.openxmlformats.org/officeDocument/2006/relationships/tags" Target="../tags/tag471.xml" /><Relationship Id="rId13" Type="http://schemas.openxmlformats.org/officeDocument/2006/relationships/tags" Target="../tags/tag472.xml" /><Relationship Id="rId14" Type="http://schemas.openxmlformats.org/officeDocument/2006/relationships/tags" Target="../tags/tag473.xml" /><Relationship Id="rId15" Type="http://schemas.openxmlformats.org/officeDocument/2006/relationships/tags" Target="../tags/tag474.xml" /><Relationship Id="rId16" Type="http://schemas.openxmlformats.org/officeDocument/2006/relationships/tags" Target="../tags/tag475.xml" /><Relationship Id="rId17" Type="http://schemas.openxmlformats.org/officeDocument/2006/relationships/tags" Target="../tags/tag476.xml" /><Relationship Id="rId18" Type="http://schemas.openxmlformats.org/officeDocument/2006/relationships/tags" Target="../tags/tag477.xml" /><Relationship Id="rId19" Type="http://schemas.openxmlformats.org/officeDocument/2006/relationships/tags" Target="../tags/tag478.xml" /><Relationship Id="rId2" Type="http://schemas.openxmlformats.org/officeDocument/2006/relationships/tags" Target="../tags/tag461.xml" /><Relationship Id="rId20" Type="http://schemas.openxmlformats.org/officeDocument/2006/relationships/tags" Target="../tags/tag479.xml" /><Relationship Id="rId21" Type="http://schemas.openxmlformats.org/officeDocument/2006/relationships/tags" Target="../tags/tag480.xml" /><Relationship Id="rId3" Type="http://schemas.openxmlformats.org/officeDocument/2006/relationships/tags" Target="../tags/tag462.xml" /><Relationship Id="rId4" Type="http://schemas.openxmlformats.org/officeDocument/2006/relationships/tags" Target="../tags/tag463.xml" /><Relationship Id="rId5" Type="http://schemas.openxmlformats.org/officeDocument/2006/relationships/tags" Target="../tags/tag464.xml" /><Relationship Id="rId6" Type="http://schemas.openxmlformats.org/officeDocument/2006/relationships/tags" Target="../tags/tag465.xml" /><Relationship Id="rId7" Type="http://schemas.openxmlformats.org/officeDocument/2006/relationships/tags" Target="../tags/tag466.xml" /><Relationship Id="rId8" Type="http://schemas.openxmlformats.org/officeDocument/2006/relationships/tags" Target="../tags/tag467.xml" /><Relationship Id="rId9" Type="http://schemas.openxmlformats.org/officeDocument/2006/relationships/tags" Target="../tags/tag4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89.xml" /><Relationship Id="rId11" Type="http://schemas.openxmlformats.org/officeDocument/2006/relationships/tags" Target="../tags/tag490.xml" /><Relationship Id="rId12" Type="http://schemas.openxmlformats.org/officeDocument/2006/relationships/tags" Target="../tags/tag491.xml" /><Relationship Id="rId13" Type="http://schemas.openxmlformats.org/officeDocument/2006/relationships/tags" Target="../tags/tag492.xml" /><Relationship Id="rId14" Type="http://schemas.openxmlformats.org/officeDocument/2006/relationships/tags" Target="../tags/tag493.xml" /><Relationship Id="rId15" Type="http://schemas.openxmlformats.org/officeDocument/2006/relationships/tags" Target="../tags/tag494.xml" /><Relationship Id="rId16" Type="http://schemas.openxmlformats.org/officeDocument/2006/relationships/tags" Target="../tags/tag495.xml" /><Relationship Id="rId17" Type="http://schemas.openxmlformats.org/officeDocument/2006/relationships/tags" Target="../tags/tag496.xml" /><Relationship Id="rId18" Type="http://schemas.openxmlformats.org/officeDocument/2006/relationships/tags" Target="../tags/tag497.xml" /><Relationship Id="rId19" Type="http://schemas.openxmlformats.org/officeDocument/2006/relationships/tags" Target="../tags/tag498.xml" /><Relationship Id="rId2" Type="http://schemas.openxmlformats.org/officeDocument/2006/relationships/tags" Target="../tags/tag481.xml" /><Relationship Id="rId20" Type="http://schemas.openxmlformats.org/officeDocument/2006/relationships/tags" Target="../tags/tag499.xml" /><Relationship Id="rId21" Type="http://schemas.openxmlformats.org/officeDocument/2006/relationships/tags" Target="../tags/tag500.xml" /><Relationship Id="rId22" Type="http://schemas.openxmlformats.org/officeDocument/2006/relationships/tags" Target="../tags/tag501.xml" /><Relationship Id="rId3" Type="http://schemas.openxmlformats.org/officeDocument/2006/relationships/tags" Target="../tags/tag482.xml" /><Relationship Id="rId4" Type="http://schemas.openxmlformats.org/officeDocument/2006/relationships/tags" Target="../tags/tag483.xml" /><Relationship Id="rId5" Type="http://schemas.openxmlformats.org/officeDocument/2006/relationships/tags" Target="../tags/tag484.xml" /><Relationship Id="rId6" Type="http://schemas.openxmlformats.org/officeDocument/2006/relationships/tags" Target="../tags/tag485.xml" /><Relationship Id="rId7" Type="http://schemas.openxmlformats.org/officeDocument/2006/relationships/tags" Target="../tags/tag486.xml" /><Relationship Id="rId8" Type="http://schemas.openxmlformats.org/officeDocument/2006/relationships/tags" Target="../tags/tag487.xml" /><Relationship Id="rId9" Type="http://schemas.openxmlformats.org/officeDocument/2006/relationships/tags" Target="../tags/tag48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10.xml" /><Relationship Id="rId11" Type="http://schemas.openxmlformats.org/officeDocument/2006/relationships/tags" Target="../tags/tag511.xml" /><Relationship Id="rId12" Type="http://schemas.openxmlformats.org/officeDocument/2006/relationships/tags" Target="../tags/tag512.xml" /><Relationship Id="rId13" Type="http://schemas.openxmlformats.org/officeDocument/2006/relationships/tags" Target="../tags/tag513.xml" /><Relationship Id="rId14" Type="http://schemas.openxmlformats.org/officeDocument/2006/relationships/tags" Target="../tags/tag514.xml" /><Relationship Id="rId15" Type="http://schemas.openxmlformats.org/officeDocument/2006/relationships/tags" Target="../tags/tag515.xml" /><Relationship Id="rId16" Type="http://schemas.openxmlformats.org/officeDocument/2006/relationships/tags" Target="../tags/tag516.xml" /><Relationship Id="rId17" Type="http://schemas.openxmlformats.org/officeDocument/2006/relationships/tags" Target="../tags/tag517.xml" /><Relationship Id="rId18" Type="http://schemas.openxmlformats.org/officeDocument/2006/relationships/tags" Target="../tags/tag518.xml" /><Relationship Id="rId19" Type="http://schemas.openxmlformats.org/officeDocument/2006/relationships/tags" Target="../tags/tag519.xml" /><Relationship Id="rId2" Type="http://schemas.openxmlformats.org/officeDocument/2006/relationships/tags" Target="../tags/tag502.xml" /><Relationship Id="rId20" Type="http://schemas.openxmlformats.org/officeDocument/2006/relationships/tags" Target="../tags/tag520.xml" /><Relationship Id="rId21" Type="http://schemas.openxmlformats.org/officeDocument/2006/relationships/tags" Target="../tags/tag521.xml" /><Relationship Id="rId22" Type="http://schemas.openxmlformats.org/officeDocument/2006/relationships/tags" Target="../tags/tag522.xml" /><Relationship Id="rId23" Type="http://schemas.openxmlformats.org/officeDocument/2006/relationships/tags" Target="../tags/tag523.xml" /><Relationship Id="rId24" Type="http://schemas.openxmlformats.org/officeDocument/2006/relationships/tags" Target="../tags/tag524.xml" /><Relationship Id="rId25" Type="http://schemas.openxmlformats.org/officeDocument/2006/relationships/tags" Target="../tags/tag525.xml" /><Relationship Id="rId26" Type="http://schemas.openxmlformats.org/officeDocument/2006/relationships/tags" Target="../tags/tag526.xml" /><Relationship Id="rId27" Type="http://schemas.openxmlformats.org/officeDocument/2006/relationships/tags" Target="../tags/tag527.xml" /><Relationship Id="rId28" Type="http://schemas.openxmlformats.org/officeDocument/2006/relationships/tags" Target="../tags/tag528.xml" /><Relationship Id="rId29" Type="http://schemas.openxmlformats.org/officeDocument/2006/relationships/tags" Target="../tags/tag529.xml" /><Relationship Id="rId3" Type="http://schemas.openxmlformats.org/officeDocument/2006/relationships/tags" Target="../tags/tag503.xml" /><Relationship Id="rId30" Type="http://schemas.openxmlformats.org/officeDocument/2006/relationships/tags" Target="../tags/tag530.xml" /><Relationship Id="rId31" Type="http://schemas.openxmlformats.org/officeDocument/2006/relationships/tags" Target="../tags/tag531.xml" /><Relationship Id="rId32" Type="http://schemas.openxmlformats.org/officeDocument/2006/relationships/tags" Target="../tags/tag532.xml" /><Relationship Id="rId33" Type="http://schemas.openxmlformats.org/officeDocument/2006/relationships/tags" Target="../tags/tag533.xml" /><Relationship Id="rId34" Type="http://schemas.openxmlformats.org/officeDocument/2006/relationships/tags" Target="../tags/tag534.xml" /><Relationship Id="rId35" Type="http://schemas.openxmlformats.org/officeDocument/2006/relationships/tags" Target="../tags/tag535.xml" /><Relationship Id="rId36" Type="http://schemas.openxmlformats.org/officeDocument/2006/relationships/tags" Target="../tags/tag536.xml" /><Relationship Id="rId37" Type="http://schemas.openxmlformats.org/officeDocument/2006/relationships/tags" Target="../tags/tag537.xml" /><Relationship Id="rId38" Type="http://schemas.openxmlformats.org/officeDocument/2006/relationships/tags" Target="../tags/tag538.xml" /><Relationship Id="rId39" Type="http://schemas.openxmlformats.org/officeDocument/2006/relationships/tags" Target="../tags/tag539.xml" /><Relationship Id="rId4" Type="http://schemas.openxmlformats.org/officeDocument/2006/relationships/tags" Target="../tags/tag504.xml" /><Relationship Id="rId40" Type="http://schemas.openxmlformats.org/officeDocument/2006/relationships/tags" Target="../tags/tag540.xml" /><Relationship Id="rId41" Type="http://schemas.openxmlformats.org/officeDocument/2006/relationships/tags" Target="../tags/tag541.xml" /><Relationship Id="rId42" Type="http://schemas.openxmlformats.org/officeDocument/2006/relationships/tags" Target="../tags/tag542.xml" /><Relationship Id="rId43" Type="http://schemas.openxmlformats.org/officeDocument/2006/relationships/tags" Target="../tags/tag543.xml" /><Relationship Id="rId44" Type="http://schemas.openxmlformats.org/officeDocument/2006/relationships/tags" Target="../tags/tag544.xml" /><Relationship Id="rId45" Type="http://schemas.openxmlformats.org/officeDocument/2006/relationships/tags" Target="../tags/tag545.xml" /><Relationship Id="rId46" Type="http://schemas.openxmlformats.org/officeDocument/2006/relationships/tags" Target="../tags/tag546.xml" /><Relationship Id="rId47" Type="http://schemas.openxmlformats.org/officeDocument/2006/relationships/tags" Target="../tags/tag547.xml" /><Relationship Id="rId48" Type="http://schemas.openxmlformats.org/officeDocument/2006/relationships/tags" Target="../tags/tag548.xml" /><Relationship Id="rId49" Type="http://schemas.openxmlformats.org/officeDocument/2006/relationships/tags" Target="../tags/tag549.xml" /><Relationship Id="rId5" Type="http://schemas.openxmlformats.org/officeDocument/2006/relationships/tags" Target="../tags/tag505.xml" /><Relationship Id="rId50" Type="http://schemas.openxmlformats.org/officeDocument/2006/relationships/tags" Target="../tags/tag550.xml" /><Relationship Id="rId51" Type="http://schemas.openxmlformats.org/officeDocument/2006/relationships/tags" Target="../tags/tag551.xml" /><Relationship Id="rId6" Type="http://schemas.openxmlformats.org/officeDocument/2006/relationships/tags" Target="../tags/tag506.xml" /><Relationship Id="rId7" Type="http://schemas.openxmlformats.org/officeDocument/2006/relationships/tags" Target="../tags/tag507.xml" /><Relationship Id="rId8" Type="http://schemas.openxmlformats.org/officeDocument/2006/relationships/tags" Target="../tags/tag508.xml" /><Relationship Id="rId9" Type="http://schemas.openxmlformats.org/officeDocument/2006/relationships/tags" Target="../tags/tag50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560.xml" /><Relationship Id="rId11" Type="http://schemas.openxmlformats.org/officeDocument/2006/relationships/tags" Target="../tags/tag561.xml" /><Relationship Id="rId12" Type="http://schemas.openxmlformats.org/officeDocument/2006/relationships/tags" Target="../tags/tag562.xml" /><Relationship Id="rId13" Type="http://schemas.openxmlformats.org/officeDocument/2006/relationships/tags" Target="../tags/tag563.xml" /><Relationship Id="rId14" Type="http://schemas.openxmlformats.org/officeDocument/2006/relationships/tags" Target="../tags/tag564.xml" /><Relationship Id="rId15" Type="http://schemas.openxmlformats.org/officeDocument/2006/relationships/tags" Target="../tags/tag565.xml" /><Relationship Id="rId16" Type="http://schemas.openxmlformats.org/officeDocument/2006/relationships/tags" Target="../tags/tag566.xml" /><Relationship Id="rId17" Type="http://schemas.openxmlformats.org/officeDocument/2006/relationships/tags" Target="../tags/tag567.xml" /><Relationship Id="rId18" Type="http://schemas.openxmlformats.org/officeDocument/2006/relationships/tags" Target="../tags/tag568.xml" /><Relationship Id="rId19" Type="http://schemas.openxmlformats.org/officeDocument/2006/relationships/tags" Target="../tags/tag569.xml" /><Relationship Id="rId2" Type="http://schemas.openxmlformats.org/officeDocument/2006/relationships/tags" Target="../tags/tag552.xml" /><Relationship Id="rId20" Type="http://schemas.openxmlformats.org/officeDocument/2006/relationships/tags" Target="../tags/tag570.xml" /><Relationship Id="rId21" Type="http://schemas.openxmlformats.org/officeDocument/2006/relationships/tags" Target="../tags/tag571.xml" /><Relationship Id="rId22" Type="http://schemas.openxmlformats.org/officeDocument/2006/relationships/tags" Target="../tags/tag572.xml" /><Relationship Id="rId23" Type="http://schemas.openxmlformats.org/officeDocument/2006/relationships/tags" Target="../tags/tag573.xml" /><Relationship Id="rId24" Type="http://schemas.openxmlformats.org/officeDocument/2006/relationships/tags" Target="../tags/tag574.xml" /><Relationship Id="rId25" Type="http://schemas.openxmlformats.org/officeDocument/2006/relationships/tags" Target="../tags/tag575.xml" /><Relationship Id="rId26" Type="http://schemas.openxmlformats.org/officeDocument/2006/relationships/tags" Target="../tags/tag576.xml" /><Relationship Id="rId27" Type="http://schemas.openxmlformats.org/officeDocument/2006/relationships/tags" Target="../tags/tag577.xml" /><Relationship Id="rId28" Type="http://schemas.openxmlformats.org/officeDocument/2006/relationships/tags" Target="../tags/tag578.xml" /><Relationship Id="rId29" Type="http://schemas.openxmlformats.org/officeDocument/2006/relationships/tags" Target="../tags/tag579.xml" /><Relationship Id="rId3" Type="http://schemas.openxmlformats.org/officeDocument/2006/relationships/tags" Target="../tags/tag553.xml" /><Relationship Id="rId30" Type="http://schemas.openxmlformats.org/officeDocument/2006/relationships/tags" Target="../tags/tag580.xml" /><Relationship Id="rId31" Type="http://schemas.openxmlformats.org/officeDocument/2006/relationships/tags" Target="../tags/tag581.xml" /><Relationship Id="rId32" Type="http://schemas.openxmlformats.org/officeDocument/2006/relationships/tags" Target="../tags/tag582.xml" /><Relationship Id="rId33" Type="http://schemas.openxmlformats.org/officeDocument/2006/relationships/tags" Target="../tags/tag583.xml" /><Relationship Id="rId34" Type="http://schemas.openxmlformats.org/officeDocument/2006/relationships/tags" Target="../tags/tag584.xml" /><Relationship Id="rId35" Type="http://schemas.openxmlformats.org/officeDocument/2006/relationships/tags" Target="../tags/tag585.xml" /><Relationship Id="rId36" Type="http://schemas.openxmlformats.org/officeDocument/2006/relationships/tags" Target="../tags/tag586.xml" /><Relationship Id="rId37" Type="http://schemas.openxmlformats.org/officeDocument/2006/relationships/tags" Target="../tags/tag587.xml" /><Relationship Id="rId38" Type="http://schemas.openxmlformats.org/officeDocument/2006/relationships/tags" Target="../tags/tag588.xml" /><Relationship Id="rId39" Type="http://schemas.openxmlformats.org/officeDocument/2006/relationships/tags" Target="../tags/tag589.xml" /><Relationship Id="rId4" Type="http://schemas.openxmlformats.org/officeDocument/2006/relationships/tags" Target="../tags/tag554.xml" /><Relationship Id="rId40" Type="http://schemas.openxmlformats.org/officeDocument/2006/relationships/tags" Target="../tags/tag590.xml" /><Relationship Id="rId41" Type="http://schemas.openxmlformats.org/officeDocument/2006/relationships/tags" Target="../tags/tag591.xml" /><Relationship Id="rId5" Type="http://schemas.openxmlformats.org/officeDocument/2006/relationships/tags" Target="../tags/tag555.xml" /><Relationship Id="rId6" Type="http://schemas.openxmlformats.org/officeDocument/2006/relationships/tags" Target="../tags/tag556.xml" /><Relationship Id="rId7" Type="http://schemas.openxmlformats.org/officeDocument/2006/relationships/tags" Target="../tags/tag557.xml" /><Relationship Id="rId8" Type="http://schemas.openxmlformats.org/officeDocument/2006/relationships/tags" Target="../tags/tag558.xml" /><Relationship Id="rId9" Type="http://schemas.openxmlformats.org/officeDocument/2006/relationships/tags" Target="../tags/tag55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592.xml" /><Relationship Id="rId3" Type="http://schemas.openxmlformats.org/officeDocument/2006/relationships/tags" Target="../tags/tag593.xml" /><Relationship Id="rId4" Type="http://schemas.openxmlformats.org/officeDocument/2006/relationships/image" Target="../media/image12.jpeg" /><Relationship Id="rId5" Type="http://schemas.openxmlformats.org/officeDocument/2006/relationships/tags" Target="../tags/tag594.xml" /><Relationship Id="rId6" Type="http://schemas.openxmlformats.org/officeDocument/2006/relationships/tags" Target="../tags/tag59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04.xml" /><Relationship Id="rId11" Type="http://schemas.openxmlformats.org/officeDocument/2006/relationships/tags" Target="../tags/tag605.xml" /><Relationship Id="rId12" Type="http://schemas.openxmlformats.org/officeDocument/2006/relationships/tags" Target="../tags/tag606.xml" /><Relationship Id="rId13" Type="http://schemas.openxmlformats.org/officeDocument/2006/relationships/tags" Target="../tags/tag607.xml" /><Relationship Id="rId14" Type="http://schemas.openxmlformats.org/officeDocument/2006/relationships/tags" Target="../tags/tag608.xml" /><Relationship Id="rId15" Type="http://schemas.openxmlformats.org/officeDocument/2006/relationships/tags" Target="../tags/tag609.xml" /><Relationship Id="rId16" Type="http://schemas.openxmlformats.org/officeDocument/2006/relationships/tags" Target="../tags/tag610.xml" /><Relationship Id="rId17" Type="http://schemas.openxmlformats.org/officeDocument/2006/relationships/tags" Target="../tags/tag611.xml" /><Relationship Id="rId18" Type="http://schemas.openxmlformats.org/officeDocument/2006/relationships/tags" Target="../tags/tag612.xml" /><Relationship Id="rId19" Type="http://schemas.openxmlformats.org/officeDocument/2006/relationships/tags" Target="../tags/tag613.xml" /><Relationship Id="rId2" Type="http://schemas.openxmlformats.org/officeDocument/2006/relationships/tags" Target="../tags/tag596.xml" /><Relationship Id="rId20" Type="http://schemas.openxmlformats.org/officeDocument/2006/relationships/tags" Target="../tags/tag614.xml" /><Relationship Id="rId21" Type="http://schemas.openxmlformats.org/officeDocument/2006/relationships/tags" Target="../tags/tag615.xml" /><Relationship Id="rId22" Type="http://schemas.openxmlformats.org/officeDocument/2006/relationships/tags" Target="../tags/tag616.xml" /><Relationship Id="rId23" Type="http://schemas.openxmlformats.org/officeDocument/2006/relationships/tags" Target="../tags/tag617.xml" /><Relationship Id="rId24" Type="http://schemas.openxmlformats.org/officeDocument/2006/relationships/tags" Target="../tags/tag618.xml" /><Relationship Id="rId25" Type="http://schemas.openxmlformats.org/officeDocument/2006/relationships/tags" Target="../tags/tag619.xml" /><Relationship Id="rId3" Type="http://schemas.openxmlformats.org/officeDocument/2006/relationships/tags" Target="../tags/tag597.xml" /><Relationship Id="rId4" Type="http://schemas.openxmlformats.org/officeDocument/2006/relationships/tags" Target="../tags/tag598.xml" /><Relationship Id="rId5" Type="http://schemas.openxmlformats.org/officeDocument/2006/relationships/tags" Target="../tags/tag599.xml" /><Relationship Id="rId6" Type="http://schemas.openxmlformats.org/officeDocument/2006/relationships/tags" Target="../tags/tag600.xml" /><Relationship Id="rId7" Type="http://schemas.openxmlformats.org/officeDocument/2006/relationships/tags" Target="../tags/tag601.xml" /><Relationship Id="rId8" Type="http://schemas.openxmlformats.org/officeDocument/2006/relationships/tags" Target="../tags/tag602.xml" /><Relationship Id="rId9" Type="http://schemas.openxmlformats.org/officeDocument/2006/relationships/tags" Target="../tags/tag60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27.xml" /><Relationship Id="rId11" Type="http://schemas.openxmlformats.org/officeDocument/2006/relationships/tags" Target="../tags/tag628.xml" /><Relationship Id="rId12" Type="http://schemas.openxmlformats.org/officeDocument/2006/relationships/tags" Target="../tags/tag629.xml" /><Relationship Id="rId13" Type="http://schemas.openxmlformats.org/officeDocument/2006/relationships/tags" Target="../tags/tag630.xml" /><Relationship Id="rId14" Type="http://schemas.openxmlformats.org/officeDocument/2006/relationships/tags" Target="../tags/tag631.xml" /><Relationship Id="rId15" Type="http://schemas.openxmlformats.org/officeDocument/2006/relationships/tags" Target="../tags/tag632.xml" /><Relationship Id="rId16" Type="http://schemas.openxmlformats.org/officeDocument/2006/relationships/tags" Target="../tags/tag633.xml" /><Relationship Id="rId17" Type="http://schemas.openxmlformats.org/officeDocument/2006/relationships/tags" Target="../tags/tag634.xml" /><Relationship Id="rId2" Type="http://schemas.openxmlformats.org/officeDocument/2006/relationships/tags" Target="../tags/tag620.xml" /><Relationship Id="rId3" Type="http://schemas.openxmlformats.org/officeDocument/2006/relationships/tags" Target="../tags/tag621.xml" /><Relationship Id="rId4" Type="http://schemas.openxmlformats.org/officeDocument/2006/relationships/image" Target="../media/image13.jpeg" /><Relationship Id="rId5" Type="http://schemas.openxmlformats.org/officeDocument/2006/relationships/tags" Target="../tags/tag622.xml" /><Relationship Id="rId6" Type="http://schemas.openxmlformats.org/officeDocument/2006/relationships/tags" Target="../tags/tag623.xml" /><Relationship Id="rId7" Type="http://schemas.openxmlformats.org/officeDocument/2006/relationships/tags" Target="../tags/tag624.xml" /><Relationship Id="rId8" Type="http://schemas.openxmlformats.org/officeDocument/2006/relationships/tags" Target="../tags/tag625.xml" /><Relationship Id="rId9" Type="http://schemas.openxmlformats.org/officeDocument/2006/relationships/tags" Target="../tags/tag62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43.xml" /><Relationship Id="rId11" Type="http://schemas.openxmlformats.org/officeDocument/2006/relationships/tags" Target="../tags/tag644.xml" /><Relationship Id="rId12" Type="http://schemas.openxmlformats.org/officeDocument/2006/relationships/tags" Target="../tags/tag645.xml" /><Relationship Id="rId13" Type="http://schemas.openxmlformats.org/officeDocument/2006/relationships/tags" Target="../tags/tag646.xml" /><Relationship Id="rId14" Type="http://schemas.openxmlformats.org/officeDocument/2006/relationships/tags" Target="../tags/tag647.xml" /><Relationship Id="rId15" Type="http://schemas.openxmlformats.org/officeDocument/2006/relationships/tags" Target="../tags/tag648.xml" /><Relationship Id="rId16" Type="http://schemas.openxmlformats.org/officeDocument/2006/relationships/tags" Target="../tags/tag649.xml" /><Relationship Id="rId17" Type="http://schemas.openxmlformats.org/officeDocument/2006/relationships/tags" Target="../tags/tag650.xml" /><Relationship Id="rId18" Type="http://schemas.openxmlformats.org/officeDocument/2006/relationships/tags" Target="../tags/tag651.xml" /><Relationship Id="rId19" Type="http://schemas.openxmlformats.org/officeDocument/2006/relationships/tags" Target="../tags/tag652.xml" /><Relationship Id="rId2" Type="http://schemas.openxmlformats.org/officeDocument/2006/relationships/tags" Target="../tags/tag635.xml" /><Relationship Id="rId20" Type="http://schemas.openxmlformats.org/officeDocument/2006/relationships/tags" Target="../tags/tag653.xml" /><Relationship Id="rId21" Type="http://schemas.openxmlformats.org/officeDocument/2006/relationships/tags" Target="../tags/tag654.xml" /><Relationship Id="rId22" Type="http://schemas.openxmlformats.org/officeDocument/2006/relationships/tags" Target="../tags/tag655.xml" /><Relationship Id="rId23" Type="http://schemas.openxmlformats.org/officeDocument/2006/relationships/tags" Target="../tags/tag656.xml" /><Relationship Id="rId24" Type="http://schemas.openxmlformats.org/officeDocument/2006/relationships/tags" Target="../tags/tag657.xml" /><Relationship Id="rId25" Type="http://schemas.openxmlformats.org/officeDocument/2006/relationships/tags" Target="../tags/tag658.xml" /><Relationship Id="rId26" Type="http://schemas.openxmlformats.org/officeDocument/2006/relationships/tags" Target="../tags/tag659.xml" /><Relationship Id="rId27" Type="http://schemas.openxmlformats.org/officeDocument/2006/relationships/tags" Target="../tags/tag660.xml" /><Relationship Id="rId28" Type="http://schemas.openxmlformats.org/officeDocument/2006/relationships/tags" Target="../tags/tag661.xml" /><Relationship Id="rId29" Type="http://schemas.openxmlformats.org/officeDocument/2006/relationships/tags" Target="../tags/tag662.xml" /><Relationship Id="rId3" Type="http://schemas.openxmlformats.org/officeDocument/2006/relationships/tags" Target="../tags/tag636.xml" /><Relationship Id="rId30" Type="http://schemas.openxmlformats.org/officeDocument/2006/relationships/tags" Target="../tags/tag663.xml" /><Relationship Id="rId31" Type="http://schemas.openxmlformats.org/officeDocument/2006/relationships/tags" Target="../tags/tag664.xml" /><Relationship Id="rId32" Type="http://schemas.openxmlformats.org/officeDocument/2006/relationships/tags" Target="../tags/tag665.xml" /><Relationship Id="rId33" Type="http://schemas.openxmlformats.org/officeDocument/2006/relationships/tags" Target="../tags/tag666.xml" /><Relationship Id="rId34" Type="http://schemas.openxmlformats.org/officeDocument/2006/relationships/tags" Target="../tags/tag667.xml" /><Relationship Id="rId35" Type="http://schemas.openxmlformats.org/officeDocument/2006/relationships/tags" Target="../tags/tag668.xml" /><Relationship Id="rId36" Type="http://schemas.openxmlformats.org/officeDocument/2006/relationships/tags" Target="../tags/tag669.xml" /><Relationship Id="rId37" Type="http://schemas.openxmlformats.org/officeDocument/2006/relationships/tags" Target="../tags/tag670.xml" /><Relationship Id="rId38" Type="http://schemas.openxmlformats.org/officeDocument/2006/relationships/tags" Target="../tags/tag671.xml" /><Relationship Id="rId39" Type="http://schemas.openxmlformats.org/officeDocument/2006/relationships/tags" Target="../tags/tag672.xml" /><Relationship Id="rId4" Type="http://schemas.openxmlformats.org/officeDocument/2006/relationships/tags" Target="../tags/tag637.xml" /><Relationship Id="rId40" Type="http://schemas.openxmlformats.org/officeDocument/2006/relationships/tags" Target="../tags/tag673.xml" /><Relationship Id="rId41" Type="http://schemas.openxmlformats.org/officeDocument/2006/relationships/tags" Target="../tags/tag674.xml" /><Relationship Id="rId42" Type="http://schemas.openxmlformats.org/officeDocument/2006/relationships/tags" Target="../tags/tag675.xml" /><Relationship Id="rId43" Type="http://schemas.openxmlformats.org/officeDocument/2006/relationships/tags" Target="../tags/tag676.xml" /><Relationship Id="rId44" Type="http://schemas.openxmlformats.org/officeDocument/2006/relationships/tags" Target="../tags/tag677.xml" /><Relationship Id="rId45" Type="http://schemas.openxmlformats.org/officeDocument/2006/relationships/tags" Target="../tags/tag678.xml" /><Relationship Id="rId46" Type="http://schemas.openxmlformats.org/officeDocument/2006/relationships/tags" Target="../tags/tag679.xml" /><Relationship Id="rId47" Type="http://schemas.openxmlformats.org/officeDocument/2006/relationships/tags" Target="../tags/tag680.xml" /><Relationship Id="rId48" Type="http://schemas.openxmlformats.org/officeDocument/2006/relationships/tags" Target="../tags/tag681.xml" /><Relationship Id="rId49" Type="http://schemas.openxmlformats.org/officeDocument/2006/relationships/tags" Target="../tags/tag682.xml" /><Relationship Id="rId5" Type="http://schemas.openxmlformats.org/officeDocument/2006/relationships/tags" Target="../tags/tag638.xml" /><Relationship Id="rId50" Type="http://schemas.openxmlformats.org/officeDocument/2006/relationships/tags" Target="../tags/tag683.xml" /><Relationship Id="rId51" Type="http://schemas.openxmlformats.org/officeDocument/2006/relationships/tags" Target="../tags/tag684.xml" /><Relationship Id="rId6" Type="http://schemas.openxmlformats.org/officeDocument/2006/relationships/tags" Target="../tags/tag639.xml" /><Relationship Id="rId7" Type="http://schemas.openxmlformats.org/officeDocument/2006/relationships/tags" Target="../tags/tag640.xml" /><Relationship Id="rId8" Type="http://schemas.openxmlformats.org/officeDocument/2006/relationships/tags" Target="../tags/tag641.xml" /><Relationship Id="rId9" Type="http://schemas.openxmlformats.org/officeDocument/2006/relationships/tags" Target="../tags/tag64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693.xml" /><Relationship Id="rId11" Type="http://schemas.openxmlformats.org/officeDocument/2006/relationships/tags" Target="../tags/tag694.xml" /><Relationship Id="rId12" Type="http://schemas.openxmlformats.org/officeDocument/2006/relationships/tags" Target="../tags/tag695.xml" /><Relationship Id="rId13" Type="http://schemas.openxmlformats.org/officeDocument/2006/relationships/tags" Target="../tags/tag696.xml" /><Relationship Id="rId14" Type="http://schemas.openxmlformats.org/officeDocument/2006/relationships/tags" Target="../tags/tag697.xml" /><Relationship Id="rId15" Type="http://schemas.openxmlformats.org/officeDocument/2006/relationships/tags" Target="../tags/tag698.xml" /><Relationship Id="rId16" Type="http://schemas.openxmlformats.org/officeDocument/2006/relationships/tags" Target="../tags/tag699.xml" /><Relationship Id="rId17" Type="http://schemas.openxmlformats.org/officeDocument/2006/relationships/tags" Target="../tags/tag700.xml" /><Relationship Id="rId18" Type="http://schemas.openxmlformats.org/officeDocument/2006/relationships/tags" Target="../tags/tag701.xml" /><Relationship Id="rId19" Type="http://schemas.openxmlformats.org/officeDocument/2006/relationships/tags" Target="../tags/tag702.xml" /><Relationship Id="rId2" Type="http://schemas.openxmlformats.org/officeDocument/2006/relationships/tags" Target="../tags/tag685.xml" /><Relationship Id="rId20" Type="http://schemas.openxmlformats.org/officeDocument/2006/relationships/tags" Target="../tags/tag703.xml" /><Relationship Id="rId3" Type="http://schemas.openxmlformats.org/officeDocument/2006/relationships/tags" Target="../tags/tag686.xml" /><Relationship Id="rId4" Type="http://schemas.openxmlformats.org/officeDocument/2006/relationships/tags" Target="../tags/tag687.xml" /><Relationship Id="rId5" Type="http://schemas.openxmlformats.org/officeDocument/2006/relationships/tags" Target="../tags/tag688.xml" /><Relationship Id="rId6" Type="http://schemas.openxmlformats.org/officeDocument/2006/relationships/tags" Target="../tags/tag689.xml" /><Relationship Id="rId7" Type="http://schemas.openxmlformats.org/officeDocument/2006/relationships/tags" Target="../tags/tag690.xml" /><Relationship Id="rId8" Type="http://schemas.openxmlformats.org/officeDocument/2006/relationships/tags" Target="../tags/tag691.xml" /><Relationship Id="rId9" Type="http://schemas.openxmlformats.org/officeDocument/2006/relationships/tags" Target="../tags/tag69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20.xml" /><Relationship Id="rId11" Type="http://schemas.openxmlformats.org/officeDocument/2006/relationships/tags" Target="../tags/tag221.xml" /><Relationship Id="rId12" Type="http://schemas.openxmlformats.org/officeDocument/2006/relationships/tags" Target="../tags/tag222.xml" /><Relationship Id="rId13" Type="http://schemas.openxmlformats.org/officeDocument/2006/relationships/tags" Target="../tags/tag223.xml" /><Relationship Id="rId14" Type="http://schemas.openxmlformats.org/officeDocument/2006/relationships/tags" Target="../tags/tag224.xml" /><Relationship Id="rId15" Type="http://schemas.openxmlformats.org/officeDocument/2006/relationships/tags" Target="../tags/tag225.xml" /><Relationship Id="rId16" Type="http://schemas.openxmlformats.org/officeDocument/2006/relationships/tags" Target="../tags/tag226.xml" /><Relationship Id="rId17" Type="http://schemas.openxmlformats.org/officeDocument/2006/relationships/tags" Target="../tags/tag227.xml" /><Relationship Id="rId18" Type="http://schemas.openxmlformats.org/officeDocument/2006/relationships/tags" Target="../tags/tag228.xml" /><Relationship Id="rId19" Type="http://schemas.openxmlformats.org/officeDocument/2006/relationships/tags" Target="../tags/tag229.xml" /><Relationship Id="rId2" Type="http://schemas.openxmlformats.org/officeDocument/2006/relationships/tags" Target="../tags/tag213.xml" /><Relationship Id="rId20" Type="http://schemas.openxmlformats.org/officeDocument/2006/relationships/tags" Target="../tags/tag230.xml" /><Relationship Id="rId21" Type="http://schemas.openxmlformats.org/officeDocument/2006/relationships/tags" Target="../tags/tag231.xml" /><Relationship Id="rId22" Type="http://schemas.openxmlformats.org/officeDocument/2006/relationships/tags" Target="../tags/tag232.xml" /><Relationship Id="rId23" Type="http://schemas.openxmlformats.org/officeDocument/2006/relationships/tags" Target="../tags/tag233.xml" /><Relationship Id="rId24" Type="http://schemas.openxmlformats.org/officeDocument/2006/relationships/tags" Target="../tags/tag234.xml" /><Relationship Id="rId25" Type="http://schemas.openxmlformats.org/officeDocument/2006/relationships/tags" Target="../tags/tag235.xml" /><Relationship Id="rId26" Type="http://schemas.openxmlformats.org/officeDocument/2006/relationships/tags" Target="../tags/tag236.xml" /><Relationship Id="rId27" Type="http://schemas.openxmlformats.org/officeDocument/2006/relationships/tags" Target="../tags/tag237.xml" /><Relationship Id="rId28" Type="http://schemas.openxmlformats.org/officeDocument/2006/relationships/tags" Target="../tags/tag238.xml" /><Relationship Id="rId29" Type="http://schemas.openxmlformats.org/officeDocument/2006/relationships/tags" Target="../tags/tag239.xml" /><Relationship Id="rId3" Type="http://schemas.openxmlformats.org/officeDocument/2006/relationships/image" Target="../media/image1.png" /><Relationship Id="rId30" Type="http://schemas.openxmlformats.org/officeDocument/2006/relationships/tags" Target="../tags/tag240.xml" /><Relationship Id="rId31" Type="http://schemas.openxmlformats.org/officeDocument/2006/relationships/tags" Target="../tags/tag241.xml" /><Relationship Id="rId32" Type="http://schemas.openxmlformats.org/officeDocument/2006/relationships/tags" Target="../tags/tag242.xml" /><Relationship Id="rId33" Type="http://schemas.openxmlformats.org/officeDocument/2006/relationships/tags" Target="../tags/tag243.xml" /><Relationship Id="rId34" Type="http://schemas.openxmlformats.org/officeDocument/2006/relationships/tags" Target="../tags/tag244.xml" /><Relationship Id="rId35" Type="http://schemas.openxmlformats.org/officeDocument/2006/relationships/tags" Target="../tags/tag245.xml" /><Relationship Id="rId36" Type="http://schemas.openxmlformats.org/officeDocument/2006/relationships/tags" Target="../tags/tag246.xml" /><Relationship Id="rId37" Type="http://schemas.openxmlformats.org/officeDocument/2006/relationships/tags" Target="../tags/tag247.xml" /><Relationship Id="rId38" Type="http://schemas.openxmlformats.org/officeDocument/2006/relationships/tags" Target="../tags/tag248.xml" /><Relationship Id="rId39" Type="http://schemas.openxmlformats.org/officeDocument/2006/relationships/tags" Target="../tags/tag249.xml" /><Relationship Id="rId4" Type="http://schemas.openxmlformats.org/officeDocument/2006/relationships/tags" Target="../tags/tag214.xml" /><Relationship Id="rId40" Type="http://schemas.openxmlformats.org/officeDocument/2006/relationships/tags" Target="../tags/tag250.xml" /><Relationship Id="rId41" Type="http://schemas.openxmlformats.org/officeDocument/2006/relationships/tags" Target="../tags/tag251.xml" /><Relationship Id="rId42" Type="http://schemas.openxmlformats.org/officeDocument/2006/relationships/tags" Target="../tags/tag252.xml" /><Relationship Id="rId43" Type="http://schemas.openxmlformats.org/officeDocument/2006/relationships/tags" Target="../tags/tag253.xml" /><Relationship Id="rId5" Type="http://schemas.openxmlformats.org/officeDocument/2006/relationships/tags" Target="../tags/tag215.xml" /><Relationship Id="rId6" Type="http://schemas.openxmlformats.org/officeDocument/2006/relationships/tags" Target="../tags/tag216.xml" /><Relationship Id="rId7" Type="http://schemas.openxmlformats.org/officeDocument/2006/relationships/tags" Target="../tags/tag217.xml" /><Relationship Id="rId8" Type="http://schemas.openxmlformats.org/officeDocument/2006/relationships/tags" Target="../tags/tag218.xml" /><Relationship Id="rId9" Type="http://schemas.openxmlformats.org/officeDocument/2006/relationships/tags" Target="../tags/tag219.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12.xml" /><Relationship Id="rId11" Type="http://schemas.openxmlformats.org/officeDocument/2006/relationships/tags" Target="../tags/tag713.xml" /><Relationship Id="rId12" Type="http://schemas.openxmlformats.org/officeDocument/2006/relationships/tags" Target="../tags/tag714.xml" /><Relationship Id="rId13" Type="http://schemas.openxmlformats.org/officeDocument/2006/relationships/tags" Target="../tags/tag715.xml" /><Relationship Id="rId14" Type="http://schemas.openxmlformats.org/officeDocument/2006/relationships/tags" Target="../tags/tag716.xml" /><Relationship Id="rId15" Type="http://schemas.openxmlformats.org/officeDocument/2006/relationships/tags" Target="../tags/tag717.xml" /><Relationship Id="rId16" Type="http://schemas.openxmlformats.org/officeDocument/2006/relationships/tags" Target="../tags/tag718.xml" /><Relationship Id="rId17" Type="http://schemas.openxmlformats.org/officeDocument/2006/relationships/tags" Target="../tags/tag719.xml" /><Relationship Id="rId18" Type="http://schemas.openxmlformats.org/officeDocument/2006/relationships/tags" Target="../tags/tag720.xml" /><Relationship Id="rId19" Type="http://schemas.openxmlformats.org/officeDocument/2006/relationships/tags" Target="../tags/tag721.xml" /><Relationship Id="rId2" Type="http://schemas.openxmlformats.org/officeDocument/2006/relationships/tags" Target="../tags/tag704.xml" /><Relationship Id="rId20" Type="http://schemas.openxmlformats.org/officeDocument/2006/relationships/tags" Target="../tags/tag722.xml" /><Relationship Id="rId21" Type="http://schemas.openxmlformats.org/officeDocument/2006/relationships/tags" Target="../tags/tag723.xml" /><Relationship Id="rId22" Type="http://schemas.openxmlformats.org/officeDocument/2006/relationships/tags" Target="../tags/tag724.xml" /><Relationship Id="rId23" Type="http://schemas.openxmlformats.org/officeDocument/2006/relationships/tags" Target="../tags/tag725.xml" /><Relationship Id="rId24" Type="http://schemas.openxmlformats.org/officeDocument/2006/relationships/tags" Target="../tags/tag726.xml" /><Relationship Id="rId25" Type="http://schemas.openxmlformats.org/officeDocument/2006/relationships/tags" Target="../tags/tag727.xml" /><Relationship Id="rId26" Type="http://schemas.openxmlformats.org/officeDocument/2006/relationships/tags" Target="../tags/tag728.xml" /><Relationship Id="rId27" Type="http://schemas.openxmlformats.org/officeDocument/2006/relationships/tags" Target="../tags/tag729.xml" /><Relationship Id="rId28" Type="http://schemas.openxmlformats.org/officeDocument/2006/relationships/tags" Target="../tags/tag730.xml" /><Relationship Id="rId29" Type="http://schemas.openxmlformats.org/officeDocument/2006/relationships/tags" Target="../tags/tag731.xml" /><Relationship Id="rId3" Type="http://schemas.openxmlformats.org/officeDocument/2006/relationships/tags" Target="../tags/tag705.xml" /><Relationship Id="rId30" Type="http://schemas.openxmlformats.org/officeDocument/2006/relationships/tags" Target="../tags/tag732.xml" /><Relationship Id="rId31" Type="http://schemas.openxmlformats.org/officeDocument/2006/relationships/tags" Target="../tags/tag733.xml" /><Relationship Id="rId32" Type="http://schemas.openxmlformats.org/officeDocument/2006/relationships/tags" Target="../tags/tag734.xml" /><Relationship Id="rId33" Type="http://schemas.openxmlformats.org/officeDocument/2006/relationships/tags" Target="../tags/tag735.xml" /><Relationship Id="rId34" Type="http://schemas.openxmlformats.org/officeDocument/2006/relationships/tags" Target="../tags/tag736.xml" /><Relationship Id="rId35" Type="http://schemas.openxmlformats.org/officeDocument/2006/relationships/tags" Target="../tags/tag737.xml" /><Relationship Id="rId36" Type="http://schemas.openxmlformats.org/officeDocument/2006/relationships/tags" Target="../tags/tag738.xml" /><Relationship Id="rId37" Type="http://schemas.openxmlformats.org/officeDocument/2006/relationships/tags" Target="../tags/tag739.xml" /><Relationship Id="rId38" Type="http://schemas.openxmlformats.org/officeDocument/2006/relationships/tags" Target="../tags/tag740.xml" /><Relationship Id="rId39" Type="http://schemas.openxmlformats.org/officeDocument/2006/relationships/tags" Target="../tags/tag741.xml" /><Relationship Id="rId4" Type="http://schemas.openxmlformats.org/officeDocument/2006/relationships/tags" Target="../tags/tag706.xml" /><Relationship Id="rId40" Type="http://schemas.openxmlformats.org/officeDocument/2006/relationships/tags" Target="../tags/tag742.xml" /><Relationship Id="rId41" Type="http://schemas.openxmlformats.org/officeDocument/2006/relationships/tags" Target="../tags/tag743.xml" /><Relationship Id="rId5" Type="http://schemas.openxmlformats.org/officeDocument/2006/relationships/tags" Target="../tags/tag707.xml" /><Relationship Id="rId6" Type="http://schemas.openxmlformats.org/officeDocument/2006/relationships/tags" Target="../tags/tag708.xml" /><Relationship Id="rId7" Type="http://schemas.openxmlformats.org/officeDocument/2006/relationships/tags" Target="../tags/tag709.xml" /><Relationship Id="rId8" Type="http://schemas.openxmlformats.org/officeDocument/2006/relationships/tags" Target="../tags/tag710.xml" /><Relationship Id="rId9" Type="http://schemas.openxmlformats.org/officeDocument/2006/relationships/tags" Target="../tags/tag71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51.xml" /><Relationship Id="rId2" Type="http://schemas.openxmlformats.org/officeDocument/2006/relationships/tags" Target="../tags/tag744.xml" /><Relationship Id="rId3" Type="http://schemas.openxmlformats.org/officeDocument/2006/relationships/tags" Target="../tags/tag745.xml" /><Relationship Id="rId4" Type="http://schemas.openxmlformats.org/officeDocument/2006/relationships/tags" Target="../tags/tag746.xml" /><Relationship Id="rId5" Type="http://schemas.openxmlformats.org/officeDocument/2006/relationships/image" Target="../media/image14.jpeg" /><Relationship Id="rId6" Type="http://schemas.openxmlformats.org/officeDocument/2006/relationships/tags" Target="../tags/tag747.xml" /><Relationship Id="rId7" Type="http://schemas.openxmlformats.org/officeDocument/2006/relationships/tags" Target="../tags/tag748.xml" /><Relationship Id="rId8" Type="http://schemas.openxmlformats.org/officeDocument/2006/relationships/tags" Target="../tags/tag749.xml" /><Relationship Id="rId9" Type="http://schemas.openxmlformats.org/officeDocument/2006/relationships/tags" Target="../tags/tag75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59.xml" /><Relationship Id="rId11" Type="http://schemas.openxmlformats.org/officeDocument/2006/relationships/tags" Target="../tags/tag760.xml" /><Relationship Id="rId12" Type="http://schemas.openxmlformats.org/officeDocument/2006/relationships/tags" Target="../tags/tag761.xml" /><Relationship Id="rId13" Type="http://schemas.openxmlformats.org/officeDocument/2006/relationships/tags" Target="../tags/tag762.xml" /><Relationship Id="rId14" Type="http://schemas.openxmlformats.org/officeDocument/2006/relationships/tags" Target="../tags/tag763.xml" /><Relationship Id="rId15" Type="http://schemas.openxmlformats.org/officeDocument/2006/relationships/tags" Target="../tags/tag764.xml" /><Relationship Id="rId16" Type="http://schemas.openxmlformats.org/officeDocument/2006/relationships/tags" Target="../tags/tag765.xml" /><Relationship Id="rId17" Type="http://schemas.openxmlformats.org/officeDocument/2006/relationships/tags" Target="../tags/tag766.xml" /><Relationship Id="rId2" Type="http://schemas.openxmlformats.org/officeDocument/2006/relationships/tags" Target="../tags/tag752.xml" /><Relationship Id="rId3" Type="http://schemas.openxmlformats.org/officeDocument/2006/relationships/tags" Target="../tags/tag753.xml" /><Relationship Id="rId4" Type="http://schemas.openxmlformats.org/officeDocument/2006/relationships/image" Target="../media/image15.jpeg" /><Relationship Id="rId5" Type="http://schemas.openxmlformats.org/officeDocument/2006/relationships/tags" Target="../tags/tag754.xml" /><Relationship Id="rId6" Type="http://schemas.openxmlformats.org/officeDocument/2006/relationships/tags" Target="../tags/tag755.xml" /><Relationship Id="rId7" Type="http://schemas.openxmlformats.org/officeDocument/2006/relationships/tags" Target="../tags/tag756.xml" /><Relationship Id="rId8" Type="http://schemas.openxmlformats.org/officeDocument/2006/relationships/tags" Target="../tags/tag757.xml" /><Relationship Id="rId9" Type="http://schemas.openxmlformats.org/officeDocument/2006/relationships/tags" Target="../tags/tag75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74.xml" /><Relationship Id="rId11" Type="http://schemas.openxmlformats.org/officeDocument/2006/relationships/tags" Target="../tags/tag775.xml" /><Relationship Id="rId12" Type="http://schemas.openxmlformats.org/officeDocument/2006/relationships/tags" Target="../tags/tag776.xml" /><Relationship Id="rId13" Type="http://schemas.openxmlformats.org/officeDocument/2006/relationships/tags" Target="../tags/tag777.xml" /><Relationship Id="rId14" Type="http://schemas.openxmlformats.org/officeDocument/2006/relationships/tags" Target="../tags/tag778.xml" /><Relationship Id="rId15" Type="http://schemas.openxmlformats.org/officeDocument/2006/relationships/tags" Target="../tags/tag779.xml" /><Relationship Id="rId16" Type="http://schemas.openxmlformats.org/officeDocument/2006/relationships/tags" Target="../tags/tag780.xml" /><Relationship Id="rId17" Type="http://schemas.openxmlformats.org/officeDocument/2006/relationships/tags" Target="../tags/tag781.xml" /><Relationship Id="rId18" Type="http://schemas.openxmlformats.org/officeDocument/2006/relationships/tags" Target="../tags/tag782.xml" /><Relationship Id="rId19" Type="http://schemas.openxmlformats.org/officeDocument/2006/relationships/tags" Target="../tags/tag783.xml" /><Relationship Id="rId2" Type="http://schemas.openxmlformats.org/officeDocument/2006/relationships/tags" Target="../tags/tag767.xml" /><Relationship Id="rId20" Type="http://schemas.openxmlformats.org/officeDocument/2006/relationships/tags" Target="../tags/tag784.xml" /><Relationship Id="rId21" Type="http://schemas.openxmlformats.org/officeDocument/2006/relationships/tags" Target="../tags/tag785.xml" /><Relationship Id="rId22" Type="http://schemas.openxmlformats.org/officeDocument/2006/relationships/tags" Target="../tags/tag786.xml" /><Relationship Id="rId23" Type="http://schemas.openxmlformats.org/officeDocument/2006/relationships/tags" Target="../tags/tag787.xml" /><Relationship Id="rId24" Type="http://schemas.openxmlformats.org/officeDocument/2006/relationships/tags" Target="../tags/tag788.xml" /><Relationship Id="rId25" Type="http://schemas.openxmlformats.org/officeDocument/2006/relationships/tags" Target="../tags/tag789.xml" /><Relationship Id="rId26" Type="http://schemas.openxmlformats.org/officeDocument/2006/relationships/tags" Target="../tags/tag790.xml" /><Relationship Id="rId27" Type="http://schemas.openxmlformats.org/officeDocument/2006/relationships/tags" Target="../tags/tag791.xml" /><Relationship Id="rId28" Type="http://schemas.openxmlformats.org/officeDocument/2006/relationships/tags" Target="../tags/tag792.xml" /><Relationship Id="rId29" Type="http://schemas.openxmlformats.org/officeDocument/2006/relationships/tags" Target="../tags/tag793.xml" /><Relationship Id="rId3" Type="http://schemas.openxmlformats.org/officeDocument/2006/relationships/image" Target="../media/image1.png" /><Relationship Id="rId30" Type="http://schemas.openxmlformats.org/officeDocument/2006/relationships/tags" Target="../tags/tag794.xml" /><Relationship Id="rId31" Type="http://schemas.openxmlformats.org/officeDocument/2006/relationships/tags" Target="../tags/tag795.xml" /><Relationship Id="rId32" Type="http://schemas.openxmlformats.org/officeDocument/2006/relationships/tags" Target="../tags/tag796.xml" /><Relationship Id="rId33" Type="http://schemas.openxmlformats.org/officeDocument/2006/relationships/tags" Target="../tags/tag797.xml" /><Relationship Id="rId34" Type="http://schemas.openxmlformats.org/officeDocument/2006/relationships/tags" Target="../tags/tag798.xml" /><Relationship Id="rId4" Type="http://schemas.openxmlformats.org/officeDocument/2006/relationships/tags" Target="../tags/tag768.xml" /><Relationship Id="rId5" Type="http://schemas.openxmlformats.org/officeDocument/2006/relationships/tags" Target="../tags/tag769.xml" /><Relationship Id="rId6" Type="http://schemas.openxmlformats.org/officeDocument/2006/relationships/tags" Target="../tags/tag770.xml" /><Relationship Id="rId7" Type="http://schemas.openxmlformats.org/officeDocument/2006/relationships/tags" Target="../tags/tag771.xml" /><Relationship Id="rId8" Type="http://schemas.openxmlformats.org/officeDocument/2006/relationships/tags" Target="../tags/tag772.xml" /><Relationship Id="rId9" Type="http://schemas.openxmlformats.org/officeDocument/2006/relationships/tags" Target="../tags/tag77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16.png" /><Relationship Id="rId14" Type="http://schemas.openxmlformats.org/officeDocument/2006/relationships/tags" Target="../tags/tag809.xml" /><Relationship Id="rId2" Type="http://schemas.openxmlformats.org/officeDocument/2006/relationships/notesSlide" Target="../notesSlides/notesSlide1.xml" /><Relationship Id="rId3" Type="http://schemas.openxmlformats.org/officeDocument/2006/relationships/tags" Target="../tags/tag803.xml" /><Relationship Id="rId4" Type="http://schemas.openxmlformats.org/officeDocument/2006/relationships/tags" Target="../tags/tag804.xml" /><Relationship Id="rId5" Type="http://schemas.openxmlformats.org/officeDocument/2006/relationships/tags" Target="../tags/tag805.xml" /><Relationship Id="rId6" Type="http://schemas.openxmlformats.org/officeDocument/2006/relationships/tags" Target="../tags/tag806.xml" /><Relationship Id="rId7" Type="http://schemas.openxmlformats.org/officeDocument/2006/relationships/tags" Target="../tags/tag807.xml" /><Relationship Id="rId8" Type="http://schemas.openxmlformats.org/officeDocument/2006/relationships/tags" Target="../tags/tag808.xml" /><Relationship Id="rId9" Type="http://schemas.openxmlformats.org/officeDocument/2006/relationships/hyperlink" Target="https://www.ppthui.com/jingpin/"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16.png" /><Relationship Id="rId15" Type="http://schemas.openxmlformats.org/officeDocument/2006/relationships/tags" Target="../tags/tag818.xml" /><Relationship Id="rId16" Type="http://schemas.openxmlformats.org/officeDocument/2006/relationships/tags" Target="../tags/tag819.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2.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814.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815.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816.xml" /><Relationship Id="rId6" Type="http://schemas.openxmlformats.org/officeDocument/2006/relationships/tags" Target="../tags/tag817.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2.xml" /><Relationship Id="rId11" Type="http://schemas.openxmlformats.org/officeDocument/2006/relationships/tags" Target="../tags/tag263.xml" /><Relationship Id="rId12" Type="http://schemas.openxmlformats.org/officeDocument/2006/relationships/tags" Target="../tags/tag264.xml" /><Relationship Id="rId13" Type="http://schemas.openxmlformats.org/officeDocument/2006/relationships/tags" Target="../tags/tag265.xml" /><Relationship Id="rId14" Type="http://schemas.openxmlformats.org/officeDocument/2006/relationships/tags" Target="../tags/tag266.xml" /><Relationship Id="rId15" Type="http://schemas.openxmlformats.org/officeDocument/2006/relationships/tags" Target="../tags/tag267.xml" /><Relationship Id="rId16" Type="http://schemas.openxmlformats.org/officeDocument/2006/relationships/tags" Target="../tags/tag268.xml" /><Relationship Id="rId17" Type="http://schemas.openxmlformats.org/officeDocument/2006/relationships/tags" Target="../tags/tag269.xml" /><Relationship Id="rId18" Type="http://schemas.openxmlformats.org/officeDocument/2006/relationships/tags" Target="../tags/tag270.xml" /><Relationship Id="rId19" Type="http://schemas.openxmlformats.org/officeDocument/2006/relationships/tags" Target="../tags/tag271.xml" /><Relationship Id="rId2" Type="http://schemas.openxmlformats.org/officeDocument/2006/relationships/tags" Target="../tags/tag254.xml" /><Relationship Id="rId20" Type="http://schemas.openxmlformats.org/officeDocument/2006/relationships/tags" Target="../tags/tag272.xml" /><Relationship Id="rId21" Type="http://schemas.openxmlformats.org/officeDocument/2006/relationships/tags" Target="../tags/tag273.xml" /><Relationship Id="rId22" Type="http://schemas.openxmlformats.org/officeDocument/2006/relationships/tags" Target="../tags/tag274.xml" /><Relationship Id="rId23" Type="http://schemas.openxmlformats.org/officeDocument/2006/relationships/tags" Target="../tags/tag275.xml" /><Relationship Id="rId24" Type="http://schemas.openxmlformats.org/officeDocument/2006/relationships/tags" Target="../tags/tag276.xml" /><Relationship Id="rId25" Type="http://schemas.openxmlformats.org/officeDocument/2006/relationships/tags" Target="../tags/tag277.xml" /><Relationship Id="rId26" Type="http://schemas.openxmlformats.org/officeDocument/2006/relationships/tags" Target="../tags/tag278.xml" /><Relationship Id="rId27" Type="http://schemas.openxmlformats.org/officeDocument/2006/relationships/tags" Target="../tags/tag279.xml" /><Relationship Id="rId28" Type="http://schemas.openxmlformats.org/officeDocument/2006/relationships/tags" Target="../tags/tag280.xml" /><Relationship Id="rId29" Type="http://schemas.openxmlformats.org/officeDocument/2006/relationships/tags" Target="../tags/tag281.xml" /><Relationship Id="rId3" Type="http://schemas.openxmlformats.org/officeDocument/2006/relationships/tags" Target="../tags/tag255.xml" /><Relationship Id="rId30" Type="http://schemas.openxmlformats.org/officeDocument/2006/relationships/tags" Target="../tags/tag282.xml" /><Relationship Id="rId31" Type="http://schemas.openxmlformats.org/officeDocument/2006/relationships/tags" Target="../tags/tag283.xml" /><Relationship Id="rId32" Type="http://schemas.openxmlformats.org/officeDocument/2006/relationships/tags" Target="../tags/tag284.xml" /><Relationship Id="rId33" Type="http://schemas.openxmlformats.org/officeDocument/2006/relationships/tags" Target="../tags/tag285.xml" /><Relationship Id="rId34" Type="http://schemas.openxmlformats.org/officeDocument/2006/relationships/tags" Target="../tags/tag286.xml" /><Relationship Id="rId35" Type="http://schemas.openxmlformats.org/officeDocument/2006/relationships/tags" Target="../tags/tag287.xml" /><Relationship Id="rId36" Type="http://schemas.openxmlformats.org/officeDocument/2006/relationships/tags" Target="../tags/tag288.xml" /><Relationship Id="rId37" Type="http://schemas.openxmlformats.org/officeDocument/2006/relationships/tags" Target="../tags/tag289.xml" /><Relationship Id="rId38" Type="http://schemas.openxmlformats.org/officeDocument/2006/relationships/tags" Target="../tags/tag290.xml" /><Relationship Id="rId39" Type="http://schemas.openxmlformats.org/officeDocument/2006/relationships/tags" Target="../tags/tag291.xml" /><Relationship Id="rId4" Type="http://schemas.openxmlformats.org/officeDocument/2006/relationships/tags" Target="../tags/tag256.xml" /><Relationship Id="rId40" Type="http://schemas.openxmlformats.org/officeDocument/2006/relationships/tags" Target="../tags/tag292.xml" /><Relationship Id="rId41" Type="http://schemas.openxmlformats.org/officeDocument/2006/relationships/tags" Target="../tags/tag293.xml" /><Relationship Id="rId42" Type="http://schemas.openxmlformats.org/officeDocument/2006/relationships/tags" Target="../tags/tag294.xml" /><Relationship Id="rId43" Type="http://schemas.openxmlformats.org/officeDocument/2006/relationships/tags" Target="../tags/tag295.xml" /><Relationship Id="rId44" Type="http://schemas.openxmlformats.org/officeDocument/2006/relationships/tags" Target="../tags/tag296.xml" /><Relationship Id="rId45" Type="http://schemas.openxmlformats.org/officeDocument/2006/relationships/tags" Target="../tags/tag297.xml" /><Relationship Id="rId46" Type="http://schemas.openxmlformats.org/officeDocument/2006/relationships/tags" Target="../tags/tag298.xml" /><Relationship Id="rId47" Type="http://schemas.openxmlformats.org/officeDocument/2006/relationships/tags" Target="../tags/tag299.xml" /><Relationship Id="rId48" Type="http://schemas.openxmlformats.org/officeDocument/2006/relationships/tags" Target="../tags/tag300.xml" /><Relationship Id="rId49" Type="http://schemas.openxmlformats.org/officeDocument/2006/relationships/tags" Target="../tags/tag301.xml" /><Relationship Id="rId5" Type="http://schemas.openxmlformats.org/officeDocument/2006/relationships/tags" Target="../tags/tag257.xml" /><Relationship Id="rId50" Type="http://schemas.openxmlformats.org/officeDocument/2006/relationships/tags" Target="../tags/tag302.xml" /><Relationship Id="rId51" Type="http://schemas.openxmlformats.org/officeDocument/2006/relationships/tags" Target="../tags/tag303.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tags" Target="../tags/tag260.xml" /><Relationship Id="rId9" Type="http://schemas.openxmlformats.org/officeDocument/2006/relationships/tags" Target="../tags/tag26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12.xml" /><Relationship Id="rId11" Type="http://schemas.openxmlformats.org/officeDocument/2006/relationships/tags" Target="../tags/tag313.xml" /><Relationship Id="rId12" Type="http://schemas.openxmlformats.org/officeDocument/2006/relationships/tags" Target="../tags/tag314.xml" /><Relationship Id="rId13" Type="http://schemas.openxmlformats.org/officeDocument/2006/relationships/tags" Target="../tags/tag315.xml" /><Relationship Id="rId14" Type="http://schemas.openxmlformats.org/officeDocument/2006/relationships/tags" Target="../tags/tag316.xml" /><Relationship Id="rId15" Type="http://schemas.openxmlformats.org/officeDocument/2006/relationships/image" Target="../media/image3.jpeg" /><Relationship Id="rId16" Type="http://schemas.openxmlformats.org/officeDocument/2006/relationships/tags" Target="../tags/tag317.xml" /><Relationship Id="rId17" Type="http://schemas.openxmlformats.org/officeDocument/2006/relationships/image" Target="../media/image4.jpeg" /><Relationship Id="rId18" Type="http://schemas.openxmlformats.org/officeDocument/2006/relationships/tags" Target="../tags/tag318.xml" /><Relationship Id="rId2" Type="http://schemas.openxmlformats.org/officeDocument/2006/relationships/tags" Target="../tags/tag304.xml" /><Relationship Id="rId3" Type="http://schemas.openxmlformats.org/officeDocument/2006/relationships/tags" Target="../tags/tag305.xml" /><Relationship Id="rId4" Type="http://schemas.openxmlformats.org/officeDocument/2006/relationships/tags" Target="../tags/tag306.xml" /><Relationship Id="rId5" Type="http://schemas.openxmlformats.org/officeDocument/2006/relationships/tags" Target="../tags/tag307.xml" /><Relationship Id="rId6" Type="http://schemas.openxmlformats.org/officeDocument/2006/relationships/tags" Target="../tags/tag308.xml" /><Relationship Id="rId7" Type="http://schemas.openxmlformats.org/officeDocument/2006/relationships/tags" Target="../tags/tag309.xml" /><Relationship Id="rId8" Type="http://schemas.openxmlformats.org/officeDocument/2006/relationships/tags" Target="../tags/tag310.xml" /><Relationship Id="rId9" Type="http://schemas.openxmlformats.org/officeDocument/2006/relationships/tags" Target="../tags/tag31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26.xml" /><Relationship Id="rId2" Type="http://schemas.openxmlformats.org/officeDocument/2006/relationships/tags" Target="../tags/tag319.xml" /><Relationship Id="rId3" Type="http://schemas.openxmlformats.org/officeDocument/2006/relationships/image" Target="../media/image5.jpeg"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tags" Target="../tags/tag323.xml" /><Relationship Id="rId8" Type="http://schemas.openxmlformats.org/officeDocument/2006/relationships/tags" Target="../tags/tag324.xml" /><Relationship Id="rId9" Type="http://schemas.openxmlformats.org/officeDocument/2006/relationships/tags" Target="../tags/tag32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35.xml" /><Relationship Id="rId11" Type="http://schemas.openxmlformats.org/officeDocument/2006/relationships/tags" Target="../tags/tag336.xml" /><Relationship Id="rId12" Type="http://schemas.openxmlformats.org/officeDocument/2006/relationships/tags" Target="../tags/tag337.xml" /><Relationship Id="rId13" Type="http://schemas.openxmlformats.org/officeDocument/2006/relationships/tags" Target="../tags/tag338.xml" /><Relationship Id="rId14" Type="http://schemas.openxmlformats.org/officeDocument/2006/relationships/tags" Target="../tags/tag339.xml" /><Relationship Id="rId15" Type="http://schemas.openxmlformats.org/officeDocument/2006/relationships/tags" Target="../tags/tag340.xml" /><Relationship Id="rId16" Type="http://schemas.openxmlformats.org/officeDocument/2006/relationships/tags" Target="../tags/tag341.xml" /><Relationship Id="rId17" Type="http://schemas.openxmlformats.org/officeDocument/2006/relationships/tags" Target="../tags/tag342.xml" /><Relationship Id="rId18" Type="http://schemas.openxmlformats.org/officeDocument/2006/relationships/tags" Target="../tags/tag343.xml" /><Relationship Id="rId2" Type="http://schemas.openxmlformats.org/officeDocument/2006/relationships/tags" Target="../tags/tag327.xml" /><Relationship Id="rId3" Type="http://schemas.openxmlformats.org/officeDocument/2006/relationships/tags" Target="../tags/tag328.xml" /><Relationship Id="rId4" Type="http://schemas.openxmlformats.org/officeDocument/2006/relationships/tags" Target="../tags/tag329.xml" /><Relationship Id="rId5" Type="http://schemas.openxmlformats.org/officeDocument/2006/relationships/tags" Target="../tags/tag330.xml" /><Relationship Id="rId6" Type="http://schemas.openxmlformats.org/officeDocument/2006/relationships/tags" Target="../tags/tag331.xml" /><Relationship Id="rId7" Type="http://schemas.openxmlformats.org/officeDocument/2006/relationships/tags" Target="../tags/tag332.xml" /><Relationship Id="rId8" Type="http://schemas.openxmlformats.org/officeDocument/2006/relationships/tags" Target="../tags/tag333.xml" /><Relationship Id="rId9" Type="http://schemas.openxmlformats.org/officeDocument/2006/relationships/tags" Target="../tags/tag33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51.xml" /><Relationship Id="rId11" Type="http://schemas.openxmlformats.org/officeDocument/2006/relationships/tags" Target="../tags/tag352.xml" /><Relationship Id="rId12" Type="http://schemas.openxmlformats.org/officeDocument/2006/relationships/tags" Target="../tags/tag353.xml" /><Relationship Id="rId13" Type="http://schemas.openxmlformats.org/officeDocument/2006/relationships/tags" Target="../tags/tag354.xml" /><Relationship Id="rId14" Type="http://schemas.openxmlformats.org/officeDocument/2006/relationships/tags" Target="../tags/tag355.xml" /><Relationship Id="rId15" Type="http://schemas.openxmlformats.org/officeDocument/2006/relationships/tags" Target="../tags/tag356.xml" /><Relationship Id="rId16" Type="http://schemas.openxmlformats.org/officeDocument/2006/relationships/tags" Target="../tags/tag357.xml" /><Relationship Id="rId17" Type="http://schemas.openxmlformats.org/officeDocument/2006/relationships/tags" Target="../tags/tag358.xml" /><Relationship Id="rId18" Type="http://schemas.openxmlformats.org/officeDocument/2006/relationships/tags" Target="../tags/tag359.xml" /><Relationship Id="rId19" Type="http://schemas.openxmlformats.org/officeDocument/2006/relationships/tags" Target="../tags/tag360.xml" /><Relationship Id="rId2" Type="http://schemas.openxmlformats.org/officeDocument/2006/relationships/tags" Target="../tags/tag344.xml" /><Relationship Id="rId20" Type="http://schemas.openxmlformats.org/officeDocument/2006/relationships/tags" Target="../tags/tag361.xml" /><Relationship Id="rId3" Type="http://schemas.openxmlformats.org/officeDocument/2006/relationships/image" Target="../media/image6.jpeg" /><Relationship Id="rId4" Type="http://schemas.openxmlformats.org/officeDocument/2006/relationships/tags" Target="../tags/tag345.xml" /><Relationship Id="rId5" Type="http://schemas.openxmlformats.org/officeDocument/2006/relationships/tags" Target="../tags/tag346.xml" /><Relationship Id="rId6" Type="http://schemas.openxmlformats.org/officeDocument/2006/relationships/tags" Target="../tags/tag347.xml" /><Relationship Id="rId7" Type="http://schemas.openxmlformats.org/officeDocument/2006/relationships/tags" Target="../tags/tag348.xml" /><Relationship Id="rId8" Type="http://schemas.openxmlformats.org/officeDocument/2006/relationships/tags" Target="../tags/tag349.xml" /><Relationship Id="rId9" Type="http://schemas.openxmlformats.org/officeDocument/2006/relationships/tags" Target="../tags/tag35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70.xml" /><Relationship Id="rId11" Type="http://schemas.openxmlformats.org/officeDocument/2006/relationships/tags" Target="../tags/tag371.xml" /><Relationship Id="rId12" Type="http://schemas.openxmlformats.org/officeDocument/2006/relationships/tags" Target="../tags/tag372.xml" /><Relationship Id="rId13" Type="http://schemas.openxmlformats.org/officeDocument/2006/relationships/tags" Target="../tags/tag373.xml" /><Relationship Id="rId14" Type="http://schemas.openxmlformats.org/officeDocument/2006/relationships/tags" Target="../tags/tag374.xml" /><Relationship Id="rId15" Type="http://schemas.openxmlformats.org/officeDocument/2006/relationships/tags" Target="../tags/tag375.xml" /><Relationship Id="rId16" Type="http://schemas.openxmlformats.org/officeDocument/2006/relationships/tags" Target="../tags/tag376.xml" /><Relationship Id="rId17" Type="http://schemas.openxmlformats.org/officeDocument/2006/relationships/tags" Target="../tags/tag377.xml" /><Relationship Id="rId18" Type="http://schemas.openxmlformats.org/officeDocument/2006/relationships/tags" Target="../tags/tag378.xml" /><Relationship Id="rId19" Type="http://schemas.openxmlformats.org/officeDocument/2006/relationships/tags" Target="../tags/tag379.xml" /><Relationship Id="rId2" Type="http://schemas.openxmlformats.org/officeDocument/2006/relationships/tags" Target="../tags/tag362.xml" /><Relationship Id="rId20" Type="http://schemas.openxmlformats.org/officeDocument/2006/relationships/tags" Target="../tags/tag380.xml" /><Relationship Id="rId21" Type="http://schemas.openxmlformats.org/officeDocument/2006/relationships/tags" Target="../tags/tag381.xml" /><Relationship Id="rId22" Type="http://schemas.openxmlformats.org/officeDocument/2006/relationships/tags" Target="../tags/tag382.xml" /><Relationship Id="rId23" Type="http://schemas.openxmlformats.org/officeDocument/2006/relationships/tags" Target="../tags/tag383.xml" /><Relationship Id="rId24" Type="http://schemas.openxmlformats.org/officeDocument/2006/relationships/tags" Target="../tags/tag384.xml" /><Relationship Id="rId25" Type="http://schemas.openxmlformats.org/officeDocument/2006/relationships/tags" Target="../tags/tag385.xml" /><Relationship Id="rId26" Type="http://schemas.openxmlformats.org/officeDocument/2006/relationships/tags" Target="../tags/tag386.xml" /><Relationship Id="rId27" Type="http://schemas.openxmlformats.org/officeDocument/2006/relationships/tags" Target="../tags/tag387.xml" /><Relationship Id="rId28" Type="http://schemas.openxmlformats.org/officeDocument/2006/relationships/tags" Target="../tags/tag388.xml" /><Relationship Id="rId29" Type="http://schemas.openxmlformats.org/officeDocument/2006/relationships/tags" Target="../tags/tag389.xml" /><Relationship Id="rId3" Type="http://schemas.openxmlformats.org/officeDocument/2006/relationships/tags" Target="../tags/tag363.xml" /><Relationship Id="rId30" Type="http://schemas.openxmlformats.org/officeDocument/2006/relationships/tags" Target="../tags/tag390.xml" /><Relationship Id="rId31" Type="http://schemas.openxmlformats.org/officeDocument/2006/relationships/tags" Target="../tags/tag391.xml" /><Relationship Id="rId32" Type="http://schemas.openxmlformats.org/officeDocument/2006/relationships/tags" Target="../tags/tag392.xml" /><Relationship Id="rId33" Type="http://schemas.openxmlformats.org/officeDocument/2006/relationships/tags" Target="../tags/tag393.xml" /><Relationship Id="rId34" Type="http://schemas.openxmlformats.org/officeDocument/2006/relationships/tags" Target="../tags/tag394.xml" /><Relationship Id="rId35" Type="http://schemas.openxmlformats.org/officeDocument/2006/relationships/tags" Target="../tags/tag395.xml" /><Relationship Id="rId36" Type="http://schemas.openxmlformats.org/officeDocument/2006/relationships/tags" Target="../tags/tag396.xml" /><Relationship Id="rId37" Type="http://schemas.openxmlformats.org/officeDocument/2006/relationships/tags" Target="../tags/tag397.xml" /><Relationship Id="rId38" Type="http://schemas.openxmlformats.org/officeDocument/2006/relationships/tags" Target="../tags/tag398.xml" /><Relationship Id="rId39" Type="http://schemas.openxmlformats.org/officeDocument/2006/relationships/tags" Target="../tags/tag399.xml" /><Relationship Id="rId4" Type="http://schemas.openxmlformats.org/officeDocument/2006/relationships/tags" Target="../tags/tag364.xml" /><Relationship Id="rId40" Type="http://schemas.openxmlformats.org/officeDocument/2006/relationships/tags" Target="../tags/tag400.xml" /><Relationship Id="rId41" Type="http://schemas.openxmlformats.org/officeDocument/2006/relationships/tags" Target="../tags/tag401.xml" /><Relationship Id="rId42" Type="http://schemas.openxmlformats.org/officeDocument/2006/relationships/tags" Target="../tags/tag402.xml" /><Relationship Id="rId43" Type="http://schemas.openxmlformats.org/officeDocument/2006/relationships/tags" Target="../tags/tag403.xml" /><Relationship Id="rId44" Type="http://schemas.openxmlformats.org/officeDocument/2006/relationships/tags" Target="../tags/tag404.xml" /><Relationship Id="rId45" Type="http://schemas.openxmlformats.org/officeDocument/2006/relationships/tags" Target="../tags/tag405.xml" /><Relationship Id="rId46" Type="http://schemas.openxmlformats.org/officeDocument/2006/relationships/tags" Target="../tags/tag406.xml" /><Relationship Id="rId47" Type="http://schemas.openxmlformats.org/officeDocument/2006/relationships/tags" Target="../tags/tag407.xml" /><Relationship Id="rId48" Type="http://schemas.openxmlformats.org/officeDocument/2006/relationships/tags" Target="../tags/tag408.xml" /><Relationship Id="rId49" Type="http://schemas.openxmlformats.org/officeDocument/2006/relationships/tags" Target="../tags/tag409.xml" /><Relationship Id="rId5" Type="http://schemas.openxmlformats.org/officeDocument/2006/relationships/tags" Target="../tags/tag365.xml" /><Relationship Id="rId50" Type="http://schemas.openxmlformats.org/officeDocument/2006/relationships/tags" Target="../tags/tag410.xml" /><Relationship Id="rId51" Type="http://schemas.openxmlformats.org/officeDocument/2006/relationships/tags" Target="../tags/tag411.xml" /><Relationship Id="rId6" Type="http://schemas.openxmlformats.org/officeDocument/2006/relationships/tags" Target="../tags/tag366.xml" /><Relationship Id="rId7" Type="http://schemas.openxmlformats.org/officeDocument/2006/relationships/tags" Target="../tags/tag367.xml" /><Relationship Id="rId8" Type="http://schemas.openxmlformats.org/officeDocument/2006/relationships/tags" Target="../tags/tag368.xml" /><Relationship Id="rId9" Type="http://schemas.openxmlformats.org/officeDocument/2006/relationships/tags" Target="../tags/tag36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20.xml" /><Relationship Id="rId11" Type="http://schemas.openxmlformats.org/officeDocument/2006/relationships/tags" Target="../tags/tag421.xml" /><Relationship Id="rId12" Type="http://schemas.openxmlformats.org/officeDocument/2006/relationships/tags" Target="../tags/tag422.xml" /><Relationship Id="rId13" Type="http://schemas.openxmlformats.org/officeDocument/2006/relationships/tags" Target="../tags/tag423.xml" /><Relationship Id="rId14" Type="http://schemas.openxmlformats.org/officeDocument/2006/relationships/tags" Target="../tags/tag424.xml" /><Relationship Id="rId15" Type="http://schemas.openxmlformats.org/officeDocument/2006/relationships/tags" Target="../tags/tag425.xml" /><Relationship Id="rId16" Type="http://schemas.openxmlformats.org/officeDocument/2006/relationships/tags" Target="../tags/tag426.xml" /><Relationship Id="rId17" Type="http://schemas.openxmlformats.org/officeDocument/2006/relationships/tags" Target="../tags/tag427.xml" /><Relationship Id="rId18" Type="http://schemas.openxmlformats.org/officeDocument/2006/relationships/tags" Target="../tags/tag428.xml" /><Relationship Id="rId19" Type="http://schemas.openxmlformats.org/officeDocument/2006/relationships/tags" Target="../tags/tag429.xml" /><Relationship Id="rId2" Type="http://schemas.openxmlformats.org/officeDocument/2006/relationships/tags" Target="../tags/tag412.xml" /><Relationship Id="rId20" Type="http://schemas.openxmlformats.org/officeDocument/2006/relationships/tags" Target="../tags/tag430.xml" /><Relationship Id="rId21" Type="http://schemas.openxmlformats.org/officeDocument/2006/relationships/tags" Target="../tags/tag431.xml" /><Relationship Id="rId22" Type="http://schemas.openxmlformats.org/officeDocument/2006/relationships/tags" Target="../tags/tag432.xml" /><Relationship Id="rId23" Type="http://schemas.openxmlformats.org/officeDocument/2006/relationships/tags" Target="../tags/tag433.xml" /><Relationship Id="rId24" Type="http://schemas.openxmlformats.org/officeDocument/2006/relationships/tags" Target="../tags/tag434.xml" /><Relationship Id="rId25" Type="http://schemas.openxmlformats.org/officeDocument/2006/relationships/tags" Target="../tags/tag435.xml" /><Relationship Id="rId26" Type="http://schemas.openxmlformats.org/officeDocument/2006/relationships/tags" Target="../tags/tag436.xml" /><Relationship Id="rId27" Type="http://schemas.openxmlformats.org/officeDocument/2006/relationships/tags" Target="../tags/tag437.xml" /><Relationship Id="rId28" Type="http://schemas.openxmlformats.org/officeDocument/2006/relationships/tags" Target="../tags/tag438.xml" /><Relationship Id="rId29" Type="http://schemas.openxmlformats.org/officeDocument/2006/relationships/tags" Target="../tags/tag439.xml" /><Relationship Id="rId3" Type="http://schemas.openxmlformats.org/officeDocument/2006/relationships/tags" Target="../tags/tag413.xml" /><Relationship Id="rId30" Type="http://schemas.openxmlformats.org/officeDocument/2006/relationships/tags" Target="../tags/tag440.xml" /><Relationship Id="rId31" Type="http://schemas.openxmlformats.org/officeDocument/2006/relationships/tags" Target="../tags/tag441.xml" /><Relationship Id="rId32" Type="http://schemas.openxmlformats.org/officeDocument/2006/relationships/tags" Target="../tags/tag442.xml" /><Relationship Id="rId4" Type="http://schemas.openxmlformats.org/officeDocument/2006/relationships/tags" Target="../tags/tag414.xml" /><Relationship Id="rId5" Type="http://schemas.openxmlformats.org/officeDocument/2006/relationships/tags" Target="../tags/tag415.xml" /><Relationship Id="rId6" Type="http://schemas.openxmlformats.org/officeDocument/2006/relationships/tags" Target="../tags/tag416.xml" /><Relationship Id="rId7" Type="http://schemas.openxmlformats.org/officeDocument/2006/relationships/tags" Target="../tags/tag417.xml" /><Relationship Id="rId8" Type="http://schemas.openxmlformats.org/officeDocument/2006/relationships/tags" Target="../tags/tag418.xml" /><Relationship Id="rId9" Type="http://schemas.openxmlformats.org/officeDocument/2006/relationships/tags" Target="../tags/tag41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7170" name="图片 103"/>
          <p:cNvPicPr>
            <a:picLocks noChangeAspect="1"/>
          </p:cNvPicPr>
          <p:nvPr>
            <p:custDataLst>
              <p:tags r:id="rId4"/>
            </p:custDataLst>
          </p:nvPr>
        </p:nvPicPr>
        <p:blipFill>
          <a:blip r:embed="rId3"/>
          <a:srcRect r="57580" b="39828"/>
          <a:stretch>
            <a:fillRect/>
          </a:stretch>
        </p:blipFill>
        <p:spPr>
          <a:xfrm>
            <a:off x="19050" y="0"/>
            <a:ext cx="12153900" cy="6896100"/>
          </a:xfrm>
          <a:prstGeom prst="rect">
            <a:avLst/>
          </a:prstGeom>
          <a:noFill/>
          <a:ln cap="flat">
            <a:noFill/>
            <a:prstDash val="solid"/>
            <a:round/>
            <a:headEnd type="none" w="med" len="med"/>
            <a:tailEnd type="none" w="med" len="med"/>
          </a:ln>
        </p:spPr>
      </p:pic>
      <p:sp>
        <p:nvSpPr>
          <p:cNvPr id="7171" name="菱形 137"/>
          <p:cNvSpPr/>
          <p:nvPr>
            <p:custDataLst>
              <p:tags r:id="rId5"/>
            </p:custDataLst>
          </p:nvPr>
        </p:nvSpPr>
        <p:spPr>
          <a:xfrm>
            <a:off x="5162550" y="1028700"/>
            <a:ext cx="4914900" cy="4683125"/>
          </a:xfrm>
          <a:prstGeom prst="diamond">
            <a:avLst/>
          </a:prstGeom>
          <a:noFill/>
          <a:ln w="149225" cap="flat">
            <a:solidFill>
              <a:srgbClr val="47834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7172" name="菱形 136"/>
          <p:cNvSpPr/>
          <p:nvPr>
            <p:custDataLst>
              <p:tags r:id="rId6"/>
            </p:custDataLst>
          </p:nvPr>
        </p:nvSpPr>
        <p:spPr>
          <a:xfrm>
            <a:off x="-762000" y="-1066800"/>
            <a:ext cx="9544050" cy="8991600"/>
          </a:xfrm>
          <a:prstGeom prst="diamond">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nvGrpSpPr>
          <p:cNvPr id="7173" name="组合 20"/>
          <p:cNvGrpSpPr/>
          <p:nvPr>
            <p:custDataLst>
              <p:tags r:id="rId7"/>
            </p:custDataLst>
          </p:nvPr>
        </p:nvGrpSpPr>
        <p:grpSpPr>
          <a:xfrm>
            <a:off x="10412413" y="1778000"/>
            <a:ext cx="1846262" cy="3302000"/>
            <a:chOff x="10411622" y="1778117"/>
            <a:chExt cx="1845650" cy="3301768"/>
          </a:xfrm>
        </p:grpSpPr>
        <p:sp>
          <p:nvSpPr>
            <p:cNvPr id="7174" name="任意多边形: 形状 21"/>
            <p:cNvSpPr/>
            <p:nvPr>
              <p:custDataLst>
                <p:tags r:id="rId8"/>
              </p:custDataLst>
            </p:nvPr>
          </p:nvSpPr>
          <p:spPr>
            <a:xfrm>
              <a:off x="10411622" y="1778117"/>
              <a:ext cx="1780379" cy="3301768"/>
            </a:xfrm>
            <a:custGeom>
              <a:gdLst>
                <a:gd name="connsiteX0" fmla="*/ 1780379 w 1780379"/>
                <a:gd name="connsiteY0" fmla="*/ 0 h 3301768"/>
                <a:gd name="connsiteX1" fmla="*/ 1780379 w 1780379"/>
                <a:gd name="connsiteY1" fmla="*/ 3301768 h 3301768"/>
                <a:gd name="connsiteX2" fmla="*/ 0 w 1780379"/>
                <a:gd name="connsiteY2" fmla="*/ 1650884 h 3301768"/>
              </a:gdLst>
              <a:cxnLst>
                <a:cxn ang="0">
                  <a:pos x="connsiteX0" y="connsiteY0"/>
                </a:cxn>
                <a:cxn ang="0">
                  <a:pos x="connsiteX1" y="connsiteY1"/>
                </a:cxn>
                <a:cxn ang="0">
                  <a:pos x="connsiteX2" y="connsiteY2"/>
                </a:cxn>
              </a:cxnLst>
              <a:rect l="l" t="t" r="r" b="b"/>
              <a:pathLst>
                <a:path w="1780379" h="3301768">
                  <a:moveTo>
                    <a:pt x="1780379" y="0"/>
                  </a:moveTo>
                  <a:lnTo>
                    <a:pt x="1780379" y="3301768"/>
                  </a:lnTo>
                  <a:lnTo>
                    <a:pt x="0" y="1650884"/>
                  </a:lnTo>
                  <a:close/>
                </a:path>
              </a:pathLst>
            </a:custGeom>
            <a:solidFill>
              <a:srgbClr val="47834F"/>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5" name="直角三角形 144"/>
            <p:cNvSpPr/>
            <p:nvPr>
              <p:custDataLst>
                <p:tags r:id="rId9"/>
              </p:custDataLst>
            </p:nvPr>
          </p:nvSpPr>
          <p:spPr>
            <a:xfrm rot="3000000">
              <a:off x="11150238" y="2956212"/>
              <a:ext cx="1116092" cy="1097979"/>
            </a:xfrm>
            <a:custGeom>
              <a:rect l="l" t="t" r="r" b="b"/>
              <a:pathLst>
                <a:path w="1501568" h="1477199">
                  <a:moveTo>
                    <a:pt x="0" y="1477199"/>
                  </a:moveTo>
                  <a:lnTo>
                    <a:pt x="0" y="0"/>
                  </a:lnTo>
                  <a:lnTo>
                    <a:pt x="1501568" y="1279805"/>
                  </a:lnTo>
                  <a:lnTo>
                    <a:pt x="0" y="1477199"/>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sp>
        <p:nvSpPr>
          <p:cNvPr id="7176" name="菱形 7"/>
          <p:cNvSpPr/>
          <p:nvPr>
            <p:custDataLst>
              <p:tags r:id="rId10"/>
            </p:custDataLst>
          </p:nvPr>
        </p:nvSpPr>
        <p:spPr>
          <a:xfrm>
            <a:off x="590550" y="490538"/>
            <a:ext cx="647700" cy="628650"/>
          </a:xfrm>
          <a:prstGeom prst="diamond">
            <a:avLst/>
          </a:prstGeom>
          <a:noFill/>
          <a:ln w="76200" cap="flat">
            <a:solidFill>
              <a:srgbClr val="47834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7177" name="菱形 9"/>
          <p:cNvSpPr/>
          <p:nvPr>
            <p:custDataLst>
              <p:tags r:id="rId11"/>
            </p:custDataLst>
          </p:nvPr>
        </p:nvSpPr>
        <p:spPr>
          <a:xfrm>
            <a:off x="6477000" y="5802313"/>
            <a:ext cx="742950" cy="704850"/>
          </a:xfrm>
          <a:prstGeom prst="diamond">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7178" name="文本框 10"/>
          <p:cNvSpPr txBox="1"/>
          <p:nvPr>
            <p:custDataLst>
              <p:tags r:id="rId12"/>
            </p:custDataLst>
          </p:nvPr>
        </p:nvSpPr>
        <p:spPr>
          <a:xfrm>
            <a:off x="136206" y="5878830"/>
            <a:ext cx="1883093" cy="70076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4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GREEN GEOMETRY</a:t>
            </a:r>
            <a:endParaRPr kumimoji="0" lang="zh-CN" altLang="en-US" sz="1400" b="1" i="0" u="none" strike="noStrike" kern="1200" cap="none" spc="600" normalizeH="0" baseline="0" noProof="0">
              <a:ln>
                <a:noFill/>
              </a:ln>
              <a:solidFill>
                <a:schemeClr val="tx1">
                  <a:lumMod val="65000"/>
                  <a:lumOff val="35000"/>
                </a:schemeClr>
              </a:solidFill>
              <a:uLnTx/>
              <a:uFillTx/>
              <a:latin typeface="思源宋体 Heavy" pitchFamily="18" charset="-122"/>
              <a:ea typeface="思源宋体 Heavy" pitchFamily="18" charset="-122"/>
            </a:endParaRPr>
          </a:p>
        </p:txBody>
      </p:sp>
      <p:sp>
        <p:nvSpPr>
          <p:cNvPr id="7179" name="文本框 12"/>
          <p:cNvSpPr txBox="1"/>
          <p:nvPr>
            <p:custDataLst>
              <p:tags r:id="rId13"/>
            </p:custDataLst>
          </p:nvPr>
        </p:nvSpPr>
        <p:spPr>
          <a:xfrm>
            <a:off x="9293464" y="696906"/>
            <a:ext cx="2098436" cy="87459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REPORT</a:t>
            </a:r>
            <a:endParaRPr kumimoji="0" lang="zh-CN" altLang="en-US" sz="1800" b="1" i="0" u="none" strike="noStrike" kern="1200" cap="none" spc="600" normalizeH="0" baseline="0" noProof="0">
              <a:ln>
                <a:noFill/>
              </a:ln>
              <a:solidFill>
                <a:schemeClr val="tx1">
                  <a:lumMod val="65000"/>
                  <a:lumOff val="35000"/>
                </a:schemeClr>
              </a:solidFill>
              <a:uLnTx/>
              <a:uFillTx/>
              <a:latin typeface="思源宋体 Heavy" pitchFamily="18" charset="-122"/>
              <a:ea typeface="思源宋体 Heavy" pitchFamily="18" charset="-122"/>
            </a:endParaRPr>
          </a:p>
        </p:txBody>
      </p:sp>
      <p:sp>
        <p:nvSpPr>
          <p:cNvPr id="7180" name="任意多边形: 形状 17"/>
          <p:cNvSpPr/>
          <p:nvPr>
            <p:custDataLst>
              <p:tags r:id="rId14"/>
            </p:custDataLst>
          </p:nvPr>
        </p:nvSpPr>
        <p:spPr>
          <a:xfrm>
            <a:off x="8754686" y="5519878"/>
            <a:ext cx="2827715" cy="1357172"/>
          </a:xfrm>
          <a:custGeom>
            <a:gdLst>
              <a:gd name="connsiteX0" fmla="*/ 1256823 w 2540246"/>
              <a:gd name="connsiteY0" fmla="*/ 0 h 1219200"/>
              <a:gd name="connsiteX1" fmla="*/ 2540246 w 2540246"/>
              <a:gd name="connsiteY1" fmla="*/ 1219200 h 1219200"/>
              <a:gd name="connsiteX2" fmla="*/ 0 w 2540246"/>
              <a:gd name="connsiteY2" fmla="*/ 1219200 h 1219200"/>
            </a:gdLst>
            <a:cxnLst>
              <a:cxn ang="0">
                <a:pos x="connsiteX0" y="connsiteY0"/>
              </a:cxn>
              <a:cxn ang="0">
                <a:pos x="connsiteX1" y="connsiteY1"/>
              </a:cxn>
              <a:cxn ang="0">
                <a:pos x="connsiteX2" y="connsiteY2"/>
              </a:cxn>
            </a:cxnLst>
            <a:rect l="l" t="t" r="r" b="b"/>
            <a:pathLst>
              <a:path w="2540246" h="1219200">
                <a:moveTo>
                  <a:pt x="1256823" y="0"/>
                </a:moveTo>
                <a:lnTo>
                  <a:pt x="2540246" y="1219200"/>
                </a:lnTo>
                <a:lnTo>
                  <a:pt x="0" y="121920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81" name="文本框 22"/>
          <p:cNvSpPr txBox="1"/>
          <p:nvPr>
            <p:custDataLst>
              <p:tags r:id="rId15"/>
            </p:custDataLst>
          </p:nvPr>
        </p:nvSpPr>
        <p:spPr>
          <a:xfrm>
            <a:off x="348192" y="2228910"/>
            <a:ext cx="7552266" cy="186204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15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商务</a:t>
            </a:r>
            <a:r>
              <a:rPr kumimoji="0" lang="en-US" altLang="zh-CN" sz="115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a:t>
            </a:r>
            <a:r>
              <a:rPr kumimoji="0" lang="zh-CN" altLang="en-US" sz="66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汇报通用</a:t>
            </a:r>
            <a:endParaRPr kumimoji="0" lang="zh-CN" altLang="en-US" sz="8800" b="0" i="0" u="none" strike="noStrike" kern="1200" cap="none" spc="600" normalizeH="0" baseline="0" noProof="0">
              <a:ln>
                <a:noFill/>
              </a:ln>
              <a:solidFill>
                <a:prstClr val="white"/>
              </a:solidFill>
              <a:uLnTx/>
              <a:uFillTx/>
              <a:latin typeface="思源宋体 Heavy" pitchFamily="18" charset="-122"/>
              <a:ea typeface="思源宋体 Heavy" pitchFamily="18" charset="-122"/>
            </a:endParaRPr>
          </a:p>
        </p:txBody>
      </p:sp>
      <p:sp>
        <p:nvSpPr>
          <p:cNvPr id="7182" name="文本框 24"/>
          <p:cNvSpPr txBox="1"/>
          <p:nvPr>
            <p:custDataLst>
              <p:tags r:id="rId16"/>
            </p:custDataLst>
          </p:nvPr>
        </p:nvSpPr>
        <p:spPr>
          <a:xfrm>
            <a:off x="4038600" y="2404968"/>
            <a:ext cx="3695700" cy="377604"/>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en-US" altLang="zh-CN" sz="14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HUI BAO TOGN YONG</a:t>
            </a:r>
            <a:endParaRPr kumimoji="0" lang="zh-CN" altLang="en-US" sz="14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7183" name="等腰三角形 25"/>
          <p:cNvSpPr/>
          <p:nvPr>
            <p:custDataLst>
              <p:tags r:id="rId17"/>
            </p:custDataLst>
          </p:nvPr>
        </p:nvSpPr>
        <p:spPr>
          <a:xfrm flipV="1">
            <a:off x="3454112" y="5886449"/>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7184" name="组合 6"/>
          <p:cNvGrpSpPr/>
          <p:nvPr>
            <p:custDataLst>
              <p:tags r:id="rId18"/>
            </p:custDataLst>
          </p:nvPr>
        </p:nvGrpSpPr>
        <p:grpSpPr>
          <a:xfrm>
            <a:off x="3014663" y="4160838"/>
            <a:ext cx="1889125" cy="134937"/>
            <a:chOff x="2538736" y="4541163"/>
            <a:chExt cx="1889207" cy="134241"/>
          </a:xfrm>
        </p:grpSpPr>
        <p:grpSp>
          <p:nvGrpSpPr>
            <p:cNvPr id="7185" name="组合 26"/>
            <p:cNvGrpSpPr/>
            <p:nvPr>
              <p:custDataLst>
                <p:tags r:id="rId19"/>
              </p:custDataLst>
            </p:nvPr>
          </p:nvGrpSpPr>
          <p:grpSpPr>
            <a:xfrm>
              <a:off x="2538736" y="4541163"/>
              <a:ext cx="565232" cy="134241"/>
              <a:chOff x="623455" y="1292777"/>
              <a:chExt cx="565232" cy="134241"/>
            </a:xfrm>
          </p:grpSpPr>
          <p:sp>
            <p:nvSpPr>
              <p:cNvPr id="7186" name="椭圆 27"/>
              <p:cNvSpPr/>
              <p:nvPr>
                <p:custDataLst>
                  <p:tags r:id="rId20"/>
                </p:custDataLst>
              </p:nvPr>
            </p:nvSpPr>
            <p:spPr>
              <a:xfrm>
                <a:off x="623455"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87" name="椭圆 28"/>
              <p:cNvSpPr/>
              <p:nvPr>
                <p:custDataLst>
                  <p:tags r:id="rId21"/>
                </p:custDataLst>
              </p:nvPr>
            </p:nvSpPr>
            <p:spPr>
              <a:xfrm>
                <a:off x="836799"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88" name="椭圆 29"/>
              <p:cNvSpPr/>
              <p:nvPr>
                <p:custDataLst>
                  <p:tags r:id="rId22"/>
                </p:custDataLst>
              </p:nvPr>
            </p:nvSpPr>
            <p:spPr>
              <a:xfrm>
                <a:off x="1050142"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7189" name="组合 30"/>
            <p:cNvGrpSpPr/>
            <p:nvPr>
              <p:custDataLst>
                <p:tags r:id="rId23"/>
              </p:custDataLst>
            </p:nvPr>
          </p:nvGrpSpPr>
          <p:grpSpPr>
            <a:xfrm>
              <a:off x="3209596" y="4541163"/>
              <a:ext cx="565232" cy="134241"/>
              <a:chOff x="623455" y="1292777"/>
              <a:chExt cx="565232" cy="134241"/>
            </a:xfrm>
          </p:grpSpPr>
          <p:sp>
            <p:nvSpPr>
              <p:cNvPr id="7190" name="椭圆 31"/>
              <p:cNvSpPr/>
              <p:nvPr>
                <p:custDataLst>
                  <p:tags r:id="rId24"/>
                </p:custDataLst>
              </p:nvPr>
            </p:nvSpPr>
            <p:spPr>
              <a:xfrm>
                <a:off x="623455"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1" name="椭圆 32"/>
              <p:cNvSpPr/>
              <p:nvPr>
                <p:custDataLst>
                  <p:tags r:id="rId25"/>
                </p:custDataLst>
              </p:nvPr>
            </p:nvSpPr>
            <p:spPr>
              <a:xfrm>
                <a:off x="836799"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2" name="椭圆 33"/>
              <p:cNvSpPr/>
              <p:nvPr>
                <p:custDataLst>
                  <p:tags r:id="rId26"/>
                </p:custDataLst>
              </p:nvPr>
            </p:nvSpPr>
            <p:spPr>
              <a:xfrm>
                <a:off x="1050142"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7193" name="组合 34"/>
            <p:cNvGrpSpPr/>
            <p:nvPr>
              <p:custDataLst>
                <p:tags r:id="rId27"/>
              </p:custDataLst>
            </p:nvPr>
          </p:nvGrpSpPr>
          <p:grpSpPr>
            <a:xfrm>
              <a:off x="3862711" y="4541163"/>
              <a:ext cx="565232" cy="134241"/>
              <a:chOff x="623455" y="1292777"/>
              <a:chExt cx="565232" cy="134241"/>
            </a:xfrm>
          </p:grpSpPr>
          <p:sp>
            <p:nvSpPr>
              <p:cNvPr id="7194" name="椭圆 35"/>
              <p:cNvSpPr/>
              <p:nvPr>
                <p:custDataLst>
                  <p:tags r:id="rId28"/>
                </p:custDataLst>
              </p:nvPr>
            </p:nvSpPr>
            <p:spPr>
              <a:xfrm>
                <a:off x="623455"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5" name="椭圆 36"/>
              <p:cNvSpPr/>
              <p:nvPr>
                <p:custDataLst>
                  <p:tags r:id="rId29"/>
                </p:custDataLst>
              </p:nvPr>
            </p:nvSpPr>
            <p:spPr>
              <a:xfrm>
                <a:off x="836799"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6" name="椭圆 37"/>
              <p:cNvSpPr/>
              <p:nvPr>
                <p:custDataLst>
                  <p:tags r:id="rId30"/>
                </p:custDataLst>
              </p:nvPr>
            </p:nvSpPr>
            <p:spPr>
              <a:xfrm>
                <a:off x="1050142" y="1292777"/>
                <a:ext cx="138545" cy="134241"/>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
        <p:nvSpPr>
          <p:cNvPr id="7197" name="文本框 40"/>
          <p:cNvSpPr txBox="1"/>
          <p:nvPr>
            <p:custDataLst>
              <p:tags r:id="rId31"/>
            </p:custDataLst>
          </p:nvPr>
        </p:nvSpPr>
        <p:spPr>
          <a:xfrm>
            <a:off x="1175430" y="4463130"/>
            <a:ext cx="5568270"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pitchFamily="34" charset="-122"/>
                <a:ea typeface="思源黑体" pitchFamily="34" charset="-122"/>
                <a:cs typeface="Arial"/>
                <a:sym typeface="思源黑体" pitchFamily="34" charset="-122"/>
              </a:rPr>
              <a:t>The average person is always waiting for an opportunity to come The average person is always waiting for an The average person is</a:t>
            </a:r>
            <a:endParaRPr kumimoji="0" lang="zh-CN" altLang="en-US" sz="1000" b="0" i="0" u="none" strike="noStrike" kern="1200" cap="none" spc="0" normalizeH="0" baseline="0" noProof="0">
              <a:solidFill>
                <a:schemeClr val="bg1"/>
              </a:solidFill>
              <a:uLnTx/>
              <a:uFillTx/>
              <a:latin typeface="思源黑体" pitchFamily="34" charset="-122"/>
              <a:ea typeface="思源黑体" pitchFamily="34" charset="-122"/>
              <a:sym typeface="思源黑体" pitchFamily="34" charset="-122"/>
            </a:endParaRPr>
          </a:p>
        </p:txBody>
      </p:sp>
      <p:grpSp>
        <p:nvGrpSpPr>
          <p:cNvPr id="7198" name="组合 16"/>
          <p:cNvGrpSpPr/>
          <p:nvPr>
            <p:custDataLst>
              <p:tags r:id="rId32"/>
            </p:custDataLst>
          </p:nvPr>
        </p:nvGrpSpPr>
        <p:grpSpPr>
          <a:xfrm>
            <a:off x="3148013" y="1412875"/>
            <a:ext cx="1751012" cy="612775"/>
            <a:chOff x="3148337" y="1412991"/>
            <a:chExt cx="1750662" cy="613364"/>
          </a:xfrm>
        </p:grpSpPr>
        <p:sp>
          <p:nvSpPr>
            <p:cNvPr id="7199" name="矩形: 圆角 14"/>
            <p:cNvSpPr/>
            <p:nvPr>
              <p:custDataLst>
                <p:tags r:id="rId33"/>
              </p:custDataLst>
            </p:nvPr>
          </p:nvSpPr>
          <p:spPr>
            <a:xfrm>
              <a:off x="3148337" y="1421627"/>
              <a:ext cx="1750662" cy="604728"/>
            </a:xfrm>
            <a:prstGeom prst="roundRect">
              <a:avLst>
                <a:gd name="adj" fmla="val 50000"/>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200" name="矩形 13"/>
            <p:cNvSpPr/>
            <p:nvPr>
              <p:custDataLst>
                <p:tags r:id="rId34"/>
              </p:custDataLst>
            </p:nvPr>
          </p:nvSpPr>
          <p:spPr>
            <a:xfrm>
              <a:off x="3305155" y="1412991"/>
              <a:ext cx="1476395" cy="5847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3200" b="1">
                  <a:solidFill>
                    <a:srgbClr val="47834F"/>
                  </a:solidFill>
                  <a:latin typeface="思源宋体 Heavy" pitchFamily="18" charset="-122"/>
                  <a:ea typeface="思源宋体 Heavy" pitchFamily="18" charset="-122"/>
                </a:rPr>
                <a:t>LOGO</a:t>
              </a:r>
              <a:endParaRPr lang="zh-CN" altLang="en-US" sz="3200" b="1">
                <a:solidFill>
                  <a:srgbClr val="47834F"/>
                </a:solidFill>
                <a:latin typeface="思源宋体 Heavy" pitchFamily="18" charset="-122"/>
                <a:ea typeface="思源宋体 Heavy" pitchFamily="18" charset="-122"/>
              </a:endParaRPr>
            </a:p>
          </p:txBody>
        </p:sp>
      </p:grpSp>
      <p:pic>
        <p:nvPicPr>
          <p:cNvPr id="7201" name="pd-5b7676bdb683d720">
            <a:hlinkClick action="ppaction://media"/>
          </p:cNvPr>
          <p:cNvPicPr>
            <a:picLocks noChangeAspect="1"/>
          </p:cNvPicPr>
          <p:nvPr>
            <a:audioFile r:link="rId37"/>
            <p:custDataLst>
              <p:tags r:id="rId36"/>
            </p:custDataLst>
            <p:extLst/>
          </p:nvPr>
        </p:nvPicPr>
        <p:blipFill>
          <a:blip r:embed="rId35"/>
          <a:stretch>
            <a:fillRect/>
          </a:stretch>
        </p:blipFill>
        <p:spPr>
          <a:xfrm>
            <a:off x="-1179512" y="477838"/>
            <a:ext cx="609600" cy="609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7201"/>
                                        </p:tgtEl>
                                      </p:cBhvr>
                                    </p:cmd>
                                  </p:childTnLst>
                                </p:cTn>
                              </p:par>
                            </p:childTnLst>
                          </p:cTn>
                        </p:par>
                        <p:par>
                          <p:cTn id="8" fill="hold" nodeType="afterGroup">
                            <p:stCondLst>
                              <p:cond delay="1"/>
                            </p:stCondLst>
                            <p:childTnLst>
                              <p:par>
                                <p:cTn id="9" presetID="22" presetClass="entr" presetSubtype="4"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750"/>
                                        <p:tgtEl>
                                          <p:spTgt spid="7172"/>
                                        </p:tgtEl>
                                      </p:cBhvr>
                                    </p:animEffect>
                                  </p:childTnLst>
                                </p:cTn>
                              </p:par>
                            </p:childTnLst>
                          </p:cTn>
                        </p:par>
                        <p:par>
                          <p:cTn id="12" fill="hold" nodeType="afterGroup">
                            <p:stCondLst>
                              <p:cond delay="751"/>
                            </p:stCondLst>
                            <p:childTnLst>
                              <p:par>
                                <p:cTn id="13" presetID="12" presetClass="entr" presetSubtype="8" fill="hold" grpId="0" nodeType="after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750"/>
                                        <p:tgtEl>
                                          <p:spTgt spid="7171"/>
                                        </p:tgtEl>
                                        <p:attrNameLst>
                                          <p:attrName>ppt_x</p:attrName>
                                        </p:attrNameLst>
                                      </p:cBhvr>
                                      <p:tavLst>
                                        <p:tav tm="0">
                                          <p:val>
                                            <p:strVal val="#ppt_x-#ppt_w*1.125000"/>
                                          </p:val>
                                        </p:tav>
                                        <p:tav tm="100000">
                                          <p:val>
                                            <p:strVal val="#ppt_x"/>
                                          </p:val>
                                        </p:tav>
                                      </p:tavLst>
                                    </p:anim>
                                    <p:animEffect transition="in" filter="wipe(right)">
                                      <p:cBhvr>
                                        <p:cTn id="16" dur="750"/>
                                        <p:tgtEl>
                                          <p:spTgt spid="7171"/>
                                        </p:tgtEl>
                                      </p:cBhvr>
                                    </p:animEffect>
                                  </p:childTnLst>
                                </p:cTn>
                              </p:par>
                            </p:childTnLst>
                          </p:cTn>
                        </p:par>
                        <p:par>
                          <p:cTn id="17" fill="hold" nodeType="afterGroup">
                            <p:stCondLst>
                              <p:cond delay="1501"/>
                            </p:stCondLst>
                            <p:childTnLst>
                              <p:par>
                                <p:cTn id="18" presetID="22" presetClass="entr" presetSubtype="2" fill="hold" nodeType="after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wipe(right)">
                                      <p:cBhvr>
                                        <p:cTn id="20" dur="750"/>
                                        <p:tgtEl>
                                          <p:spTgt spid="717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180"/>
                                        </p:tgtEl>
                                        <p:attrNameLst>
                                          <p:attrName>style.visibility</p:attrName>
                                        </p:attrNameLst>
                                      </p:cBhvr>
                                      <p:to>
                                        <p:strVal val="visible"/>
                                      </p:to>
                                    </p:set>
                                    <p:animEffect transition="in" filter="fade">
                                      <p:cBhvr>
                                        <p:cTn id="23" dur="750"/>
                                        <p:tgtEl>
                                          <p:spTgt spid="7180"/>
                                        </p:tgtEl>
                                      </p:cBhvr>
                                    </p:animEffect>
                                    <p:anim calcmode="lin" valueType="num">
                                      <p:cBhvr>
                                        <p:cTn id="24" dur="750" fill="hold"/>
                                        <p:tgtEl>
                                          <p:spTgt spid="7180"/>
                                        </p:tgtEl>
                                        <p:attrNameLst>
                                          <p:attrName>ppt_x</p:attrName>
                                        </p:attrNameLst>
                                      </p:cBhvr>
                                      <p:tavLst>
                                        <p:tav tm="0">
                                          <p:val>
                                            <p:strVal val="#ppt_x"/>
                                          </p:val>
                                        </p:tav>
                                        <p:tav tm="100000">
                                          <p:val>
                                            <p:strVal val="#ppt_x"/>
                                          </p:val>
                                        </p:tav>
                                      </p:tavLst>
                                    </p:anim>
                                    <p:anim calcmode="lin" valueType="num">
                                      <p:cBhvr>
                                        <p:cTn id="25" dur="750" fill="hold"/>
                                        <p:tgtEl>
                                          <p:spTgt spid="718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251"/>
                            </p:stCondLst>
                            <p:childTnLst>
                              <p:par>
                                <p:cTn id="27" presetID="53" presetClass="entr" presetSubtype="16" fill="hold" grpId="0" nodeType="afterEffect">
                                  <p:stCondLst>
                                    <p:cond delay="0"/>
                                  </p:stCondLst>
                                  <p:childTnLst>
                                    <p:set>
                                      <p:cBhvr>
                                        <p:cTn id="28" dur="1" fill="hold">
                                          <p:stCondLst>
                                            <p:cond delay="0"/>
                                          </p:stCondLst>
                                        </p:cTn>
                                        <p:tgtEl>
                                          <p:spTgt spid="7176"/>
                                        </p:tgtEl>
                                        <p:attrNameLst>
                                          <p:attrName>style.visibility</p:attrName>
                                        </p:attrNameLst>
                                      </p:cBhvr>
                                      <p:to>
                                        <p:strVal val="visible"/>
                                      </p:to>
                                    </p:set>
                                    <p:anim calcmode="lin" valueType="num">
                                      <p:cBhvr>
                                        <p:cTn id="29" dur="750" fill="hold"/>
                                        <p:tgtEl>
                                          <p:spTgt spid="7176"/>
                                        </p:tgtEl>
                                        <p:attrNameLst>
                                          <p:attrName>ppt_w</p:attrName>
                                        </p:attrNameLst>
                                      </p:cBhvr>
                                      <p:tavLst>
                                        <p:tav tm="0">
                                          <p:val>
                                            <p:fltVal val="0"/>
                                          </p:val>
                                        </p:tav>
                                        <p:tav tm="100000">
                                          <p:val>
                                            <p:strVal val="#ppt_w"/>
                                          </p:val>
                                        </p:tav>
                                      </p:tavLst>
                                    </p:anim>
                                    <p:anim calcmode="lin" valueType="num">
                                      <p:cBhvr>
                                        <p:cTn id="30" dur="750" fill="hold"/>
                                        <p:tgtEl>
                                          <p:spTgt spid="7176"/>
                                        </p:tgtEl>
                                        <p:attrNameLst>
                                          <p:attrName>ppt_h</p:attrName>
                                        </p:attrNameLst>
                                      </p:cBhvr>
                                      <p:tavLst>
                                        <p:tav tm="0">
                                          <p:val>
                                            <p:fltVal val="0"/>
                                          </p:val>
                                        </p:tav>
                                        <p:tav tm="100000">
                                          <p:val>
                                            <p:strVal val="#ppt_h"/>
                                          </p:val>
                                        </p:tav>
                                      </p:tavLst>
                                    </p:anim>
                                    <p:animEffect transition="in" filter="fade">
                                      <p:cBhvr>
                                        <p:cTn id="31" dur="750"/>
                                        <p:tgtEl>
                                          <p:spTgt spid="717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177"/>
                                        </p:tgtEl>
                                        <p:attrNameLst>
                                          <p:attrName>style.visibility</p:attrName>
                                        </p:attrNameLst>
                                      </p:cBhvr>
                                      <p:to>
                                        <p:strVal val="visible"/>
                                      </p:to>
                                    </p:set>
                                    <p:anim calcmode="lin" valueType="num">
                                      <p:cBhvr>
                                        <p:cTn id="34" dur="750" fill="hold"/>
                                        <p:tgtEl>
                                          <p:spTgt spid="7177"/>
                                        </p:tgtEl>
                                        <p:attrNameLst>
                                          <p:attrName>ppt_w</p:attrName>
                                        </p:attrNameLst>
                                      </p:cBhvr>
                                      <p:tavLst>
                                        <p:tav tm="0">
                                          <p:val>
                                            <p:fltVal val="0"/>
                                          </p:val>
                                        </p:tav>
                                        <p:tav tm="100000">
                                          <p:val>
                                            <p:strVal val="#ppt_w"/>
                                          </p:val>
                                        </p:tav>
                                      </p:tavLst>
                                    </p:anim>
                                    <p:anim calcmode="lin" valueType="num">
                                      <p:cBhvr>
                                        <p:cTn id="35" dur="750" fill="hold"/>
                                        <p:tgtEl>
                                          <p:spTgt spid="7177"/>
                                        </p:tgtEl>
                                        <p:attrNameLst>
                                          <p:attrName>ppt_h</p:attrName>
                                        </p:attrNameLst>
                                      </p:cBhvr>
                                      <p:tavLst>
                                        <p:tav tm="0">
                                          <p:val>
                                            <p:fltVal val="0"/>
                                          </p:val>
                                        </p:tav>
                                        <p:tav tm="100000">
                                          <p:val>
                                            <p:strVal val="#ppt_h"/>
                                          </p:val>
                                        </p:tav>
                                      </p:tavLst>
                                    </p:anim>
                                    <p:animEffect transition="in" filter="fade">
                                      <p:cBhvr>
                                        <p:cTn id="36" dur="750"/>
                                        <p:tgtEl>
                                          <p:spTgt spid="7177"/>
                                        </p:tgtEl>
                                      </p:cBhvr>
                                    </p:animEffect>
                                  </p:childTnLst>
                                </p:cTn>
                              </p:par>
                            </p:childTnLst>
                          </p:cTn>
                        </p:par>
                        <p:par>
                          <p:cTn id="37" fill="hold" nodeType="afterGroup">
                            <p:stCondLst>
                              <p:cond delay="3001"/>
                            </p:stCondLst>
                            <p:childTnLst>
                              <p:par>
                                <p:cTn id="38" presetID="2" presetClass="entr" presetSubtype="2" fill="hold" grpId="0" nodeType="afterEffect">
                                  <p:stCondLst>
                                    <p:cond delay="0"/>
                                  </p:stCondLst>
                                  <p:childTnLst>
                                    <p:set>
                                      <p:cBhvr>
                                        <p:cTn id="39" dur="1" fill="hold">
                                          <p:stCondLst>
                                            <p:cond delay="0"/>
                                          </p:stCondLst>
                                        </p:cTn>
                                        <p:tgtEl>
                                          <p:spTgt spid="7179"/>
                                        </p:tgtEl>
                                        <p:attrNameLst>
                                          <p:attrName>style.visibility</p:attrName>
                                        </p:attrNameLst>
                                      </p:cBhvr>
                                      <p:to>
                                        <p:strVal val="visible"/>
                                      </p:to>
                                    </p:set>
                                    <p:anim calcmode="lin" valueType="num">
                                      <p:cBhvr additive="base">
                                        <p:cTn id="40" dur="750" fill="hold"/>
                                        <p:tgtEl>
                                          <p:spTgt spid="7179"/>
                                        </p:tgtEl>
                                        <p:attrNameLst>
                                          <p:attrName>ppt_x</p:attrName>
                                        </p:attrNameLst>
                                      </p:cBhvr>
                                      <p:tavLst>
                                        <p:tav tm="0">
                                          <p:val>
                                            <p:strVal val="1+#ppt_w/2"/>
                                          </p:val>
                                        </p:tav>
                                        <p:tav tm="100000">
                                          <p:val>
                                            <p:strVal val="#ppt_x"/>
                                          </p:val>
                                        </p:tav>
                                      </p:tavLst>
                                    </p:anim>
                                    <p:anim calcmode="lin" valueType="num">
                                      <p:cBhvr additive="base">
                                        <p:cTn id="41" dur="750" fill="hold"/>
                                        <p:tgtEl>
                                          <p:spTgt spid="717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7178"/>
                                        </p:tgtEl>
                                        <p:attrNameLst>
                                          <p:attrName>style.visibility</p:attrName>
                                        </p:attrNameLst>
                                      </p:cBhvr>
                                      <p:to>
                                        <p:strVal val="visible"/>
                                      </p:to>
                                    </p:set>
                                    <p:anim calcmode="lin" valueType="num">
                                      <p:cBhvr additive="base">
                                        <p:cTn id="44" dur="750" fill="hold"/>
                                        <p:tgtEl>
                                          <p:spTgt spid="7178"/>
                                        </p:tgtEl>
                                        <p:attrNameLst>
                                          <p:attrName>ppt_x</p:attrName>
                                        </p:attrNameLst>
                                      </p:cBhvr>
                                      <p:tavLst>
                                        <p:tav tm="0">
                                          <p:val>
                                            <p:strVal val="0-#ppt_w/2"/>
                                          </p:val>
                                        </p:tav>
                                        <p:tav tm="100000">
                                          <p:val>
                                            <p:strVal val="#ppt_x"/>
                                          </p:val>
                                        </p:tav>
                                      </p:tavLst>
                                    </p:anim>
                                    <p:anim calcmode="lin" valueType="num">
                                      <p:cBhvr additive="base">
                                        <p:cTn id="45" dur="750" fill="hold"/>
                                        <p:tgtEl>
                                          <p:spTgt spid="7178"/>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751"/>
                            </p:stCondLst>
                            <p:childTnLst>
                              <p:par>
                                <p:cTn id="47" presetID="47" presetClass="entr" presetSubtype="0" fill="hold" nodeType="afterEffect">
                                  <p:stCondLst>
                                    <p:cond delay="0"/>
                                  </p:stCondLst>
                                  <p:childTnLst>
                                    <p:set>
                                      <p:cBhvr>
                                        <p:cTn id="48" dur="1" fill="hold">
                                          <p:stCondLst>
                                            <p:cond delay="0"/>
                                          </p:stCondLst>
                                        </p:cTn>
                                        <p:tgtEl>
                                          <p:spTgt spid="7198"/>
                                        </p:tgtEl>
                                        <p:attrNameLst>
                                          <p:attrName>style.visibility</p:attrName>
                                        </p:attrNameLst>
                                      </p:cBhvr>
                                      <p:to>
                                        <p:strVal val="visible"/>
                                      </p:to>
                                    </p:set>
                                    <p:animEffect transition="in" filter="fade">
                                      <p:cBhvr>
                                        <p:cTn id="49" dur="750"/>
                                        <p:tgtEl>
                                          <p:spTgt spid="7198"/>
                                        </p:tgtEl>
                                      </p:cBhvr>
                                    </p:animEffect>
                                    <p:anim calcmode="lin" valueType="num">
                                      <p:cBhvr>
                                        <p:cTn id="50" dur="750" fill="hold"/>
                                        <p:tgtEl>
                                          <p:spTgt spid="7198"/>
                                        </p:tgtEl>
                                        <p:attrNameLst>
                                          <p:attrName>ppt_x</p:attrName>
                                        </p:attrNameLst>
                                      </p:cBhvr>
                                      <p:tavLst>
                                        <p:tav tm="0">
                                          <p:val>
                                            <p:strVal val="#ppt_x"/>
                                          </p:val>
                                        </p:tav>
                                        <p:tav tm="100000">
                                          <p:val>
                                            <p:strVal val="#ppt_x"/>
                                          </p:val>
                                        </p:tav>
                                      </p:tavLst>
                                    </p:anim>
                                    <p:anim calcmode="lin" valueType="num">
                                      <p:cBhvr>
                                        <p:cTn id="51" dur="750" fill="hold"/>
                                        <p:tgtEl>
                                          <p:spTgt spid="7198"/>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501"/>
                            </p:stCondLst>
                            <p:childTnLst>
                              <p:par>
                                <p:cTn id="53" presetID="22" presetClass="entr" presetSubtype="8" fill="hold" grpId="0" nodeType="afterEffect">
                                  <p:stCondLst>
                                    <p:cond delay="0"/>
                                  </p:stCondLst>
                                  <p:childTnLst>
                                    <p:set>
                                      <p:cBhvr>
                                        <p:cTn id="54" dur="1" fill="hold">
                                          <p:stCondLst>
                                            <p:cond delay="0"/>
                                          </p:stCondLst>
                                        </p:cTn>
                                        <p:tgtEl>
                                          <p:spTgt spid="7181"/>
                                        </p:tgtEl>
                                        <p:attrNameLst>
                                          <p:attrName>style.visibility</p:attrName>
                                        </p:attrNameLst>
                                      </p:cBhvr>
                                      <p:to>
                                        <p:strVal val="visible"/>
                                      </p:to>
                                    </p:set>
                                    <p:animEffect transition="in" filter="wipe(left)">
                                      <p:cBhvr>
                                        <p:cTn id="55" dur="750"/>
                                        <p:tgtEl>
                                          <p:spTgt spid="7181"/>
                                        </p:tgtEl>
                                      </p:cBhvr>
                                    </p:animEffect>
                                  </p:childTnLst>
                                </p:cTn>
                              </p:par>
                              <p:par>
                                <p:cTn id="56" presetID="16" presetClass="entr" presetSubtype="21" fill="hold" grpId="0" nodeType="withEffect">
                                  <p:stCondLst>
                                    <p:cond delay="500"/>
                                  </p:stCondLst>
                                  <p:childTnLst>
                                    <p:set>
                                      <p:cBhvr>
                                        <p:cTn id="57" dur="1" fill="hold">
                                          <p:stCondLst>
                                            <p:cond delay="0"/>
                                          </p:stCondLst>
                                        </p:cTn>
                                        <p:tgtEl>
                                          <p:spTgt spid="7182"/>
                                        </p:tgtEl>
                                        <p:attrNameLst>
                                          <p:attrName>style.visibility</p:attrName>
                                        </p:attrNameLst>
                                      </p:cBhvr>
                                      <p:to>
                                        <p:strVal val="visible"/>
                                      </p:to>
                                    </p:set>
                                    <p:animEffect transition="in" filter="barn(inVertical)">
                                      <p:cBhvr>
                                        <p:cTn id="58" dur="750"/>
                                        <p:tgtEl>
                                          <p:spTgt spid="7182"/>
                                        </p:tgtEl>
                                      </p:cBhvr>
                                    </p:animEffect>
                                  </p:childTnLst>
                                </p:cTn>
                              </p:par>
                            </p:childTnLst>
                          </p:cTn>
                        </p:par>
                        <p:par>
                          <p:cTn id="59" fill="hold" nodeType="afterGroup">
                            <p:stCondLst>
                              <p:cond delay="5751"/>
                            </p:stCondLst>
                            <p:childTnLst>
                              <p:par>
                                <p:cTn id="60" presetID="2" presetClass="entr" presetSubtype="8" fill="hold" nodeType="afterEffect">
                                  <p:stCondLst>
                                    <p:cond delay="0"/>
                                  </p:stCondLst>
                                  <p:childTnLst>
                                    <p:set>
                                      <p:cBhvr>
                                        <p:cTn id="61" dur="1" fill="hold">
                                          <p:stCondLst>
                                            <p:cond delay="0"/>
                                          </p:stCondLst>
                                        </p:cTn>
                                        <p:tgtEl>
                                          <p:spTgt spid="7184"/>
                                        </p:tgtEl>
                                        <p:attrNameLst>
                                          <p:attrName>style.visibility</p:attrName>
                                        </p:attrNameLst>
                                      </p:cBhvr>
                                      <p:to>
                                        <p:strVal val="visible"/>
                                      </p:to>
                                    </p:set>
                                    <p:anim calcmode="lin" valueType="num">
                                      <p:cBhvr additive="base">
                                        <p:cTn id="62" dur="750" fill="hold"/>
                                        <p:tgtEl>
                                          <p:spTgt spid="7184"/>
                                        </p:tgtEl>
                                        <p:attrNameLst>
                                          <p:attrName>ppt_x</p:attrName>
                                        </p:attrNameLst>
                                      </p:cBhvr>
                                      <p:tavLst>
                                        <p:tav tm="0">
                                          <p:val>
                                            <p:strVal val="0-#ppt_w/2"/>
                                          </p:val>
                                        </p:tav>
                                        <p:tav tm="100000">
                                          <p:val>
                                            <p:strVal val="#ppt_x"/>
                                          </p:val>
                                        </p:tav>
                                      </p:tavLst>
                                    </p:anim>
                                    <p:anim calcmode="lin" valueType="num">
                                      <p:cBhvr additive="base">
                                        <p:cTn id="63" dur="750" fill="hold"/>
                                        <p:tgtEl>
                                          <p:spTgt spid="7184"/>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501"/>
                            </p:stCondLst>
                            <p:childTnLst>
                              <p:par>
                                <p:cTn id="65" presetID="42" presetClass="entr" presetSubtype="0" fill="hold" grpId="0" nodeType="afterEffect">
                                  <p:stCondLst>
                                    <p:cond delay="0"/>
                                  </p:stCondLst>
                                  <p:childTnLst>
                                    <p:set>
                                      <p:cBhvr>
                                        <p:cTn id="66" dur="1" fill="hold">
                                          <p:stCondLst>
                                            <p:cond delay="0"/>
                                          </p:stCondLst>
                                        </p:cTn>
                                        <p:tgtEl>
                                          <p:spTgt spid="7197"/>
                                        </p:tgtEl>
                                        <p:attrNameLst>
                                          <p:attrName>style.visibility</p:attrName>
                                        </p:attrNameLst>
                                      </p:cBhvr>
                                      <p:to>
                                        <p:strVal val="visible"/>
                                      </p:to>
                                    </p:set>
                                    <p:animEffect transition="in" filter="fade">
                                      <p:cBhvr>
                                        <p:cTn id="67" dur="750"/>
                                        <p:tgtEl>
                                          <p:spTgt spid="7197"/>
                                        </p:tgtEl>
                                      </p:cBhvr>
                                    </p:animEffect>
                                    <p:anim calcmode="lin" valueType="num">
                                      <p:cBhvr>
                                        <p:cTn id="68" dur="750" fill="hold"/>
                                        <p:tgtEl>
                                          <p:spTgt spid="7197"/>
                                        </p:tgtEl>
                                        <p:attrNameLst>
                                          <p:attrName>ppt_x</p:attrName>
                                        </p:attrNameLst>
                                      </p:cBhvr>
                                      <p:tavLst>
                                        <p:tav tm="0">
                                          <p:val>
                                            <p:strVal val="#ppt_x"/>
                                          </p:val>
                                        </p:tav>
                                        <p:tav tm="100000">
                                          <p:val>
                                            <p:strVal val="#ppt_x"/>
                                          </p:val>
                                        </p:tav>
                                      </p:tavLst>
                                    </p:anim>
                                    <p:anim calcmode="lin" valueType="num">
                                      <p:cBhvr>
                                        <p:cTn id="69" dur="750" fill="hold"/>
                                        <p:tgtEl>
                                          <p:spTgt spid="7197"/>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7251"/>
                            </p:stCondLst>
                            <p:childTnLst>
                              <p:par>
                                <p:cTn id="71" presetID="47" presetClass="entr" presetSubtype="0" fill="hold" grpId="0" nodeType="afterEffect">
                                  <p:stCondLst>
                                    <p:cond delay="0"/>
                                  </p:stCondLst>
                                  <p:childTnLst>
                                    <p:set>
                                      <p:cBhvr>
                                        <p:cTn id="72" dur="1" fill="hold">
                                          <p:stCondLst>
                                            <p:cond delay="0"/>
                                          </p:stCondLst>
                                        </p:cTn>
                                        <p:tgtEl>
                                          <p:spTgt spid="7183"/>
                                        </p:tgtEl>
                                        <p:attrNameLst>
                                          <p:attrName>style.visibility</p:attrName>
                                        </p:attrNameLst>
                                      </p:cBhvr>
                                      <p:to>
                                        <p:strVal val="visible"/>
                                      </p:to>
                                    </p:set>
                                    <p:animEffect transition="in" filter="fade">
                                      <p:cBhvr>
                                        <p:cTn id="73" dur="750"/>
                                        <p:tgtEl>
                                          <p:spTgt spid="7183"/>
                                        </p:tgtEl>
                                      </p:cBhvr>
                                    </p:animEffect>
                                    <p:anim calcmode="lin" valueType="num">
                                      <p:cBhvr>
                                        <p:cTn id="74" dur="750" fill="hold"/>
                                        <p:tgtEl>
                                          <p:spTgt spid="7183"/>
                                        </p:tgtEl>
                                        <p:attrNameLst>
                                          <p:attrName>ppt_x</p:attrName>
                                        </p:attrNameLst>
                                      </p:cBhvr>
                                      <p:tavLst>
                                        <p:tav tm="0">
                                          <p:val>
                                            <p:strVal val="#ppt_x"/>
                                          </p:val>
                                        </p:tav>
                                        <p:tav tm="100000">
                                          <p:val>
                                            <p:strVal val="#ppt_x"/>
                                          </p:val>
                                        </p:tav>
                                      </p:tavLst>
                                    </p:anim>
                                    <p:anim calcmode="lin" valueType="num">
                                      <p:cBhvr>
                                        <p:cTn id="75" dur="750" fill="hold"/>
                                        <p:tgtEl>
                                          <p:spTgt spid="7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7201"/>
                </p:tgtEl>
              </p:cMediaNode>
            </p:audio>
          </p:childTnLst>
        </p:cTn>
      </p:par>
    </p:tnLst>
    <p:bldLst>
      <p:bldP spid="717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6386" name="组合 1"/>
          <p:cNvGrpSpPr/>
          <p:nvPr>
            <p:custDataLst>
              <p:tags r:id="rId3"/>
            </p:custDataLst>
          </p:nvPr>
        </p:nvGrpSpPr>
        <p:grpSpPr>
          <a:xfrm>
            <a:off x="671513" y="1679575"/>
            <a:ext cx="6546850" cy="792163"/>
            <a:chOff x="1058" y="2646"/>
            <a:chExt cx="10310" cy="1248"/>
          </a:xfrm>
        </p:grpSpPr>
        <p:grpSp>
          <p:nvGrpSpPr>
            <p:cNvPr id="16387" name="组合 2"/>
            <p:cNvGrpSpPr/>
            <p:nvPr>
              <p:custDataLst>
                <p:tags r:id="rId4"/>
              </p:custDataLst>
            </p:nvPr>
          </p:nvGrpSpPr>
          <p:grpSpPr>
            <a:xfrm>
              <a:off x="1058" y="2852"/>
              <a:ext cx="10310" cy="835"/>
              <a:chOff x="1058" y="2852"/>
              <a:chExt cx="10310" cy="835"/>
            </a:xfrm>
          </p:grpSpPr>
          <p:sp>
            <p:nvSpPr>
              <p:cNvPr id="16388" name="五边形 6"/>
              <p:cNvSpPr/>
              <p:nvPr>
                <p:custDataLst>
                  <p:tags r:id="rId5"/>
                </p:custDataLst>
              </p:nvPr>
            </p:nvSpPr>
            <p:spPr>
              <a:xfrm flipH="1">
                <a:off x="1058" y="2853"/>
                <a:ext cx="1915" cy="834"/>
              </a:xfrm>
              <a:prstGeom prst="homePlate">
                <a:avLst>
                  <a:gd name="adj" fmla="val 50005"/>
                </a:avLst>
              </a:prstGeom>
              <a:solidFill>
                <a:srgbClr val="47834F"/>
              </a:soli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endParaRPr lang="zh-CN" altLang="en-US">
                  <a:solidFill>
                    <a:srgbClr val="404040"/>
                  </a:solidFill>
                  <a:latin typeface="微软雅黑" panose="020b0503020204020204" pitchFamily="34" charset="-122"/>
                  <a:ea typeface="微软雅黑" panose="020b0503020204020204" pitchFamily="34" charset="-122"/>
                  <a:sym typeface="思源黑体 CN Regular" pitchFamily="34" charset="-122"/>
                </a:endParaRPr>
              </a:p>
            </p:txBody>
          </p:sp>
          <p:sp>
            <p:nvSpPr>
              <p:cNvPr id="16389" name="五边形 22"/>
              <p:cNvSpPr/>
              <p:nvPr>
                <p:custDataLst>
                  <p:tags r:id="rId6"/>
                </p:custDataLst>
              </p:nvPr>
            </p:nvSpPr>
            <p:spPr>
              <a:xfrm>
                <a:off x="2973" y="2852"/>
                <a:ext cx="8395" cy="834"/>
              </a:xfrm>
              <a:prstGeom prst="homePlate">
                <a:avLst>
                  <a:gd name="adj" fmla="val 50004"/>
                </a:avLst>
              </a:prstGeom>
              <a:solidFill>
                <a:srgbClr val="47834F"/>
              </a:soli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30000"/>
                  </a:lnSpc>
                </a:pPr>
                <a:r>
                  <a:rPr lang="zh-CN" altLang="en-US" sz="2400" b="1">
                    <a:solidFill>
                      <a:srgbClr val="FFFFFF"/>
                    </a:solidFill>
                    <a:latin typeface="微软雅黑" panose="020b0503020204020204" pitchFamily="34" charset="-122"/>
                    <a:ea typeface="微软雅黑" panose="020b0503020204020204" pitchFamily="34" charset="-122"/>
                    <a:sym typeface="思源黑体 CN Regular" pitchFamily="34" charset="-122"/>
                  </a:rPr>
                  <a:t>添加标题文字</a:t>
                </a:r>
                <a:endParaRPr lang="zh-CN" altLang="en-US" sz="2400" b="1">
                  <a:solidFill>
                    <a:srgbClr val="FFFFFF"/>
                  </a:solidFill>
                  <a:latin typeface="微软雅黑" panose="020b0503020204020204" pitchFamily="34" charset="-122"/>
                  <a:ea typeface="微软雅黑" panose="020b0503020204020204" pitchFamily="34" charset="-122"/>
                  <a:sym typeface="思源黑体 CN Regular" pitchFamily="34" charset="-122"/>
                </a:endParaRPr>
              </a:p>
            </p:txBody>
          </p:sp>
        </p:grpSp>
        <p:pic>
          <p:nvPicPr>
            <p:cNvPr id="16390" name="图片 3" descr="D:\APPT制作\财务年终总结\素材\元素\图片\31 [转换]1.png31 [转换]1"/>
            <p:cNvPicPr>
              <a:picLocks noChangeAspect="1"/>
            </p:cNvPicPr>
            <p:nvPr>
              <p:custDataLst>
                <p:tags r:id="rId8"/>
              </p:custDataLst>
            </p:nvPr>
          </p:nvPicPr>
          <p:blipFill>
            <a:blip r:embed="rId7"/>
            <a:stretch>
              <a:fillRect/>
            </a:stretch>
          </p:blipFill>
          <p:spPr>
            <a:xfrm>
              <a:off x="1725" y="2646"/>
              <a:ext cx="1248" cy="1248"/>
            </a:xfrm>
            <a:prstGeom prst="rect">
              <a:avLst/>
            </a:prstGeom>
            <a:noFill/>
            <a:ln cap="flat">
              <a:noFill/>
              <a:prstDash val="solid"/>
              <a:round/>
              <a:headEnd type="none" w="med" len="med"/>
              <a:tailEnd type="none" w="med" len="med"/>
            </a:ln>
          </p:spPr>
        </p:pic>
      </p:grpSp>
      <p:sp>
        <p:nvSpPr>
          <p:cNvPr id="16391" name="文本框 6"/>
          <p:cNvSpPr txBox="1"/>
          <p:nvPr>
            <p:custDataLst>
              <p:tags r:id="rId9"/>
            </p:custDataLst>
          </p:nvPr>
        </p:nvSpPr>
        <p:spPr>
          <a:xfrm>
            <a:off x="1242996" y="1844341"/>
            <a:ext cx="502061" cy="453457"/>
          </a:xfrm>
          <a:prstGeom prst="rect">
            <a:avLst/>
          </a:prstGeom>
          <a:noFill/>
          <a:ln w="9525" cap="flat" cmpd="sng" algn="ctr">
            <a:noFill/>
            <a:prstDash val="solid"/>
            <a:round/>
            <a:headEnd type="none" w="med" len="med"/>
            <a:tailEnd type="none" w="med" len="med"/>
          </a:ln>
        </p:spPr>
        <p:txBody>
          <a:bodyPr wrap="none" rtlCol="0" anchor="t">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思源黑体 CN Regular" pitchFamily="34" charset="-122"/>
              </a:rPr>
              <a:t>01</a:t>
            </a:r>
            <a:endParaRPr kumimoji="0" lang="en-US" altLang="zh-CN" sz="20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思源黑体 CN Regular" pitchFamily="34" charset="-122"/>
            </a:endParaRPr>
          </a:p>
        </p:txBody>
      </p:sp>
      <p:pic>
        <p:nvPicPr>
          <p:cNvPr id="16392" name="图片 7"/>
          <p:cNvPicPr>
            <a:picLocks noChangeAspect="1"/>
          </p:cNvPicPr>
          <p:nvPr>
            <p:custDataLst>
              <p:tags r:id="rId11"/>
            </p:custDataLst>
          </p:nvPr>
        </p:nvPicPr>
        <p:blipFill>
          <a:blip r:embed="rId10"/>
          <a:stretch>
            <a:fillRect/>
          </a:stretch>
        </p:blipFill>
        <p:spPr>
          <a:xfrm>
            <a:off x="927100" y="2960688"/>
            <a:ext cx="4113213" cy="2724150"/>
          </a:xfrm>
          <a:prstGeom prst="rect">
            <a:avLst/>
          </a:prstGeom>
          <a:noFill/>
          <a:ln cap="flat">
            <a:noFill/>
            <a:prstDash val="solid"/>
            <a:round/>
            <a:headEnd type="none" w="med" len="med"/>
            <a:tailEnd type="none" w="med" len="med"/>
          </a:ln>
        </p:spPr>
      </p:pic>
      <p:sp>
        <p:nvSpPr>
          <p:cNvPr id="16393" name="文本框 8"/>
          <p:cNvSpPr txBox="1"/>
          <p:nvPr>
            <p:custDataLst>
              <p:tags r:id="rId12"/>
            </p:custDataLst>
          </p:nvPr>
        </p:nvSpPr>
        <p:spPr>
          <a:xfrm>
            <a:off x="5779135" y="3835407"/>
            <a:ext cx="5608002" cy="1987852"/>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在此添加文字说明请在此添加文字说明。请在此添加文字说明请在此添加文字说明请在此添加文字说明熊猫办公文字说明请在此</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grpSp>
        <p:nvGrpSpPr>
          <p:cNvPr id="16394" name="组合 9"/>
          <p:cNvGrpSpPr/>
          <p:nvPr>
            <p:custDataLst>
              <p:tags r:id="rId13"/>
            </p:custDataLst>
          </p:nvPr>
        </p:nvGrpSpPr>
        <p:grpSpPr>
          <a:xfrm>
            <a:off x="5816600" y="3119438"/>
            <a:ext cx="557213" cy="566737"/>
            <a:chOff x="9160" y="4677"/>
            <a:chExt cx="878" cy="892"/>
          </a:xfrm>
        </p:grpSpPr>
        <p:sp>
          <p:nvSpPr>
            <p:cNvPr id="16395" name="椭圆 10"/>
            <p:cNvSpPr/>
            <p:nvPr>
              <p:custDataLst>
                <p:tags r:id="rId14"/>
              </p:custDataLst>
            </p:nvPr>
          </p:nvSpPr>
          <p:spPr>
            <a:xfrm>
              <a:off x="9160" y="4677"/>
              <a:ext cx="879" cy="893"/>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pic>
          <p:nvPicPr>
            <p:cNvPr id="16396" name="图片 11" descr="资源 34"/>
            <p:cNvPicPr>
              <a:picLocks noChangeAspect="1"/>
            </p:cNvPicPr>
            <p:nvPr>
              <p:custDataLst>
                <p:tags r:id="rId16"/>
              </p:custDataLst>
            </p:nvPr>
          </p:nvPicPr>
          <p:blipFill>
            <a:blip r:embed="rId15">
              <a:lum bright="100000" contrast="-70000"/>
            </a:blip>
            <a:stretch>
              <a:fillRect/>
            </a:stretch>
          </p:blipFill>
          <p:spPr>
            <a:xfrm>
              <a:off x="9432" y="4898"/>
              <a:ext cx="336" cy="452"/>
            </a:xfrm>
            <a:prstGeom prst="rect">
              <a:avLst/>
            </a:prstGeom>
            <a:noFill/>
            <a:ln cap="flat">
              <a:noFill/>
              <a:prstDash val="solid"/>
              <a:round/>
              <a:headEnd type="none" w="med" len="med"/>
              <a:tailEnd type="none" w="med" len="med"/>
            </a:ln>
          </p:spPr>
        </p:pic>
      </p:grpSp>
      <p:grpSp>
        <p:nvGrpSpPr>
          <p:cNvPr id="16397" name="组合 12"/>
          <p:cNvGrpSpPr/>
          <p:nvPr>
            <p:custDataLst>
              <p:tags r:id="rId17"/>
            </p:custDataLst>
          </p:nvPr>
        </p:nvGrpSpPr>
        <p:grpSpPr>
          <a:xfrm>
            <a:off x="6661150" y="3119438"/>
            <a:ext cx="558800" cy="566737"/>
            <a:chOff x="9160" y="4677"/>
            <a:chExt cx="879" cy="893"/>
          </a:xfrm>
        </p:grpSpPr>
        <p:sp>
          <p:nvSpPr>
            <p:cNvPr id="16398" name="椭圆 13"/>
            <p:cNvSpPr/>
            <p:nvPr>
              <p:custDataLst>
                <p:tags r:id="rId18"/>
              </p:custDataLst>
            </p:nvPr>
          </p:nvSpPr>
          <p:spPr>
            <a:xfrm>
              <a:off x="9160" y="4677"/>
              <a:ext cx="879" cy="893"/>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pic>
          <p:nvPicPr>
            <p:cNvPr id="16399" name="图片 14" descr="D:\APPT制作\财务年终总结\素材\元素\图片\51miz-E966468-0B7B0A32\资源 9.png资源 9"/>
            <p:cNvPicPr>
              <a:picLocks noChangeAspect="1"/>
            </p:cNvPicPr>
            <p:nvPr>
              <p:custDataLst>
                <p:tags r:id="rId20"/>
              </p:custDataLst>
            </p:nvPr>
          </p:nvPicPr>
          <p:blipFill>
            <a:blip r:embed="rId19">
              <a:lum bright="100000" contrast="-70000"/>
            </a:blip>
            <a:stretch>
              <a:fillRect/>
            </a:stretch>
          </p:blipFill>
          <p:spPr>
            <a:xfrm>
              <a:off x="9404" y="4928"/>
              <a:ext cx="392" cy="392"/>
            </a:xfrm>
            <a:prstGeom prst="rect">
              <a:avLst/>
            </a:prstGeom>
            <a:noFill/>
            <a:ln cap="flat">
              <a:noFill/>
              <a:prstDash val="solid"/>
              <a:round/>
              <a:headEnd type="none" w="med" len="med"/>
              <a:tailEnd type="none" w="med" len="med"/>
            </a:ln>
          </p:spPr>
        </p:pic>
      </p:grpSp>
      <p:grpSp>
        <p:nvGrpSpPr>
          <p:cNvPr id="16400" name="组合 15"/>
          <p:cNvGrpSpPr/>
          <p:nvPr>
            <p:custDataLst>
              <p:tags r:id="rId21"/>
            </p:custDataLst>
          </p:nvPr>
        </p:nvGrpSpPr>
        <p:grpSpPr>
          <a:xfrm>
            <a:off x="7521575" y="3117850"/>
            <a:ext cx="558800" cy="566738"/>
            <a:chOff x="9160" y="4677"/>
            <a:chExt cx="879" cy="893"/>
          </a:xfrm>
        </p:grpSpPr>
        <p:sp>
          <p:nvSpPr>
            <p:cNvPr id="16401" name="椭圆 16"/>
            <p:cNvSpPr/>
            <p:nvPr>
              <p:custDataLst>
                <p:tags r:id="rId22"/>
              </p:custDataLst>
            </p:nvPr>
          </p:nvSpPr>
          <p:spPr>
            <a:xfrm>
              <a:off x="9160" y="4677"/>
              <a:ext cx="879" cy="893"/>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pic>
          <p:nvPicPr>
            <p:cNvPr id="16402" name="图片 17" descr="D:\APPT制作\财务年终总结\素材\元素\图片\51miz-E966468-0B7B0A32\资源 24.png资源 24"/>
            <p:cNvPicPr>
              <a:picLocks noChangeAspect="1"/>
            </p:cNvPicPr>
            <p:nvPr>
              <p:custDataLst>
                <p:tags r:id="rId24"/>
              </p:custDataLst>
            </p:nvPr>
          </p:nvPicPr>
          <p:blipFill>
            <a:blip r:embed="rId23">
              <a:lum bright="100000" contrast="-70000"/>
            </a:blip>
            <a:stretch>
              <a:fillRect/>
            </a:stretch>
          </p:blipFill>
          <p:spPr>
            <a:xfrm>
              <a:off x="9408" y="4928"/>
              <a:ext cx="384" cy="392"/>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500"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par>
                                <p:cTn id="8" presetID="8" presetClass="entr" presetSubtype="16" fill="hold" grpId="0" nodeType="withEffect">
                                  <p:stCondLst>
                                    <p:cond delay="0"/>
                                  </p:stCondLst>
                                  <p:childTnLst>
                                    <p:set>
                                      <p:cBhvr>
                                        <p:cTn id="9" dur="500" fill="hold">
                                          <p:stCondLst>
                                            <p:cond delay="0"/>
                                          </p:stCondLst>
                                        </p:cTn>
                                        <p:tgtEl>
                                          <p:spTgt spid="16391"/>
                                        </p:tgtEl>
                                        <p:attrNameLst>
                                          <p:attrName>style.visibility</p:attrName>
                                        </p:attrNameLst>
                                      </p:cBhvr>
                                      <p:to>
                                        <p:strVal val="visible"/>
                                      </p:to>
                                    </p:set>
                                    <p:animEffect transition="in" filter="diamond(in)">
                                      <p:cBhvr>
                                        <p:cTn id="10" dur="500"/>
                                        <p:tgtEl>
                                          <p:spTgt spid="16391"/>
                                        </p:tgtEl>
                                      </p:cBhvr>
                                    </p:animEffect>
                                  </p:child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500" fill="hold">
                                          <p:stCondLst>
                                            <p:cond delay="0"/>
                                          </p:stCondLst>
                                        </p:cTn>
                                        <p:tgtEl>
                                          <p:spTgt spid="16392"/>
                                        </p:tgtEl>
                                        <p:attrNameLst>
                                          <p:attrName>style.visibility</p:attrName>
                                        </p:attrNameLst>
                                      </p:cBhvr>
                                      <p:to>
                                        <p:strVal val="visible"/>
                                      </p:to>
                                    </p:set>
                                    <p:animEffect transition="in" filter="diamond(in)">
                                      <p:cBhvr>
                                        <p:cTn id="14" dur="500"/>
                                        <p:tgtEl>
                                          <p:spTgt spid="16392"/>
                                        </p:tgtEl>
                                      </p:cBhvr>
                                    </p:animEffect>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500" fill="hold">
                                          <p:stCondLst>
                                            <p:cond delay="0"/>
                                          </p:stCondLst>
                                        </p:cTn>
                                        <p:tgtEl>
                                          <p:spTgt spid="16394"/>
                                        </p:tgtEl>
                                        <p:attrNameLst>
                                          <p:attrName>style.visibility</p:attrName>
                                        </p:attrNameLst>
                                      </p:cBhvr>
                                      <p:to>
                                        <p:strVal val="visible"/>
                                      </p:to>
                                    </p:set>
                                    <p:animEffect transition="in" filter="fade">
                                      <p:cBhvr>
                                        <p:cTn id="18" dur="500"/>
                                        <p:tgtEl>
                                          <p:spTgt spid="16394"/>
                                        </p:tgtEl>
                                      </p:cBhvr>
                                    </p:animEffect>
                                    <p:anim calcmode="lin" valueType="num">
                                      <p:cBhvr>
                                        <p:cTn id="19" dur="500" fill="hold"/>
                                        <p:tgtEl>
                                          <p:spTgt spid="16394"/>
                                        </p:tgtEl>
                                        <p:attrNameLst>
                                          <p:attrName>ppt_x</p:attrName>
                                        </p:attrNameLst>
                                      </p:cBhvr>
                                      <p:tavLst>
                                        <p:tav tm="0">
                                          <p:val>
                                            <p:strVal val="#ppt_x"/>
                                          </p:val>
                                        </p:tav>
                                        <p:tav tm="100000">
                                          <p:val>
                                            <p:strVal val="#ppt_x"/>
                                          </p:val>
                                        </p:tav>
                                      </p:tavLst>
                                    </p:anim>
                                    <p:anim calcmode="lin" valueType="num">
                                      <p:cBhvr>
                                        <p:cTn id="20" dur="500" fill="hold"/>
                                        <p:tgtEl>
                                          <p:spTgt spid="1639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500" fill="hold">
                                          <p:stCondLst>
                                            <p:cond delay="0"/>
                                          </p:stCondLst>
                                        </p:cTn>
                                        <p:tgtEl>
                                          <p:spTgt spid="16397"/>
                                        </p:tgtEl>
                                        <p:attrNameLst>
                                          <p:attrName>style.visibility</p:attrName>
                                        </p:attrNameLst>
                                      </p:cBhvr>
                                      <p:to>
                                        <p:strVal val="visible"/>
                                      </p:to>
                                    </p:set>
                                    <p:animEffect transition="in" filter="fade">
                                      <p:cBhvr>
                                        <p:cTn id="23" dur="500"/>
                                        <p:tgtEl>
                                          <p:spTgt spid="16397"/>
                                        </p:tgtEl>
                                      </p:cBhvr>
                                    </p:animEffect>
                                    <p:anim calcmode="lin" valueType="num">
                                      <p:cBhvr>
                                        <p:cTn id="24" dur="500" fill="hold"/>
                                        <p:tgtEl>
                                          <p:spTgt spid="16397"/>
                                        </p:tgtEl>
                                        <p:attrNameLst>
                                          <p:attrName>ppt_x</p:attrName>
                                        </p:attrNameLst>
                                      </p:cBhvr>
                                      <p:tavLst>
                                        <p:tav tm="0">
                                          <p:val>
                                            <p:strVal val="#ppt_x"/>
                                          </p:val>
                                        </p:tav>
                                        <p:tav tm="100000">
                                          <p:val>
                                            <p:strVal val="#ppt_x"/>
                                          </p:val>
                                        </p:tav>
                                      </p:tavLst>
                                    </p:anim>
                                    <p:anim calcmode="lin" valueType="num">
                                      <p:cBhvr>
                                        <p:cTn id="25" dur="500" fill="hold"/>
                                        <p:tgtEl>
                                          <p:spTgt spid="1639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500" fill="hold">
                                          <p:stCondLst>
                                            <p:cond delay="0"/>
                                          </p:stCondLst>
                                        </p:cTn>
                                        <p:tgtEl>
                                          <p:spTgt spid="16400"/>
                                        </p:tgtEl>
                                        <p:attrNameLst>
                                          <p:attrName>style.visibility</p:attrName>
                                        </p:attrNameLst>
                                      </p:cBhvr>
                                      <p:to>
                                        <p:strVal val="visible"/>
                                      </p:to>
                                    </p:set>
                                    <p:animEffect transition="in" filter="fade">
                                      <p:cBhvr>
                                        <p:cTn id="28" dur="500"/>
                                        <p:tgtEl>
                                          <p:spTgt spid="16400"/>
                                        </p:tgtEl>
                                      </p:cBhvr>
                                    </p:animEffect>
                                    <p:anim calcmode="lin" valueType="num">
                                      <p:cBhvr>
                                        <p:cTn id="29" dur="500" fill="hold"/>
                                        <p:tgtEl>
                                          <p:spTgt spid="16400"/>
                                        </p:tgtEl>
                                        <p:attrNameLst>
                                          <p:attrName>ppt_x</p:attrName>
                                        </p:attrNameLst>
                                      </p:cBhvr>
                                      <p:tavLst>
                                        <p:tav tm="0">
                                          <p:val>
                                            <p:strVal val="#ppt_x"/>
                                          </p:val>
                                        </p:tav>
                                        <p:tav tm="100000">
                                          <p:val>
                                            <p:strVal val="#ppt_x"/>
                                          </p:val>
                                        </p:tav>
                                      </p:tavLst>
                                    </p:anim>
                                    <p:anim calcmode="lin" valueType="num">
                                      <p:cBhvr>
                                        <p:cTn id="30" dur="500" fill="hold"/>
                                        <p:tgtEl>
                                          <p:spTgt spid="1640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500" fill="hold">
                                          <p:stCondLst>
                                            <p:cond delay="0"/>
                                          </p:stCondLst>
                                        </p:cTn>
                                        <p:tgtEl>
                                          <p:spTgt spid="16393"/>
                                        </p:tgtEl>
                                        <p:attrNameLst>
                                          <p:attrName>style.visibility</p:attrName>
                                        </p:attrNameLst>
                                      </p:cBhvr>
                                      <p:to>
                                        <p:strVal val="visible"/>
                                      </p:to>
                                    </p:set>
                                    <p:animEffect transition="in" filter="wipe(left)">
                                      <p:cBhvr>
                                        <p:cTn id="34"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7410" name="组合 1"/>
          <p:cNvGrpSpPr/>
          <p:nvPr>
            <p:custDataLst>
              <p:tags r:id="rId3"/>
            </p:custDataLst>
          </p:nvPr>
        </p:nvGrpSpPr>
        <p:grpSpPr>
          <a:xfrm>
            <a:off x="995363" y="1744663"/>
            <a:ext cx="4357687" cy="4162425"/>
            <a:chOff x="1015171" y="1725371"/>
            <a:chExt cx="4356928" cy="4161824"/>
          </a:xfrm>
        </p:grpSpPr>
        <p:sp>
          <p:nvSpPr>
            <p:cNvPr id="17411" name="圆角矩形 2"/>
            <p:cNvSpPr/>
            <p:nvPr>
              <p:custDataLst>
                <p:tags r:id="rId4"/>
              </p:custDataLst>
            </p:nvPr>
          </p:nvSpPr>
          <p:spPr>
            <a:xfrm>
              <a:off x="11684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12" name="文本框 3"/>
            <p:cNvSpPr/>
            <p:nvPr>
              <p:custDataLst>
                <p:tags r:id="rId5"/>
              </p:custDataLst>
            </p:nvPr>
          </p:nvSpPr>
          <p:spPr>
            <a:xfrm>
              <a:off x="13222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01</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17413" name="圆角矩形 4"/>
            <p:cNvSpPr/>
            <p:nvPr>
              <p:custDataLst>
                <p:tags r:id="rId6"/>
              </p:custDataLst>
            </p:nvPr>
          </p:nvSpPr>
          <p:spPr>
            <a:xfrm>
              <a:off x="24892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14" name="文本框 5"/>
            <p:cNvSpPr/>
            <p:nvPr>
              <p:custDataLst>
                <p:tags r:id="rId7"/>
              </p:custDataLst>
            </p:nvPr>
          </p:nvSpPr>
          <p:spPr>
            <a:xfrm>
              <a:off x="26430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02</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17415" name="圆角矩形 7"/>
            <p:cNvSpPr/>
            <p:nvPr>
              <p:custDataLst>
                <p:tags r:id="rId8"/>
              </p:custDataLst>
            </p:nvPr>
          </p:nvSpPr>
          <p:spPr>
            <a:xfrm>
              <a:off x="38100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16" name="文本框 7"/>
            <p:cNvSpPr/>
            <p:nvPr>
              <p:custDataLst>
                <p:tags r:id="rId9"/>
              </p:custDataLst>
            </p:nvPr>
          </p:nvSpPr>
          <p:spPr>
            <a:xfrm>
              <a:off x="39638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03</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17417" name="矩形 8"/>
            <p:cNvSpPr/>
            <p:nvPr>
              <p:custDataLst>
                <p:tags r:id="rId10"/>
              </p:custDataLst>
            </p:nvPr>
          </p:nvSpPr>
          <p:spPr>
            <a:xfrm>
              <a:off x="1015171" y="1725371"/>
              <a:ext cx="2603598" cy="787523"/>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a:t>
              </a:r>
              <a:endParaRPr kumimoji="1" lang="zh-CN" altLang="en-US" sz="1600">
                <a:solidFill>
                  <a:srgbClr val="404040"/>
                </a:solidFill>
                <a:latin typeface="微软雅黑" panose="020b0503020204020204" pitchFamily="34" charset="-122"/>
                <a:ea typeface="等线" panose="02010600030101010101" charset="-122"/>
                <a:sym typeface="等线"/>
              </a:endParaRPr>
            </a:p>
            <a:p>
              <a:pPr lvl="0">
                <a:lnSpc>
                  <a:spcPct val="150000"/>
                </a:lnSpc>
              </a:pPr>
              <a:r>
                <a:rPr kumimoji="1" lang="zh-CN" altLang="en-US" sz="1600">
                  <a:solidFill>
                    <a:srgbClr val="404040"/>
                  </a:solidFill>
                  <a:latin typeface="微软雅黑" panose="020b0503020204020204" pitchFamily="34" charset="-122"/>
                  <a:ea typeface="等线" panose="02010600030101010101" charset="-122"/>
                  <a:sym typeface="等线"/>
                </a:rPr>
                <a:t>请再此输入标题文字内容</a:t>
              </a:r>
              <a:endParaRPr kumimoji="1" lang="zh-CN" altLang="en-US" sz="1600">
                <a:solidFill>
                  <a:srgbClr val="404040"/>
                </a:solidFill>
                <a:latin typeface="微软雅黑" panose="020b0503020204020204" pitchFamily="34" charset="-122"/>
                <a:ea typeface="等线" panose="02010600030101010101" charset="-122"/>
                <a:sym typeface="等线"/>
              </a:endParaRPr>
            </a:p>
          </p:txBody>
        </p:sp>
        <p:sp>
          <p:nvSpPr>
            <p:cNvPr id="17418" name="矩形 9"/>
            <p:cNvSpPr/>
            <p:nvPr>
              <p:custDataLst>
                <p:tags r:id="rId11"/>
              </p:custDataLst>
            </p:nvPr>
          </p:nvSpPr>
          <p:spPr>
            <a:xfrm>
              <a:off x="1015171" y="4361008"/>
              <a:ext cx="4356928" cy="15261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a:t>
              </a:r>
              <a:endParaRPr kumimoji="1" lang="en-US" altLang="zh-CN" sz="1600">
                <a:solidFill>
                  <a:srgbClr val="404040"/>
                </a:solidFill>
                <a:latin typeface="微软雅黑" panose="020b0503020204020204" pitchFamily="34" charset="-122"/>
                <a:ea typeface="Arial"/>
                <a:sym typeface="等线"/>
              </a:endParaRPr>
            </a:p>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请在此输入您需要的文字标题内容</a:t>
              </a:r>
              <a:endParaRPr kumimoji="1" lang="en-US" altLang="zh-CN" sz="1600">
                <a:solidFill>
                  <a:srgbClr val="404040"/>
                </a:solidFill>
                <a:latin typeface="微软雅黑" panose="020b0503020204020204" pitchFamily="34" charset="-122"/>
                <a:ea typeface="Arial"/>
                <a:sym typeface="等线"/>
              </a:endParaRPr>
            </a:p>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模板，请输入详细内容</a:t>
              </a:r>
              <a:endParaRPr kumimoji="1" lang="zh-CN" altLang="en-US" sz="1600">
                <a:solidFill>
                  <a:srgbClr val="404040"/>
                </a:solidFill>
                <a:latin typeface="微软雅黑" panose="020b0503020204020204" pitchFamily="34" charset="-122"/>
                <a:ea typeface="等线" panose="02010600030101010101" charset="-122"/>
                <a:sym typeface="等线"/>
              </a:endParaRPr>
            </a:p>
          </p:txBody>
        </p:sp>
      </p:grpSp>
      <p:grpSp>
        <p:nvGrpSpPr>
          <p:cNvPr id="17419" name="组合 10"/>
          <p:cNvGrpSpPr/>
          <p:nvPr>
            <p:custDataLst>
              <p:tags r:id="rId12"/>
            </p:custDataLst>
          </p:nvPr>
        </p:nvGrpSpPr>
        <p:grpSpPr>
          <a:xfrm>
            <a:off x="5892800" y="1687513"/>
            <a:ext cx="5246688" cy="4162425"/>
            <a:chOff x="6045200" y="1725370"/>
            <a:chExt cx="5245930" cy="4161825"/>
          </a:xfrm>
        </p:grpSpPr>
        <p:sp>
          <p:nvSpPr>
            <p:cNvPr id="17420" name="圆角矩形 9"/>
            <p:cNvSpPr/>
            <p:nvPr>
              <p:custDataLst>
                <p:tags r:id="rId13"/>
              </p:custDataLst>
            </p:nvPr>
          </p:nvSpPr>
          <p:spPr>
            <a:xfrm>
              <a:off x="70231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21" name="文本框 12"/>
            <p:cNvSpPr/>
            <p:nvPr>
              <p:custDataLst>
                <p:tags r:id="rId14"/>
              </p:custDataLst>
            </p:nvPr>
          </p:nvSpPr>
          <p:spPr>
            <a:xfrm>
              <a:off x="71769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01</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17422" name="圆角矩形 11"/>
            <p:cNvSpPr/>
            <p:nvPr>
              <p:custDataLst>
                <p:tags r:id="rId15"/>
              </p:custDataLst>
            </p:nvPr>
          </p:nvSpPr>
          <p:spPr>
            <a:xfrm>
              <a:off x="83439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23" name="文本框 14"/>
            <p:cNvSpPr/>
            <p:nvPr>
              <p:custDataLst>
                <p:tags r:id="rId16"/>
              </p:custDataLst>
            </p:nvPr>
          </p:nvSpPr>
          <p:spPr>
            <a:xfrm>
              <a:off x="84977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01</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17424" name="圆角矩形 13"/>
            <p:cNvSpPr/>
            <p:nvPr>
              <p:custDataLst>
                <p:tags r:id="rId17"/>
              </p:custDataLst>
            </p:nvPr>
          </p:nvSpPr>
          <p:spPr>
            <a:xfrm>
              <a:off x="9664700" y="2882900"/>
              <a:ext cx="1092200" cy="1092200"/>
            </a:xfrm>
            <a:prstGeom prst="roundRect">
              <a:avLst>
                <a:gd name="adj" fmla="val 50000"/>
              </a:avLst>
            </a:pr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7425" name="文本框 16"/>
            <p:cNvSpPr/>
            <p:nvPr>
              <p:custDataLst>
                <p:tags r:id="rId18"/>
              </p:custDataLst>
            </p:nvPr>
          </p:nvSpPr>
          <p:spPr>
            <a:xfrm>
              <a:off x="9818588" y="2924944"/>
              <a:ext cx="800219" cy="101207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en-US" altLang="zh-CN" sz="2400" b="1">
                  <a:solidFill>
                    <a:schemeClr val="bg1"/>
                  </a:solidFill>
                  <a:latin typeface="微软雅黑" panose="020b0503020204020204" pitchFamily="34" charset="-122"/>
                  <a:ea typeface="Arial"/>
                  <a:sym typeface="等线"/>
                </a:rPr>
                <a:t>01</a:t>
              </a:r>
              <a:endParaRPr kumimoji="1" lang="en-US" altLang="zh-CN" sz="2400" b="1">
                <a:solidFill>
                  <a:schemeClr val="bg1"/>
                </a:solidFill>
                <a:latin typeface="微软雅黑" panose="020b0503020204020204" pitchFamily="34" charset="-122"/>
                <a:ea typeface="Arial"/>
                <a:sym typeface="等线"/>
              </a:endParaRPr>
            </a:p>
            <a:p>
              <a:pPr lvl="0" algn="ctr">
                <a:lnSpc>
                  <a:spcPct val="130000"/>
                </a:lnSpc>
              </a:pPr>
              <a:r>
                <a:rPr kumimoji="1" lang="zh-CN" altLang="en-US" sz="2400" b="1">
                  <a:solidFill>
                    <a:schemeClr val="bg1"/>
                  </a:solidFill>
                  <a:latin typeface="微软雅黑" panose="020b0503020204020204" pitchFamily="34" charset="-122"/>
                  <a:ea typeface="等线" panose="02010600030101010101" charset="-122"/>
                  <a:sym typeface="等线"/>
                </a:rPr>
                <a:t>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cxnSp>
          <p:nvCxnSpPr>
            <p:cNvPr id="17426" name="直线连接符 16"/>
            <p:cNvCxnSpPr/>
            <p:nvPr>
              <p:custDataLst>
                <p:tags r:id="rId19"/>
              </p:custDataLst>
            </p:nvPr>
          </p:nvCxnSpPr>
          <p:spPr>
            <a:xfrm flipH="1">
              <a:off x="6045200" y="2421847"/>
              <a:ext cx="0" cy="2391453"/>
            </a:xfrm>
            <a:prstGeom prst="line">
              <a:avLst/>
            </a:prstGeom>
            <a:noFill/>
            <a:ln w="6350" cap="flat">
              <a:solidFill>
                <a:srgbClr val="47834F"/>
              </a:solidFill>
              <a:prstDash val="solid"/>
              <a:miter lim="800000"/>
              <a:headEnd type="none" w="med" len="med"/>
              <a:tailEnd type="none" w="med" len="med"/>
            </a:ln>
          </p:spPr>
        </p:cxnSp>
        <p:sp>
          <p:nvSpPr>
            <p:cNvPr id="17427" name="矩形 18"/>
            <p:cNvSpPr/>
            <p:nvPr>
              <p:custDataLst>
                <p:tags r:id="rId20"/>
              </p:custDataLst>
            </p:nvPr>
          </p:nvSpPr>
          <p:spPr>
            <a:xfrm>
              <a:off x="6934202" y="1725370"/>
              <a:ext cx="2603598" cy="787523"/>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a:t>
              </a:r>
              <a:endParaRPr kumimoji="1" lang="zh-CN" altLang="en-US" sz="1600">
                <a:solidFill>
                  <a:srgbClr val="404040"/>
                </a:solidFill>
                <a:latin typeface="微软雅黑" panose="020b0503020204020204" pitchFamily="34" charset="-122"/>
                <a:ea typeface="等线" panose="02010600030101010101" charset="-122"/>
                <a:sym typeface="等线"/>
              </a:endParaRPr>
            </a:p>
            <a:p>
              <a:pPr lvl="0">
                <a:lnSpc>
                  <a:spcPct val="150000"/>
                </a:lnSpc>
              </a:pPr>
              <a:r>
                <a:rPr kumimoji="1" lang="zh-CN" altLang="en-US" sz="1600">
                  <a:solidFill>
                    <a:srgbClr val="404040"/>
                  </a:solidFill>
                  <a:latin typeface="微软雅黑" panose="020b0503020204020204" pitchFamily="34" charset="-122"/>
                  <a:ea typeface="等线" panose="02010600030101010101" charset="-122"/>
                  <a:sym typeface="等线"/>
                </a:rPr>
                <a:t>请再此输入标题文字内容</a:t>
              </a:r>
              <a:endParaRPr kumimoji="1" lang="zh-CN" altLang="en-US" sz="1600">
                <a:solidFill>
                  <a:srgbClr val="404040"/>
                </a:solidFill>
                <a:latin typeface="微软雅黑" panose="020b0503020204020204" pitchFamily="34" charset="-122"/>
                <a:ea typeface="等线" panose="02010600030101010101" charset="-122"/>
                <a:sym typeface="等线"/>
              </a:endParaRPr>
            </a:p>
          </p:txBody>
        </p:sp>
        <p:sp>
          <p:nvSpPr>
            <p:cNvPr id="17428" name="矩形 19"/>
            <p:cNvSpPr/>
            <p:nvPr>
              <p:custDataLst>
                <p:tags r:id="rId21"/>
              </p:custDataLst>
            </p:nvPr>
          </p:nvSpPr>
          <p:spPr>
            <a:xfrm>
              <a:off x="6934202" y="4361008"/>
              <a:ext cx="4356928" cy="15261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a:t>
              </a:r>
              <a:endParaRPr kumimoji="1" lang="en-US" altLang="zh-CN" sz="1600">
                <a:solidFill>
                  <a:srgbClr val="404040"/>
                </a:solidFill>
                <a:latin typeface="微软雅黑" panose="020b0503020204020204" pitchFamily="34" charset="-122"/>
                <a:ea typeface="Arial"/>
                <a:sym typeface="等线"/>
              </a:endParaRPr>
            </a:p>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请在此输入您需要的文字标题内容</a:t>
              </a:r>
              <a:endParaRPr kumimoji="1" lang="en-US" altLang="zh-CN" sz="1600">
                <a:solidFill>
                  <a:srgbClr val="404040"/>
                </a:solidFill>
                <a:latin typeface="微软雅黑" panose="020b0503020204020204" pitchFamily="34" charset="-122"/>
                <a:ea typeface="Arial"/>
                <a:sym typeface="等线"/>
              </a:endParaRPr>
            </a:p>
            <a:p>
              <a:pPr marL="285750" lvl="0" indent="-285750">
                <a:lnSpc>
                  <a:spcPct val="150000"/>
                </a:lnSpc>
                <a:buFont typeface="Arial"/>
                <a:buChar char="•"/>
              </a:pPr>
              <a:r>
                <a:rPr kumimoji="1" lang="zh-CN" altLang="en-US" sz="1600">
                  <a:solidFill>
                    <a:srgbClr val="404040"/>
                  </a:solidFill>
                  <a:latin typeface="微软雅黑" panose="020b0503020204020204" pitchFamily="34" charset="-122"/>
                  <a:ea typeface="等线" panose="02010600030101010101" charset="-122"/>
                  <a:sym typeface="等线"/>
                </a:rPr>
                <a:t>感谢您使用我们的</a:t>
              </a:r>
              <a:r>
                <a:rPr kumimoji="1" lang="en-US" altLang="zh-CN" sz="1600">
                  <a:solidFill>
                    <a:srgbClr val="404040"/>
                  </a:solidFill>
                  <a:latin typeface="微软雅黑" panose="020b0503020204020204" pitchFamily="34" charset="-122"/>
                  <a:ea typeface="Arial"/>
                  <a:sym typeface="等线"/>
                </a:rPr>
                <a:t>PPT</a:t>
              </a:r>
              <a:r>
                <a:rPr kumimoji="1" lang="zh-CN" altLang="en-US" sz="1600">
                  <a:solidFill>
                    <a:srgbClr val="404040"/>
                  </a:solidFill>
                  <a:latin typeface="微软雅黑" panose="020b0503020204020204" pitchFamily="34" charset="-122"/>
                  <a:ea typeface="等线" panose="02010600030101010101" charset="-122"/>
                  <a:sym typeface="等线"/>
                </a:rPr>
                <a:t>模板，请输入详细内容</a:t>
              </a:r>
              <a:endParaRPr kumimoji="1" lang="zh-CN" altLang="en-US" sz="1600">
                <a:solidFill>
                  <a:srgbClr val="404040"/>
                </a:solidFill>
                <a:latin typeface="微软雅黑" panose="020b0503020204020204" pitchFamily="34" charset="-122"/>
                <a:ea typeface="等线" panose="02010600030101010101" charset="-122"/>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7419"/>
                                        </p:tgtEl>
                                        <p:attrNameLst>
                                          <p:attrName>style.visibility</p:attrName>
                                        </p:attrNameLst>
                                      </p:cBhvr>
                                      <p:to>
                                        <p:strVal val="visible"/>
                                      </p:to>
                                    </p:set>
                                    <p:anim calcmode="lin" valueType="num">
                                      <p:cBhvr additive="base">
                                        <p:cTn id="12" dur="500" fill="hold"/>
                                        <p:tgtEl>
                                          <p:spTgt spid="17419"/>
                                        </p:tgtEl>
                                        <p:attrNameLst>
                                          <p:attrName>ppt_x</p:attrName>
                                        </p:attrNameLst>
                                      </p:cBhvr>
                                      <p:tavLst>
                                        <p:tav tm="0">
                                          <p:val>
                                            <p:strVal val="1+#ppt_w/2"/>
                                          </p:val>
                                        </p:tav>
                                        <p:tav tm="100000">
                                          <p:val>
                                            <p:strVal val="#ppt_x"/>
                                          </p:val>
                                        </p:tav>
                                      </p:tavLst>
                                    </p:anim>
                                    <p:anim calcmode="lin" valueType="num">
                                      <p:cBhvr additive="base">
                                        <p:cTn id="13"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4" name="圆角矩形 7"/>
          <p:cNvSpPr/>
          <p:nvPr>
            <p:custDataLst>
              <p:tags r:id="rId3"/>
            </p:custDataLst>
          </p:nvPr>
        </p:nvSpPr>
        <p:spPr>
          <a:xfrm>
            <a:off x="1163817" y="3538467"/>
            <a:ext cx="1873001" cy="146964"/>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35" name="圆角矩形 8"/>
          <p:cNvSpPr/>
          <p:nvPr>
            <p:custDataLst>
              <p:tags r:id="rId4"/>
            </p:custDataLst>
          </p:nvPr>
        </p:nvSpPr>
        <p:spPr>
          <a:xfrm>
            <a:off x="3194658" y="3538467"/>
            <a:ext cx="1873001" cy="146964"/>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36" name="圆角矩形 9"/>
          <p:cNvSpPr/>
          <p:nvPr>
            <p:custDataLst>
              <p:tags r:id="rId5"/>
            </p:custDataLst>
          </p:nvPr>
        </p:nvSpPr>
        <p:spPr>
          <a:xfrm>
            <a:off x="5225501" y="3538467"/>
            <a:ext cx="1873001" cy="146964"/>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37" name="圆角矩形 10"/>
          <p:cNvSpPr/>
          <p:nvPr>
            <p:custDataLst>
              <p:tags r:id="rId6"/>
            </p:custDataLst>
          </p:nvPr>
        </p:nvSpPr>
        <p:spPr>
          <a:xfrm>
            <a:off x="7256342" y="3538467"/>
            <a:ext cx="1873001" cy="146964"/>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38" name="圆角矩形 11"/>
          <p:cNvSpPr/>
          <p:nvPr>
            <p:custDataLst>
              <p:tags r:id="rId7"/>
            </p:custDataLst>
          </p:nvPr>
        </p:nvSpPr>
        <p:spPr>
          <a:xfrm>
            <a:off x="9287185" y="3538467"/>
            <a:ext cx="1873001" cy="146964"/>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39" name="等腰三角形 6"/>
          <p:cNvSpPr/>
          <p:nvPr>
            <p:custDataLst>
              <p:tags r:id="rId8"/>
            </p:custDataLst>
          </p:nvPr>
        </p:nvSpPr>
        <p:spPr>
          <a:xfrm>
            <a:off x="10037763" y="3305175"/>
            <a:ext cx="371475" cy="133350"/>
          </a:xfrm>
          <a:prstGeom prst="triangle">
            <a:avLst>
              <a:gd name="adj" fmla="val 50000"/>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18440" name="任意多边形 15"/>
          <p:cNvSpPr/>
          <p:nvPr>
            <p:custDataLst>
              <p:tags r:id="rId9"/>
            </p:custDataLst>
          </p:nvPr>
        </p:nvSpPr>
        <p:spPr>
          <a:xfrm>
            <a:off x="3945479" y="3786039"/>
            <a:ext cx="371360" cy="133310"/>
          </a:xfrm>
          <a:custGeom>
            <a:gdLst>
              <a:gd name="connsiteX0" fmla="*/ 0 w 371475"/>
              <a:gd name="connsiteY0" fmla="*/ 0 h 133350"/>
              <a:gd name="connsiteX1" fmla="*/ 371475 w 371475"/>
              <a:gd name="connsiteY1" fmla="*/ 0 h 133350"/>
              <a:gd name="connsiteX2" fmla="*/ 185737 w 371475"/>
              <a:gd name="connsiteY2" fmla="*/ 133350 h 133350"/>
            </a:gd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41" name="任意多边形 16"/>
          <p:cNvSpPr/>
          <p:nvPr>
            <p:custDataLst>
              <p:tags r:id="rId10"/>
            </p:custDataLst>
          </p:nvPr>
        </p:nvSpPr>
        <p:spPr>
          <a:xfrm>
            <a:off x="8007161" y="3786039"/>
            <a:ext cx="371360" cy="133310"/>
          </a:xfrm>
          <a:custGeom>
            <a:gdLst>
              <a:gd name="connsiteX0" fmla="*/ 0 w 371475"/>
              <a:gd name="connsiteY0" fmla="*/ 0 h 133350"/>
              <a:gd name="connsiteX1" fmla="*/ 371475 w 371475"/>
              <a:gd name="connsiteY1" fmla="*/ 0 h 133350"/>
              <a:gd name="connsiteX2" fmla="*/ 185737 w 371475"/>
              <a:gd name="connsiteY2" fmla="*/ 133350 h 133350"/>
            </a:gd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8442" name="等腰三角形 9"/>
          <p:cNvSpPr/>
          <p:nvPr>
            <p:custDataLst>
              <p:tags r:id="rId11"/>
            </p:custDataLst>
          </p:nvPr>
        </p:nvSpPr>
        <p:spPr>
          <a:xfrm>
            <a:off x="5976938" y="3305175"/>
            <a:ext cx="371475" cy="133350"/>
          </a:xfrm>
          <a:prstGeom prst="triangle">
            <a:avLst>
              <a:gd name="adj" fmla="val 50000"/>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18443" name="等腰三角形 10"/>
          <p:cNvSpPr/>
          <p:nvPr>
            <p:custDataLst>
              <p:tags r:id="rId12"/>
            </p:custDataLst>
          </p:nvPr>
        </p:nvSpPr>
        <p:spPr>
          <a:xfrm>
            <a:off x="1914525" y="3305175"/>
            <a:ext cx="371475" cy="133350"/>
          </a:xfrm>
          <a:prstGeom prst="triangle">
            <a:avLst>
              <a:gd name="adj" fmla="val 50000"/>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18444" name="文本框 11"/>
          <p:cNvSpPr txBox="1"/>
          <p:nvPr>
            <p:custDataLst>
              <p:tags r:id="rId13"/>
            </p:custDataLst>
          </p:nvPr>
        </p:nvSpPr>
        <p:spPr>
          <a:xfrm flipH="1">
            <a:off x="1125359" y="1788554"/>
            <a:ext cx="1879706"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45" name="文本框 12"/>
          <p:cNvSpPr txBox="1"/>
          <p:nvPr>
            <p:custDataLst>
              <p:tags r:id="rId14"/>
            </p:custDataLst>
          </p:nvPr>
        </p:nvSpPr>
        <p:spPr>
          <a:xfrm>
            <a:off x="887282" y="2185555"/>
            <a:ext cx="2436992"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46" name="文本框 13"/>
          <p:cNvSpPr txBox="1"/>
          <p:nvPr>
            <p:custDataLst>
              <p:tags r:id="rId15"/>
            </p:custDataLst>
          </p:nvPr>
        </p:nvSpPr>
        <p:spPr>
          <a:xfrm>
            <a:off x="3187953" y="4208717"/>
            <a:ext cx="1879706"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47" name="文本框 14"/>
          <p:cNvSpPr txBox="1"/>
          <p:nvPr>
            <p:custDataLst>
              <p:tags r:id="rId16"/>
            </p:custDataLst>
          </p:nvPr>
        </p:nvSpPr>
        <p:spPr>
          <a:xfrm>
            <a:off x="2949876" y="4605718"/>
            <a:ext cx="2436992"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48" name="文本框 15"/>
          <p:cNvSpPr txBox="1"/>
          <p:nvPr>
            <p:custDataLst>
              <p:tags r:id="rId17"/>
            </p:custDataLst>
          </p:nvPr>
        </p:nvSpPr>
        <p:spPr>
          <a:xfrm>
            <a:off x="5174784" y="1788554"/>
            <a:ext cx="1879706"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49" name="文本框 16"/>
          <p:cNvSpPr txBox="1"/>
          <p:nvPr>
            <p:custDataLst>
              <p:tags r:id="rId18"/>
            </p:custDataLst>
          </p:nvPr>
        </p:nvSpPr>
        <p:spPr>
          <a:xfrm>
            <a:off x="4936707" y="2185555"/>
            <a:ext cx="2436992"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50" name="文本框 17"/>
          <p:cNvSpPr txBox="1"/>
          <p:nvPr>
            <p:custDataLst>
              <p:tags r:id="rId19"/>
            </p:custDataLst>
          </p:nvPr>
        </p:nvSpPr>
        <p:spPr>
          <a:xfrm>
            <a:off x="7237378" y="4208717"/>
            <a:ext cx="1879706"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51" name="文本框 18"/>
          <p:cNvSpPr txBox="1"/>
          <p:nvPr>
            <p:custDataLst>
              <p:tags r:id="rId20"/>
            </p:custDataLst>
          </p:nvPr>
        </p:nvSpPr>
        <p:spPr>
          <a:xfrm>
            <a:off x="6999301" y="4605718"/>
            <a:ext cx="2436992"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52" name="文本框 19"/>
          <p:cNvSpPr txBox="1"/>
          <p:nvPr>
            <p:custDataLst>
              <p:tags r:id="rId21"/>
            </p:custDataLst>
          </p:nvPr>
        </p:nvSpPr>
        <p:spPr>
          <a:xfrm>
            <a:off x="9224208" y="1788554"/>
            <a:ext cx="1879706" cy="461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gn="dist">
              <a:defRPr sz="2000" b="1" spc="100">
                <a:solidFill>
                  <a:schemeClr val="tx1">
                    <a:lumMod val="75000"/>
                    <a:lumOff val="25000"/>
                  </a:schemeClr>
                </a:solidFill>
                <a:latin typeface="微软雅黑" panose="020b0503020204020204" pitchFamily="34" charset="-122"/>
                <a:ea typeface="微软雅黑" panose="020b0503020204020204" pitchFamily="34" charset="-122"/>
                <a:cs typeface="字魂105号-简雅黑" panose="00000500000000000000" pitchFamily="2" charset="-122"/>
              </a:defRPr>
            </a:lvl1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18453" name="文本框 20"/>
          <p:cNvSpPr txBox="1"/>
          <p:nvPr>
            <p:custDataLst>
              <p:tags r:id="rId22"/>
            </p:custDataLst>
          </p:nvPr>
        </p:nvSpPr>
        <p:spPr>
          <a:xfrm>
            <a:off x="8986131" y="2185555"/>
            <a:ext cx="2436992"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1000"/>
                                        <p:tgtEl>
                                          <p:spTgt spid="18435"/>
                                        </p:tgtEl>
                                      </p:cBhvr>
                                    </p:animEffect>
                                    <p:anim calcmode="lin" valueType="num">
                                      <p:cBhvr>
                                        <p:cTn id="13" dur="1000" fill="hold"/>
                                        <p:tgtEl>
                                          <p:spTgt spid="18435"/>
                                        </p:tgtEl>
                                        <p:attrNameLst>
                                          <p:attrName>ppt_x</p:attrName>
                                        </p:attrNameLst>
                                      </p:cBhvr>
                                      <p:tavLst>
                                        <p:tav tm="0">
                                          <p:val>
                                            <p:strVal val="#ppt_x"/>
                                          </p:val>
                                        </p:tav>
                                        <p:tav tm="100000">
                                          <p:val>
                                            <p:strVal val="#ppt_x"/>
                                          </p:val>
                                        </p:tav>
                                      </p:tavLst>
                                    </p:anim>
                                    <p:anim calcmode="lin" valueType="num">
                                      <p:cBhvr>
                                        <p:cTn id="14" dur="1000" fill="hold"/>
                                        <p:tgtEl>
                                          <p:spTgt spid="184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1000"/>
                                        <p:tgtEl>
                                          <p:spTgt spid="18436"/>
                                        </p:tgtEl>
                                      </p:cBhvr>
                                    </p:animEffect>
                                    <p:anim calcmode="lin" valueType="num">
                                      <p:cBhvr>
                                        <p:cTn id="18" dur="1000" fill="hold"/>
                                        <p:tgtEl>
                                          <p:spTgt spid="18436"/>
                                        </p:tgtEl>
                                        <p:attrNameLst>
                                          <p:attrName>ppt_x</p:attrName>
                                        </p:attrNameLst>
                                      </p:cBhvr>
                                      <p:tavLst>
                                        <p:tav tm="0">
                                          <p:val>
                                            <p:strVal val="#ppt_x"/>
                                          </p:val>
                                        </p:tav>
                                        <p:tav tm="100000">
                                          <p:val>
                                            <p:strVal val="#ppt_x"/>
                                          </p:val>
                                        </p:tav>
                                      </p:tavLst>
                                    </p:anim>
                                    <p:anim calcmode="lin" valueType="num">
                                      <p:cBhvr>
                                        <p:cTn id="19" dur="1000" fill="hold"/>
                                        <p:tgtEl>
                                          <p:spTgt spid="1843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fade">
                                      <p:cBhvr>
                                        <p:cTn id="22" dur="1000"/>
                                        <p:tgtEl>
                                          <p:spTgt spid="18437"/>
                                        </p:tgtEl>
                                      </p:cBhvr>
                                    </p:animEffect>
                                    <p:anim calcmode="lin" valueType="num">
                                      <p:cBhvr>
                                        <p:cTn id="23" dur="1000" fill="hold"/>
                                        <p:tgtEl>
                                          <p:spTgt spid="18437"/>
                                        </p:tgtEl>
                                        <p:attrNameLst>
                                          <p:attrName>ppt_x</p:attrName>
                                        </p:attrNameLst>
                                      </p:cBhvr>
                                      <p:tavLst>
                                        <p:tav tm="0">
                                          <p:val>
                                            <p:strVal val="#ppt_x"/>
                                          </p:val>
                                        </p:tav>
                                        <p:tav tm="100000">
                                          <p:val>
                                            <p:strVal val="#ppt_x"/>
                                          </p:val>
                                        </p:tav>
                                      </p:tavLst>
                                    </p:anim>
                                    <p:anim calcmode="lin" valueType="num">
                                      <p:cBhvr>
                                        <p:cTn id="24" dur="1000" fill="hold"/>
                                        <p:tgtEl>
                                          <p:spTgt spid="184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fade">
                                      <p:cBhvr>
                                        <p:cTn id="27" dur="1000"/>
                                        <p:tgtEl>
                                          <p:spTgt spid="18438"/>
                                        </p:tgtEl>
                                      </p:cBhvr>
                                    </p:animEffect>
                                    <p:anim calcmode="lin" valueType="num">
                                      <p:cBhvr>
                                        <p:cTn id="28" dur="1000" fill="hold"/>
                                        <p:tgtEl>
                                          <p:spTgt spid="18438"/>
                                        </p:tgtEl>
                                        <p:attrNameLst>
                                          <p:attrName>ppt_x</p:attrName>
                                        </p:attrNameLst>
                                      </p:cBhvr>
                                      <p:tavLst>
                                        <p:tav tm="0">
                                          <p:val>
                                            <p:strVal val="#ppt_x"/>
                                          </p:val>
                                        </p:tav>
                                        <p:tav tm="100000">
                                          <p:val>
                                            <p:strVal val="#ppt_x"/>
                                          </p:val>
                                        </p:tav>
                                      </p:tavLst>
                                    </p:anim>
                                    <p:anim calcmode="lin" valueType="num">
                                      <p:cBhvr>
                                        <p:cTn id="29" dur="1000" fill="hold"/>
                                        <p:tgtEl>
                                          <p:spTgt spid="18438"/>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000"/>
                                  </p:stCondLst>
                                  <p:childTnLst>
                                    <p:set>
                                      <p:cBhvr>
                                        <p:cTn id="31" dur="1" fill="hold">
                                          <p:stCondLst>
                                            <p:cond delay="0"/>
                                          </p:stCondLst>
                                        </p:cTn>
                                        <p:tgtEl>
                                          <p:spTgt spid="18440"/>
                                        </p:tgtEl>
                                        <p:attrNameLst>
                                          <p:attrName>style.visibility</p:attrName>
                                        </p:attrNameLst>
                                      </p:cBhvr>
                                      <p:to>
                                        <p:strVal val="visible"/>
                                      </p:to>
                                    </p:set>
                                    <p:animEffect transition="in" filter="wipe(up)">
                                      <p:cBhvr>
                                        <p:cTn id="32" dur="500"/>
                                        <p:tgtEl>
                                          <p:spTgt spid="18440"/>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8441"/>
                                        </p:tgtEl>
                                        <p:attrNameLst>
                                          <p:attrName>style.visibility</p:attrName>
                                        </p:attrNameLst>
                                      </p:cBhvr>
                                      <p:to>
                                        <p:strVal val="visible"/>
                                      </p:to>
                                    </p:set>
                                    <p:animEffect transition="in" filter="wipe(up)">
                                      <p:cBhvr>
                                        <p:cTn id="35" dur="500"/>
                                        <p:tgtEl>
                                          <p:spTgt spid="18441"/>
                                        </p:tgtEl>
                                      </p:cBhvr>
                                    </p:animEffect>
                                  </p:childTnLst>
                                </p:cTn>
                              </p:par>
                              <p:par>
                                <p:cTn id="36" presetID="22" presetClass="entr" presetSubtype="4" fill="hold" grpId="0" nodeType="withEffect">
                                  <p:stCondLst>
                                    <p:cond delay="1000"/>
                                  </p:stCondLst>
                                  <p:childTnLst>
                                    <p:set>
                                      <p:cBhvr>
                                        <p:cTn id="37" dur="1" fill="hold">
                                          <p:stCondLst>
                                            <p:cond delay="0"/>
                                          </p:stCondLst>
                                        </p:cTn>
                                        <p:tgtEl>
                                          <p:spTgt spid="18439"/>
                                        </p:tgtEl>
                                        <p:attrNameLst>
                                          <p:attrName>style.visibility</p:attrName>
                                        </p:attrNameLst>
                                      </p:cBhvr>
                                      <p:to>
                                        <p:strVal val="visible"/>
                                      </p:to>
                                    </p:set>
                                    <p:animEffect transition="in" filter="wipe(down)">
                                      <p:cBhvr>
                                        <p:cTn id="38" dur="500"/>
                                        <p:tgtEl>
                                          <p:spTgt spid="18439"/>
                                        </p:tgtEl>
                                      </p:cBhvr>
                                    </p:animEffect>
                                  </p:childTnLst>
                                </p:cTn>
                              </p:par>
                              <p:par>
                                <p:cTn id="39" presetID="22" presetClass="entr" presetSubtype="4" fill="hold" grpId="0" nodeType="withEffect">
                                  <p:stCondLst>
                                    <p:cond delay="1000"/>
                                  </p:stCondLst>
                                  <p:childTnLst>
                                    <p:set>
                                      <p:cBhvr>
                                        <p:cTn id="40" dur="1" fill="hold">
                                          <p:stCondLst>
                                            <p:cond delay="0"/>
                                          </p:stCondLst>
                                        </p:cTn>
                                        <p:tgtEl>
                                          <p:spTgt spid="18442"/>
                                        </p:tgtEl>
                                        <p:attrNameLst>
                                          <p:attrName>style.visibility</p:attrName>
                                        </p:attrNameLst>
                                      </p:cBhvr>
                                      <p:to>
                                        <p:strVal val="visible"/>
                                      </p:to>
                                    </p:set>
                                    <p:animEffect transition="in" filter="wipe(down)">
                                      <p:cBhvr>
                                        <p:cTn id="41" dur="500"/>
                                        <p:tgtEl>
                                          <p:spTgt spid="18442"/>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18443"/>
                                        </p:tgtEl>
                                        <p:attrNameLst>
                                          <p:attrName>style.visibility</p:attrName>
                                        </p:attrNameLst>
                                      </p:cBhvr>
                                      <p:to>
                                        <p:strVal val="visible"/>
                                      </p:to>
                                    </p:set>
                                    <p:animEffect transition="in" filter="wipe(down)">
                                      <p:cBhvr>
                                        <p:cTn id="44" dur="500"/>
                                        <p:tgtEl>
                                          <p:spTgt spid="18443"/>
                                        </p:tgtEl>
                                      </p:cBhvr>
                                    </p:animEffect>
                                  </p:childTnLst>
                                </p:cTn>
                              </p:par>
                              <p:par>
                                <p:cTn id="45" presetID="47" presetClass="entr" presetSubtype="0" fill="hold" grpId="0" nodeType="withEffect">
                                  <p:stCondLst>
                                    <p:cond delay="1000"/>
                                  </p:stCondLst>
                                  <p:childTnLst>
                                    <p:set>
                                      <p:cBhvr>
                                        <p:cTn id="46" dur="1" fill="hold">
                                          <p:stCondLst>
                                            <p:cond delay="0"/>
                                          </p:stCondLst>
                                        </p:cTn>
                                        <p:tgtEl>
                                          <p:spTgt spid="18444"/>
                                        </p:tgtEl>
                                        <p:attrNameLst>
                                          <p:attrName>style.visibility</p:attrName>
                                        </p:attrNameLst>
                                      </p:cBhvr>
                                      <p:to>
                                        <p:strVal val="visible"/>
                                      </p:to>
                                    </p:set>
                                    <p:animEffect transition="in" filter="fade">
                                      <p:cBhvr>
                                        <p:cTn id="47" dur="1000"/>
                                        <p:tgtEl>
                                          <p:spTgt spid="18444"/>
                                        </p:tgtEl>
                                      </p:cBhvr>
                                    </p:animEffect>
                                    <p:anim calcmode="lin" valueType="num">
                                      <p:cBhvr>
                                        <p:cTn id="48" dur="1000" fill="hold"/>
                                        <p:tgtEl>
                                          <p:spTgt spid="18444"/>
                                        </p:tgtEl>
                                        <p:attrNameLst>
                                          <p:attrName>ppt_x</p:attrName>
                                        </p:attrNameLst>
                                      </p:cBhvr>
                                      <p:tavLst>
                                        <p:tav tm="0">
                                          <p:val>
                                            <p:strVal val="#ppt_x"/>
                                          </p:val>
                                        </p:tav>
                                        <p:tav tm="100000">
                                          <p:val>
                                            <p:strVal val="#ppt_x"/>
                                          </p:val>
                                        </p:tav>
                                      </p:tavLst>
                                    </p:anim>
                                    <p:anim calcmode="lin" valueType="num">
                                      <p:cBhvr>
                                        <p:cTn id="49" dur="1000" fill="hold"/>
                                        <p:tgtEl>
                                          <p:spTgt spid="1844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000"/>
                                  </p:stCondLst>
                                  <p:childTnLst>
                                    <p:set>
                                      <p:cBhvr>
                                        <p:cTn id="51" dur="1" fill="hold">
                                          <p:stCondLst>
                                            <p:cond delay="0"/>
                                          </p:stCondLst>
                                        </p:cTn>
                                        <p:tgtEl>
                                          <p:spTgt spid="18445"/>
                                        </p:tgtEl>
                                        <p:attrNameLst>
                                          <p:attrName>style.visibility</p:attrName>
                                        </p:attrNameLst>
                                      </p:cBhvr>
                                      <p:to>
                                        <p:strVal val="visible"/>
                                      </p:to>
                                    </p:set>
                                    <p:animEffect transition="in" filter="fade">
                                      <p:cBhvr>
                                        <p:cTn id="52" dur="1000"/>
                                        <p:tgtEl>
                                          <p:spTgt spid="18445"/>
                                        </p:tgtEl>
                                      </p:cBhvr>
                                    </p:animEffect>
                                    <p:anim calcmode="lin" valueType="num">
                                      <p:cBhvr>
                                        <p:cTn id="53" dur="1000" fill="hold"/>
                                        <p:tgtEl>
                                          <p:spTgt spid="18445"/>
                                        </p:tgtEl>
                                        <p:attrNameLst>
                                          <p:attrName>ppt_x</p:attrName>
                                        </p:attrNameLst>
                                      </p:cBhvr>
                                      <p:tavLst>
                                        <p:tav tm="0">
                                          <p:val>
                                            <p:strVal val="#ppt_x"/>
                                          </p:val>
                                        </p:tav>
                                        <p:tav tm="100000">
                                          <p:val>
                                            <p:strVal val="#ppt_x"/>
                                          </p:val>
                                        </p:tav>
                                      </p:tavLst>
                                    </p:anim>
                                    <p:anim calcmode="lin" valueType="num">
                                      <p:cBhvr>
                                        <p:cTn id="54" dur="1000" fill="hold"/>
                                        <p:tgtEl>
                                          <p:spTgt spid="1844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18448"/>
                                        </p:tgtEl>
                                        <p:attrNameLst>
                                          <p:attrName>style.visibility</p:attrName>
                                        </p:attrNameLst>
                                      </p:cBhvr>
                                      <p:to>
                                        <p:strVal val="visible"/>
                                      </p:to>
                                    </p:set>
                                    <p:animEffect transition="in" filter="fade">
                                      <p:cBhvr>
                                        <p:cTn id="57" dur="1000"/>
                                        <p:tgtEl>
                                          <p:spTgt spid="18448"/>
                                        </p:tgtEl>
                                      </p:cBhvr>
                                    </p:animEffect>
                                    <p:anim calcmode="lin" valueType="num">
                                      <p:cBhvr>
                                        <p:cTn id="58" dur="1000" fill="hold"/>
                                        <p:tgtEl>
                                          <p:spTgt spid="18448"/>
                                        </p:tgtEl>
                                        <p:attrNameLst>
                                          <p:attrName>ppt_x</p:attrName>
                                        </p:attrNameLst>
                                      </p:cBhvr>
                                      <p:tavLst>
                                        <p:tav tm="0">
                                          <p:val>
                                            <p:strVal val="#ppt_x"/>
                                          </p:val>
                                        </p:tav>
                                        <p:tav tm="100000">
                                          <p:val>
                                            <p:strVal val="#ppt_x"/>
                                          </p:val>
                                        </p:tav>
                                      </p:tavLst>
                                    </p:anim>
                                    <p:anim calcmode="lin" valueType="num">
                                      <p:cBhvr>
                                        <p:cTn id="59" dur="1000" fill="hold"/>
                                        <p:tgtEl>
                                          <p:spTgt spid="1844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000"/>
                                  </p:stCondLst>
                                  <p:childTnLst>
                                    <p:set>
                                      <p:cBhvr>
                                        <p:cTn id="61" dur="1" fill="hold">
                                          <p:stCondLst>
                                            <p:cond delay="0"/>
                                          </p:stCondLst>
                                        </p:cTn>
                                        <p:tgtEl>
                                          <p:spTgt spid="18449"/>
                                        </p:tgtEl>
                                        <p:attrNameLst>
                                          <p:attrName>style.visibility</p:attrName>
                                        </p:attrNameLst>
                                      </p:cBhvr>
                                      <p:to>
                                        <p:strVal val="visible"/>
                                      </p:to>
                                    </p:set>
                                    <p:animEffect transition="in" filter="fade">
                                      <p:cBhvr>
                                        <p:cTn id="62" dur="1000"/>
                                        <p:tgtEl>
                                          <p:spTgt spid="18449"/>
                                        </p:tgtEl>
                                      </p:cBhvr>
                                    </p:animEffect>
                                    <p:anim calcmode="lin" valueType="num">
                                      <p:cBhvr>
                                        <p:cTn id="63" dur="1000" fill="hold"/>
                                        <p:tgtEl>
                                          <p:spTgt spid="18449"/>
                                        </p:tgtEl>
                                        <p:attrNameLst>
                                          <p:attrName>ppt_x</p:attrName>
                                        </p:attrNameLst>
                                      </p:cBhvr>
                                      <p:tavLst>
                                        <p:tav tm="0">
                                          <p:val>
                                            <p:strVal val="#ppt_x"/>
                                          </p:val>
                                        </p:tav>
                                        <p:tav tm="100000">
                                          <p:val>
                                            <p:strVal val="#ppt_x"/>
                                          </p:val>
                                        </p:tav>
                                      </p:tavLst>
                                    </p:anim>
                                    <p:anim calcmode="lin" valueType="num">
                                      <p:cBhvr>
                                        <p:cTn id="64" dur="1000" fill="hold"/>
                                        <p:tgtEl>
                                          <p:spTgt spid="1844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000"/>
                                  </p:stCondLst>
                                  <p:childTnLst>
                                    <p:set>
                                      <p:cBhvr>
                                        <p:cTn id="66" dur="1" fill="hold">
                                          <p:stCondLst>
                                            <p:cond delay="0"/>
                                          </p:stCondLst>
                                        </p:cTn>
                                        <p:tgtEl>
                                          <p:spTgt spid="18452"/>
                                        </p:tgtEl>
                                        <p:attrNameLst>
                                          <p:attrName>style.visibility</p:attrName>
                                        </p:attrNameLst>
                                      </p:cBhvr>
                                      <p:to>
                                        <p:strVal val="visible"/>
                                      </p:to>
                                    </p:set>
                                    <p:animEffect transition="in" filter="fade">
                                      <p:cBhvr>
                                        <p:cTn id="67" dur="1000"/>
                                        <p:tgtEl>
                                          <p:spTgt spid="18452"/>
                                        </p:tgtEl>
                                      </p:cBhvr>
                                    </p:animEffect>
                                    <p:anim calcmode="lin" valueType="num">
                                      <p:cBhvr>
                                        <p:cTn id="68" dur="1000" fill="hold"/>
                                        <p:tgtEl>
                                          <p:spTgt spid="18452"/>
                                        </p:tgtEl>
                                        <p:attrNameLst>
                                          <p:attrName>ppt_x</p:attrName>
                                        </p:attrNameLst>
                                      </p:cBhvr>
                                      <p:tavLst>
                                        <p:tav tm="0">
                                          <p:val>
                                            <p:strVal val="#ppt_x"/>
                                          </p:val>
                                        </p:tav>
                                        <p:tav tm="100000">
                                          <p:val>
                                            <p:strVal val="#ppt_x"/>
                                          </p:val>
                                        </p:tav>
                                      </p:tavLst>
                                    </p:anim>
                                    <p:anim calcmode="lin" valueType="num">
                                      <p:cBhvr>
                                        <p:cTn id="69" dur="1000" fill="hold"/>
                                        <p:tgtEl>
                                          <p:spTgt spid="1845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000"/>
                                  </p:stCondLst>
                                  <p:childTnLst>
                                    <p:set>
                                      <p:cBhvr>
                                        <p:cTn id="71" dur="1" fill="hold">
                                          <p:stCondLst>
                                            <p:cond delay="0"/>
                                          </p:stCondLst>
                                        </p:cTn>
                                        <p:tgtEl>
                                          <p:spTgt spid="18453"/>
                                        </p:tgtEl>
                                        <p:attrNameLst>
                                          <p:attrName>style.visibility</p:attrName>
                                        </p:attrNameLst>
                                      </p:cBhvr>
                                      <p:to>
                                        <p:strVal val="visible"/>
                                      </p:to>
                                    </p:set>
                                    <p:animEffect transition="in" filter="fade">
                                      <p:cBhvr>
                                        <p:cTn id="72" dur="1000"/>
                                        <p:tgtEl>
                                          <p:spTgt spid="18453"/>
                                        </p:tgtEl>
                                      </p:cBhvr>
                                    </p:animEffect>
                                    <p:anim calcmode="lin" valueType="num">
                                      <p:cBhvr>
                                        <p:cTn id="73" dur="1000" fill="hold"/>
                                        <p:tgtEl>
                                          <p:spTgt spid="18453"/>
                                        </p:tgtEl>
                                        <p:attrNameLst>
                                          <p:attrName>ppt_x</p:attrName>
                                        </p:attrNameLst>
                                      </p:cBhvr>
                                      <p:tavLst>
                                        <p:tav tm="0">
                                          <p:val>
                                            <p:strVal val="#ppt_x"/>
                                          </p:val>
                                        </p:tav>
                                        <p:tav tm="100000">
                                          <p:val>
                                            <p:strVal val="#ppt_x"/>
                                          </p:val>
                                        </p:tav>
                                      </p:tavLst>
                                    </p:anim>
                                    <p:anim calcmode="lin" valueType="num">
                                      <p:cBhvr>
                                        <p:cTn id="74" dur="1000" fill="hold"/>
                                        <p:tgtEl>
                                          <p:spTgt spid="1845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000"/>
                                  </p:stCondLst>
                                  <p:childTnLst>
                                    <p:set>
                                      <p:cBhvr>
                                        <p:cTn id="76" dur="1" fill="hold">
                                          <p:stCondLst>
                                            <p:cond delay="0"/>
                                          </p:stCondLst>
                                        </p:cTn>
                                        <p:tgtEl>
                                          <p:spTgt spid="18447"/>
                                        </p:tgtEl>
                                        <p:attrNameLst>
                                          <p:attrName>style.visibility</p:attrName>
                                        </p:attrNameLst>
                                      </p:cBhvr>
                                      <p:to>
                                        <p:strVal val="visible"/>
                                      </p:to>
                                    </p:set>
                                    <p:animEffect transition="in" filter="fade">
                                      <p:cBhvr>
                                        <p:cTn id="77" dur="1000"/>
                                        <p:tgtEl>
                                          <p:spTgt spid="18447"/>
                                        </p:tgtEl>
                                      </p:cBhvr>
                                    </p:animEffect>
                                    <p:anim calcmode="lin" valueType="num">
                                      <p:cBhvr>
                                        <p:cTn id="78" dur="1000" fill="hold"/>
                                        <p:tgtEl>
                                          <p:spTgt spid="18447"/>
                                        </p:tgtEl>
                                        <p:attrNameLst>
                                          <p:attrName>ppt_x</p:attrName>
                                        </p:attrNameLst>
                                      </p:cBhvr>
                                      <p:tavLst>
                                        <p:tav tm="0">
                                          <p:val>
                                            <p:strVal val="#ppt_x"/>
                                          </p:val>
                                        </p:tav>
                                        <p:tav tm="100000">
                                          <p:val>
                                            <p:strVal val="#ppt_x"/>
                                          </p:val>
                                        </p:tav>
                                      </p:tavLst>
                                    </p:anim>
                                    <p:anim calcmode="lin" valueType="num">
                                      <p:cBhvr>
                                        <p:cTn id="79" dur="1000" fill="hold"/>
                                        <p:tgtEl>
                                          <p:spTgt spid="1844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8451"/>
                                        </p:tgtEl>
                                        <p:attrNameLst>
                                          <p:attrName>style.visibility</p:attrName>
                                        </p:attrNameLst>
                                      </p:cBhvr>
                                      <p:to>
                                        <p:strVal val="visible"/>
                                      </p:to>
                                    </p:set>
                                    <p:animEffect transition="in" filter="fade">
                                      <p:cBhvr>
                                        <p:cTn id="82" dur="1000"/>
                                        <p:tgtEl>
                                          <p:spTgt spid="18451"/>
                                        </p:tgtEl>
                                      </p:cBhvr>
                                    </p:animEffect>
                                    <p:anim calcmode="lin" valueType="num">
                                      <p:cBhvr>
                                        <p:cTn id="83" dur="1000" fill="hold"/>
                                        <p:tgtEl>
                                          <p:spTgt spid="18451"/>
                                        </p:tgtEl>
                                        <p:attrNameLst>
                                          <p:attrName>ppt_x</p:attrName>
                                        </p:attrNameLst>
                                      </p:cBhvr>
                                      <p:tavLst>
                                        <p:tav tm="0">
                                          <p:val>
                                            <p:strVal val="#ppt_x"/>
                                          </p:val>
                                        </p:tav>
                                        <p:tav tm="100000">
                                          <p:val>
                                            <p:strVal val="#ppt_x"/>
                                          </p:val>
                                        </p:tav>
                                      </p:tavLst>
                                    </p:anim>
                                    <p:anim calcmode="lin" valueType="num">
                                      <p:cBhvr>
                                        <p:cTn id="84" dur="1000" fill="hold"/>
                                        <p:tgtEl>
                                          <p:spTgt spid="1845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1000"/>
                                  </p:stCondLst>
                                  <p:childTnLst>
                                    <p:set>
                                      <p:cBhvr>
                                        <p:cTn id="86" dur="1" fill="hold">
                                          <p:stCondLst>
                                            <p:cond delay="0"/>
                                          </p:stCondLst>
                                        </p:cTn>
                                        <p:tgtEl>
                                          <p:spTgt spid="18446"/>
                                        </p:tgtEl>
                                        <p:attrNameLst>
                                          <p:attrName>style.visibility</p:attrName>
                                        </p:attrNameLst>
                                      </p:cBhvr>
                                      <p:to>
                                        <p:strVal val="visible"/>
                                      </p:to>
                                    </p:set>
                                    <p:animEffect transition="in" filter="fade">
                                      <p:cBhvr>
                                        <p:cTn id="87" dur="1000"/>
                                        <p:tgtEl>
                                          <p:spTgt spid="18446"/>
                                        </p:tgtEl>
                                      </p:cBhvr>
                                    </p:animEffect>
                                    <p:anim calcmode="lin" valueType="num">
                                      <p:cBhvr>
                                        <p:cTn id="88" dur="1000" fill="hold"/>
                                        <p:tgtEl>
                                          <p:spTgt spid="18446"/>
                                        </p:tgtEl>
                                        <p:attrNameLst>
                                          <p:attrName>ppt_x</p:attrName>
                                        </p:attrNameLst>
                                      </p:cBhvr>
                                      <p:tavLst>
                                        <p:tav tm="0">
                                          <p:val>
                                            <p:strVal val="#ppt_x"/>
                                          </p:val>
                                        </p:tav>
                                        <p:tav tm="100000">
                                          <p:val>
                                            <p:strVal val="#ppt_x"/>
                                          </p:val>
                                        </p:tav>
                                      </p:tavLst>
                                    </p:anim>
                                    <p:anim calcmode="lin" valueType="num">
                                      <p:cBhvr>
                                        <p:cTn id="89" dur="1000" fill="hold"/>
                                        <p:tgtEl>
                                          <p:spTgt spid="1844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1000"/>
                                  </p:stCondLst>
                                  <p:childTnLst>
                                    <p:set>
                                      <p:cBhvr>
                                        <p:cTn id="91" dur="1" fill="hold">
                                          <p:stCondLst>
                                            <p:cond delay="0"/>
                                          </p:stCondLst>
                                        </p:cTn>
                                        <p:tgtEl>
                                          <p:spTgt spid="18450"/>
                                        </p:tgtEl>
                                        <p:attrNameLst>
                                          <p:attrName>style.visibility</p:attrName>
                                        </p:attrNameLst>
                                      </p:cBhvr>
                                      <p:to>
                                        <p:strVal val="visible"/>
                                      </p:to>
                                    </p:set>
                                    <p:animEffect transition="in" filter="fade">
                                      <p:cBhvr>
                                        <p:cTn id="92" dur="1000"/>
                                        <p:tgtEl>
                                          <p:spTgt spid="18450"/>
                                        </p:tgtEl>
                                      </p:cBhvr>
                                    </p:animEffect>
                                    <p:anim calcmode="lin" valueType="num">
                                      <p:cBhvr>
                                        <p:cTn id="93" dur="1000" fill="hold"/>
                                        <p:tgtEl>
                                          <p:spTgt spid="18450"/>
                                        </p:tgtEl>
                                        <p:attrNameLst>
                                          <p:attrName>ppt_x</p:attrName>
                                        </p:attrNameLst>
                                      </p:cBhvr>
                                      <p:tavLst>
                                        <p:tav tm="0">
                                          <p:val>
                                            <p:strVal val="#ppt_x"/>
                                          </p:val>
                                        </p:tav>
                                        <p:tav tm="100000">
                                          <p:val>
                                            <p:strVal val="#ppt_x"/>
                                          </p:val>
                                        </p:tav>
                                      </p:tavLst>
                                    </p:anim>
                                    <p:anim calcmode="lin" valueType="num">
                                      <p:cBhvr>
                                        <p:cTn id="94" dur="1000" fill="hold"/>
                                        <p:tgtEl>
                                          <p:spTgt spid="184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8" name="矩形 2"/>
          <p:cNvSpPr/>
          <p:nvPr>
            <p:custDataLst>
              <p:tags r:id="rId3"/>
            </p:custDataLst>
          </p:nvPr>
        </p:nvSpPr>
        <p:spPr>
          <a:xfrm>
            <a:off x="0" y="0"/>
            <a:ext cx="12192000" cy="6858000"/>
          </a:xfrm>
          <a:prstGeom prst="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59" name="任意多边形: 形状 13"/>
          <p:cNvSpPr/>
          <p:nvPr>
            <p:custDataLst>
              <p:tags r:id="rId4"/>
            </p:custDataLst>
          </p:nvPr>
        </p:nvSpPr>
        <p:spPr>
          <a:xfrm>
            <a:off x="434975" y="167640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9460" name="任意多边形: 形状 14"/>
          <p:cNvSpPr/>
          <p:nvPr>
            <p:custDataLst>
              <p:tags r:id="rId5"/>
            </p:custDataLst>
          </p:nvPr>
        </p:nvSpPr>
        <p:spPr>
          <a:xfrm>
            <a:off x="8248650" y="165735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9461" name="菱形 3"/>
          <p:cNvSpPr/>
          <p:nvPr>
            <p:custDataLst>
              <p:tags r:id="rId6"/>
            </p:custDataLst>
          </p:nvPr>
        </p:nvSpPr>
        <p:spPr>
          <a:xfrm>
            <a:off x="1262063" y="-1125537"/>
            <a:ext cx="9669462" cy="9109075"/>
          </a:xfrm>
          <a:prstGeom prst="diamond">
            <a:avLst/>
          </a:prstGeom>
          <a:solidFill>
            <a:srgbClr val="FFFFFF"/>
          </a:solidFill>
          <a:ln w="225425"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9462" name="直角三角形 144"/>
          <p:cNvSpPr/>
          <p:nvPr>
            <p:custDataLst>
              <p:tags r:id="rId7"/>
            </p:custDataLst>
          </p:nvPr>
        </p:nvSpPr>
        <p:spPr>
          <a:xfrm rot="5640000">
            <a:off x="-51594" y="-126205"/>
            <a:ext cx="1736725" cy="1776412"/>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
        <p:nvSpPr>
          <p:cNvPr id="19463" name="直角三角形 144"/>
          <p:cNvSpPr/>
          <p:nvPr>
            <p:custDataLst>
              <p:tags r:id="rId8"/>
            </p:custDataLst>
          </p:nvPr>
        </p:nvSpPr>
        <p:spPr>
          <a:xfrm rot="5640000" flipH="1" flipV="1">
            <a:off x="10484644" y="5204619"/>
            <a:ext cx="1736725" cy="1776413"/>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nvGrpSpPr>
          <p:cNvPr id="19464" name="组合 17"/>
          <p:cNvGrpSpPr/>
          <p:nvPr>
            <p:custDataLst>
              <p:tags r:id="rId9"/>
            </p:custDataLst>
          </p:nvPr>
        </p:nvGrpSpPr>
        <p:grpSpPr>
          <a:xfrm>
            <a:off x="320675" y="5673725"/>
            <a:ext cx="2225675" cy="752475"/>
            <a:chOff x="10382886" y="5948952"/>
            <a:chExt cx="2225315" cy="752111"/>
          </a:xfrm>
        </p:grpSpPr>
        <p:sp>
          <p:nvSpPr>
            <p:cNvPr id="19465" name="PA-矩形 44"/>
            <p:cNvSpPr/>
            <p:nvPr>
              <p:custDataLst>
                <p:tags r:id="rId10"/>
              </p:custDataLst>
            </p:nvPr>
          </p:nvSpPr>
          <p:spPr>
            <a:xfrm>
              <a:off x="10382886" y="5948952"/>
              <a:ext cx="1455527"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2400">
                  <a:solidFill>
                    <a:srgbClr val="FFFFFF"/>
                  </a:solidFill>
                  <a:latin typeface="思源宋体 Heavy" pitchFamily="18" charset="-122"/>
                  <a:ea typeface="Arial"/>
                  <a:sym typeface="等线"/>
                </a:rPr>
                <a:t>2-0-2-X</a:t>
              </a:r>
              <a:endParaRPr lang="en-US" altLang="zh-CN" sz="2400">
                <a:solidFill>
                  <a:srgbClr val="FFFFFF"/>
                </a:solidFill>
                <a:latin typeface="思源宋体 Heavy" pitchFamily="18" charset="-122"/>
                <a:ea typeface="Arial"/>
                <a:sym typeface="等线"/>
              </a:endParaRPr>
            </a:p>
          </p:txBody>
        </p:sp>
        <p:sp>
          <p:nvSpPr>
            <p:cNvPr id="19466" name="Synergistically utilize technically sound portals with frictionless chains. Dramatically customize…"/>
            <p:cNvSpPr txBox="1"/>
            <p:nvPr>
              <p:custDataLst>
                <p:tags r:id="rId11"/>
              </p:custDataLst>
            </p:nvPr>
          </p:nvSpPr>
          <p:spPr>
            <a:xfrm>
              <a:off x="10470102" y="6353467"/>
              <a:ext cx="2138099" cy="347596"/>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412750" rtl="0" eaLnBrk="1" fontAlgn="auto" latinLnBrk="0" hangingPunct="0">
                <a:lnSpc>
                  <a:spcPct val="150000"/>
                </a:lnSpc>
                <a:spcBef>
                  <a:spcPct val="0"/>
                </a:spcBef>
                <a:spcAft>
                  <a:spcPct val="0"/>
                </a:spcAft>
                <a:buClrTx/>
                <a:buSzTx/>
                <a:buFontTx/>
                <a:buNone/>
              </a:pPr>
              <a:r>
                <a:rPr kumimoji="0"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Synergistically utilize technically sound portals with</a:t>
              </a:r>
              <a:r>
                <a:rPr kumimoji="0" lang="en-US"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a:t>
              </a:r>
              <a:r>
                <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 Synergistically utilize</a:t>
              </a:r>
              <a:endPar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endParaRPr>
            </a:p>
          </p:txBody>
        </p:sp>
      </p:grpSp>
      <p:grpSp>
        <p:nvGrpSpPr>
          <p:cNvPr id="19467" name="组合 25"/>
          <p:cNvGrpSpPr/>
          <p:nvPr>
            <p:custDataLst>
              <p:tags r:id="rId12"/>
            </p:custDataLst>
          </p:nvPr>
        </p:nvGrpSpPr>
        <p:grpSpPr>
          <a:xfrm>
            <a:off x="10144125" y="88900"/>
            <a:ext cx="2009775" cy="836613"/>
            <a:chOff x="10200611" y="69839"/>
            <a:chExt cx="2010439" cy="835903"/>
          </a:xfrm>
        </p:grpSpPr>
        <p:sp>
          <p:nvSpPr>
            <p:cNvPr id="19468" name="文本框 15"/>
            <p:cNvSpPr txBox="1"/>
            <p:nvPr>
              <p:custDataLst>
                <p:tags r:id="rId13"/>
              </p:custDataLst>
            </p:nvPr>
          </p:nvSpPr>
          <p:spPr>
            <a:xfrm>
              <a:off x="10809593" y="69839"/>
              <a:ext cx="1401457" cy="49981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20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LOGO</a:t>
              </a:r>
              <a:endParaRPr kumimoji="0" lang="zh-CN" altLang="en-US" sz="20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19469" name="矩形 21"/>
            <p:cNvSpPr/>
            <p:nvPr>
              <p:custDataLst>
                <p:tags r:id="rId14"/>
              </p:custDataLst>
            </p:nvPr>
          </p:nvSpPr>
          <p:spPr>
            <a:xfrm rot="16200000" flipV="1">
              <a:off x="11657557" y="434321"/>
              <a:ext cx="61043" cy="318994"/>
            </a:xfrm>
            <a:prstGeom prst="rect">
              <a:avLst/>
            </a:prstGeom>
            <a:solidFill>
              <a:srgbClr val="FFFFFF">
                <a:alpha val="4392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endParaRPr>
            </a:p>
          </p:txBody>
        </p:sp>
        <p:sp>
          <p:nvSpPr>
            <p:cNvPr id="19470" name="PA-矩形 44"/>
            <p:cNvSpPr/>
            <p:nvPr>
              <p:custDataLst>
                <p:tags r:id="rId15"/>
              </p:custDataLst>
            </p:nvPr>
          </p:nvSpPr>
          <p:spPr>
            <a:xfrm>
              <a:off x="10200611" y="628742"/>
              <a:ext cx="1814202" cy="27700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200">
                  <a:solidFill>
                    <a:srgbClr val="FFFFFF"/>
                  </a:solidFill>
                  <a:latin typeface="微软雅黑" panose="020b0503020204020204" pitchFamily="34" charset="-122"/>
                  <a:ea typeface="等线" panose="02010600030101010101" charset="-122"/>
                  <a:sym typeface="等线"/>
                </a:rPr>
                <a:t>熊猫科技有限公司</a:t>
              </a:r>
              <a:endParaRPr lang="en-US" altLang="zh-CN" sz="1200">
                <a:solidFill>
                  <a:srgbClr val="FFFFFF"/>
                </a:solidFill>
                <a:latin typeface="微软雅黑" panose="020b0503020204020204" pitchFamily="34" charset="-122"/>
                <a:ea typeface="Arial"/>
                <a:sym typeface="等线"/>
              </a:endParaRPr>
            </a:p>
          </p:txBody>
        </p:sp>
      </p:grpSp>
      <p:grpSp>
        <p:nvGrpSpPr>
          <p:cNvPr id="19471" name="Google Shape;16;p2"/>
          <p:cNvGrpSpPr/>
          <p:nvPr>
            <p:custDataLst>
              <p:tags r:id="rId16"/>
            </p:custDataLst>
          </p:nvPr>
        </p:nvGrpSpPr>
        <p:grpSpPr>
          <a:xfrm rot="13440000">
            <a:off x="1735138" y="339725"/>
            <a:ext cx="247650" cy="1352550"/>
            <a:chOff x="6734550" y="3486475"/>
            <a:chExt cx="137050" cy="784925"/>
          </a:xfrm>
        </p:grpSpPr>
        <p:sp>
          <p:nvSpPr>
            <p:cNvPr id="19472" name="Google Shape;17;p2"/>
            <p:cNvSpPr/>
            <p:nvPr>
              <p:custDataLst>
                <p:tags r:id="rId17"/>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3" name="Google Shape;18;p2"/>
            <p:cNvSpPr/>
            <p:nvPr>
              <p:custDataLst>
                <p:tags r:id="rId18"/>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4" name="Google Shape;19;p2"/>
            <p:cNvSpPr/>
            <p:nvPr>
              <p:custDataLst>
                <p:tags r:id="rId19"/>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5" name="Google Shape;20;p2"/>
            <p:cNvSpPr/>
            <p:nvPr>
              <p:custDataLst>
                <p:tags r:id="rId20"/>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6" name="Google Shape;21;p2"/>
            <p:cNvSpPr/>
            <p:nvPr>
              <p:custDataLst>
                <p:tags r:id="rId21"/>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7" name="Google Shape;22;p2"/>
            <p:cNvSpPr/>
            <p:nvPr>
              <p:custDataLst>
                <p:tags r:id="rId22"/>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8" name="Google Shape;23;p2"/>
            <p:cNvSpPr/>
            <p:nvPr>
              <p:custDataLst>
                <p:tags r:id="rId23"/>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79" name="Google Shape;24;p2"/>
            <p:cNvSpPr/>
            <p:nvPr>
              <p:custDataLst>
                <p:tags r:id="rId24"/>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0" name="Google Shape;25;p2"/>
            <p:cNvSpPr/>
            <p:nvPr>
              <p:custDataLst>
                <p:tags r:id="rId25"/>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1" name="Google Shape;26;p2"/>
            <p:cNvSpPr/>
            <p:nvPr>
              <p:custDataLst>
                <p:tags r:id="rId26"/>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grpSp>
        <p:nvGrpSpPr>
          <p:cNvPr id="19482" name="Google Shape;16;p2"/>
          <p:cNvGrpSpPr/>
          <p:nvPr>
            <p:custDataLst>
              <p:tags r:id="rId27"/>
            </p:custDataLst>
          </p:nvPr>
        </p:nvGrpSpPr>
        <p:grpSpPr>
          <a:xfrm rot="2820000">
            <a:off x="10074275" y="5165725"/>
            <a:ext cx="247650" cy="1352550"/>
            <a:chOff x="6734550" y="3486475"/>
            <a:chExt cx="137050" cy="784925"/>
          </a:xfrm>
        </p:grpSpPr>
        <p:sp>
          <p:nvSpPr>
            <p:cNvPr id="19483" name="Google Shape;17;p2"/>
            <p:cNvSpPr/>
            <p:nvPr>
              <p:custDataLst>
                <p:tags r:id="rId28"/>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4" name="Google Shape;18;p2"/>
            <p:cNvSpPr/>
            <p:nvPr>
              <p:custDataLst>
                <p:tags r:id="rId29"/>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5" name="Google Shape;19;p2"/>
            <p:cNvSpPr/>
            <p:nvPr>
              <p:custDataLst>
                <p:tags r:id="rId30"/>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6" name="Google Shape;20;p2"/>
            <p:cNvSpPr/>
            <p:nvPr>
              <p:custDataLst>
                <p:tags r:id="rId31"/>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7" name="Google Shape;21;p2"/>
            <p:cNvSpPr/>
            <p:nvPr>
              <p:custDataLst>
                <p:tags r:id="rId32"/>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8" name="Google Shape;22;p2"/>
            <p:cNvSpPr/>
            <p:nvPr>
              <p:custDataLst>
                <p:tags r:id="rId33"/>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89" name="Google Shape;23;p2"/>
            <p:cNvSpPr/>
            <p:nvPr>
              <p:custDataLst>
                <p:tags r:id="rId34"/>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90" name="Google Shape;24;p2"/>
            <p:cNvSpPr/>
            <p:nvPr>
              <p:custDataLst>
                <p:tags r:id="rId35"/>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91" name="Google Shape;25;p2"/>
            <p:cNvSpPr/>
            <p:nvPr>
              <p:custDataLst>
                <p:tags r:id="rId36"/>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9492" name="Google Shape;26;p2"/>
            <p:cNvSpPr/>
            <p:nvPr>
              <p:custDataLst>
                <p:tags r:id="rId37"/>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sp>
        <p:nvSpPr>
          <p:cNvPr id="19493" name="PA-矩形 54"/>
          <p:cNvSpPr/>
          <p:nvPr>
            <p:custDataLst>
              <p:tags r:id="rId38"/>
            </p:custDataLst>
          </p:nvPr>
        </p:nvSpPr>
        <p:spPr>
          <a:xfrm>
            <a:off x="2669745" y="2699718"/>
            <a:ext cx="6897098"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19494" name="组合 58"/>
          <p:cNvGrpSpPr/>
          <p:nvPr>
            <p:custDataLst>
              <p:tags r:id="rId39"/>
            </p:custDataLst>
          </p:nvPr>
        </p:nvGrpSpPr>
        <p:grpSpPr>
          <a:xfrm>
            <a:off x="5116513" y="1866900"/>
            <a:ext cx="2305050" cy="563563"/>
            <a:chOff x="4871095" y="1314364"/>
            <a:chExt cx="2305238" cy="564329"/>
          </a:xfrm>
        </p:grpSpPr>
        <p:sp>
          <p:nvSpPr>
            <p:cNvPr id="19495" name="矩形: 圆角 57"/>
            <p:cNvSpPr/>
            <p:nvPr>
              <p:custDataLst>
                <p:tags r:id="rId40"/>
              </p:custDataLst>
            </p:nvPr>
          </p:nvSpPr>
          <p:spPr>
            <a:xfrm>
              <a:off x="4883463" y="1314364"/>
              <a:ext cx="1902704" cy="564329"/>
            </a:xfrm>
            <a:prstGeom prst="roundRect">
              <a:avLst>
                <a:gd name="adj" fmla="val 21125"/>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96" name="矩形 55"/>
            <p:cNvSpPr/>
            <p:nvPr>
              <p:custDataLst>
                <p:tags r:id="rId41"/>
              </p:custDataLst>
            </p:nvPr>
          </p:nvSpPr>
          <p:spPr>
            <a:xfrm>
              <a:off x="4871095" y="1411244"/>
              <a:ext cx="2305238"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000">
                  <a:solidFill>
                    <a:schemeClr val="bg1"/>
                  </a:solidFill>
                  <a:latin typeface="思源宋体 Heavy" pitchFamily="18" charset="-122"/>
                  <a:ea typeface="思源宋体 Heavy" pitchFamily="18" charset="-122"/>
                </a:rPr>
                <a:t>PART THREE</a:t>
              </a:r>
              <a:endParaRPr lang="zh-CN" altLang="en-US" sz="2000">
                <a:solidFill>
                  <a:schemeClr val="bg1"/>
                </a:solidFill>
                <a:latin typeface="思源宋体 Heavy" pitchFamily="18" charset="-122"/>
                <a:ea typeface="思源宋体 Heavy" pitchFamily="18" charset="-122"/>
              </a:endParaRPr>
            </a:p>
          </p:txBody>
        </p:sp>
      </p:grpSp>
      <p:sp>
        <p:nvSpPr>
          <p:cNvPr id="19497" name="TextBox 24"/>
          <p:cNvSpPr txBox="1"/>
          <p:nvPr>
            <p:custDataLst>
              <p:tags r:id="rId42"/>
            </p:custDataLst>
          </p:nvPr>
        </p:nvSpPr>
        <p:spPr>
          <a:xfrm>
            <a:off x="3477141" y="4480968"/>
            <a:ext cx="5541471" cy="547634"/>
          </a:xfrm>
          <a:prstGeom prst="rect">
            <a:avLst/>
          </a:prstGeom>
          <a:noFill/>
          <a:ln w="9525" cap="flat" cmpd="sng" algn="ctr">
            <a:noFill/>
            <a:prstDash val="solid"/>
            <a:round/>
            <a:headEnd type="none" w="med" len="med"/>
            <a:tailEnd type="none" w="med" len="med"/>
          </a:ln>
        </p:spPr>
        <p:txBody>
          <a:bodyPr wrap="square" lIns="91423" tIns="45712" rIns="91423" bIns="45712" rtlCol="0">
            <a:spAutoFit/>
          </a:bodyPr>
          <a:lstStyle/>
          <a:p>
            <a:pPr marL="0" marR="0" lvl="0" indent="0" algn="ctr" defTabSz="1217930" rtl="0" eaLnBrk="1" fontAlgn="auto" latinLnBrk="0" hangingPunct="1">
              <a:lnSpc>
                <a:spcPct val="200000"/>
              </a:lnSpc>
              <a:spcBef>
                <a:spcPct val="0"/>
              </a:spcBef>
              <a:spcAft>
                <a:spcPct val="0"/>
              </a:spcAft>
              <a:buClrTx/>
              <a:buSzTx/>
              <a:buFontTx/>
              <a:buNone/>
            </a:pPr>
            <a:r>
              <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endParaRPr>
          </a:p>
        </p:txBody>
      </p:sp>
      <p:sp>
        <p:nvSpPr>
          <p:cNvPr id="19498" name="等腰三角形 25"/>
          <p:cNvSpPr/>
          <p:nvPr>
            <p:custDataLst>
              <p:tags r:id="rId43"/>
            </p:custDataLst>
          </p:nvPr>
        </p:nvSpPr>
        <p:spPr>
          <a:xfrm>
            <a:off x="5541413" y="605910"/>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19499" name="组合 66"/>
          <p:cNvGrpSpPr/>
          <p:nvPr>
            <p:custDataLst>
              <p:tags r:id="rId44"/>
            </p:custDataLst>
          </p:nvPr>
        </p:nvGrpSpPr>
        <p:grpSpPr>
          <a:xfrm>
            <a:off x="2770188" y="4025900"/>
            <a:ext cx="6545262" cy="369888"/>
            <a:chOff x="2770125" y="3968454"/>
            <a:chExt cx="6545588" cy="369332"/>
          </a:xfrm>
        </p:grpSpPr>
        <p:sp>
          <p:nvSpPr>
            <p:cNvPr id="19500" name="矩形 61"/>
            <p:cNvSpPr/>
            <p:nvPr>
              <p:custDataLst>
                <p:tags r:id="rId45"/>
              </p:custDataLst>
            </p:nvPr>
          </p:nvSpPr>
          <p:spPr>
            <a:xfrm>
              <a:off x="2770125" y="3968454"/>
              <a:ext cx="2282517"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a:t>
              </a:r>
              <a:endParaRPr kumimoji="0" lang="zh-CN" altLang="en-US" sz="1800" b="0" i="0" u="none" strike="noStrike" kern="1200" cap="none" spc="0" normalizeH="0" baseline="0" noProof="0">
                <a:uLnTx/>
                <a:uFillTx/>
              </a:endParaRPr>
            </a:p>
          </p:txBody>
        </p:sp>
        <p:cxnSp>
          <p:nvCxnSpPr>
            <p:cNvPr id="19501" name="直接连接符 63"/>
            <p:cNvCxnSpPr/>
            <p:nvPr>
              <p:custDataLst>
                <p:tags r:id="rId46"/>
              </p:custDataLst>
            </p:nvPr>
          </p:nvCxnSpPr>
          <p:spPr>
            <a:xfrm>
              <a:off x="4591050" y="4153120"/>
              <a:ext cx="4591050" cy="0"/>
            </a:xfrm>
            <a:prstGeom prst="line">
              <a:avLst/>
            </a:prstGeom>
            <a:noFill/>
            <a:ln w="6350" cap="flat">
              <a:solidFill>
                <a:srgbClr val="47834F"/>
              </a:solidFill>
              <a:prstDash val="solid"/>
              <a:miter lim="800000"/>
              <a:headEnd type="none" w="med" len="med"/>
              <a:tailEnd type="none" w="med" len="med"/>
            </a:ln>
          </p:spPr>
        </p:cxnSp>
        <p:sp>
          <p:nvSpPr>
            <p:cNvPr id="19502" name="椭圆 65"/>
            <p:cNvSpPr/>
            <p:nvPr>
              <p:custDataLst>
                <p:tags r:id="rId47"/>
              </p:custDataLst>
            </p:nvPr>
          </p:nvSpPr>
          <p:spPr>
            <a:xfrm>
              <a:off x="9182101" y="4099358"/>
              <a:ext cx="133612" cy="133612"/>
            </a:xfrm>
            <a:prstGeom prst="ellipse">
              <a:avLst/>
            </a:prstGeom>
            <a:solidFill>
              <a:srgbClr val="47834F"/>
            </a:solidFill>
            <a:ln w="12700"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19503" name="组合 71"/>
          <p:cNvGrpSpPr/>
          <p:nvPr>
            <p:custDataLst>
              <p:tags r:id="rId48"/>
            </p:custDataLst>
          </p:nvPr>
        </p:nvGrpSpPr>
        <p:grpSpPr>
          <a:xfrm>
            <a:off x="5705475" y="5757863"/>
            <a:ext cx="784225" cy="204787"/>
            <a:chOff x="4746693" y="1660310"/>
            <a:chExt cx="783548" cy="205359"/>
          </a:xfrm>
        </p:grpSpPr>
        <p:sp>
          <p:nvSpPr>
            <p:cNvPr id="19504" name="椭圆 67"/>
            <p:cNvSpPr/>
            <p:nvPr>
              <p:custDataLst>
                <p:tags r:id="rId4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505" name="椭圆 68"/>
            <p:cNvSpPr/>
            <p:nvPr>
              <p:custDataLst>
                <p:tags r:id="rId5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506" name="椭圆 69"/>
            <p:cNvSpPr/>
            <p:nvPr>
              <p:custDataLst>
                <p:tags r:id="rId5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down)">
                                      <p:cBhvr>
                                        <p:cTn id="7" dur="750"/>
                                        <p:tgtEl>
                                          <p:spTgt spid="19461"/>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9462"/>
                                        </p:tgtEl>
                                        <p:attrNameLst>
                                          <p:attrName>style.visibility</p:attrName>
                                        </p:attrNameLst>
                                      </p:cBhvr>
                                      <p:to>
                                        <p:strVal val="visible"/>
                                      </p:to>
                                    </p:set>
                                    <p:anim calcmode="lin" valueType="num">
                                      <p:cBhvr additive="base">
                                        <p:cTn id="11" dur="750" fill="hold"/>
                                        <p:tgtEl>
                                          <p:spTgt spid="19462"/>
                                        </p:tgtEl>
                                        <p:attrNameLst>
                                          <p:attrName>ppt_x</p:attrName>
                                        </p:attrNameLst>
                                      </p:cBhvr>
                                      <p:tavLst>
                                        <p:tav tm="0">
                                          <p:val>
                                            <p:strVal val="0-#ppt_w/2"/>
                                          </p:val>
                                        </p:tav>
                                        <p:tav tm="100000">
                                          <p:val>
                                            <p:strVal val="#ppt_x"/>
                                          </p:val>
                                        </p:tav>
                                      </p:tavLst>
                                    </p:anim>
                                    <p:anim calcmode="lin" valueType="num">
                                      <p:cBhvr additive="base">
                                        <p:cTn id="12" dur="750" fill="hold"/>
                                        <p:tgtEl>
                                          <p:spTgt spid="194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463"/>
                                        </p:tgtEl>
                                        <p:attrNameLst>
                                          <p:attrName>style.visibility</p:attrName>
                                        </p:attrNameLst>
                                      </p:cBhvr>
                                      <p:to>
                                        <p:strVal val="visible"/>
                                      </p:to>
                                    </p:set>
                                    <p:anim calcmode="lin" valueType="num">
                                      <p:cBhvr additive="base">
                                        <p:cTn id="15" dur="750" fill="hold"/>
                                        <p:tgtEl>
                                          <p:spTgt spid="19463"/>
                                        </p:tgtEl>
                                        <p:attrNameLst>
                                          <p:attrName>ppt_x</p:attrName>
                                        </p:attrNameLst>
                                      </p:cBhvr>
                                      <p:tavLst>
                                        <p:tav tm="0">
                                          <p:val>
                                            <p:strVal val="1+#ppt_w/2"/>
                                          </p:val>
                                        </p:tav>
                                        <p:tav tm="100000">
                                          <p:val>
                                            <p:strVal val="#ppt_x"/>
                                          </p:val>
                                        </p:tav>
                                      </p:tavLst>
                                    </p:anim>
                                    <p:anim calcmode="lin" valueType="num">
                                      <p:cBhvr additive="base">
                                        <p:cTn id="16" dur="750" fill="hold"/>
                                        <p:tgtEl>
                                          <p:spTgt spid="1946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19459"/>
                                        </p:tgtEl>
                                        <p:attrNameLst>
                                          <p:attrName>style.visibility</p:attrName>
                                        </p:attrNameLst>
                                      </p:cBhvr>
                                      <p:to>
                                        <p:strVal val="visible"/>
                                      </p:to>
                                    </p:set>
                                    <p:anim calcmode="lin" valueType="num">
                                      <p:cBhvr additive="base">
                                        <p:cTn id="20" dur="750"/>
                                        <p:tgtEl>
                                          <p:spTgt spid="19459"/>
                                        </p:tgtEl>
                                        <p:attrNameLst>
                                          <p:attrName>ppt_x</p:attrName>
                                        </p:attrNameLst>
                                      </p:cBhvr>
                                      <p:tavLst>
                                        <p:tav tm="0">
                                          <p:val>
                                            <p:strVal val="#ppt_x+#ppt_w*1.125000"/>
                                          </p:val>
                                        </p:tav>
                                        <p:tav tm="100000">
                                          <p:val>
                                            <p:strVal val="#ppt_x"/>
                                          </p:val>
                                        </p:tav>
                                      </p:tavLst>
                                    </p:anim>
                                    <p:animEffect transition="in" filter="wipe(left)">
                                      <p:cBhvr>
                                        <p:cTn id="21" dur="750"/>
                                        <p:tgtEl>
                                          <p:spTgt spid="1945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9460"/>
                                        </p:tgtEl>
                                        <p:attrNameLst>
                                          <p:attrName>style.visibility</p:attrName>
                                        </p:attrNameLst>
                                      </p:cBhvr>
                                      <p:to>
                                        <p:strVal val="visible"/>
                                      </p:to>
                                    </p:set>
                                    <p:anim calcmode="lin" valueType="num">
                                      <p:cBhvr additive="base">
                                        <p:cTn id="24" dur="750"/>
                                        <p:tgtEl>
                                          <p:spTgt spid="19460"/>
                                        </p:tgtEl>
                                        <p:attrNameLst>
                                          <p:attrName>ppt_x</p:attrName>
                                        </p:attrNameLst>
                                      </p:cBhvr>
                                      <p:tavLst>
                                        <p:tav tm="0">
                                          <p:val>
                                            <p:strVal val="#ppt_x-#ppt_w*1.125000"/>
                                          </p:val>
                                        </p:tav>
                                        <p:tav tm="100000">
                                          <p:val>
                                            <p:strVal val="#ppt_x"/>
                                          </p:val>
                                        </p:tav>
                                      </p:tavLst>
                                    </p:anim>
                                    <p:animEffect transition="in" filter="wipe(right)">
                                      <p:cBhvr>
                                        <p:cTn id="25" dur="750"/>
                                        <p:tgtEl>
                                          <p:spTgt spid="19460"/>
                                        </p:tgtEl>
                                      </p:cBhvr>
                                    </p:animEffect>
                                  </p:childTnLst>
                                </p:cTn>
                              </p:par>
                            </p:childTnLst>
                          </p:cTn>
                        </p:par>
                        <p:par>
                          <p:cTn id="26" fill="hold" nodeType="afterGroup">
                            <p:stCondLst>
                              <p:cond delay="2250"/>
                            </p:stCondLst>
                            <p:childTnLst>
                              <p:par>
                                <p:cTn id="27" presetID="22" presetClass="entr" presetSubtype="4" fill="hold" nodeType="afterEffect">
                                  <p:stCondLst>
                                    <p:cond delay="0"/>
                                  </p:stCondLst>
                                  <p:childTnLst>
                                    <p:set>
                                      <p:cBhvr>
                                        <p:cTn id="28" dur="1" fill="hold">
                                          <p:stCondLst>
                                            <p:cond delay="0"/>
                                          </p:stCondLst>
                                        </p:cTn>
                                        <p:tgtEl>
                                          <p:spTgt spid="19471"/>
                                        </p:tgtEl>
                                        <p:attrNameLst>
                                          <p:attrName>style.visibility</p:attrName>
                                        </p:attrNameLst>
                                      </p:cBhvr>
                                      <p:to>
                                        <p:strVal val="visible"/>
                                      </p:to>
                                    </p:set>
                                    <p:animEffect transition="in" filter="wipe(down)">
                                      <p:cBhvr>
                                        <p:cTn id="29" dur="750"/>
                                        <p:tgtEl>
                                          <p:spTgt spid="19471"/>
                                        </p:tgtEl>
                                      </p:cBhvr>
                                    </p:animEffect>
                                  </p:childTnLst>
                                </p:cTn>
                              </p:par>
                              <p:par>
                                <p:cTn id="30" presetID="22" presetClass="entr" presetSubtype="1" fill="hold" nodeType="withEffect">
                                  <p:stCondLst>
                                    <p:cond delay="0"/>
                                  </p:stCondLst>
                                  <p:childTnLst>
                                    <p:set>
                                      <p:cBhvr>
                                        <p:cTn id="31" dur="1" fill="hold">
                                          <p:stCondLst>
                                            <p:cond delay="0"/>
                                          </p:stCondLst>
                                        </p:cTn>
                                        <p:tgtEl>
                                          <p:spTgt spid="19482"/>
                                        </p:tgtEl>
                                        <p:attrNameLst>
                                          <p:attrName>style.visibility</p:attrName>
                                        </p:attrNameLst>
                                      </p:cBhvr>
                                      <p:to>
                                        <p:strVal val="visible"/>
                                      </p:to>
                                    </p:set>
                                    <p:animEffect transition="in" filter="wipe(up)">
                                      <p:cBhvr>
                                        <p:cTn id="32" dur="750"/>
                                        <p:tgtEl>
                                          <p:spTgt spid="19482"/>
                                        </p:tgtEl>
                                      </p:cBhvr>
                                    </p:animEffect>
                                  </p:childTnLst>
                                </p:cTn>
                              </p:par>
                            </p:childTnLst>
                          </p:cTn>
                        </p:par>
                        <p:par>
                          <p:cTn id="33" fill="hold" nodeType="afterGroup">
                            <p:stCondLst>
                              <p:cond delay="3000"/>
                            </p:stCondLst>
                            <p:childTnLst>
                              <p:par>
                                <p:cTn id="34" presetID="47" presetClass="entr" presetSubtype="0" fill="hold" nodeType="afterEffect">
                                  <p:stCondLst>
                                    <p:cond delay="0"/>
                                  </p:stCondLst>
                                  <p:childTnLst>
                                    <p:set>
                                      <p:cBhvr>
                                        <p:cTn id="35" dur="1" fill="hold">
                                          <p:stCondLst>
                                            <p:cond delay="0"/>
                                          </p:stCondLst>
                                        </p:cTn>
                                        <p:tgtEl>
                                          <p:spTgt spid="19467"/>
                                        </p:tgtEl>
                                        <p:attrNameLst>
                                          <p:attrName>style.visibility</p:attrName>
                                        </p:attrNameLst>
                                      </p:cBhvr>
                                      <p:to>
                                        <p:strVal val="visible"/>
                                      </p:to>
                                    </p:set>
                                    <p:animEffect transition="in" filter="fade">
                                      <p:cBhvr>
                                        <p:cTn id="36" dur="750"/>
                                        <p:tgtEl>
                                          <p:spTgt spid="19467"/>
                                        </p:tgtEl>
                                      </p:cBhvr>
                                    </p:animEffect>
                                    <p:anim calcmode="lin" valueType="num">
                                      <p:cBhvr>
                                        <p:cTn id="37" dur="750" fill="hold"/>
                                        <p:tgtEl>
                                          <p:spTgt spid="19467"/>
                                        </p:tgtEl>
                                        <p:attrNameLst>
                                          <p:attrName>ppt_x</p:attrName>
                                        </p:attrNameLst>
                                      </p:cBhvr>
                                      <p:tavLst>
                                        <p:tav tm="0">
                                          <p:val>
                                            <p:strVal val="#ppt_x"/>
                                          </p:val>
                                        </p:tav>
                                        <p:tav tm="100000">
                                          <p:val>
                                            <p:strVal val="#ppt_x"/>
                                          </p:val>
                                        </p:tav>
                                      </p:tavLst>
                                    </p:anim>
                                    <p:anim calcmode="lin" valueType="num">
                                      <p:cBhvr>
                                        <p:cTn id="38" dur="750" fill="hold"/>
                                        <p:tgtEl>
                                          <p:spTgt spid="1946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464"/>
                                        </p:tgtEl>
                                        <p:attrNameLst>
                                          <p:attrName>style.visibility</p:attrName>
                                        </p:attrNameLst>
                                      </p:cBhvr>
                                      <p:to>
                                        <p:strVal val="visible"/>
                                      </p:to>
                                    </p:set>
                                    <p:animEffect transition="in" filter="fade">
                                      <p:cBhvr>
                                        <p:cTn id="41" dur="750"/>
                                        <p:tgtEl>
                                          <p:spTgt spid="19464"/>
                                        </p:tgtEl>
                                      </p:cBhvr>
                                    </p:animEffect>
                                    <p:anim calcmode="lin" valueType="num">
                                      <p:cBhvr>
                                        <p:cTn id="42" dur="750" fill="hold"/>
                                        <p:tgtEl>
                                          <p:spTgt spid="19464"/>
                                        </p:tgtEl>
                                        <p:attrNameLst>
                                          <p:attrName>ppt_x</p:attrName>
                                        </p:attrNameLst>
                                      </p:cBhvr>
                                      <p:tavLst>
                                        <p:tav tm="0">
                                          <p:val>
                                            <p:strVal val="#ppt_x"/>
                                          </p:val>
                                        </p:tav>
                                        <p:tav tm="100000">
                                          <p:val>
                                            <p:strVal val="#ppt_x"/>
                                          </p:val>
                                        </p:tav>
                                      </p:tavLst>
                                    </p:anim>
                                    <p:anim calcmode="lin" valueType="num">
                                      <p:cBhvr>
                                        <p:cTn id="43" dur="750" fill="hold"/>
                                        <p:tgtEl>
                                          <p:spTgt spid="1946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19498"/>
                                        </p:tgtEl>
                                        <p:attrNameLst>
                                          <p:attrName>style.visibility</p:attrName>
                                        </p:attrNameLst>
                                      </p:cBhvr>
                                      <p:to>
                                        <p:strVal val="visible"/>
                                      </p:to>
                                    </p:set>
                                    <p:animEffect transition="in" filter="wipe(down)">
                                      <p:cBhvr>
                                        <p:cTn id="47" dur="750"/>
                                        <p:tgtEl>
                                          <p:spTgt spid="19498"/>
                                        </p:tgtEl>
                                      </p:cBhvr>
                                    </p:animEffect>
                                  </p:childTnLst>
                                </p:cTn>
                              </p:par>
                            </p:childTnLst>
                          </p:cTn>
                        </p:par>
                        <p:par>
                          <p:cTn id="48" fill="hold" nodeType="afterGroup">
                            <p:stCondLst>
                              <p:cond delay="4500"/>
                            </p:stCondLst>
                            <p:childTnLst>
                              <p:par>
                                <p:cTn id="49" presetID="16" presetClass="entr" presetSubtype="21" fill="hold" nodeType="afterEffect">
                                  <p:stCondLst>
                                    <p:cond delay="0"/>
                                  </p:stCondLst>
                                  <p:childTnLst>
                                    <p:set>
                                      <p:cBhvr>
                                        <p:cTn id="50" dur="1" fill="hold">
                                          <p:stCondLst>
                                            <p:cond delay="0"/>
                                          </p:stCondLst>
                                        </p:cTn>
                                        <p:tgtEl>
                                          <p:spTgt spid="19494"/>
                                        </p:tgtEl>
                                        <p:attrNameLst>
                                          <p:attrName>style.visibility</p:attrName>
                                        </p:attrNameLst>
                                      </p:cBhvr>
                                      <p:to>
                                        <p:strVal val="visible"/>
                                      </p:to>
                                    </p:set>
                                    <p:animEffect transition="in" filter="barn(inVertical)">
                                      <p:cBhvr>
                                        <p:cTn id="51" dur="750"/>
                                        <p:tgtEl>
                                          <p:spTgt spid="19494"/>
                                        </p:tgtEl>
                                      </p:cBhvr>
                                    </p:animEffect>
                                  </p:childTnLst>
                                </p:cTn>
                              </p:par>
                            </p:childTnLst>
                          </p:cTn>
                        </p:par>
                        <p:par>
                          <p:cTn id="52" fill="hold" nodeType="afterGroup">
                            <p:stCondLst>
                              <p:cond delay="5250"/>
                            </p:stCondLst>
                            <p:childTnLst>
                              <p:par>
                                <p:cTn id="53" presetID="0" presetClass="entr" presetSubtype="0" fill="hold" grpId="0" nodeType="afterEffect">
                                  <p:stCondLst>
                                    <p:cond delay="0"/>
                                  </p:stCondLst>
                                  <p:iterate type="lt">
                                    <p:tmPct val="10000"/>
                                  </p:iterate>
                                  <p:childTnLst>
                                    <p:set>
                                      <p:cBhvr>
                                        <p:cTn id="54" dur="750" fill="hold">
                                          <p:stCondLst>
                                            <p:cond delay="0"/>
                                          </p:stCondLst>
                                        </p:cTn>
                                        <p:tgtEl>
                                          <p:spTgt spid="19493"/>
                                        </p:tgtEl>
                                        <p:attrNameLst>
                                          <p:attrName>style.visibility</p:attrName>
                                        </p:attrNameLst>
                                      </p:cBhvr>
                                      <p:to>
                                        <p:strVal val="visible"/>
                                      </p:to>
                                    </p:set>
                                    <p:anim calcmode="lin" valueType="num">
                                      <p:cBhvr>
                                        <p:cTn id="55" dur="750" fill="hold">
                                          <p:stCondLst>
                                            <p:cond delay="0"/>
                                          </p:stCondLst>
                                        </p:cTn>
                                        <p:tgtEl>
                                          <p:spTgt spid="19493"/>
                                        </p:tgtEl>
                                        <p:attrNameLst>
                                          <p:attrName>ppt_x</p:attrName>
                                        </p:attrNameLst>
                                      </p:cBhvr>
                                      <p:tavLst>
                                        <p:tav tm="0" fmla="#ppt_x-#ppt_w*((1.5-1.5*$)^3-(1.5-1.5*$)^2)">
                                          <p:val>
                                            <p:fltVal val="0"/>
                                          </p:val>
                                        </p:tav>
                                        <p:tav tm="100000">
                                          <p:val>
                                            <p:fltVal val="1"/>
                                          </p:val>
                                        </p:tav>
                                      </p:tavLst>
                                    </p:anim>
                                    <p:animEffect filter="fade">
                                      <p:cBhvr>
                                        <p:cTn id="56" dur="750">
                                          <p:stCondLst>
                                            <p:cond delay="0"/>
                                          </p:stCondLst>
                                        </p:cTn>
                                        <p:tgtEl>
                                          <p:spTgt spid="19493"/>
                                        </p:tgtEl>
                                      </p:cBhvr>
                                    </p:animEffect>
                                  </p:childTnLst>
                                </p:cTn>
                              </p:par>
                            </p:childTnLst>
                          </p:cTn>
                        </p:par>
                        <p:par>
                          <p:cTn id="57" fill="hold" nodeType="afterGroup">
                            <p:stCondLst>
                              <p:cond delay="6000"/>
                            </p:stCondLst>
                            <p:childTnLst>
                              <p:par>
                                <p:cTn id="58" presetID="22" presetClass="entr" presetSubtype="8" fill="hold" nodeType="afterEffect">
                                  <p:stCondLst>
                                    <p:cond delay="0"/>
                                  </p:stCondLst>
                                  <p:childTnLst>
                                    <p:set>
                                      <p:cBhvr>
                                        <p:cTn id="59" dur="1" fill="hold">
                                          <p:stCondLst>
                                            <p:cond delay="0"/>
                                          </p:stCondLst>
                                        </p:cTn>
                                        <p:tgtEl>
                                          <p:spTgt spid="19499"/>
                                        </p:tgtEl>
                                        <p:attrNameLst>
                                          <p:attrName>style.visibility</p:attrName>
                                        </p:attrNameLst>
                                      </p:cBhvr>
                                      <p:to>
                                        <p:strVal val="visible"/>
                                      </p:to>
                                    </p:set>
                                    <p:animEffect transition="in" filter="wipe(left)">
                                      <p:cBhvr>
                                        <p:cTn id="60" dur="750"/>
                                        <p:tgtEl>
                                          <p:spTgt spid="19499"/>
                                        </p:tgtEl>
                                      </p:cBhvr>
                                    </p:animEffect>
                                  </p:childTnLst>
                                </p:cTn>
                              </p:par>
                            </p:childTnLst>
                          </p:cTn>
                        </p:par>
                        <p:par>
                          <p:cTn id="61" fill="hold" nodeType="afterGroup">
                            <p:stCondLst>
                              <p:cond delay="6750"/>
                            </p:stCondLst>
                            <p:childTnLst>
                              <p:par>
                                <p:cTn id="62" presetID="42" presetClass="entr" presetSubtype="0" fill="hold" grpId="0" nodeType="afterEffect">
                                  <p:stCondLst>
                                    <p:cond delay="0"/>
                                  </p:stCondLst>
                                  <p:childTnLst>
                                    <p:set>
                                      <p:cBhvr>
                                        <p:cTn id="63" dur="1" fill="hold">
                                          <p:stCondLst>
                                            <p:cond delay="0"/>
                                          </p:stCondLst>
                                        </p:cTn>
                                        <p:tgtEl>
                                          <p:spTgt spid="19497"/>
                                        </p:tgtEl>
                                        <p:attrNameLst>
                                          <p:attrName>style.visibility</p:attrName>
                                        </p:attrNameLst>
                                      </p:cBhvr>
                                      <p:to>
                                        <p:strVal val="visible"/>
                                      </p:to>
                                    </p:set>
                                    <p:animEffect transition="in" filter="fade">
                                      <p:cBhvr>
                                        <p:cTn id="64" dur="750"/>
                                        <p:tgtEl>
                                          <p:spTgt spid="19497"/>
                                        </p:tgtEl>
                                      </p:cBhvr>
                                    </p:animEffect>
                                    <p:anim calcmode="lin" valueType="num">
                                      <p:cBhvr>
                                        <p:cTn id="65" dur="750" fill="hold"/>
                                        <p:tgtEl>
                                          <p:spTgt spid="19497"/>
                                        </p:tgtEl>
                                        <p:attrNameLst>
                                          <p:attrName>ppt_x</p:attrName>
                                        </p:attrNameLst>
                                      </p:cBhvr>
                                      <p:tavLst>
                                        <p:tav tm="0">
                                          <p:val>
                                            <p:strVal val="#ppt_x"/>
                                          </p:val>
                                        </p:tav>
                                        <p:tav tm="100000">
                                          <p:val>
                                            <p:strVal val="#ppt_x"/>
                                          </p:val>
                                        </p:tav>
                                      </p:tavLst>
                                    </p:anim>
                                    <p:anim calcmode="lin" valueType="num">
                                      <p:cBhvr>
                                        <p:cTn id="66" dur="750" fill="hold"/>
                                        <p:tgtEl>
                                          <p:spTgt spid="19497"/>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3" presetClass="entr" presetSubtype="16" fill="hold" nodeType="afterEffect">
                                  <p:stCondLst>
                                    <p:cond delay="0"/>
                                  </p:stCondLst>
                                  <p:childTnLst>
                                    <p:set>
                                      <p:cBhvr>
                                        <p:cTn id="69" dur="1" fill="hold">
                                          <p:stCondLst>
                                            <p:cond delay="0"/>
                                          </p:stCondLst>
                                        </p:cTn>
                                        <p:tgtEl>
                                          <p:spTgt spid="19503"/>
                                        </p:tgtEl>
                                        <p:attrNameLst>
                                          <p:attrName>style.visibility</p:attrName>
                                        </p:attrNameLst>
                                      </p:cBhvr>
                                      <p:to>
                                        <p:strVal val="visible"/>
                                      </p:to>
                                    </p:set>
                                    <p:anim calcmode="lin" valueType="num">
                                      <p:cBhvr>
                                        <p:cTn id="70" dur="750" fill="hold"/>
                                        <p:tgtEl>
                                          <p:spTgt spid="19503"/>
                                        </p:tgtEl>
                                        <p:attrNameLst>
                                          <p:attrName>ppt_w</p:attrName>
                                        </p:attrNameLst>
                                      </p:cBhvr>
                                      <p:tavLst>
                                        <p:tav tm="0">
                                          <p:val>
                                            <p:fltVal val="0"/>
                                          </p:val>
                                        </p:tav>
                                        <p:tav tm="100000">
                                          <p:val>
                                            <p:strVal val="#ppt_w"/>
                                          </p:val>
                                        </p:tav>
                                      </p:tavLst>
                                    </p:anim>
                                    <p:anim calcmode="lin" valueType="num">
                                      <p:cBhvr>
                                        <p:cTn id="71" dur="750" fill="hold"/>
                                        <p:tgtEl>
                                          <p:spTgt spid="195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0482" name="矩形: 圆角 1"/>
          <p:cNvSpPr/>
          <p:nvPr>
            <p:custDataLst>
              <p:tags r:id="rId3"/>
            </p:custDataLst>
          </p:nvPr>
        </p:nvSpPr>
        <p:spPr>
          <a:xfrm rot="16200000">
            <a:off x="537690" y="3622123"/>
            <a:ext cx="3304849"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3" name="矩形: 圆角 2"/>
          <p:cNvSpPr/>
          <p:nvPr>
            <p:custDataLst>
              <p:tags r:id="rId4"/>
            </p:custDataLst>
          </p:nvPr>
        </p:nvSpPr>
        <p:spPr>
          <a:xfrm rot="16200000">
            <a:off x="1860873" y="4106840"/>
            <a:ext cx="2335415"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4" name="矩形: 圆角 3"/>
          <p:cNvSpPr/>
          <p:nvPr>
            <p:custDataLst>
              <p:tags r:id="rId5"/>
            </p:custDataLst>
          </p:nvPr>
        </p:nvSpPr>
        <p:spPr>
          <a:xfrm rot="16200000">
            <a:off x="2953339" y="4360839"/>
            <a:ext cx="1827415"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5" name="矩形: 圆角 4"/>
          <p:cNvSpPr/>
          <p:nvPr>
            <p:custDataLst>
              <p:tags r:id="rId6"/>
            </p:custDataLst>
          </p:nvPr>
        </p:nvSpPr>
        <p:spPr>
          <a:xfrm rot="16200000">
            <a:off x="4123495" y="4692527"/>
            <a:ext cx="1164039"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6" name="矩形: 圆角 5"/>
          <p:cNvSpPr/>
          <p:nvPr>
            <p:custDataLst>
              <p:tags r:id="rId7"/>
            </p:custDataLst>
          </p:nvPr>
        </p:nvSpPr>
        <p:spPr>
          <a:xfrm rot="16200000">
            <a:off x="4774204" y="4504773"/>
            <a:ext cx="1539549"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7" name="矩形: 圆角 6"/>
          <p:cNvSpPr/>
          <p:nvPr>
            <p:custDataLst>
              <p:tags r:id="rId8"/>
            </p:custDataLst>
          </p:nvPr>
        </p:nvSpPr>
        <p:spPr>
          <a:xfrm rot="16200000">
            <a:off x="-158958" y="3763940"/>
            <a:ext cx="3021215"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8" name="矩形: 圆角 7"/>
          <p:cNvSpPr/>
          <p:nvPr>
            <p:custDataLst>
              <p:tags r:id="rId9"/>
            </p:custDataLst>
          </p:nvPr>
        </p:nvSpPr>
        <p:spPr>
          <a:xfrm rot="16200000">
            <a:off x="228864" y="3835906"/>
            <a:ext cx="2877281"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89" name="矩形: 圆角 8"/>
          <p:cNvSpPr/>
          <p:nvPr>
            <p:custDataLst>
              <p:tags r:id="rId10"/>
            </p:custDataLst>
          </p:nvPr>
        </p:nvSpPr>
        <p:spPr>
          <a:xfrm rot="16200000">
            <a:off x="891644" y="3660223"/>
            <a:ext cx="3228649"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0" name="矩形: 圆角 9"/>
          <p:cNvSpPr/>
          <p:nvPr>
            <p:custDataLst>
              <p:tags r:id="rId11"/>
            </p:custDataLst>
          </p:nvPr>
        </p:nvSpPr>
        <p:spPr>
          <a:xfrm rot="16200000">
            <a:off x="2113227" y="4043340"/>
            <a:ext cx="2462415"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1" name="矩形: 圆角 10"/>
          <p:cNvSpPr/>
          <p:nvPr>
            <p:custDataLst>
              <p:tags r:id="rId12"/>
            </p:custDataLst>
          </p:nvPr>
        </p:nvSpPr>
        <p:spPr>
          <a:xfrm rot="16200000">
            <a:off x="3355976" y="4447623"/>
            <a:ext cx="1653849"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2" name="矩形: 圆角 11"/>
          <p:cNvSpPr/>
          <p:nvPr>
            <p:custDataLst>
              <p:tags r:id="rId13"/>
            </p:custDataLst>
          </p:nvPr>
        </p:nvSpPr>
        <p:spPr>
          <a:xfrm rot="16200000">
            <a:off x="4382828" y="4636007"/>
            <a:ext cx="1277082"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3" name="矩形: 圆角 12"/>
          <p:cNvSpPr/>
          <p:nvPr>
            <p:custDataLst>
              <p:tags r:id="rId14"/>
            </p:custDataLst>
          </p:nvPr>
        </p:nvSpPr>
        <p:spPr>
          <a:xfrm rot="16200000">
            <a:off x="5032907" y="4447621"/>
            <a:ext cx="1653851"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4" name="矩形: 圆角 13"/>
          <p:cNvSpPr/>
          <p:nvPr>
            <p:custDataLst>
              <p:tags r:id="rId15"/>
            </p:custDataLst>
          </p:nvPr>
        </p:nvSpPr>
        <p:spPr>
          <a:xfrm rot="16200000">
            <a:off x="5743903" y="4636007"/>
            <a:ext cx="1277084" cy="175245"/>
          </a:xfrm>
          <a:prstGeom prst="roundRect">
            <a:avLst>
              <a:gd name="adj" fmla="val 50000"/>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5" name="矩形: 圆角 14"/>
          <p:cNvSpPr/>
          <p:nvPr>
            <p:custDataLst>
              <p:tags r:id="rId16"/>
            </p:custDataLst>
          </p:nvPr>
        </p:nvSpPr>
        <p:spPr>
          <a:xfrm rot="16200000">
            <a:off x="6013191" y="4589441"/>
            <a:ext cx="1370216" cy="175245"/>
          </a:xfrm>
          <a:prstGeom prst="roundRect">
            <a:avLst>
              <a:gd name="adj" fmla="val 50000"/>
            </a:avLst>
          </a:prstGeom>
          <a:solidFill>
            <a:srgbClr val="A6A6A6"/>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A6A6A6"/>
              </a:solidFill>
              <a:uLnTx/>
              <a:uFillTx/>
              <a:latin typeface="微软雅黑" panose="020b0503020204020204" pitchFamily="34" charset="-122"/>
              <a:ea typeface="微软雅黑" panose="020b0503020204020204" pitchFamily="34" charset="-122"/>
            </a:endParaRPr>
          </a:p>
        </p:txBody>
      </p:sp>
      <p:sp>
        <p:nvSpPr>
          <p:cNvPr id="20496" name="文本框 15"/>
          <p:cNvSpPr txBox="1"/>
          <p:nvPr>
            <p:custDataLst>
              <p:tags r:id="rId17"/>
            </p:custDataLst>
          </p:nvPr>
        </p:nvSpPr>
        <p:spPr>
          <a:xfrm>
            <a:off x="6436679" y="3596169"/>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350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497" name="文本框 16"/>
          <p:cNvSpPr txBox="1"/>
          <p:nvPr>
            <p:custDataLst>
              <p:tags r:id="rId18"/>
            </p:custDataLst>
          </p:nvPr>
        </p:nvSpPr>
        <p:spPr>
          <a:xfrm>
            <a:off x="5598160" y="3349128"/>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320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498" name="文本框 17"/>
          <p:cNvSpPr txBox="1"/>
          <p:nvPr>
            <p:custDataLst>
              <p:tags r:id="rId19"/>
            </p:custDataLst>
          </p:nvPr>
        </p:nvSpPr>
        <p:spPr>
          <a:xfrm>
            <a:off x="4759642" y="3799491"/>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300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499" name="文本框 18"/>
          <p:cNvSpPr txBox="1"/>
          <p:nvPr>
            <p:custDataLst>
              <p:tags r:id="rId20"/>
            </p:custDataLst>
          </p:nvPr>
        </p:nvSpPr>
        <p:spPr>
          <a:xfrm>
            <a:off x="3921124" y="3335117"/>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270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0" name="文本框 19"/>
          <p:cNvSpPr txBox="1"/>
          <p:nvPr>
            <p:custDataLst>
              <p:tags r:id="rId21"/>
            </p:custDataLst>
          </p:nvPr>
        </p:nvSpPr>
        <p:spPr>
          <a:xfrm>
            <a:off x="6109317" y="3808088"/>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350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1" name="文本框 20"/>
          <p:cNvSpPr txBox="1"/>
          <p:nvPr>
            <p:custDataLst>
              <p:tags r:id="rId22"/>
            </p:custDataLst>
          </p:nvPr>
        </p:nvSpPr>
        <p:spPr>
          <a:xfrm>
            <a:off x="5270798" y="3516625"/>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320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2" name="文本框 21"/>
          <p:cNvSpPr txBox="1"/>
          <p:nvPr>
            <p:custDataLst>
              <p:tags r:id="rId23"/>
            </p:custDataLst>
          </p:nvPr>
        </p:nvSpPr>
        <p:spPr>
          <a:xfrm>
            <a:off x="4432280" y="3917463"/>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300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3" name="文本框 22"/>
          <p:cNvSpPr txBox="1"/>
          <p:nvPr>
            <p:custDataLst>
              <p:tags r:id="rId24"/>
            </p:custDataLst>
          </p:nvPr>
        </p:nvSpPr>
        <p:spPr>
          <a:xfrm>
            <a:off x="3082606" y="2547008"/>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260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4" name="文本框 23"/>
          <p:cNvSpPr txBox="1"/>
          <p:nvPr>
            <p:custDataLst>
              <p:tags r:id="rId25"/>
            </p:custDataLst>
          </p:nvPr>
        </p:nvSpPr>
        <p:spPr>
          <a:xfrm>
            <a:off x="1405570" y="2226603"/>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255</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5" name="文本框 24"/>
          <p:cNvSpPr txBox="1"/>
          <p:nvPr>
            <p:custDataLst>
              <p:tags r:id="rId26"/>
            </p:custDataLst>
          </p:nvPr>
        </p:nvSpPr>
        <p:spPr>
          <a:xfrm>
            <a:off x="2244088" y="1856708"/>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258</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6" name="文本框 25"/>
          <p:cNvSpPr txBox="1"/>
          <p:nvPr>
            <p:custDataLst>
              <p:tags r:id="rId27"/>
            </p:custDataLst>
          </p:nvPr>
        </p:nvSpPr>
        <p:spPr>
          <a:xfrm>
            <a:off x="3593762" y="3169474"/>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270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7" name="文本框 26"/>
          <p:cNvSpPr txBox="1"/>
          <p:nvPr>
            <p:custDataLst>
              <p:tags r:id="rId28"/>
            </p:custDataLst>
          </p:nvPr>
        </p:nvSpPr>
        <p:spPr>
          <a:xfrm>
            <a:off x="2755244" y="2712651"/>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260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8" name="文本框 27"/>
          <p:cNvSpPr txBox="1"/>
          <p:nvPr>
            <p:custDataLst>
              <p:tags r:id="rId29"/>
            </p:custDataLst>
          </p:nvPr>
        </p:nvSpPr>
        <p:spPr>
          <a:xfrm>
            <a:off x="1078208" y="2050176"/>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265</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09" name="文本框 28"/>
          <p:cNvSpPr txBox="1"/>
          <p:nvPr>
            <p:custDataLst>
              <p:tags r:id="rId30"/>
            </p:custDataLst>
          </p:nvPr>
        </p:nvSpPr>
        <p:spPr>
          <a:xfrm>
            <a:off x="1916726" y="1756081"/>
            <a:ext cx="523239"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260</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10" name="文本框 29"/>
          <p:cNvSpPr txBox="1"/>
          <p:nvPr>
            <p:custDataLst>
              <p:tags r:id="rId31"/>
            </p:custDataLst>
          </p:nvPr>
        </p:nvSpPr>
        <p:spPr>
          <a:xfrm>
            <a:off x="1093083"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1" name="文本框 30"/>
          <p:cNvSpPr txBox="1"/>
          <p:nvPr>
            <p:custDataLst>
              <p:tags r:id="rId32"/>
            </p:custDataLst>
          </p:nvPr>
        </p:nvSpPr>
        <p:spPr>
          <a:xfrm>
            <a:off x="2769189"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0512" name="文本框 31"/>
          <p:cNvSpPr txBox="1"/>
          <p:nvPr>
            <p:custDataLst>
              <p:tags r:id="rId33"/>
            </p:custDataLst>
          </p:nvPr>
        </p:nvSpPr>
        <p:spPr>
          <a:xfrm>
            <a:off x="4445295"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3" name="文本框 32"/>
          <p:cNvSpPr txBox="1"/>
          <p:nvPr>
            <p:custDataLst>
              <p:tags r:id="rId34"/>
            </p:custDataLst>
          </p:nvPr>
        </p:nvSpPr>
        <p:spPr>
          <a:xfrm>
            <a:off x="6121399"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4" name="文本框 33"/>
          <p:cNvSpPr txBox="1"/>
          <p:nvPr>
            <p:custDataLst>
              <p:tags r:id="rId35"/>
            </p:custDataLst>
          </p:nvPr>
        </p:nvSpPr>
        <p:spPr>
          <a:xfrm>
            <a:off x="5283348"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5" name="文本框 34"/>
          <p:cNvSpPr txBox="1"/>
          <p:nvPr>
            <p:custDataLst>
              <p:tags r:id="rId36"/>
            </p:custDataLst>
          </p:nvPr>
        </p:nvSpPr>
        <p:spPr>
          <a:xfrm>
            <a:off x="1931136"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6" name="文本框 35"/>
          <p:cNvSpPr txBox="1"/>
          <p:nvPr>
            <p:custDataLst>
              <p:tags r:id="rId37"/>
            </p:custDataLst>
          </p:nvPr>
        </p:nvSpPr>
        <p:spPr>
          <a:xfrm>
            <a:off x="3607242" y="5451373"/>
            <a:ext cx="862244"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输入内容</a:t>
            </a:r>
            <a:endParaRPr kumimoji="0" lang="zh-CN" altLang="en-US" sz="1200" b="0" i="0" u="none" strike="noStrike" kern="1200" cap="none" spc="10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7" name="文本框 36"/>
          <p:cNvSpPr txBox="1"/>
          <p:nvPr>
            <p:custDataLst>
              <p:tags r:id="rId38"/>
            </p:custDataLst>
          </p:nvPr>
        </p:nvSpPr>
        <p:spPr>
          <a:xfrm>
            <a:off x="7494661" y="2288152"/>
            <a:ext cx="3676265" cy="152618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单击此处添加您的文本或者复制您适合的内容粘贴到此以填充文本框。单击此处添加您的文本粘贴到此以填充文本框。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8" name="文本框 37"/>
          <p:cNvSpPr txBox="1"/>
          <p:nvPr>
            <p:custDataLst>
              <p:tags r:id="rId39"/>
            </p:custDataLst>
          </p:nvPr>
        </p:nvSpPr>
        <p:spPr>
          <a:xfrm>
            <a:off x="7494661" y="1826487"/>
            <a:ext cx="2182991"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19" name="文本框 38"/>
          <p:cNvSpPr txBox="1"/>
          <p:nvPr>
            <p:custDataLst>
              <p:tags r:id="rId40"/>
            </p:custDataLst>
          </p:nvPr>
        </p:nvSpPr>
        <p:spPr>
          <a:xfrm>
            <a:off x="7494661" y="4423551"/>
            <a:ext cx="3676265" cy="152618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单击此处添加您的文本或者复制您适合的内容粘贴到此以填充文本框。单击此处添加您的文本粘贴到此以填充文本框。</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0520" name="文本框 39"/>
          <p:cNvSpPr txBox="1"/>
          <p:nvPr>
            <p:custDataLst>
              <p:tags r:id="rId41"/>
            </p:custDataLst>
          </p:nvPr>
        </p:nvSpPr>
        <p:spPr>
          <a:xfrm>
            <a:off x="7494661" y="3961886"/>
            <a:ext cx="2182991"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请输入标题</a:t>
            </a:r>
            <a:endParaRPr kumimoji="0" lang="zh-CN" altLang="en-US" sz="2400" b="1"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10"/>
                                        </p:tgtEl>
                                        <p:attrNameLst>
                                          <p:attrName>style.visibility</p:attrName>
                                        </p:attrNameLst>
                                      </p:cBhvr>
                                      <p:to>
                                        <p:strVal val="visible"/>
                                      </p:to>
                                    </p:set>
                                    <p:animEffect transition="in" filter="fade">
                                      <p:cBhvr>
                                        <p:cTn id="7" dur="500"/>
                                        <p:tgtEl>
                                          <p:spTgt spid="20510"/>
                                        </p:tgtEl>
                                      </p:cBhvr>
                                    </p:animEffect>
                                    <p:anim calcmode="lin" valueType="num">
                                      <p:cBhvr>
                                        <p:cTn id="8" dur="500" fill="hold"/>
                                        <p:tgtEl>
                                          <p:spTgt spid="20510"/>
                                        </p:tgtEl>
                                        <p:attrNameLst>
                                          <p:attrName>ppt_x</p:attrName>
                                        </p:attrNameLst>
                                      </p:cBhvr>
                                      <p:tavLst>
                                        <p:tav tm="0">
                                          <p:val>
                                            <p:strVal val="#ppt_x"/>
                                          </p:val>
                                        </p:tav>
                                        <p:tav tm="100000">
                                          <p:val>
                                            <p:strVal val="#ppt_x"/>
                                          </p:val>
                                        </p:tav>
                                      </p:tavLst>
                                    </p:anim>
                                    <p:anim calcmode="lin" valueType="num">
                                      <p:cBhvr>
                                        <p:cTn id="9" dur="500" fill="hold"/>
                                        <p:tgtEl>
                                          <p:spTgt spid="205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11"/>
                                        </p:tgtEl>
                                        <p:attrNameLst>
                                          <p:attrName>style.visibility</p:attrName>
                                        </p:attrNameLst>
                                      </p:cBhvr>
                                      <p:to>
                                        <p:strVal val="visible"/>
                                      </p:to>
                                    </p:set>
                                    <p:animEffect transition="in" filter="fade">
                                      <p:cBhvr>
                                        <p:cTn id="12" dur="500"/>
                                        <p:tgtEl>
                                          <p:spTgt spid="20511"/>
                                        </p:tgtEl>
                                      </p:cBhvr>
                                    </p:animEffect>
                                    <p:anim calcmode="lin" valueType="num">
                                      <p:cBhvr>
                                        <p:cTn id="13" dur="500" fill="hold"/>
                                        <p:tgtEl>
                                          <p:spTgt spid="20511"/>
                                        </p:tgtEl>
                                        <p:attrNameLst>
                                          <p:attrName>ppt_x</p:attrName>
                                        </p:attrNameLst>
                                      </p:cBhvr>
                                      <p:tavLst>
                                        <p:tav tm="0">
                                          <p:val>
                                            <p:strVal val="#ppt_x"/>
                                          </p:val>
                                        </p:tav>
                                        <p:tav tm="100000">
                                          <p:val>
                                            <p:strVal val="#ppt_x"/>
                                          </p:val>
                                        </p:tav>
                                      </p:tavLst>
                                    </p:anim>
                                    <p:anim calcmode="lin" valueType="num">
                                      <p:cBhvr>
                                        <p:cTn id="14" dur="500" fill="hold"/>
                                        <p:tgtEl>
                                          <p:spTgt spid="205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512"/>
                                        </p:tgtEl>
                                        <p:attrNameLst>
                                          <p:attrName>style.visibility</p:attrName>
                                        </p:attrNameLst>
                                      </p:cBhvr>
                                      <p:to>
                                        <p:strVal val="visible"/>
                                      </p:to>
                                    </p:set>
                                    <p:animEffect transition="in" filter="fade">
                                      <p:cBhvr>
                                        <p:cTn id="17" dur="500"/>
                                        <p:tgtEl>
                                          <p:spTgt spid="20512"/>
                                        </p:tgtEl>
                                      </p:cBhvr>
                                    </p:animEffect>
                                    <p:anim calcmode="lin" valueType="num">
                                      <p:cBhvr>
                                        <p:cTn id="18" dur="500" fill="hold"/>
                                        <p:tgtEl>
                                          <p:spTgt spid="20512"/>
                                        </p:tgtEl>
                                        <p:attrNameLst>
                                          <p:attrName>ppt_x</p:attrName>
                                        </p:attrNameLst>
                                      </p:cBhvr>
                                      <p:tavLst>
                                        <p:tav tm="0">
                                          <p:val>
                                            <p:strVal val="#ppt_x"/>
                                          </p:val>
                                        </p:tav>
                                        <p:tav tm="100000">
                                          <p:val>
                                            <p:strVal val="#ppt_x"/>
                                          </p:val>
                                        </p:tav>
                                      </p:tavLst>
                                    </p:anim>
                                    <p:anim calcmode="lin" valueType="num">
                                      <p:cBhvr>
                                        <p:cTn id="19" dur="500" fill="hold"/>
                                        <p:tgtEl>
                                          <p:spTgt spid="205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513"/>
                                        </p:tgtEl>
                                        <p:attrNameLst>
                                          <p:attrName>style.visibility</p:attrName>
                                        </p:attrNameLst>
                                      </p:cBhvr>
                                      <p:to>
                                        <p:strVal val="visible"/>
                                      </p:to>
                                    </p:set>
                                    <p:animEffect transition="in" filter="fade">
                                      <p:cBhvr>
                                        <p:cTn id="22" dur="500"/>
                                        <p:tgtEl>
                                          <p:spTgt spid="20513"/>
                                        </p:tgtEl>
                                      </p:cBhvr>
                                    </p:animEffect>
                                    <p:anim calcmode="lin" valueType="num">
                                      <p:cBhvr>
                                        <p:cTn id="23" dur="500" fill="hold"/>
                                        <p:tgtEl>
                                          <p:spTgt spid="20513"/>
                                        </p:tgtEl>
                                        <p:attrNameLst>
                                          <p:attrName>ppt_x</p:attrName>
                                        </p:attrNameLst>
                                      </p:cBhvr>
                                      <p:tavLst>
                                        <p:tav tm="0">
                                          <p:val>
                                            <p:strVal val="#ppt_x"/>
                                          </p:val>
                                        </p:tav>
                                        <p:tav tm="100000">
                                          <p:val>
                                            <p:strVal val="#ppt_x"/>
                                          </p:val>
                                        </p:tav>
                                      </p:tavLst>
                                    </p:anim>
                                    <p:anim calcmode="lin" valueType="num">
                                      <p:cBhvr>
                                        <p:cTn id="24" dur="500" fill="hold"/>
                                        <p:tgtEl>
                                          <p:spTgt spid="205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514"/>
                                        </p:tgtEl>
                                        <p:attrNameLst>
                                          <p:attrName>style.visibility</p:attrName>
                                        </p:attrNameLst>
                                      </p:cBhvr>
                                      <p:to>
                                        <p:strVal val="visible"/>
                                      </p:to>
                                    </p:set>
                                    <p:animEffect transition="in" filter="fade">
                                      <p:cBhvr>
                                        <p:cTn id="27" dur="500"/>
                                        <p:tgtEl>
                                          <p:spTgt spid="20514"/>
                                        </p:tgtEl>
                                      </p:cBhvr>
                                    </p:animEffect>
                                    <p:anim calcmode="lin" valueType="num">
                                      <p:cBhvr>
                                        <p:cTn id="28" dur="500" fill="hold"/>
                                        <p:tgtEl>
                                          <p:spTgt spid="20514"/>
                                        </p:tgtEl>
                                        <p:attrNameLst>
                                          <p:attrName>ppt_x</p:attrName>
                                        </p:attrNameLst>
                                      </p:cBhvr>
                                      <p:tavLst>
                                        <p:tav tm="0">
                                          <p:val>
                                            <p:strVal val="#ppt_x"/>
                                          </p:val>
                                        </p:tav>
                                        <p:tav tm="100000">
                                          <p:val>
                                            <p:strVal val="#ppt_x"/>
                                          </p:val>
                                        </p:tav>
                                      </p:tavLst>
                                    </p:anim>
                                    <p:anim calcmode="lin" valueType="num">
                                      <p:cBhvr>
                                        <p:cTn id="29" dur="500" fill="hold"/>
                                        <p:tgtEl>
                                          <p:spTgt spid="205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515"/>
                                        </p:tgtEl>
                                        <p:attrNameLst>
                                          <p:attrName>style.visibility</p:attrName>
                                        </p:attrNameLst>
                                      </p:cBhvr>
                                      <p:to>
                                        <p:strVal val="visible"/>
                                      </p:to>
                                    </p:set>
                                    <p:animEffect transition="in" filter="fade">
                                      <p:cBhvr>
                                        <p:cTn id="32" dur="500"/>
                                        <p:tgtEl>
                                          <p:spTgt spid="20515"/>
                                        </p:tgtEl>
                                      </p:cBhvr>
                                    </p:animEffect>
                                    <p:anim calcmode="lin" valueType="num">
                                      <p:cBhvr>
                                        <p:cTn id="33" dur="500" fill="hold"/>
                                        <p:tgtEl>
                                          <p:spTgt spid="20515"/>
                                        </p:tgtEl>
                                        <p:attrNameLst>
                                          <p:attrName>ppt_x</p:attrName>
                                        </p:attrNameLst>
                                      </p:cBhvr>
                                      <p:tavLst>
                                        <p:tav tm="0">
                                          <p:val>
                                            <p:strVal val="#ppt_x"/>
                                          </p:val>
                                        </p:tav>
                                        <p:tav tm="100000">
                                          <p:val>
                                            <p:strVal val="#ppt_x"/>
                                          </p:val>
                                        </p:tav>
                                      </p:tavLst>
                                    </p:anim>
                                    <p:anim calcmode="lin" valueType="num">
                                      <p:cBhvr>
                                        <p:cTn id="34" dur="500" fill="hold"/>
                                        <p:tgtEl>
                                          <p:spTgt spid="205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516"/>
                                        </p:tgtEl>
                                        <p:attrNameLst>
                                          <p:attrName>style.visibility</p:attrName>
                                        </p:attrNameLst>
                                      </p:cBhvr>
                                      <p:to>
                                        <p:strVal val="visible"/>
                                      </p:to>
                                    </p:set>
                                    <p:animEffect transition="in" filter="fade">
                                      <p:cBhvr>
                                        <p:cTn id="37" dur="500"/>
                                        <p:tgtEl>
                                          <p:spTgt spid="20516"/>
                                        </p:tgtEl>
                                      </p:cBhvr>
                                    </p:animEffect>
                                    <p:anim calcmode="lin" valueType="num">
                                      <p:cBhvr>
                                        <p:cTn id="38" dur="500" fill="hold"/>
                                        <p:tgtEl>
                                          <p:spTgt spid="20516"/>
                                        </p:tgtEl>
                                        <p:attrNameLst>
                                          <p:attrName>ppt_x</p:attrName>
                                        </p:attrNameLst>
                                      </p:cBhvr>
                                      <p:tavLst>
                                        <p:tav tm="0">
                                          <p:val>
                                            <p:strVal val="#ppt_x"/>
                                          </p:val>
                                        </p:tav>
                                        <p:tav tm="100000">
                                          <p:val>
                                            <p:strVal val="#ppt_x"/>
                                          </p:val>
                                        </p:tav>
                                      </p:tavLst>
                                    </p:anim>
                                    <p:anim calcmode="lin" valueType="num">
                                      <p:cBhvr>
                                        <p:cTn id="39" dur="500" fill="hold"/>
                                        <p:tgtEl>
                                          <p:spTgt spid="2051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20482"/>
                                        </p:tgtEl>
                                        <p:attrNameLst>
                                          <p:attrName>style.visibility</p:attrName>
                                        </p:attrNameLst>
                                      </p:cBhvr>
                                      <p:to>
                                        <p:strVal val="visible"/>
                                      </p:to>
                                    </p:set>
                                    <p:animEffect transition="in" filter="wipe(down)">
                                      <p:cBhvr>
                                        <p:cTn id="43" dur="500"/>
                                        <p:tgtEl>
                                          <p:spTgt spid="2048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483"/>
                                        </p:tgtEl>
                                        <p:attrNameLst>
                                          <p:attrName>style.visibility</p:attrName>
                                        </p:attrNameLst>
                                      </p:cBhvr>
                                      <p:to>
                                        <p:strVal val="visible"/>
                                      </p:to>
                                    </p:set>
                                    <p:animEffect transition="in" filter="wipe(down)">
                                      <p:cBhvr>
                                        <p:cTn id="46" dur="500"/>
                                        <p:tgtEl>
                                          <p:spTgt spid="2048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484"/>
                                        </p:tgtEl>
                                        <p:attrNameLst>
                                          <p:attrName>style.visibility</p:attrName>
                                        </p:attrNameLst>
                                      </p:cBhvr>
                                      <p:to>
                                        <p:strVal val="visible"/>
                                      </p:to>
                                    </p:set>
                                    <p:animEffect transition="in" filter="wipe(down)">
                                      <p:cBhvr>
                                        <p:cTn id="49" dur="500"/>
                                        <p:tgtEl>
                                          <p:spTgt spid="2048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485"/>
                                        </p:tgtEl>
                                        <p:attrNameLst>
                                          <p:attrName>style.visibility</p:attrName>
                                        </p:attrNameLst>
                                      </p:cBhvr>
                                      <p:to>
                                        <p:strVal val="visible"/>
                                      </p:to>
                                    </p:set>
                                    <p:animEffect transition="in" filter="wipe(down)">
                                      <p:cBhvr>
                                        <p:cTn id="52" dur="500"/>
                                        <p:tgtEl>
                                          <p:spTgt spid="2048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486"/>
                                        </p:tgtEl>
                                        <p:attrNameLst>
                                          <p:attrName>style.visibility</p:attrName>
                                        </p:attrNameLst>
                                      </p:cBhvr>
                                      <p:to>
                                        <p:strVal val="visible"/>
                                      </p:to>
                                    </p:set>
                                    <p:animEffect transition="in" filter="wipe(down)">
                                      <p:cBhvr>
                                        <p:cTn id="55" dur="500"/>
                                        <p:tgtEl>
                                          <p:spTgt spid="2048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487"/>
                                        </p:tgtEl>
                                        <p:attrNameLst>
                                          <p:attrName>style.visibility</p:attrName>
                                        </p:attrNameLst>
                                      </p:cBhvr>
                                      <p:to>
                                        <p:strVal val="visible"/>
                                      </p:to>
                                    </p:set>
                                    <p:animEffect transition="in" filter="wipe(down)">
                                      <p:cBhvr>
                                        <p:cTn id="58" dur="500"/>
                                        <p:tgtEl>
                                          <p:spTgt spid="2048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0488"/>
                                        </p:tgtEl>
                                        <p:attrNameLst>
                                          <p:attrName>style.visibility</p:attrName>
                                        </p:attrNameLst>
                                      </p:cBhvr>
                                      <p:to>
                                        <p:strVal val="visible"/>
                                      </p:to>
                                    </p:set>
                                    <p:animEffect transition="in" filter="wipe(down)">
                                      <p:cBhvr>
                                        <p:cTn id="61" dur="500"/>
                                        <p:tgtEl>
                                          <p:spTgt spid="2048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0489"/>
                                        </p:tgtEl>
                                        <p:attrNameLst>
                                          <p:attrName>style.visibility</p:attrName>
                                        </p:attrNameLst>
                                      </p:cBhvr>
                                      <p:to>
                                        <p:strVal val="visible"/>
                                      </p:to>
                                    </p:set>
                                    <p:animEffect transition="in" filter="wipe(down)">
                                      <p:cBhvr>
                                        <p:cTn id="64" dur="500"/>
                                        <p:tgtEl>
                                          <p:spTgt spid="2048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490"/>
                                        </p:tgtEl>
                                        <p:attrNameLst>
                                          <p:attrName>style.visibility</p:attrName>
                                        </p:attrNameLst>
                                      </p:cBhvr>
                                      <p:to>
                                        <p:strVal val="visible"/>
                                      </p:to>
                                    </p:set>
                                    <p:animEffect transition="in" filter="wipe(down)">
                                      <p:cBhvr>
                                        <p:cTn id="67" dur="500"/>
                                        <p:tgtEl>
                                          <p:spTgt spid="2049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0491"/>
                                        </p:tgtEl>
                                        <p:attrNameLst>
                                          <p:attrName>style.visibility</p:attrName>
                                        </p:attrNameLst>
                                      </p:cBhvr>
                                      <p:to>
                                        <p:strVal val="visible"/>
                                      </p:to>
                                    </p:set>
                                    <p:animEffect transition="in" filter="wipe(down)">
                                      <p:cBhvr>
                                        <p:cTn id="70" dur="500"/>
                                        <p:tgtEl>
                                          <p:spTgt spid="2049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0492"/>
                                        </p:tgtEl>
                                        <p:attrNameLst>
                                          <p:attrName>style.visibility</p:attrName>
                                        </p:attrNameLst>
                                      </p:cBhvr>
                                      <p:to>
                                        <p:strVal val="visible"/>
                                      </p:to>
                                    </p:set>
                                    <p:animEffect transition="in" filter="wipe(down)">
                                      <p:cBhvr>
                                        <p:cTn id="73" dur="500"/>
                                        <p:tgtEl>
                                          <p:spTgt spid="2049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493"/>
                                        </p:tgtEl>
                                        <p:attrNameLst>
                                          <p:attrName>style.visibility</p:attrName>
                                        </p:attrNameLst>
                                      </p:cBhvr>
                                      <p:to>
                                        <p:strVal val="visible"/>
                                      </p:to>
                                    </p:set>
                                    <p:animEffect transition="in" filter="wipe(down)">
                                      <p:cBhvr>
                                        <p:cTn id="76" dur="500"/>
                                        <p:tgtEl>
                                          <p:spTgt spid="2049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494"/>
                                        </p:tgtEl>
                                        <p:attrNameLst>
                                          <p:attrName>style.visibility</p:attrName>
                                        </p:attrNameLst>
                                      </p:cBhvr>
                                      <p:to>
                                        <p:strVal val="visible"/>
                                      </p:to>
                                    </p:set>
                                    <p:animEffect transition="in" filter="wipe(down)">
                                      <p:cBhvr>
                                        <p:cTn id="79" dur="500"/>
                                        <p:tgtEl>
                                          <p:spTgt spid="2049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0495"/>
                                        </p:tgtEl>
                                        <p:attrNameLst>
                                          <p:attrName>style.visibility</p:attrName>
                                        </p:attrNameLst>
                                      </p:cBhvr>
                                      <p:to>
                                        <p:strVal val="visible"/>
                                      </p:to>
                                    </p:set>
                                    <p:animEffect transition="in" filter="wipe(down)">
                                      <p:cBhvr>
                                        <p:cTn id="82" dur="500"/>
                                        <p:tgtEl>
                                          <p:spTgt spid="20495"/>
                                        </p:tgtEl>
                                      </p:cBhvr>
                                    </p:animEffect>
                                  </p:childTnLst>
                                </p:cTn>
                              </p:par>
                            </p:childTnLst>
                          </p:cTn>
                        </p:par>
                        <p:par>
                          <p:cTn id="83" fill="hold" nodeType="afterGroup">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0496"/>
                                        </p:tgtEl>
                                        <p:attrNameLst>
                                          <p:attrName>style.visibility</p:attrName>
                                        </p:attrNameLst>
                                      </p:cBhvr>
                                      <p:to>
                                        <p:strVal val="visible"/>
                                      </p:to>
                                    </p:set>
                                    <p:animEffect transition="in" filter="fade">
                                      <p:cBhvr>
                                        <p:cTn id="86" dur="500"/>
                                        <p:tgtEl>
                                          <p:spTgt spid="2049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497"/>
                                        </p:tgtEl>
                                        <p:attrNameLst>
                                          <p:attrName>style.visibility</p:attrName>
                                        </p:attrNameLst>
                                      </p:cBhvr>
                                      <p:to>
                                        <p:strVal val="visible"/>
                                      </p:to>
                                    </p:set>
                                    <p:animEffect transition="in" filter="fade">
                                      <p:cBhvr>
                                        <p:cTn id="89" dur="500"/>
                                        <p:tgtEl>
                                          <p:spTgt spid="2049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498"/>
                                        </p:tgtEl>
                                        <p:attrNameLst>
                                          <p:attrName>style.visibility</p:attrName>
                                        </p:attrNameLst>
                                      </p:cBhvr>
                                      <p:to>
                                        <p:strVal val="visible"/>
                                      </p:to>
                                    </p:set>
                                    <p:animEffect transition="in" filter="fade">
                                      <p:cBhvr>
                                        <p:cTn id="92" dur="500"/>
                                        <p:tgtEl>
                                          <p:spTgt spid="2049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499"/>
                                        </p:tgtEl>
                                        <p:attrNameLst>
                                          <p:attrName>style.visibility</p:attrName>
                                        </p:attrNameLst>
                                      </p:cBhvr>
                                      <p:to>
                                        <p:strVal val="visible"/>
                                      </p:to>
                                    </p:set>
                                    <p:animEffect transition="in" filter="fade">
                                      <p:cBhvr>
                                        <p:cTn id="95" dur="500"/>
                                        <p:tgtEl>
                                          <p:spTgt spid="2049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0500"/>
                                        </p:tgtEl>
                                        <p:attrNameLst>
                                          <p:attrName>style.visibility</p:attrName>
                                        </p:attrNameLst>
                                      </p:cBhvr>
                                      <p:to>
                                        <p:strVal val="visible"/>
                                      </p:to>
                                    </p:set>
                                    <p:animEffect transition="in" filter="fade">
                                      <p:cBhvr>
                                        <p:cTn id="98" dur="500"/>
                                        <p:tgtEl>
                                          <p:spTgt spid="2050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501"/>
                                        </p:tgtEl>
                                        <p:attrNameLst>
                                          <p:attrName>style.visibility</p:attrName>
                                        </p:attrNameLst>
                                      </p:cBhvr>
                                      <p:to>
                                        <p:strVal val="visible"/>
                                      </p:to>
                                    </p:set>
                                    <p:animEffect transition="in" filter="fade">
                                      <p:cBhvr>
                                        <p:cTn id="101" dur="500"/>
                                        <p:tgtEl>
                                          <p:spTgt spid="2050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502"/>
                                        </p:tgtEl>
                                        <p:attrNameLst>
                                          <p:attrName>style.visibility</p:attrName>
                                        </p:attrNameLst>
                                      </p:cBhvr>
                                      <p:to>
                                        <p:strVal val="visible"/>
                                      </p:to>
                                    </p:set>
                                    <p:animEffect transition="in" filter="fade">
                                      <p:cBhvr>
                                        <p:cTn id="104" dur="500"/>
                                        <p:tgtEl>
                                          <p:spTgt spid="2050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503"/>
                                        </p:tgtEl>
                                        <p:attrNameLst>
                                          <p:attrName>style.visibility</p:attrName>
                                        </p:attrNameLst>
                                      </p:cBhvr>
                                      <p:to>
                                        <p:strVal val="visible"/>
                                      </p:to>
                                    </p:set>
                                    <p:animEffect transition="in" filter="fade">
                                      <p:cBhvr>
                                        <p:cTn id="107" dur="500"/>
                                        <p:tgtEl>
                                          <p:spTgt spid="2050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0504"/>
                                        </p:tgtEl>
                                        <p:attrNameLst>
                                          <p:attrName>style.visibility</p:attrName>
                                        </p:attrNameLst>
                                      </p:cBhvr>
                                      <p:to>
                                        <p:strVal val="visible"/>
                                      </p:to>
                                    </p:set>
                                    <p:animEffect transition="in" filter="fade">
                                      <p:cBhvr>
                                        <p:cTn id="110" dur="500"/>
                                        <p:tgtEl>
                                          <p:spTgt spid="2050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0505"/>
                                        </p:tgtEl>
                                        <p:attrNameLst>
                                          <p:attrName>style.visibility</p:attrName>
                                        </p:attrNameLst>
                                      </p:cBhvr>
                                      <p:to>
                                        <p:strVal val="visible"/>
                                      </p:to>
                                    </p:set>
                                    <p:animEffect transition="in" filter="fade">
                                      <p:cBhvr>
                                        <p:cTn id="113" dur="500"/>
                                        <p:tgtEl>
                                          <p:spTgt spid="2050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0506"/>
                                        </p:tgtEl>
                                        <p:attrNameLst>
                                          <p:attrName>style.visibility</p:attrName>
                                        </p:attrNameLst>
                                      </p:cBhvr>
                                      <p:to>
                                        <p:strVal val="visible"/>
                                      </p:to>
                                    </p:set>
                                    <p:animEffect transition="in" filter="fade">
                                      <p:cBhvr>
                                        <p:cTn id="116" dur="500"/>
                                        <p:tgtEl>
                                          <p:spTgt spid="2050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507"/>
                                        </p:tgtEl>
                                        <p:attrNameLst>
                                          <p:attrName>style.visibility</p:attrName>
                                        </p:attrNameLst>
                                      </p:cBhvr>
                                      <p:to>
                                        <p:strVal val="visible"/>
                                      </p:to>
                                    </p:set>
                                    <p:animEffect transition="in" filter="fade">
                                      <p:cBhvr>
                                        <p:cTn id="119" dur="500"/>
                                        <p:tgtEl>
                                          <p:spTgt spid="2050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0508"/>
                                        </p:tgtEl>
                                        <p:attrNameLst>
                                          <p:attrName>style.visibility</p:attrName>
                                        </p:attrNameLst>
                                      </p:cBhvr>
                                      <p:to>
                                        <p:strVal val="visible"/>
                                      </p:to>
                                    </p:set>
                                    <p:animEffect transition="in" filter="fade">
                                      <p:cBhvr>
                                        <p:cTn id="122" dur="500"/>
                                        <p:tgtEl>
                                          <p:spTgt spid="2050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509"/>
                                        </p:tgtEl>
                                        <p:attrNameLst>
                                          <p:attrName>style.visibility</p:attrName>
                                        </p:attrNameLst>
                                      </p:cBhvr>
                                      <p:to>
                                        <p:strVal val="visible"/>
                                      </p:to>
                                    </p:set>
                                    <p:animEffect transition="in" filter="fade">
                                      <p:cBhvr>
                                        <p:cTn id="125" dur="500"/>
                                        <p:tgtEl>
                                          <p:spTgt spid="20509"/>
                                        </p:tgtEl>
                                      </p:cBhvr>
                                    </p:animEffect>
                                  </p:childTnLst>
                                </p:cTn>
                              </p:par>
                            </p:childTnLst>
                          </p:cTn>
                        </p:par>
                        <p:par>
                          <p:cTn id="126" fill="hold" nodeType="afterGroup">
                            <p:stCondLst>
                              <p:cond delay="1500"/>
                            </p:stCondLst>
                            <p:childTnLst>
                              <p:par>
                                <p:cTn id="127" presetID="2" presetClass="entr" presetSubtype="2" fill="hold" grpId="0" nodeType="afterEffect">
                                  <p:stCondLst>
                                    <p:cond delay="0"/>
                                  </p:stCondLst>
                                  <p:childTnLst>
                                    <p:set>
                                      <p:cBhvr>
                                        <p:cTn id="128" dur="1" fill="hold">
                                          <p:stCondLst>
                                            <p:cond delay="0"/>
                                          </p:stCondLst>
                                        </p:cTn>
                                        <p:tgtEl>
                                          <p:spTgt spid="20517"/>
                                        </p:tgtEl>
                                        <p:attrNameLst>
                                          <p:attrName>style.visibility</p:attrName>
                                        </p:attrNameLst>
                                      </p:cBhvr>
                                      <p:to>
                                        <p:strVal val="visible"/>
                                      </p:to>
                                    </p:set>
                                    <p:anim calcmode="lin" valueType="num">
                                      <p:cBhvr additive="base">
                                        <p:cTn id="129" dur="500" fill="hold"/>
                                        <p:tgtEl>
                                          <p:spTgt spid="20517"/>
                                        </p:tgtEl>
                                        <p:attrNameLst>
                                          <p:attrName>ppt_x</p:attrName>
                                        </p:attrNameLst>
                                      </p:cBhvr>
                                      <p:tavLst>
                                        <p:tav tm="0">
                                          <p:val>
                                            <p:strVal val="1+#ppt_w/2"/>
                                          </p:val>
                                        </p:tav>
                                        <p:tav tm="100000">
                                          <p:val>
                                            <p:strVal val="#ppt_x"/>
                                          </p:val>
                                        </p:tav>
                                      </p:tavLst>
                                    </p:anim>
                                    <p:anim calcmode="lin" valueType="num">
                                      <p:cBhvr additive="base">
                                        <p:cTn id="130" dur="500" fill="hold"/>
                                        <p:tgtEl>
                                          <p:spTgt spid="20517"/>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20518"/>
                                        </p:tgtEl>
                                        <p:attrNameLst>
                                          <p:attrName>style.visibility</p:attrName>
                                        </p:attrNameLst>
                                      </p:cBhvr>
                                      <p:to>
                                        <p:strVal val="visible"/>
                                      </p:to>
                                    </p:set>
                                    <p:anim calcmode="lin" valueType="num">
                                      <p:cBhvr additive="base">
                                        <p:cTn id="133" dur="500" fill="hold"/>
                                        <p:tgtEl>
                                          <p:spTgt spid="20518"/>
                                        </p:tgtEl>
                                        <p:attrNameLst>
                                          <p:attrName>ppt_x</p:attrName>
                                        </p:attrNameLst>
                                      </p:cBhvr>
                                      <p:tavLst>
                                        <p:tav tm="0">
                                          <p:val>
                                            <p:strVal val="1+#ppt_w/2"/>
                                          </p:val>
                                        </p:tav>
                                        <p:tav tm="100000">
                                          <p:val>
                                            <p:strVal val="#ppt_x"/>
                                          </p:val>
                                        </p:tav>
                                      </p:tavLst>
                                    </p:anim>
                                    <p:anim calcmode="lin" valueType="num">
                                      <p:cBhvr additive="base">
                                        <p:cTn id="134" dur="500" fill="hold"/>
                                        <p:tgtEl>
                                          <p:spTgt spid="20518"/>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20519"/>
                                        </p:tgtEl>
                                        <p:attrNameLst>
                                          <p:attrName>style.visibility</p:attrName>
                                        </p:attrNameLst>
                                      </p:cBhvr>
                                      <p:to>
                                        <p:strVal val="visible"/>
                                      </p:to>
                                    </p:set>
                                    <p:anim calcmode="lin" valueType="num">
                                      <p:cBhvr additive="base">
                                        <p:cTn id="137" dur="500" fill="hold"/>
                                        <p:tgtEl>
                                          <p:spTgt spid="20519"/>
                                        </p:tgtEl>
                                        <p:attrNameLst>
                                          <p:attrName>ppt_x</p:attrName>
                                        </p:attrNameLst>
                                      </p:cBhvr>
                                      <p:tavLst>
                                        <p:tav tm="0">
                                          <p:val>
                                            <p:strVal val="1+#ppt_w/2"/>
                                          </p:val>
                                        </p:tav>
                                        <p:tav tm="100000">
                                          <p:val>
                                            <p:strVal val="#ppt_x"/>
                                          </p:val>
                                        </p:tav>
                                      </p:tavLst>
                                    </p:anim>
                                    <p:anim calcmode="lin" valueType="num">
                                      <p:cBhvr additive="base">
                                        <p:cTn id="138" dur="500" fill="hold"/>
                                        <p:tgtEl>
                                          <p:spTgt spid="20519"/>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20520"/>
                                        </p:tgtEl>
                                        <p:attrNameLst>
                                          <p:attrName>style.visibility</p:attrName>
                                        </p:attrNameLst>
                                      </p:cBhvr>
                                      <p:to>
                                        <p:strVal val="visible"/>
                                      </p:to>
                                    </p:set>
                                    <p:anim calcmode="lin" valueType="num">
                                      <p:cBhvr additive="base">
                                        <p:cTn id="141" dur="500" fill="hold"/>
                                        <p:tgtEl>
                                          <p:spTgt spid="20520"/>
                                        </p:tgtEl>
                                        <p:attrNameLst>
                                          <p:attrName>ppt_x</p:attrName>
                                        </p:attrNameLst>
                                      </p:cBhvr>
                                      <p:tavLst>
                                        <p:tav tm="0">
                                          <p:val>
                                            <p:strVal val="1+#ppt_w/2"/>
                                          </p:val>
                                        </p:tav>
                                        <p:tav tm="100000">
                                          <p:val>
                                            <p:strVal val="#ppt_x"/>
                                          </p:val>
                                        </p:tav>
                                      </p:tavLst>
                                    </p:anim>
                                    <p:anim calcmode="lin" valueType="num">
                                      <p:cBhvr additive="base">
                                        <p:cTn id="142" dur="500" fill="hold"/>
                                        <p:tgtEl>
                                          <p:spTgt spid="20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1506" name="ïṡḷïde"/>
          <p:cNvSpPr/>
          <p:nvPr>
            <p:custDataLst>
              <p:tags r:id="rId3"/>
            </p:custDataLst>
          </p:nvPr>
        </p:nvSpPr>
        <p:spPr>
          <a:xfrm>
            <a:off x="5699125" y="1819275"/>
            <a:ext cx="5348288" cy="3930650"/>
          </a:xfrm>
          <a:custGeom>
            <a:rect l="l" t="t" r="r" b="b"/>
            <a:pathLst>
              <a:path w="6253106" h="5970454">
                <a:moveTo>
                  <a:pt x="1681106" y="4103554"/>
                </a:moveTo>
                <a:lnTo>
                  <a:pt x="6253106" y="4103554"/>
                </a:lnTo>
                <a:lnTo>
                  <a:pt x="6253106" y="5970454"/>
                </a:lnTo>
                <a:lnTo>
                  <a:pt x="1681106" y="5970454"/>
                </a:lnTo>
                <a:close/>
                <a:moveTo>
                  <a:pt x="4164376" y="2051777"/>
                </a:moveTo>
                <a:lnTo>
                  <a:pt x="6253106" y="2051777"/>
                </a:lnTo>
                <a:lnTo>
                  <a:pt x="6253106" y="3918677"/>
                </a:lnTo>
                <a:lnTo>
                  <a:pt x="4164376" y="3918677"/>
                </a:lnTo>
                <a:close/>
                <a:moveTo>
                  <a:pt x="0" y="2051777"/>
                </a:moveTo>
                <a:lnTo>
                  <a:pt x="3967106" y="2051777"/>
                </a:lnTo>
                <a:lnTo>
                  <a:pt x="3967106" y="3918677"/>
                </a:lnTo>
                <a:lnTo>
                  <a:pt x="0" y="3918677"/>
                </a:lnTo>
                <a:close/>
                <a:moveTo>
                  <a:pt x="1681106" y="0"/>
                </a:moveTo>
                <a:lnTo>
                  <a:pt x="6253106" y="0"/>
                </a:lnTo>
                <a:lnTo>
                  <a:pt x="6253106" y="1866900"/>
                </a:lnTo>
                <a:lnTo>
                  <a:pt x="1681106" y="1866900"/>
                </a:lnTo>
                <a:close/>
              </a:path>
            </a:pathLst>
          </a:custGeom>
          <a:blipFill rotWithShape="1">
            <a:blip r:embed="rId4"/>
            <a:stretch>
              <a:fillRect/>
            </a:stretch>
          </a:blipFill>
          <a:ln w="38100" cap="flat">
            <a:noFill/>
            <a:prstDash val="solid"/>
            <a:round/>
            <a:headEnd type="none" w="med" len="med"/>
            <a:tailEnd type="none" w="med" len="med"/>
          </a:ln>
          <a:effectLst/>
        </p:spPr>
        <p:txBody>
          <a:bodyPr rot="0"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endParaRPr lang="zh-CN" altLang="en-US">
              <a:latin typeface="微软雅黑" panose="020b0503020204020204" pitchFamily="34" charset="-122"/>
              <a:ea typeface="微软雅黑" panose="020b0503020204020204" pitchFamily="34" charset="-122"/>
              <a:sym typeface="思源黑体 CN Regular" pitchFamily="34" charset="-122"/>
            </a:endParaRPr>
          </a:p>
        </p:txBody>
      </p:sp>
      <p:sp>
        <p:nvSpPr>
          <p:cNvPr id="21507" name="îŝḷíďè"/>
          <p:cNvSpPr txBox="1"/>
          <p:nvPr>
            <p:custDataLst>
              <p:tags r:id="rId5"/>
            </p:custDataLst>
          </p:nvPr>
        </p:nvSpPr>
        <p:spPr>
          <a:xfrm>
            <a:off x="877069" y="2540100"/>
            <a:ext cx="4391937" cy="2972737"/>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marR="0" lvl="0" indent="-285750" algn="l" defTabSz="914400" rtl="0" eaLnBrk="1" fontAlgn="auto" latinLnBrk="0" hangingPunct="1">
              <a:lnSpc>
                <a:spcPct val="200000"/>
              </a:lnSpc>
              <a:spcBef>
                <a:spcPct val="0"/>
              </a:spcBef>
              <a:spcAft>
                <a:spcPct val="0"/>
              </a:spcAft>
              <a:buClrTx/>
              <a:buSzTx/>
              <a:buFont typeface="Wingdings" panose="05000000000000000000" pitchFamily="2" charset="2"/>
              <a:buChar char="u"/>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请在此添加文字说明请在此添加文字说明请在此添加文字说明。请在此添加文字说明请在此添加文字说明请在此</a:t>
            </a:r>
            <a:endParaRPr kumimoji="0" lang="en-US" altLang="zh-CN"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思源黑体 CN Regular" pitchFamily="34" charset="-122"/>
            </a:endParaRPr>
          </a:p>
          <a:p>
            <a:pPr marL="285750" marR="0" lvl="0" indent="-285750" algn="l" defTabSz="914400" rtl="0" eaLnBrk="1" fontAlgn="auto" latinLnBrk="0" hangingPunct="1">
              <a:lnSpc>
                <a:spcPct val="200000"/>
              </a:lnSpc>
              <a:spcBef>
                <a:spcPct val="0"/>
              </a:spcBef>
              <a:spcAft>
                <a:spcPct val="0"/>
              </a:spcAft>
              <a:buClrTx/>
              <a:buSzTx/>
              <a:buFont typeface="Wingdings" panose="05000000000000000000" pitchFamily="2" charset="2"/>
              <a:buChar char="u"/>
            </a:pPr>
            <a:endParaRPr kumimoji="0" lang="en-US" altLang="zh-CN"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思源黑体 CN Regular" pitchFamily="34" charset="-122"/>
            </a:endParaRPr>
          </a:p>
          <a:p>
            <a:pPr marL="285750" marR="0" lvl="0" indent="-285750" algn="l" defTabSz="914400" rtl="0" eaLnBrk="1" fontAlgn="auto" latinLnBrk="0" hangingPunct="1">
              <a:lnSpc>
                <a:spcPct val="200000"/>
              </a:lnSpc>
              <a:spcBef>
                <a:spcPct val="0"/>
              </a:spcBef>
              <a:spcAft>
                <a:spcPct val="0"/>
              </a:spcAft>
              <a:buClrTx/>
              <a:buSzTx/>
              <a:buFont typeface="Wingdings" panose="05000000000000000000" pitchFamily="2" charset="2"/>
              <a:buChar char="u"/>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请在此文字说明。请在此添加文字说明请在此添加文字说明请在此添加文字说明。</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
        <p:nvSpPr>
          <p:cNvPr id="21508" name="ïṧḷïḍè"/>
          <p:cNvSpPr txBox="1"/>
          <p:nvPr>
            <p:custDataLst>
              <p:tags r:id="rId6"/>
            </p:custDataLst>
          </p:nvPr>
        </p:nvSpPr>
        <p:spPr>
          <a:xfrm>
            <a:off x="877069" y="1934290"/>
            <a:ext cx="2435546" cy="533416"/>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点击添加标题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arn(inVertical)">
                                      <p:cBhvr>
                                        <p:cTn id="10" dur="500"/>
                                        <p:tgtEl>
                                          <p:spTgt spid="21507"/>
                                        </p:tgtEl>
                                      </p:cBhvr>
                                    </p:animEffect>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additive="base">
                                        <p:cTn id="14" dur="500" fill="hold"/>
                                        <p:tgtEl>
                                          <p:spTgt spid="21506"/>
                                        </p:tgtEl>
                                        <p:attrNameLst>
                                          <p:attrName>ppt_x</p:attrName>
                                        </p:attrNameLst>
                                      </p:cBhvr>
                                      <p:tavLst>
                                        <p:tav tm="0">
                                          <p:val>
                                            <p:strVal val="1+#ppt_w/2"/>
                                          </p:val>
                                        </p:tav>
                                        <p:tav tm="100000">
                                          <p:val>
                                            <p:strVal val="#ppt_x"/>
                                          </p:val>
                                        </p:tav>
                                      </p:tavLst>
                                    </p:anim>
                                    <p:anim calcmode="lin" valueType="num">
                                      <p:cBhvr additive="base">
                                        <p:cTn id="15"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2530" name="组合 1"/>
          <p:cNvGrpSpPr/>
          <p:nvPr>
            <p:custDataLst>
              <p:tags r:id="rId3"/>
            </p:custDataLst>
          </p:nvPr>
        </p:nvGrpSpPr>
        <p:grpSpPr>
          <a:xfrm>
            <a:off x="3571875" y="1770063"/>
            <a:ext cx="4799013" cy="4052887"/>
            <a:chOff x="3686327" y="1807868"/>
            <a:chExt cx="4799026" cy="4052179"/>
          </a:xfrm>
        </p:grpSpPr>
        <p:sp>
          <p:nvSpPr>
            <p:cNvPr id="22531" name="ïšḻïďê-Freeform: Shape 3"/>
            <p:cNvSpPr/>
            <p:nvPr>
              <p:custDataLst>
                <p:tags r:id="rId4"/>
              </p:custDataLst>
            </p:nvPr>
          </p:nvSpPr>
          <p:spPr bwMode="auto">
            <a:xfrm>
              <a:off x="4983675" y="2549872"/>
              <a:ext cx="2204331" cy="2383904"/>
            </a:xfrm>
            <a:custGeom>
              <a:rect l="l" t="t" r="r" b="b"/>
              <a:pathLst>
                <a:path w="1693" h="1832">
                  <a:moveTo>
                    <a:pt x="178" y="1505"/>
                  </a:moveTo>
                  <a:lnTo>
                    <a:pt x="178" y="1505"/>
                  </a:lnTo>
                  <a:lnTo>
                    <a:pt x="160" y="1494"/>
                  </a:lnTo>
                  <a:lnTo>
                    <a:pt x="142" y="1480"/>
                  </a:lnTo>
                  <a:lnTo>
                    <a:pt x="126" y="1466"/>
                  </a:lnTo>
                  <a:lnTo>
                    <a:pt x="109" y="1449"/>
                  </a:lnTo>
                  <a:lnTo>
                    <a:pt x="93" y="1431"/>
                  </a:lnTo>
                  <a:lnTo>
                    <a:pt x="79" y="1412"/>
                  </a:lnTo>
                  <a:lnTo>
                    <a:pt x="64" y="1392"/>
                  </a:lnTo>
                  <a:lnTo>
                    <a:pt x="52" y="1372"/>
                  </a:lnTo>
                  <a:lnTo>
                    <a:pt x="40" y="1350"/>
                  </a:lnTo>
                  <a:lnTo>
                    <a:pt x="30" y="1328"/>
                  </a:lnTo>
                  <a:lnTo>
                    <a:pt x="21" y="1305"/>
                  </a:lnTo>
                  <a:lnTo>
                    <a:pt x="13" y="1282"/>
                  </a:lnTo>
                  <a:lnTo>
                    <a:pt x="7" y="1261"/>
                  </a:lnTo>
                  <a:lnTo>
                    <a:pt x="3" y="1238"/>
                  </a:lnTo>
                  <a:lnTo>
                    <a:pt x="1" y="1216"/>
                  </a:lnTo>
                  <a:lnTo>
                    <a:pt x="0" y="1194"/>
                  </a:lnTo>
                  <a:lnTo>
                    <a:pt x="2" y="632"/>
                  </a:lnTo>
                  <a:lnTo>
                    <a:pt x="2" y="632"/>
                  </a:lnTo>
                  <a:lnTo>
                    <a:pt x="3" y="610"/>
                  </a:lnTo>
                  <a:lnTo>
                    <a:pt x="6" y="588"/>
                  </a:lnTo>
                  <a:lnTo>
                    <a:pt x="10" y="565"/>
                  </a:lnTo>
                  <a:lnTo>
                    <a:pt x="17" y="544"/>
                  </a:lnTo>
                  <a:lnTo>
                    <a:pt x="24" y="521"/>
                  </a:lnTo>
                  <a:lnTo>
                    <a:pt x="33" y="498"/>
                  </a:lnTo>
                  <a:lnTo>
                    <a:pt x="44" y="476"/>
                  </a:lnTo>
                  <a:lnTo>
                    <a:pt x="56" y="455"/>
                  </a:lnTo>
                  <a:lnTo>
                    <a:pt x="68" y="435"/>
                  </a:lnTo>
                  <a:lnTo>
                    <a:pt x="82" y="414"/>
                  </a:lnTo>
                  <a:lnTo>
                    <a:pt x="98" y="395"/>
                  </a:lnTo>
                  <a:lnTo>
                    <a:pt x="113" y="378"/>
                  </a:lnTo>
                  <a:lnTo>
                    <a:pt x="130" y="361"/>
                  </a:lnTo>
                  <a:lnTo>
                    <a:pt x="147" y="347"/>
                  </a:lnTo>
                  <a:lnTo>
                    <a:pt x="165" y="333"/>
                  </a:lnTo>
                  <a:lnTo>
                    <a:pt x="183" y="322"/>
                  </a:lnTo>
                  <a:lnTo>
                    <a:pt x="671" y="43"/>
                  </a:lnTo>
                  <a:lnTo>
                    <a:pt x="671" y="43"/>
                  </a:lnTo>
                  <a:lnTo>
                    <a:pt x="690" y="32"/>
                  </a:lnTo>
                  <a:lnTo>
                    <a:pt x="711" y="24"/>
                  </a:lnTo>
                  <a:lnTo>
                    <a:pt x="732" y="17"/>
                  </a:lnTo>
                  <a:lnTo>
                    <a:pt x="755" y="10"/>
                  </a:lnTo>
                  <a:lnTo>
                    <a:pt x="778" y="6"/>
                  </a:lnTo>
                  <a:lnTo>
                    <a:pt x="802" y="3"/>
                  </a:lnTo>
                  <a:lnTo>
                    <a:pt x="827" y="1"/>
                  </a:lnTo>
                  <a:lnTo>
                    <a:pt x="851" y="0"/>
                  </a:lnTo>
                  <a:lnTo>
                    <a:pt x="876" y="1"/>
                  </a:lnTo>
                  <a:lnTo>
                    <a:pt x="899" y="3"/>
                  </a:lnTo>
                  <a:lnTo>
                    <a:pt x="923" y="6"/>
                  </a:lnTo>
                  <a:lnTo>
                    <a:pt x="946" y="11"/>
                  </a:lnTo>
                  <a:lnTo>
                    <a:pt x="969" y="18"/>
                  </a:lnTo>
                  <a:lnTo>
                    <a:pt x="991" y="25"/>
                  </a:lnTo>
                  <a:lnTo>
                    <a:pt x="1011" y="33"/>
                  </a:lnTo>
                  <a:lnTo>
                    <a:pt x="1030" y="44"/>
                  </a:lnTo>
                  <a:lnTo>
                    <a:pt x="1516" y="327"/>
                  </a:lnTo>
                  <a:lnTo>
                    <a:pt x="1516" y="327"/>
                  </a:lnTo>
                  <a:lnTo>
                    <a:pt x="1534" y="338"/>
                  </a:lnTo>
                  <a:lnTo>
                    <a:pt x="1552" y="352"/>
                  </a:lnTo>
                  <a:lnTo>
                    <a:pt x="1568" y="367"/>
                  </a:lnTo>
                  <a:lnTo>
                    <a:pt x="1585" y="384"/>
                  </a:lnTo>
                  <a:lnTo>
                    <a:pt x="1601" y="401"/>
                  </a:lnTo>
                  <a:lnTo>
                    <a:pt x="1616" y="420"/>
                  </a:lnTo>
                  <a:lnTo>
                    <a:pt x="1630" y="441"/>
                  </a:lnTo>
                  <a:lnTo>
                    <a:pt x="1642" y="462"/>
                  </a:lnTo>
                  <a:lnTo>
                    <a:pt x="1654" y="482"/>
                  </a:lnTo>
                  <a:lnTo>
                    <a:pt x="1664" y="505"/>
                  </a:lnTo>
                  <a:lnTo>
                    <a:pt x="1673" y="527"/>
                  </a:lnTo>
                  <a:lnTo>
                    <a:pt x="1681" y="550"/>
                  </a:lnTo>
                  <a:lnTo>
                    <a:pt x="1687" y="573"/>
                  </a:lnTo>
                  <a:lnTo>
                    <a:pt x="1691" y="594"/>
                  </a:lnTo>
                  <a:lnTo>
                    <a:pt x="1693" y="617"/>
                  </a:lnTo>
                  <a:lnTo>
                    <a:pt x="1694" y="639"/>
                  </a:lnTo>
                  <a:lnTo>
                    <a:pt x="1692" y="1200"/>
                  </a:lnTo>
                  <a:lnTo>
                    <a:pt x="1692" y="1200"/>
                  </a:lnTo>
                  <a:lnTo>
                    <a:pt x="1691" y="1222"/>
                  </a:lnTo>
                  <a:lnTo>
                    <a:pt x="1688" y="1244"/>
                  </a:lnTo>
                  <a:lnTo>
                    <a:pt x="1684" y="1267"/>
                  </a:lnTo>
                  <a:lnTo>
                    <a:pt x="1677" y="1290"/>
                  </a:lnTo>
                  <a:lnTo>
                    <a:pt x="1670" y="1311"/>
                  </a:lnTo>
                  <a:lnTo>
                    <a:pt x="1661" y="1334"/>
                  </a:lnTo>
                  <a:lnTo>
                    <a:pt x="1650" y="1356"/>
                  </a:lnTo>
                  <a:lnTo>
                    <a:pt x="1639" y="1378"/>
                  </a:lnTo>
                  <a:lnTo>
                    <a:pt x="1626" y="1399"/>
                  </a:lnTo>
                  <a:lnTo>
                    <a:pt x="1612" y="1418"/>
                  </a:lnTo>
                  <a:lnTo>
                    <a:pt x="1596" y="1437"/>
                  </a:lnTo>
                  <a:lnTo>
                    <a:pt x="1581" y="1455"/>
                  </a:lnTo>
                  <a:lnTo>
                    <a:pt x="1564" y="1471"/>
                  </a:lnTo>
                  <a:lnTo>
                    <a:pt x="1548" y="1487"/>
                  </a:lnTo>
                  <a:lnTo>
                    <a:pt x="1529" y="1499"/>
                  </a:lnTo>
                  <a:lnTo>
                    <a:pt x="1511" y="1512"/>
                  </a:lnTo>
                  <a:lnTo>
                    <a:pt x="1023" y="1791"/>
                  </a:lnTo>
                  <a:lnTo>
                    <a:pt x="1023" y="1791"/>
                  </a:lnTo>
                  <a:lnTo>
                    <a:pt x="1004" y="1800"/>
                  </a:lnTo>
                  <a:lnTo>
                    <a:pt x="983" y="1809"/>
                  </a:lnTo>
                  <a:lnTo>
                    <a:pt x="962" y="1817"/>
                  </a:lnTo>
                  <a:lnTo>
                    <a:pt x="939" y="1822"/>
                  </a:lnTo>
                  <a:lnTo>
                    <a:pt x="916" y="1827"/>
                  </a:lnTo>
                  <a:lnTo>
                    <a:pt x="892" y="1830"/>
                  </a:lnTo>
                  <a:lnTo>
                    <a:pt x="868" y="1832"/>
                  </a:lnTo>
                  <a:lnTo>
                    <a:pt x="843" y="1832"/>
                  </a:lnTo>
                  <a:lnTo>
                    <a:pt x="820" y="1831"/>
                  </a:lnTo>
                  <a:lnTo>
                    <a:pt x="795" y="1829"/>
                  </a:lnTo>
                  <a:lnTo>
                    <a:pt x="771" y="1826"/>
                  </a:lnTo>
                  <a:lnTo>
                    <a:pt x="748" y="1821"/>
                  </a:lnTo>
                  <a:lnTo>
                    <a:pt x="725" y="1816"/>
                  </a:lnTo>
                  <a:lnTo>
                    <a:pt x="703" y="1807"/>
                  </a:lnTo>
                  <a:lnTo>
                    <a:pt x="684" y="1799"/>
                  </a:lnTo>
                  <a:lnTo>
                    <a:pt x="664" y="1789"/>
                  </a:lnTo>
                  <a:lnTo>
                    <a:pt x="178" y="1505"/>
                  </a:lnTo>
                  <a:close/>
                </a:path>
              </a:pathLst>
            </a:custGeom>
            <a:solidFill>
              <a:srgbClr val="FFFFFF"/>
            </a:solidFill>
            <a:ln w="38100">
              <a:solidFill>
                <a:srgbClr val="47834F"/>
              </a:solidFill>
              <a:roun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a:solidFill>
                  <a:srgbClr val="404040"/>
                </a:solidFill>
                <a:latin typeface="微软雅黑" panose="020b0503020204020204" pitchFamily="34" charset="-122"/>
                <a:ea typeface="Arial"/>
                <a:sym typeface="等线"/>
              </a:endParaRPr>
            </a:p>
          </p:txBody>
        </p:sp>
        <p:sp>
          <p:nvSpPr>
            <p:cNvPr id="22532" name="ïšḻïďê-Freeform: Shape 4"/>
            <p:cNvSpPr/>
            <p:nvPr>
              <p:custDataLst>
                <p:tags r:id="rId5"/>
              </p:custDataLst>
            </p:nvPr>
          </p:nvSpPr>
          <p:spPr>
            <a:xfrm>
              <a:off x="6280746" y="206702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3" name="ïšḻïďê-Freeform: Shape 5"/>
            <p:cNvSpPr/>
            <p:nvPr>
              <p:custDataLst>
                <p:tags r:id="rId6"/>
              </p:custDataLst>
            </p:nvPr>
          </p:nvSpPr>
          <p:spPr>
            <a:xfrm flipH="1">
              <a:off x="4246610" y="206702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4" name="ïšḻïďê-Freeform: Shape 6"/>
            <p:cNvSpPr/>
            <p:nvPr>
              <p:custDataLst>
                <p:tags r:id="rId7"/>
              </p:custDataLst>
            </p:nvPr>
          </p:nvSpPr>
          <p:spPr>
            <a:xfrm flipV="1">
              <a:off x="6280746" y="416713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5" name="ïšḻïďê-Freeform: Shape 7"/>
            <p:cNvSpPr/>
            <p:nvPr>
              <p:custDataLst>
                <p:tags r:id="rId8"/>
              </p:custDataLst>
            </p:nvPr>
          </p:nvSpPr>
          <p:spPr>
            <a:xfrm flipH="1" flipV="1">
              <a:off x="4246610" y="416713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gradFill flip="none" rotWithShape="1">
              <a:gsLst>
                <a:gs pos="0">
                  <a:srgbClr val="47834F"/>
                </a:gs>
                <a:gs pos="100000">
                  <a:srgbClr val="47834F"/>
                </a:gs>
              </a:gsLst>
              <a:lin ang="8100000" scaled="1"/>
              <a:tileRect l="-100000" t="-100000"/>
            </a:gra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6" name="ïšḻïďê-Oval 8"/>
            <p:cNvSpPr/>
            <p:nvPr>
              <p:custDataLst>
                <p:tags r:id="rId9"/>
              </p:custDataLst>
            </p:nvPr>
          </p:nvSpPr>
          <p:spPr>
            <a:xfrm>
              <a:off x="3686327" y="1807868"/>
              <a:ext cx="742006" cy="742004"/>
            </a:xfrm>
            <a:prstGeom prst="ellipse">
              <a:avLst/>
            </a:prstGeom>
            <a:gradFill flip="none" rotWithShape="1">
              <a:gsLst>
                <a:gs pos="0">
                  <a:srgbClr val="47834F"/>
                </a:gs>
                <a:gs pos="100000">
                  <a:srgbClr val="47834F"/>
                </a:gs>
              </a:gsLst>
              <a:lin ang="8100000" scaled="1"/>
              <a:tileRect l="-100000" t="-100000"/>
            </a:gradFill>
            <a:ln w="38100" cap="flat" cmpd="sng" algn="ctr">
              <a:solidFill>
                <a:srgbClr val="FFFFFF"/>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7" name="ïšḻïďê-Oval 9"/>
            <p:cNvSpPr/>
            <p:nvPr>
              <p:custDataLst>
                <p:tags r:id="rId10"/>
              </p:custDataLst>
            </p:nvPr>
          </p:nvSpPr>
          <p:spPr>
            <a:xfrm>
              <a:off x="3686327" y="5118043"/>
              <a:ext cx="742006" cy="742004"/>
            </a:xfrm>
            <a:prstGeom prst="ellipse">
              <a:avLst/>
            </a:prstGeom>
            <a:gradFill flip="none" rotWithShape="1">
              <a:gsLst>
                <a:gs pos="0">
                  <a:srgbClr val="47834F"/>
                </a:gs>
                <a:gs pos="100000">
                  <a:srgbClr val="47834F"/>
                </a:gs>
              </a:gsLst>
              <a:lin ang="8100000" scaled="1"/>
              <a:tileRect l="-100000" t="-100000"/>
            </a:gradFill>
            <a:ln w="38100" cap="flat" cmpd="sng" algn="ctr">
              <a:solidFill>
                <a:srgbClr val="FFFFFF"/>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8" name="ïšḻïďê-Oval 10"/>
            <p:cNvSpPr/>
            <p:nvPr>
              <p:custDataLst>
                <p:tags r:id="rId11"/>
              </p:custDataLst>
            </p:nvPr>
          </p:nvSpPr>
          <p:spPr>
            <a:xfrm>
              <a:off x="7743347" y="1807868"/>
              <a:ext cx="742006" cy="742004"/>
            </a:xfrm>
            <a:prstGeom prst="ellipse">
              <a:avLst/>
            </a:prstGeom>
            <a:gradFill flip="none" rotWithShape="1">
              <a:gsLst>
                <a:gs pos="0">
                  <a:srgbClr val="47834F"/>
                </a:gs>
                <a:gs pos="100000">
                  <a:srgbClr val="47834F"/>
                </a:gs>
              </a:gsLst>
              <a:lin ang="8100000" scaled="1"/>
              <a:tileRect l="-100000" t="-100000"/>
            </a:gradFill>
            <a:ln w="38100" cap="flat" cmpd="sng" algn="ctr">
              <a:solidFill>
                <a:srgbClr val="FFFFFF"/>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2539" name="ïšḻïďê-Oval 11"/>
            <p:cNvSpPr/>
            <p:nvPr>
              <p:custDataLst>
                <p:tags r:id="rId12"/>
              </p:custDataLst>
            </p:nvPr>
          </p:nvSpPr>
          <p:spPr>
            <a:xfrm>
              <a:off x="7743347" y="5118043"/>
              <a:ext cx="742006" cy="742004"/>
            </a:xfrm>
            <a:prstGeom prst="ellipse">
              <a:avLst/>
            </a:prstGeom>
            <a:gradFill flip="none" rotWithShape="1">
              <a:gsLst>
                <a:gs pos="0">
                  <a:srgbClr val="47834F"/>
                </a:gs>
                <a:gs pos="100000">
                  <a:srgbClr val="47834F"/>
                </a:gs>
              </a:gsLst>
              <a:lin ang="8100000" scaled="1"/>
              <a:tileRect l="-100000" t="-100000"/>
            </a:gradFill>
            <a:ln w="38100" cap="flat" cmpd="sng" algn="ctr">
              <a:solidFill>
                <a:srgbClr val="FFFFFF"/>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grpSp>
      <p:grpSp>
        <p:nvGrpSpPr>
          <p:cNvPr id="22540" name="组合 11"/>
          <p:cNvGrpSpPr/>
          <p:nvPr>
            <p:custDataLst>
              <p:tags r:id="rId13"/>
            </p:custDataLst>
          </p:nvPr>
        </p:nvGrpSpPr>
        <p:grpSpPr>
          <a:xfrm>
            <a:off x="679450" y="1800225"/>
            <a:ext cx="10606088" cy="4022725"/>
            <a:chOff x="793198" y="1838348"/>
            <a:chExt cx="10605929" cy="4022115"/>
          </a:xfrm>
        </p:grpSpPr>
        <p:grpSp>
          <p:nvGrpSpPr>
            <p:cNvPr id="22541" name="Group 15"/>
            <p:cNvGrpSpPr/>
            <p:nvPr>
              <p:custDataLst>
                <p:tags r:id="rId14"/>
              </p:custDataLst>
            </p:nvPr>
          </p:nvGrpSpPr>
          <p:grpSpPr>
            <a:xfrm>
              <a:off x="8786140" y="1838348"/>
              <a:ext cx="2612987" cy="1311663"/>
              <a:chOff x="8796300" y="1635148"/>
              <a:chExt cx="2612987" cy="1311663"/>
            </a:xfrm>
          </p:grpSpPr>
          <p:sp>
            <p:nvSpPr>
              <p:cNvPr id="22542" name="ïšḻïďê-TextBox 13"/>
              <p:cNvSpPr/>
              <p:nvPr>
                <p:custDataLst>
                  <p:tags r:id="rId15"/>
                </p:custDataLst>
              </p:nvPr>
            </p:nvSpPr>
            <p:spPr>
              <a:xfrm>
                <a:off x="8796300" y="1635148"/>
                <a:ext cx="2612987" cy="376993"/>
              </a:xfrm>
              <a:prstGeom prst="rect">
                <a:avLst/>
              </a:prstGeom>
              <a:noFill/>
              <a:ln cap="flat">
                <a:noFill/>
                <a:prstDash val="solid"/>
                <a:round/>
                <a:headEnd type="none" w="med" len="med"/>
                <a:tailEnd type="none" w="med" len="med"/>
              </a:ln>
            </p:spPr>
            <p:txBody>
              <a:bodyPr vert="horz" wrap="none" lIns="0" tIns="0" rIns="0" bIns="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404040"/>
                    </a:solidFill>
                    <a:latin typeface="微软雅黑" panose="020b0503020204020204" pitchFamily="34" charset="-122"/>
                    <a:ea typeface="等线" panose="02010600030101010101" charset="-122"/>
                    <a:sym typeface="等线"/>
                  </a:rPr>
                  <a:t>标题文本预设</a:t>
                </a:r>
                <a:endParaRPr lang="zh-CN" altLang="en-US" sz="2400" b="1">
                  <a:solidFill>
                    <a:srgbClr val="404040"/>
                  </a:solidFill>
                  <a:latin typeface="微软雅黑" panose="020b0503020204020204" pitchFamily="34" charset="-122"/>
                  <a:ea typeface="等线" panose="02010600030101010101" charset="-122"/>
                  <a:sym typeface="等线"/>
                </a:endParaRPr>
              </a:p>
            </p:txBody>
          </p:sp>
          <p:sp>
            <p:nvSpPr>
              <p:cNvPr id="22543" name="ïšḻïďê-TextBox 14"/>
              <p:cNvSpPr/>
              <p:nvPr>
                <p:custDataLst>
                  <p:tags r:id="rId16"/>
                </p:custDataLst>
              </p:nvPr>
            </p:nvSpPr>
            <p:spPr>
              <a:xfrm>
                <a:off x="8796300" y="2123901"/>
                <a:ext cx="2612987" cy="822910"/>
              </a:xfrm>
              <a:prstGeom prst="rect">
                <a:avLst/>
              </a:prstGeom>
              <a:noFill/>
              <a:ln cap="flat">
                <a:noFill/>
                <a:prstDash val="solid"/>
                <a:round/>
                <a:headEnd type="none" w="med" len="med"/>
                <a:tailEnd type="none" w="med" len="med"/>
              </a:ln>
            </p:spPr>
            <p:txBody>
              <a:bodyPr vert="horz" wrap="square" lIns="0" tIns="0" rIns="0" bIns="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点击此处更换文本，点击此处更换文本</a:t>
                </a:r>
                <a:endParaRPr lang="zh-CN" altLang="en-US" sz="1600">
                  <a:solidFill>
                    <a:srgbClr val="404040"/>
                  </a:solidFill>
                  <a:latin typeface="微软雅黑" panose="020b0503020204020204" pitchFamily="34" charset="-122"/>
                  <a:ea typeface="等线" panose="02010600030101010101" charset="-122"/>
                  <a:sym typeface="等线"/>
                </a:endParaRPr>
              </a:p>
            </p:txBody>
          </p:sp>
        </p:grpSp>
        <p:grpSp>
          <p:nvGrpSpPr>
            <p:cNvPr id="22544" name="Group 12"/>
            <p:cNvGrpSpPr/>
            <p:nvPr>
              <p:custDataLst>
                <p:tags r:id="rId17"/>
              </p:custDataLst>
            </p:nvPr>
          </p:nvGrpSpPr>
          <p:grpSpPr>
            <a:xfrm>
              <a:off x="793199" y="4548800"/>
              <a:ext cx="2612987" cy="1311663"/>
              <a:chOff x="803359" y="4345600"/>
              <a:chExt cx="2612987" cy="1311663"/>
            </a:xfrm>
          </p:grpSpPr>
          <p:sp>
            <p:nvSpPr>
              <p:cNvPr id="22545" name="ïšḻïďê-TextBox 16"/>
              <p:cNvSpPr/>
              <p:nvPr>
                <p:custDataLst>
                  <p:tags r:id="rId18"/>
                </p:custDataLst>
              </p:nvPr>
            </p:nvSpPr>
            <p:spPr>
              <a:xfrm>
                <a:off x="803359" y="4345600"/>
                <a:ext cx="2612987" cy="376993"/>
              </a:xfrm>
              <a:prstGeom prst="rect">
                <a:avLst/>
              </a:prstGeom>
              <a:noFill/>
              <a:ln cap="flat">
                <a:noFill/>
                <a:prstDash val="solid"/>
                <a:round/>
                <a:headEnd type="none" w="med" len="med"/>
                <a:tailEnd type="none" w="med" len="med"/>
              </a:ln>
            </p:spPr>
            <p:txBody>
              <a:bodyPr vert="horz" wrap="none" lIns="0" tIns="0" rIns="0" bIns="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r>
                  <a:rPr lang="zh-CN" altLang="en-US" sz="2400" b="1">
                    <a:solidFill>
                      <a:srgbClr val="404040"/>
                    </a:solidFill>
                    <a:latin typeface="微软雅黑" panose="020b0503020204020204" pitchFamily="34" charset="-122"/>
                    <a:ea typeface="等线" panose="02010600030101010101" charset="-122"/>
                    <a:sym typeface="等线"/>
                  </a:rPr>
                  <a:t>标题文本预设</a:t>
                </a:r>
                <a:endParaRPr lang="zh-CN" altLang="en-US" sz="2400" b="1">
                  <a:solidFill>
                    <a:srgbClr val="404040"/>
                  </a:solidFill>
                  <a:latin typeface="微软雅黑" panose="020b0503020204020204" pitchFamily="34" charset="-122"/>
                  <a:ea typeface="等线" panose="02010600030101010101" charset="-122"/>
                  <a:sym typeface="等线"/>
                </a:endParaRPr>
              </a:p>
            </p:txBody>
          </p:sp>
          <p:sp>
            <p:nvSpPr>
              <p:cNvPr id="22546" name="ïšḻïďê-TextBox 17"/>
              <p:cNvSpPr/>
              <p:nvPr>
                <p:custDataLst>
                  <p:tags r:id="rId19"/>
                </p:custDataLst>
              </p:nvPr>
            </p:nvSpPr>
            <p:spPr>
              <a:xfrm>
                <a:off x="803359" y="4834353"/>
                <a:ext cx="2612987" cy="822910"/>
              </a:xfrm>
              <a:prstGeom prst="rect">
                <a:avLst/>
              </a:prstGeom>
              <a:noFill/>
              <a:ln cap="flat">
                <a:noFill/>
                <a:prstDash val="solid"/>
                <a:round/>
                <a:headEnd type="none" w="med" len="med"/>
                <a:tailEnd type="none" w="med" len="med"/>
              </a:ln>
            </p:spPr>
            <p:txBody>
              <a:bodyPr vert="horz" wrap="square" lIns="0" tIns="0" rIns="0" bIns="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点击此处更换文本，点击此处更换文本</a:t>
                </a:r>
                <a:endParaRPr lang="zh-CN" altLang="en-US" sz="1600">
                  <a:solidFill>
                    <a:srgbClr val="404040"/>
                  </a:solidFill>
                  <a:latin typeface="微软雅黑" panose="020b0503020204020204" pitchFamily="34" charset="-122"/>
                  <a:ea typeface="等线" panose="02010600030101010101" charset="-122"/>
                  <a:sym typeface="等线"/>
                </a:endParaRPr>
              </a:p>
            </p:txBody>
          </p:sp>
        </p:grpSp>
        <p:grpSp>
          <p:nvGrpSpPr>
            <p:cNvPr id="22547" name="Group 1"/>
            <p:cNvGrpSpPr/>
            <p:nvPr>
              <p:custDataLst>
                <p:tags r:id="rId20"/>
              </p:custDataLst>
            </p:nvPr>
          </p:nvGrpSpPr>
          <p:grpSpPr>
            <a:xfrm>
              <a:off x="793198" y="1838348"/>
              <a:ext cx="2612988" cy="1311663"/>
              <a:chOff x="803358" y="1635148"/>
              <a:chExt cx="2612988" cy="1311663"/>
            </a:xfrm>
          </p:grpSpPr>
          <p:sp>
            <p:nvSpPr>
              <p:cNvPr id="22548" name="ïšḻïďê-TextBox 19"/>
              <p:cNvSpPr/>
              <p:nvPr>
                <p:custDataLst>
                  <p:tags r:id="rId21"/>
                </p:custDataLst>
              </p:nvPr>
            </p:nvSpPr>
            <p:spPr>
              <a:xfrm>
                <a:off x="803359" y="1635148"/>
                <a:ext cx="2612987" cy="376993"/>
              </a:xfrm>
              <a:prstGeom prst="rect">
                <a:avLst/>
              </a:prstGeom>
              <a:noFill/>
              <a:ln cap="flat">
                <a:noFill/>
                <a:prstDash val="solid"/>
                <a:round/>
                <a:headEnd type="none" w="med" len="med"/>
                <a:tailEnd type="none" w="med" len="med"/>
              </a:ln>
            </p:spPr>
            <p:txBody>
              <a:bodyPr vert="horz" wrap="none" lIns="0" tIns="0" rIns="0" bIns="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r>
                  <a:rPr lang="zh-CN" altLang="en-US" sz="2400" b="1">
                    <a:solidFill>
                      <a:srgbClr val="404040"/>
                    </a:solidFill>
                    <a:latin typeface="微软雅黑" panose="020b0503020204020204" pitchFamily="34" charset="-122"/>
                    <a:ea typeface="等线" panose="02010600030101010101" charset="-122"/>
                    <a:sym typeface="等线"/>
                  </a:rPr>
                  <a:t>标题文本预设</a:t>
                </a:r>
                <a:endParaRPr lang="zh-CN" altLang="en-US" sz="2400" b="1">
                  <a:solidFill>
                    <a:srgbClr val="404040"/>
                  </a:solidFill>
                  <a:latin typeface="微软雅黑" panose="020b0503020204020204" pitchFamily="34" charset="-122"/>
                  <a:ea typeface="等线" panose="02010600030101010101" charset="-122"/>
                  <a:sym typeface="等线"/>
                </a:endParaRPr>
              </a:p>
            </p:txBody>
          </p:sp>
          <p:sp>
            <p:nvSpPr>
              <p:cNvPr id="22549" name="ïšḻïďê-TextBox 20"/>
              <p:cNvSpPr/>
              <p:nvPr>
                <p:custDataLst>
                  <p:tags r:id="rId22"/>
                </p:custDataLst>
              </p:nvPr>
            </p:nvSpPr>
            <p:spPr>
              <a:xfrm>
                <a:off x="803358" y="2123901"/>
                <a:ext cx="2612987" cy="822910"/>
              </a:xfrm>
              <a:prstGeom prst="rect">
                <a:avLst/>
              </a:prstGeom>
              <a:noFill/>
              <a:ln cap="flat">
                <a:noFill/>
                <a:prstDash val="solid"/>
                <a:round/>
                <a:headEnd type="none" w="med" len="med"/>
                <a:tailEnd type="none" w="med" len="med"/>
              </a:ln>
            </p:spPr>
            <p:txBody>
              <a:bodyPr vert="horz" wrap="square" lIns="0" tIns="0" rIns="0" bIns="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点击此处更换文本，点击此处更换文本</a:t>
                </a:r>
                <a:endParaRPr lang="zh-CN" altLang="en-US" sz="1600">
                  <a:solidFill>
                    <a:srgbClr val="404040"/>
                  </a:solidFill>
                  <a:latin typeface="微软雅黑" panose="020b0503020204020204" pitchFamily="34" charset="-122"/>
                  <a:ea typeface="等线" panose="02010600030101010101" charset="-122"/>
                  <a:sym typeface="等线"/>
                </a:endParaRPr>
              </a:p>
            </p:txBody>
          </p:sp>
        </p:grpSp>
        <p:grpSp>
          <p:nvGrpSpPr>
            <p:cNvPr id="22550" name="Group 18"/>
            <p:cNvGrpSpPr/>
            <p:nvPr>
              <p:custDataLst>
                <p:tags r:id="rId23"/>
              </p:custDataLst>
            </p:nvPr>
          </p:nvGrpSpPr>
          <p:grpSpPr>
            <a:xfrm>
              <a:off x="8786140" y="4548800"/>
              <a:ext cx="2612987" cy="1311663"/>
              <a:chOff x="8796300" y="4345600"/>
              <a:chExt cx="2612987" cy="1311663"/>
            </a:xfrm>
          </p:grpSpPr>
          <p:sp>
            <p:nvSpPr>
              <p:cNvPr id="22551" name="ïšḻïďê-TextBox 22"/>
              <p:cNvSpPr/>
              <p:nvPr>
                <p:custDataLst>
                  <p:tags r:id="rId24"/>
                </p:custDataLst>
              </p:nvPr>
            </p:nvSpPr>
            <p:spPr>
              <a:xfrm>
                <a:off x="8796300" y="4345600"/>
                <a:ext cx="2612987" cy="376993"/>
              </a:xfrm>
              <a:prstGeom prst="rect">
                <a:avLst/>
              </a:prstGeom>
              <a:noFill/>
              <a:ln cap="flat">
                <a:noFill/>
                <a:prstDash val="solid"/>
                <a:round/>
                <a:headEnd type="none" w="med" len="med"/>
                <a:tailEnd type="none" w="med" len="med"/>
              </a:ln>
            </p:spPr>
            <p:txBody>
              <a:bodyPr vert="horz" wrap="none" lIns="0" tIns="0" rIns="0" bIns="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404040"/>
                    </a:solidFill>
                    <a:latin typeface="微软雅黑" panose="020b0503020204020204" pitchFamily="34" charset="-122"/>
                    <a:ea typeface="等线" panose="02010600030101010101" charset="-122"/>
                    <a:sym typeface="等线"/>
                  </a:rPr>
                  <a:t>标题文本预设</a:t>
                </a:r>
                <a:endParaRPr lang="zh-CN" altLang="en-US" sz="2400" b="1">
                  <a:solidFill>
                    <a:srgbClr val="404040"/>
                  </a:solidFill>
                  <a:latin typeface="微软雅黑" panose="020b0503020204020204" pitchFamily="34" charset="-122"/>
                  <a:ea typeface="等线" panose="02010600030101010101" charset="-122"/>
                  <a:sym typeface="等线"/>
                </a:endParaRPr>
              </a:p>
            </p:txBody>
          </p:sp>
          <p:sp>
            <p:nvSpPr>
              <p:cNvPr id="22552" name="ïšḻïďê-TextBox 23"/>
              <p:cNvSpPr/>
              <p:nvPr>
                <p:custDataLst>
                  <p:tags r:id="rId25"/>
                </p:custDataLst>
              </p:nvPr>
            </p:nvSpPr>
            <p:spPr>
              <a:xfrm>
                <a:off x="8796300" y="4834353"/>
                <a:ext cx="2612987" cy="822910"/>
              </a:xfrm>
              <a:prstGeom prst="rect">
                <a:avLst/>
              </a:prstGeom>
              <a:noFill/>
              <a:ln cap="flat">
                <a:noFill/>
                <a:prstDash val="solid"/>
                <a:round/>
                <a:headEnd type="none" w="med" len="med"/>
                <a:tailEnd type="none" w="med" len="med"/>
              </a:ln>
            </p:spPr>
            <p:txBody>
              <a:bodyPr vert="horz" wrap="square" lIns="0" tIns="0" rIns="0" bIns="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点击此处更换文本，点击此处更换文本</a:t>
                </a:r>
                <a:endParaRPr lang="zh-CN" altLang="en-US" sz="1600">
                  <a:solidFill>
                    <a:srgbClr val="404040"/>
                  </a:solidFill>
                  <a:latin typeface="微软雅黑" panose="020b0503020204020204" pitchFamily="34" charset="-122"/>
                  <a:ea typeface="等线" panose="02010600030101010101" charset="-122"/>
                  <a:sym typeface="等线"/>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barn(inVertical)">
                                      <p:cBhvr>
                                        <p:cTn id="12"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3554" name="矩形 1"/>
          <p:cNvSpPr/>
          <p:nvPr>
            <p:custDataLst>
              <p:tags r:id="rId3"/>
            </p:custDataLst>
          </p:nvPr>
        </p:nvSpPr>
        <p:spPr>
          <a:xfrm>
            <a:off x="849514" y="862847"/>
            <a:ext cx="2123248" cy="1956590"/>
          </a:xfrm>
          <a:prstGeom prst="rect">
            <a:avLst/>
          </a:prstGeom>
          <a:noFill/>
          <a:ln w="28575" cap="flat" cmpd="sng" algn="ctr">
            <a:solidFill>
              <a:srgbClr val="47834F"/>
            </a:solid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pic>
        <p:nvPicPr>
          <p:cNvPr id="23555" name="图片 2"/>
          <p:cNvPicPr>
            <a:picLocks noChangeAspect="1"/>
          </p:cNvPicPr>
          <p:nvPr>
            <p:custDataLst>
              <p:tags r:id="rId5"/>
            </p:custDataLst>
          </p:nvPr>
        </p:nvPicPr>
        <p:blipFill>
          <a:blip r:embed="rId4"/>
          <a:stretch>
            <a:fillRect/>
          </a:stretch>
        </p:blipFill>
        <p:spPr>
          <a:xfrm>
            <a:off x="1250950" y="1244600"/>
            <a:ext cx="4352925" cy="2901950"/>
          </a:xfrm>
          <a:prstGeom prst="rect">
            <a:avLst/>
          </a:prstGeom>
          <a:noFill/>
          <a:ln cap="flat">
            <a:noFill/>
            <a:prstDash val="solid"/>
            <a:round/>
            <a:headEnd type="none" w="med" len="med"/>
            <a:tailEnd type="none" w="med" len="med"/>
          </a:ln>
        </p:spPr>
      </p:pic>
      <p:cxnSp>
        <p:nvCxnSpPr>
          <p:cNvPr id="23556" name="直接连接符 3"/>
          <p:cNvCxnSpPr/>
          <p:nvPr>
            <p:custDataLst>
              <p:tags r:id="rId6"/>
            </p:custDataLst>
          </p:nvPr>
        </p:nvCxnSpPr>
        <p:spPr>
          <a:xfrm>
            <a:off x="598488" y="3411538"/>
            <a:ext cx="365125" cy="0"/>
          </a:xfrm>
          <a:prstGeom prst="line">
            <a:avLst/>
          </a:prstGeom>
          <a:noFill/>
          <a:ln w="6350" cap="flat">
            <a:solidFill>
              <a:srgbClr val="FFFFFF"/>
            </a:solidFill>
            <a:prstDash val="solid"/>
            <a:miter lim="800000"/>
            <a:headEnd type="none" w="med" len="med"/>
            <a:tailEnd type="none" w="med" len="med"/>
          </a:ln>
        </p:spPr>
      </p:cxnSp>
      <p:sp>
        <p:nvSpPr>
          <p:cNvPr id="23557" name="文本框 4"/>
          <p:cNvSpPr txBox="1"/>
          <p:nvPr>
            <p:custDataLst>
              <p:tags r:id="rId7"/>
            </p:custDataLst>
          </p:nvPr>
        </p:nvSpPr>
        <p:spPr>
          <a:xfrm>
            <a:off x="6276388" y="1391046"/>
            <a:ext cx="4381500" cy="58477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标题文字</a:t>
            </a:r>
            <a:endParaRPr kumimoji="0" lang="en-US" altLang="zh-CN" sz="3200" b="1" i="0" u="none" strike="noStrike" kern="1200" cap="none" spc="0" normalizeH="0" baseline="0" noProof="0">
              <a:solidFill>
                <a:srgbClr val="262626"/>
              </a:solidFill>
              <a:uLnTx/>
              <a:uFillTx/>
              <a:latin typeface="微软雅黑" panose="020b0503020204020204" pitchFamily="34" charset="-122"/>
              <a:ea typeface="微软雅黑" panose="020b0503020204020204" pitchFamily="34" charset="-122"/>
            </a:endParaRPr>
          </a:p>
        </p:txBody>
      </p:sp>
      <p:sp>
        <p:nvSpPr>
          <p:cNvPr id="23558" name="文本框 5"/>
          <p:cNvSpPr txBox="1"/>
          <p:nvPr>
            <p:custDataLst>
              <p:tags r:id="rId8"/>
            </p:custDataLst>
          </p:nvPr>
        </p:nvSpPr>
        <p:spPr>
          <a:xfrm>
            <a:off x="6276388" y="1953012"/>
            <a:ext cx="5318502" cy="1485984"/>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ts val="28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请输入文字替换请输入文字替换请输入文字替换请输入文字替换请输入文字替换请输入文字替换请输入文字替换请输入文字替换请输入文字替换请输入文字替换请输入文字替换请输入文字替换请输入文字替换</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3559" name="iconfont-1191-801533"/>
          <p:cNvSpPr>
            <a:spLocks noChangeAspect="1"/>
          </p:cNvSpPr>
          <p:nvPr>
            <p:custDataLst>
              <p:tags r:id="rId9"/>
            </p:custDataLst>
          </p:nvPr>
        </p:nvSpPr>
        <p:spPr bwMode="auto">
          <a:xfrm>
            <a:off x="1343913" y="4490311"/>
            <a:ext cx="286634" cy="286709"/>
          </a:xfrm>
          <a:custGeom>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5122 w 7964"/>
              <a:gd name="T35" fmla="*/ 4187 h 7964"/>
              <a:gd name="T36" fmla="*/ 4187 w 7964"/>
              <a:gd name="T37" fmla="*/ 4187 h 7964"/>
              <a:gd name="T38" fmla="*/ 4187 w 7964"/>
              <a:gd name="T39" fmla="*/ 5122 h 7964"/>
              <a:gd name="T40" fmla="*/ 3982 w 7964"/>
              <a:gd name="T41" fmla="*/ 5327 h 7964"/>
              <a:gd name="T42" fmla="*/ 3777 w 7964"/>
              <a:gd name="T43" fmla="*/ 5122 h 7964"/>
              <a:gd name="T44" fmla="*/ 3777 w 7964"/>
              <a:gd name="T45" fmla="*/ 4187 h 7964"/>
              <a:gd name="T46" fmla="*/ 2842 w 7964"/>
              <a:gd name="T47" fmla="*/ 4187 h 7964"/>
              <a:gd name="T48" fmla="*/ 2637 w 7964"/>
              <a:gd name="T49" fmla="*/ 3982 h 7964"/>
              <a:gd name="T50" fmla="*/ 2842 w 7964"/>
              <a:gd name="T51" fmla="*/ 3777 h 7964"/>
              <a:gd name="T52" fmla="*/ 3777 w 7964"/>
              <a:gd name="T53" fmla="*/ 3777 h 7964"/>
              <a:gd name="T54" fmla="*/ 3777 w 7964"/>
              <a:gd name="T55" fmla="*/ 2842 h 7964"/>
              <a:gd name="T56" fmla="*/ 3982 w 7964"/>
              <a:gd name="T57" fmla="*/ 2637 h 7964"/>
              <a:gd name="T58" fmla="*/ 4187 w 7964"/>
              <a:gd name="T59" fmla="*/ 2842 h 7964"/>
              <a:gd name="T60" fmla="*/ 4187 w 7964"/>
              <a:gd name="T61" fmla="*/ 3777 h 7964"/>
              <a:gd name="T62" fmla="*/ 5122 w 7964"/>
              <a:gd name="T63" fmla="*/ 3777 h 7964"/>
              <a:gd name="T64" fmla="*/ 5326 w 7964"/>
              <a:gd name="T65" fmla="*/ 3982 h 7964"/>
              <a:gd name="T66" fmla="*/ 5122 w 7964"/>
              <a:gd name="T67" fmla="*/ 4187 h 7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62" h="7962">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122" y="4187"/>
                </a:moveTo>
                <a:lnTo>
                  <a:pt x="4187" y="4187"/>
                </a:lnTo>
                <a:lnTo>
                  <a:pt x="4187" y="5122"/>
                </a:lnTo>
                <a:cubicBezTo>
                  <a:pt x="4187" y="5235"/>
                  <a:pt x="4095" y="5327"/>
                  <a:pt x="3982" y="5327"/>
                </a:cubicBezTo>
                <a:cubicBezTo>
                  <a:pt x="3869" y="5327"/>
                  <a:pt x="3777" y="5235"/>
                  <a:pt x="3777" y="5122"/>
                </a:cubicBezTo>
                <a:lnTo>
                  <a:pt x="3777" y="4187"/>
                </a:lnTo>
                <a:lnTo>
                  <a:pt x="2842" y="4187"/>
                </a:lnTo>
                <a:cubicBezTo>
                  <a:pt x="2729" y="4187"/>
                  <a:pt x="2637" y="4095"/>
                  <a:pt x="2637" y="3982"/>
                </a:cubicBezTo>
                <a:cubicBezTo>
                  <a:pt x="2637" y="3869"/>
                  <a:pt x="2729" y="3777"/>
                  <a:pt x="2842" y="3777"/>
                </a:cubicBezTo>
                <a:lnTo>
                  <a:pt x="3777" y="3777"/>
                </a:lnTo>
                <a:lnTo>
                  <a:pt x="3777" y="2842"/>
                </a:lnTo>
                <a:cubicBezTo>
                  <a:pt x="3777" y="2729"/>
                  <a:pt x="3869" y="2637"/>
                  <a:pt x="3982" y="2637"/>
                </a:cubicBezTo>
                <a:cubicBezTo>
                  <a:pt x="4095" y="2637"/>
                  <a:pt x="4187" y="2729"/>
                  <a:pt x="4187" y="2842"/>
                </a:cubicBezTo>
                <a:lnTo>
                  <a:pt x="4187" y="3777"/>
                </a:lnTo>
                <a:lnTo>
                  <a:pt x="5122" y="3777"/>
                </a:lnTo>
                <a:cubicBezTo>
                  <a:pt x="5235" y="3777"/>
                  <a:pt x="5326" y="3869"/>
                  <a:pt x="5326" y="3982"/>
                </a:cubicBezTo>
                <a:cubicBezTo>
                  <a:pt x="5326" y="4095"/>
                  <a:pt x="5235" y="4187"/>
                  <a:pt x="5122" y="4187"/>
                </a:cubicBezTo>
                <a:close/>
              </a:path>
            </a:pathLst>
          </a:custGeom>
          <a:solidFill>
            <a:srgbClr val="47834F"/>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0" name="文本框 7"/>
          <p:cNvSpPr txBox="1"/>
          <p:nvPr>
            <p:custDataLst>
              <p:tags r:id="rId10"/>
            </p:custDataLst>
          </p:nvPr>
        </p:nvSpPr>
        <p:spPr>
          <a:xfrm>
            <a:off x="1250839" y="4854512"/>
            <a:ext cx="1626673" cy="4001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标题文字</a:t>
            </a:r>
            <a:endParaRPr kumimoji="0" lang="en-US" altLang="zh-CN" sz="2000" b="1" i="0" u="none" strike="noStrike" kern="1200" cap="none" spc="0" normalizeH="0" baseline="0" noProof="0">
              <a:solidFill>
                <a:srgbClr val="262626"/>
              </a:solidFill>
              <a:uLnTx/>
              <a:uFillTx/>
              <a:latin typeface="微软雅黑" panose="020b0503020204020204" pitchFamily="34" charset="-122"/>
              <a:ea typeface="微软雅黑" panose="020b0503020204020204" pitchFamily="34" charset="-122"/>
            </a:endParaRPr>
          </a:p>
        </p:txBody>
      </p:sp>
      <p:sp>
        <p:nvSpPr>
          <p:cNvPr id="23561" name="文本框 8"/>
          <p:cNvSpPr txBox="1"/>
          <p:nvPr>
            <p:custDataLst>
              <p:tags r:id="rId11"/>
            </p:custDataLst>
          </p:nvPr>
        </p:nvSpPr>
        <p:spPr>
          <a:xfrm>
            <a:off x="1234695" y="5238825"/>
            <a:ext cx="2564968" cy="11286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ts val="28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请输入文字替换请输入文字替换请输入文字替换请输入文字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3562" name="iconfont-1191-801533"/>
          <p:cNvSpPr>
            <a:spLocks noChangeAspect="1"/>
          </p:cNvSpPr>
          <p:nvPr>
            <p:custDataLst>
              <p:tags r:id="rId12"/>
            </p:custDataLst>
          </p:nvPr>
        </p:nvSpPr>
        <p:spPr bwMode="auto">
          <a:xfrm>
            <a:off x="5073841" y="4490311"/>
            <a:ext cx="286634" cy="286709"/>
          </a:xfrm>
          <a:custGeom>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5122 w 7964"/>
              <a:gd name="T35" fmla="*/ 4187 h 7964"/>
              <a:gd name="T36" fmla="*/ 4187 w 7964"/>
              <a:gd name="T37" fmla="*/ 4187 h 7964"/>
              <a:gd name="T38" fmla="*/ 4187 w 7964"/>
              <a:gd name="T39" fmla="*/ 5122 h 7964"/>
              <a:gd name="T40" fmla="*/ 3982 w 7964"/>
              <a:gd name="T41" fmla="*/ 5327 h 7964"/>
              <a:gd name="T42" fmla="*/ 3777 w 7964"/>
              <a:gd name="T43" fmla="*/ 5122 h 7964"/>
              <a:gd name="T44" fmla="*/ 3777 w 7964"/>
              <a:gd name="T45" fmla="*/ 4187 h 7964"/>
              <a:gd name="T46" fmla="*/ 2842 w 7964"/>
              <a:gd name="T47" fmla="*/ 4187 h 7964"/>
              <a:gd name="T48" fmla="*/ 2637 w 7964"/>
              <a:gd name="T49" fmla="*/ 3982 h 7964"/>
              <a:gd name="T50" fmla="*/ 2842 w 7964"/>
              <a:gd name="T51" fmla="*/ 3777 h 7964"/>
              <a:gd name="T52" fmla="*/ 3777 w 7964"/>
              <a:gd name="T53" fmla="*/ 3777 h 7964"/>
              <a:gd name="T54" fmla="*/ 3777 w 7964"/>
              <a:gd name="T55" fmla="*/ 2842 h 7964"/>
              <a:gd name="T56" fmla="*/ 3982 w 7964"/>
              <a:gd name="T57" fmla="*/ 2637 h 7964"/>
              <a:gd name="T58" fmla="*/ 4187 w 7964"/>
              <a:gd name="T59" fmla="*/ 2842 h 7964"/>
              <a:gd name="T60" fmla="*/ 4187 w 7964"/>
              <a:gd name="T61" fmla="*/ 3777 h 7964"/>
              <a:gd name="T62" fmla="*/ 5122 w 7964"/>
              <a:gd name="T63" fmla="*/ 3777 h 7964"/>
              <a:gd name="T64" fmla="*/ 5326 w 7964"/>
              <a:gd name="T65" fmla="*/ 3982 h 7964"/>
              <a:gd name="T66" fmla="*/ 5122 w 7964"/>
              <a:gd name="T67" fmla="*/ 4187 h 7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62" h="7962">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122" y="4187"/>
                </a:moveTo>
                <a:lnTo>
                  <a:pt x="4187" y="4187"/>
                </a:lnTo>
                <a:lnTo>
                  <a:pt x="4187" y="5122"/>
                </a:lnTo>
                <a:cubicBezTo>
                  <a:pt x="4187" y="5235"/>
                  <a:pt x="4095" y="5327"/>
                  <a:pt x="3982" y="5327"/>
                </a:cubicBezTo>
                <a:cubicBezTo>
                  <a:pt x="3869" y="5327"/>
                  <a:pt x="3777" y="5235"/>
                  <a:pt x="3777" y="5122"/>
                </a:cubicBezTo>
                <a:lnTo>
                  <a:pt x="3777" y="4187"/>
                </a:lnTo>
                <a:lnTo>
                  <a:pt x="2842" y="4187"/>
                </a:lnTo>
                <a:cubicBezTo>
                  <a:pt x="2729" y="4187"/>
                  <a:pt x="2637" y="4095"/>
                  <a:pt x="2637" y="3982"/>
                </a:cubicBezTo>
                <a:cubicBezTo>
                  <a:pt x="2637" y="3869"/>
                  <a:pt x="2729" y="3777"/>
                  <a:pt x="2842" y="3777"/>
                </a:cubicBezTo>
                <a:lnTo>
                  <a:pt x="3777" y="3777"/>
                </a:lnTo>
                <a:lnTo>
                  <a:pt x="3777" y="2842"/>
                </a:lnTo>
                <a:cubicBezTo>
                  <a:pt x="3777" y="2729"/>
                  <a:pt x="3869" y="2637"/>
                  <a:pt x="3982" y="2637"/>
                </a:cubicBezTo>
                <a:cubicBezTo>
                  <a:pt x="4095" y="2637"/>
                  <a:pt x="4187" y="2729"/>
                  <a:pt x="4187" y="2842"/>
                </a:cubicBezTo>
                <a:lnTo>
                  <a:pt x="4187" y="3777"/>
                </a:lnTo>
                <a:lnTo>
                  <a:pt x="5122" y="3777"/>
                </a:lnTo>
                <a:cubicBezTo>
                  <a:pt x="5235" y="3777"/>
                  <a:pt x="5326" y="3869"/>
                  <a:pt x="5326" y="3982"/>
                </a:cubicBezTo>
                <a:cubicBezTo>
                  <a:pt x="5326" y="4095"/>
                  <a:pt x="5235" y="4187"/>
                  <a:pt x="5122" y="4187"/>
                </a:cubicBezTo>
                <a:close/>
              </a:path>
            </a:pathLst>
          </a:custGeom>
          <a:solidFill>
            <a:srgbClr val="47834F"/>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3" name="文本框 10"/>
          <p:cNvSpPr txBox="1"/>
          <p:nvPr>
            <p:custDataLst>
              <p:tags r:id="rId13"/>
            </p:custDataLst>
          </p:nvPr>
        </p:nvSpPr>
        <p:spPr>
          <a:xfrm>
            <a:off x="4980767" y="4854512"/>
            <a:ext cx="1626673" cy="4001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标题文字</a:t>
            </a:r>
            <a:endParaRPr kumimoji="0" lang="en-US" altLang="zh-CN" sz="2000" b="1" i="0" u="none" strike="noStrike" kern="1200" cap="none" spc="0" normalizeH="0" baseline="0" noProof="0">
              <a:solidFill>
                <a:srgbClr val="262626"/>
              </a:solidFill>
              <a:uLnTx/>
              <a:uFillTx/>
              <a:latin typeface="微软雅黑" panose="020b0503020204020204" pitchFamily="34" charset="-122"/>
              <a:ea typeface="微软雅黑" panose="020b0503020204020204" pitchFamily="34" charset="-122"/>
            </a:endParaRPr>
          </a:p>
        </p:txBody>
      </p:sp>
      <p:sp>
        <p:nvSpPr>
          <p:cNvPr id="23564" name="文本框 11"/>
          <p:cNvSpPr txBox="1"/>
          <p:nvPr>
            <p:custDataLst>
              <p:tags r:id="rId14"/>
            </p:custDataLst>
          </p:nvPr>
        </p:nvSpPr>
        <p:spPr>
          <a:xfrm>
            <a:off x="4980768" y="5214212"/>
            <a:ext cx="2564968" cy="11286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ts val="28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请输入文字替换请输入文字替换请输入文字替换请输入文字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3565" name="iconfont-1191-801533"/>
          <p:cNvSpPr>
            <a:spLocks noChangeAspect="1"/>
          </p:cNvSpPr>
          <p:nvPr>
            <p:custDataLst>
              <p:tags r:id="rId15"/>
            </p:custDataLst>
          </p:nvPr>
        </p:nvSpPr>
        <p:spPr bwMode="auto">
          <a:xfrm>
            <a:off x="8354537" y="4413732"/>
            <a:ext cx="286634" cy="286709"/>
          </a:xfrm>
          <a:custGeom>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5122 w 7964"/>
              <a:gd name="T35" fmla="*/ 4187 h 7964"/>
              <a:gd name="T36" fmla="*/ 4187 w 7964"/>
              <a:gd name="T37" fmla="*/ 4187 h 7964"/>
              <a:gd name="T38" fmla="*/ 4187 w 7964"/>
              <a:gd name="T39" fmla="*/ 5122 h 7964"/>
              <a:gd name="T40" fmla="*/ 3982 w 7964"/>
              <a:gd name="T41" fmla="*/ 5327 h 7964"/>
              <a:gd name="T42" fmla="*/ 3777 w 7964"/>
              <a:gd name="T43" fmla="*/ 5122 h 7964"/>
              <a:gd name="T44" fmla="*/ 3777 w 7964"/>
              <a:gd name="T45" fmla="*/ 4187 h 7964"/>
              <a:gd name="T46" fmla="*/ 2842 w 7964"/>
              <a:gd name="T47" fmla="*/ 4187 h 7964"/>
              <a:gd name="T48" fmla="*/ 2637 w 7964"/>
              <a:gd name="T49" fmla="*/ 3982 h 7964"/>
              <a:gd name="T50" fmla="*/ 2842 w 7964"/>
              <a:gd name="T51" fmla="*/ 3777 h 7964"/>
              <a:gd name="T52" fmla="*/ 3777 w 7964"/>
              <a:gd name="T53" fmla="*/ 3777 h 7964"/>
              <a:gd name="T54" fmla="*/ 3777 w 7964"/>
              <a:gd name="T55" fmla="*/ 2842 h 7964"/>
              <a:gd name="T56" fmla="*/ 3982 w 7964"/>
              <a:gd name="T57" fmla="*/ 2637 h 7964"/>
              <a:gd name="T58" fmla="*/ 4187 w 7964"/>
              <a:gd name="T59" fmla="*/ 2842 h 7964"/>
              <a:gd name="T60" fmla="*/ 4187 w 7964"/>
              <a:gd name="T61" fmla="*/ 3777 h 7964"/>
              <a:gd name="T62" fmla="*/ 5122 w 7964"/>
              <a:gd name="T63" fmla="*/ 3777 h 7964"/>
              <a:gd name="T64" fmla="*/ 5326 w 7964"/>
              <a:gd name="T65" fmla="*/ 3982 h 7964"/>
              <a:gd name="T66" fmla="*/ 5122 w 7964"/>
              <a:gd name="T67" fmla="*/ 4187 h 7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62" h="7962">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122" y="4187"/>
                </a:moveTo>
                <a:lnTo>
                  <a:pt x="4187" y="4187"/>
                </a:lnTo>
                <a:lnTo>
                  <a:pt x="4187" y="5122"/>
                </a:lnTo>
                <a:cubicBezTo>
                  <a:pt x="4187" y="5235"/>
                  <a:pt x="4095" y="5327"/>
                  <a:pt x="3982" y="5327"/>
                </a:cubicBezTo>
                <a:cubicBezTo>
                  <a:pt x="3869" y="5327"/>
                  <a:pt x="3777" y="5235"/>
                  <a:pt x="3777" y="5122"/>
                </a:cubicBezTo>
                <a:lnTo>
                  <a:pt x="3777" y="4187"/>
                </a:lnTo>
                <a:lnTo>
                  <a:pt x="2842" y="4187"/>
                </a:lnTo>
                <a:cubicBezTo>
                  <a:pt x="2729" y="4187"/>
                  <a:pt x="2637" y="4095"/>
                  <a:pt x="2637" y="3982"/>
                </a:cubicBezTo>
                <a:cubicBezTo>
                  <a:pt x="2637" y="3869"/>
                  <a:pt x="2729" y="3777"/>
                  <a:pt x="2842" y="3777"/>
                </a:cubicBezTo>
                <a:lnTo>
                  <a:pt x="3777" y="3777"/>
                </a:lnTo>
                <a:lnTo>
                  <a:pt x="3777" y="2842"/>
                </a:lnTo>
                <a:cubicBezTo>
                  <a:pt x="3777" y="2729"/>
                  <a:pt x="3869" y="2637"/>
                  <a:pt x="3982" y="2637"/>
                </a:cubicBezTo>
                <a:cubicBezTo>
                  <a:pt x="4095" y="2637"/>
                  <a:pt x="4187" y="2729"/>
                  <a:pt x="4187" y="2842"/>
                </a:cubicBezTo>
                <a:lnTo>
                  <a:pt x="4187" y="3777"/>
                </a:lnTo>
                <a:lnTo>
                  <a:pt x="5122" y="3777"/>
                </a:lnTo>
                <a:cubicBezTo>
                  <a:pt x="5235" y="3777"/>
                  <a:pt x="5326" y="3869"/>
                  <a:pt x="5326" y="3982"/>
                </a:cubicBezTo>
                <a:cubicBezTo>
                  <a:pt x="5326" y="4095"/>
                  <a:pt x="5235" y="4187"/>
                  <a:pt x="5122" y="4187"/>
                </a:cubicBezTo>
                <a:close/>
              </a:path>
            </a:pathLst>
          </a:custGeom>
          <a:solidFill>
            <a:srgbClr val="47834F"/>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6" name="文本框 13"/>
          <p:cNvSpPr txBox="1"/>
          <p:nvPr>
            <p:custDataLst>
              <p:tags r:id="rId16"/>
            </p:custDataLst>
          </p:nvPr>
        </p:nvSpPr>
        <p:spPr>
          <a:xfrm>
            <a:off x="8248327" y="4854512"/>
            <a:ext cx="1626673" cy="4001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标题文字</a:t>
            </a:r>
            <a:endParaRPr kumimoji="0" lang="en-US" altLang="zh-CN" sz="2000" b="1" i="0" u="none" strike="noStrike" kern="1200" cap="none" spc="0" normalizeH="0" baseline="0" noProof="0">
              <a:solidFill>
                <a:srgbClr val="262626"/>
              </a:solidFill>
              <a:uLnTx/>
              <a:uFillTx/>
              <a:latin typeface="微软雅黑" panose="020b0503020204020204" pitchFamily="34" charset="-122"/>
              <a:ea typeface="微软雅黑" panose="020b0503020204020204" pitchFamily="34" charset="-122"/>
            </a:endParaRPr>
          </a:p>
        </p:txBody>
      </p:sp>
      <p:sp>
        <p:nvSpPr>
          <p:cNvPr id="23567" name="文本框 14"/>
          <p:cNvSpPr txBox="1"/>
          <p:nvPr>
            <p:custDataLst>
              <p:tags r:id="rId17"/>
            </p:custDataLst>
          </p:nvPr>
        </p:nvSpPr>
        <p:spPr>
          <a:xfrm>
            <a:off x="8248328" y="5214212"/>
            <a:ext cx="2564968" cy="11286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ts val="28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请输入文字替换请输入文字替换请输入文字替换请输入文字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wheel(1)">
                                      <p:cBhvr>
                                        <p:cTn id="11" dur="1000"/>
                                        <p:tgtEl>
                                          <p:spTgt spid="23554"/>
                                        </p:tgtEl>
                                      </p:cBhvr>
                                    </p:animEffect>
                                  </p:childTnLst>
                                </p:cTn>
                              </p:par>
                            </p:childTnLst>
                          </p:cTn>
                        </p:par>
                        <p:par>
                          <p:cTn id="12" fill="hold" nodeType="afterGroup">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23557"/>
                                        </p:tgtEl>
                                        <p:attrNameLst>
                                          <p:attrName>style.visibility</p:attrName>
                                        </p:attrNameLst>
                                      </p:cBhvr>
                                      <p:to>
                                        <p:strVal val="visible"/>
                                      </p:to>
                                    </p:set>
                                    <p:anim calcmode="lin" valueType="num">
                                      <p:cBhvr additive="base">
                                        <p:cTn id="15" dur="500" fill="hold"/>
                                        <p:tgtEl>
                                          <p:spTgt spid="23557"/>
                                        </p:tgtEl>
                                        <p:attrNameLst>
                                          <p:attrName>ppt_x</p:attrName>
                                        </p:attrNameLst>
                                      </p:cBhvr>
                                      <p:tavLst>
                                        <p:tav tm="0">
                                          <p:val>
                                            <p:strVal val="1+#ppt_w/2"/>
                                          </p:val>
                                        </p:tav>
                                        <p:tav tm="100000">
                                          <p:val>
                                            <p:strVal val="#ppt_x"/>
                                          </p:val>
                                        </p:tav>
                                      </p:tavLst>
                                    </p:anim>
                                    <p:anim calcmode="lin" valueType="num">
                                      <p:cBhvr additive="base">
                                        <p:cTn id="16" dur="500" fill="hold"/>
                                        <p:tgtEl>
                                          <p:spTgt spid="2355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additive="base">
                                        <p:cTn id="20" dur="500" fill="hold"/>
                                        <p:tgtEl>
                                          <p:spTgt spid="23558"/>
                                        </p:tgtEl>
                                        <p:attrNameLst>
                                          <p:attrName>ppt_x</p:attrName>
                                        </p:attrNameLst>
                                      </p:cBhvr>
                                      <p:tavLst>
                                        <p:tav tm="0">
                                          <p:val>
                                            <p:strVal val="1+#ppt_w/2"/>
                                          </p:val>
                                        </p:tav>
                                        <p:tav tm="100000">
                                          <p:val>
                                            <p:strVal val="#ppt_x"/>
                                          </p:val>
                                        </p:tav>
                                      </p:tavLst>
                                    </p:anim>
                                    <p:anim calcmode="lin" valueType="num">
                                      <p:cBhvr additive="base">
                                        <p:cTn id="21" dur="500" fill="hold"/>
                                        <p:tgtEl>
                                          <p:spTgt spid="2355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500"/>
                            </p:stCondLst>
                            <p:childTnLst>
                              <p:par>
                                <p:cTn id="23" presetID="2" presetClass="entr" presetSubtype="4" fill="hold" nodeType="afterEffect">
                                  <p:stCondLst>
                                    <p:cond delay="0"/>
                                  </p:stCondLst>
                                  <p:childTnLst>
                                    <p:set>
                                      <p:cBhvr>
                                        <p:cTn id="24" dur="1" fill="hold">
                                          <p:stCondLst>
                                            <p:cond delay="0"/>
                                          </p:stCondLst>
                                        </p:cTn>
                                        <p:tgtEl>
                                          <p:spTgt spid="23559"/>
                                        </p:tgtEl>
                                        <p:attrNameLst>
                                          <p:attrName>style.visibility</p:attrName>
                                        </p:attrNameLst>
                                      </p:cBhvr>
                                      <p:to>
                                        <p:strVal val="visible"/>
                                      </p:to>
                                    </p:set>
                                    <p:anim calcmode="lin" valueType="num">
                                      <p:cBhvr additive="base">
                                        <p:cTn id="25" dur="500" fill="hold"/>
                                        <p:tgtEl>
                                          <p:spTgt spid="23559"/>
                                        </p:tgtEl>
                                        <p:attrNameLst>
                                          <p:attrName>ppt_x</p:attrName>
                                        </p:attrNameLst>
                                      </p:cBhvr>
                                      <p:tavLst>
                                        <p:tav tm="0">
                                          <p:val>
                                            <p:strVal val="#ppt_x"/>
                                          </p:val>
                                        </p:tav>
                                        <p:tav tm="100000">
                                          <p:val>
                                            <p:strVal val="#ppt_x"/>
                                          </p:val>
                                        </p:tav>
                                      </p:tavLst>
                                    </p:anim>
                                    <p:anim calcmode="lin" valueType="num">
                                      <p:cBhvr additive="base">
                                        <p:cTn id="26" dur="500" fill="hold"/>
                                        <p:tgtEl>
                                          <p:spTgt spid="2355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560"/>
                                        </p:tgtEl>
                                        <p:attrNameLst>
                                          <p:attrName>style.visibility</p:attrName>
                                        </p:attrNameLst>
                                      </p:cBhvr>
                                      <p:to>
                                        <p:strVal val="visible"/>
                                      </p:to>
                                    </p:set>
                                    <p:anim calcmode="lin" valueType="num">
                                      <p:cBhvr additive="base">
                                        <p:cTn id="29" dur="500" fill="hold"/>
                                        <p:tgtEl>
                                          <p:spTgt spid="23560"/>
                                        </p:tgtEl>
                                        <p:attrNameLst>
                                          <p:attrName>ppt_x</p:attrName>
                                        </p:attrNameLst>
                                      </p:cBhvr>
                                      <p:tavLst>
                                        <p:tav tm="0">
                                          <p:val>
                                            <p:strVal val="#ppt_x"/>
                                          </p:val>
                                        </p:tav>
                                        <p:tav tm="100000">
                                          <p:val>
                                            <p:strVal val="#ppt_x"/>
                                          </p:val>
                                        </p:tav>
                                      </p:tavLst>
                                    </p:anim>
                                    <p:anim calcmode="lin" valueType="num">
                                      <p:cBhvr additive="base">
                                        <p:cTn id="30" dur="500" fill="hold"/>
                                        <p:tgtEl>
                                          <p:spTgt spid="2356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1"/>
                                        </p:tgtEl>
                                        <p:attrNameLst>
                                          <p:attrName>style.visibility</p:attrName>
                                        </p:attrNameLst>
                                      </p:cBhvr>
                                      <p:to>
                                        <p:strVal val="visible"/>
                                      </p:to>
                                    </p:set>
                                    <p:anim calcmode="lin" valueType="num">
                                      <p:cBhvr additive="base">
                                        <p:cTn id="33" dur="500" fill="hold"/>
                                        <p:tgtEl>
                                          <p:spTgt spid="23561"/>
                                        </p:tgtEl>
                                        <p:attrNameLst>
                                          <p:attrName>ppt_x</p:attrName>
                                        </p:attrNameLst>
                                      </p:cBhvr>
                                      <p:tavLst>
                                        <p:tav tm="0">
                                          <p:val>
                                            <p:strVal val="#ppt_x"/>
                                          </p:val>
                                        </p:tav>
                                        <p:tav tm="100000">
                                          <p:val>
                                            <p:strVal val="#ppt_x"/>
                                          </p:val>
                                        </p:tav>
                                      </p:tavLst>
                                    </p:anim>
                                    <p:anim calcmode="lin" valueType="num">
                                      <p:cBhvr additive="base">
                                        <p:cTn id="34" dur="500" fill="hold"/>
                                        <p:tgtEl>
                                          <p:spTgt spid="2356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62"/>
                                        </p:tgtEl>
                                        <p:attrNameLst>
                                          <p:attrName>style.visibility</p:attrName>
                                        </p:attrNameLst>
                                      </p:cBhvr>
                                      <p:to>
                                        <p:strVal val="visible"/>
                                      </p:to>
                                    </p:set>
                                    <p:anim calcmode="lin" valueType="num">
                                      <p:cBhvr additive="base">
                                        <p:cTn id="37" dur="500" fill="hold"/>
                                        <p:tgtEl>
                                          <p:spTgt spid="23562"/>
                                        </p:tgtEl>
                                        <p:attrNameLst>
                                          <p:attrName>ppt_x</p:attrName>
                                        </p:attrNameLst>
                                      </p:cBhvr>
                                      <p:tavLst>
                                        <p:tav tm="0">
                                          <p:val>
                                            <p:strVal val="#ppt_x"/>
                                          </p:val>
                                        </p:tav>
                                        <p:tav tm="100000">
                                          <p:val>
                                            <p:strVal val="#ppt_x"/>
                                          </p:val>
                                        </p:tav>
                                      </p:tavLst>
                                    </p:anim>
                                    <p:anim calcmode="lin" valueType="num">
                                      <p:cBhvr additive="base">
                                        <p:cTn id="38" dur="500" fill="hold"/>
                                        <p:tgtEl>
                                          <p:spTgt spid="2356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563"/>
                                        </p:tgtEl>
                                        <p:attrNameLst>
                                          <p:attrName>style.visibility</p:attrName>
                                        </p:attrNameLst>
                                      </p:cBhvr>
                                      <p:to>
                                        <p:strVal val="visible"/>
                                      </p:to>
                                    </p:set>
                                    <p:anim calcmode="lin" valueType="num">
                                      <p:cBhvr additive="base">
                                        <p:cTn id="41" dur="500" fill="hold"/>
                                        <p:tgtEl>
                                          <p:spTgt spid="23563"/>
                                        </p:tgtEl>
                                        <p:attrNameLst>
                                          <p:attrName>ppt_x</p:attrName>
                                        </p:attrNameLst>
                                      </p:cBhvr>
                                      <p:tavLst>
                                        <p:tav tm="0">
                                          <p:val>
                                            <p:strVal val="#ppt_x"/>
                                          </p:val>
                                        </p:tav>
                                        <p:tav tm="100000">
                                          <p:val>
                                            <p:strVal val="#ppt_x"/>
                                          </p:val>
                                        </p:tav>
                                      </p:tavLst>
                                    </p:anim>
                                    <p:anim calcmode="lin" valueType="num">
                                      <p:cBhvr additive="base">
                                        <p:cTn id="42" dur="500" fill="hold"/>
                                        <p:tgtEl>
                                          <p:spTgt spid="2356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564"/>
                                        </p:tgtEl>
                                        <p:attrNameLst>
                                          <p:attrName>style.visibility</p:attrName>
                                        </p:attrNameLst>
                                      </p:cBhvr>
                                      <p:to>
                                        <p:strVal val="visible"/>
                                      </p:to>
                                    </p:set>
                                    <p:anim calcmode="lin" valueType="num">
                                      <p:cBhvr additive="base">
                                        <p:cTn id="45" dur="500" fill="hold"/>
                                        <p:tgtEl>
                                          <p:spTgt spid="23564"/>
                                        </p:tgtEl>
                                        <p:attrNameLst>
                                          <p:attrName>ppt_x</p:attrName>
                                        </p:attrNameLst>
                                      </p:cBhvr>
                                      <p:tavLst>
                                        <p:tav tm="0">
                                          <p:val>
                                            <p:strVal val="#ppt_x"/>
                                          </p:val>
                                        </p:tav>
                                        <p:tav tm="100000">
                                          <p:val>
                                            <p:strVal val="#ppt_x"/>
                                          </p:val>
                                        </p:tav>
                                      </p:tavLst>
                                    </p:anim>
                                    <p:anim calcmode="lin" valueType="num">
                                      <p:cBhvr additive="base">
                                        <p:cTn id="46" dur="500" fill="hold"/>
                                        <p:tgtEl>
                                          <p:spTgt spid="2356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565"/>
                                        </p:tgtEl>
                                        <p:attrNameLst>
                                          <p:attrName>style.visibility</p:attrName>
                                        </p:attrNameLst>
                                      </p:cBhvr>
                                      <p:to>
                                        <p:strVal val="visible"/>
                                      </p:to>
                                    </p:set>
                                    <p:anim calcmode="lin" valueType="num">
                                      <p:cBhvr additive="base">
                                        <p:cTn id="49" dur="500" fill="hold"/>
                                        <p:tgtEl>
                                          <p:spTgt spid="23565"/>
                                        </p:tgtEl>
                                        <p:attrNameLst>
                                          <p:attrName>ppt_x</p:attrName>
                                        </p:attrNameLst>
                                      </p:cBhvr>
                                      <p:tavLst>
                                        <p:tav tm="0">
                                          <p:val>
                                            <p:strVal val="#ppt_x"/>
                                          </p:val>
                                        </p:tav>
                                        <p:tav tm="100000">
                                          <p:val>
                                            <p:strVal val="#ppt_x"/>
                                          </p:val>
                                        </p:tav>
                                      </p:tavLst>
                                    </p:anim>
                                    <p:anim calcmode="lin" valueType="num">
                                      <p:cBhvr additive="base">
                                        <p:cTn id="50" dur="500" fill="hold"/>
                                        <p:tgtEl>
                                          <p:spTgt spid="2356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566"/>
                                        </p:tgtEl>
                                        <p:attrNameLst>
                                          <p:attrName>style.visibility</p:attrName>
                                        </p:attrNameLst>
                                      </p:cBhvr>
                                      <p:to>
                                        <p:strVal val="visible"/>
                                      </p:to>
                                    </p:set>
                                    <p:anim calcmode="lin" valueType="num">
                                      <p:cBhvr additive="base">
                                        <p:cTn id="53" dur="500" fill="hold"/>
                                        <p:tgtEl>
                                          <p:spTgt spid="23566"/>
                                        </p:tgtEl>
                                        <p:attrNameLst>
                                          <p:attrName>ppt_x</p:attrName>
                                        </p:attrNameLst>
                                      </p:cBhvr>
                                      <p:tavLst>
                                        <p:tav tm="0">
                                          <p:val>
                                            <p:strVal val="#ppt_x"/>
                                          </p:val>
                                        </p:tav>
                                        <p:tav tm="100000">
                                          <p:val>
                                            <p:strVal val="#ppt_x"/>
                                          </p:val>
                                        </p:tav>
                                      </p:tavLst>
                                    </p:anim>
                                    <p:anim calcmode="lin" valueType="num">
                                      <p:cBhvr additive="base">
                                        <p:cTn id="54" dur="500" fill="hold"/>
                                        <p:tgtEl>
                                          <p:spTgt spid="2356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567"/>
                                        </p:tgtEl>
                                        <p:attrNameLst>
                                          <p:attrName>style.visibility</p:attrName>
                                        </p:attrNameLst>
                                      </p:cBhvr>
                                      <p:to>
                                        <p:strVal val="visible"/>
                                      </p:to>
                                    </p:set>
                                    <p:anim calcmode="lin" valueType="num">
                                      <p:cBhvr additive="base">
                                        <p:cTn id="57" dur="500" fill="hold"/>
                                        <p:tgtEl>
                                          <p:spTgt spid="23567"/>
                                        </p:tgtEl>
                                        <p:attrNameLst>
                                          <p:attrName>ppt_x</p:attrName>
                                        </p:attrNameLst>
                                      </p:cBhvr>
                                      <p:tavLst>
                                        <p:tav tm="0">
                                          <p:val>
                                            <p:strVal val="#ppt_x"/>
                                          </p:val>
                                        </p:tav>
                                        <p:tav tm="100000">
                                          <p:val>
                                            <p:strVal val="#ppt_x"/>
                                          </p:val>
                                        </p:tav>
                                      </p:tavLst>
                                    </p:anim>
                                    <p:anim calcmode="lin" valueType="num">
                                      <p:cBhvr additive="base">
                                        <p:cTn id="58"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4578" name="矩形 2"/>
          <p:cNvSpPr/>
          <p:nvPr>
            <p:custDataLst>
              <p:tags r:id="rId3"/>
            </p:custDataLst>
          </p:nvPr>
        </p:nvSpPr>
        <p:spPr>
          <a:xfrm>
            <a:off x="0" y="0"/>
            <a:ext cx="12192000" cy="6858000"/>
          </a:xfrm>
          <a:prstGeom prst="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79" name="任意多边形: 形状 13"/>
          <p:cNvSpPr/>
          <p:nvPr>
            <p:custDataLst>
              <p:tags r:id="rId4"/>
            </p:custDataLst>
          </p:nvPr>
        </p:nvSpPr>
        <p:spPr>
          <a:xfrm>
            <a:off x="434975" y="167640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4580" name="任意多边形: 形状 14"/>
          <p:cNvSpPr/>
          <p:nvPr>
            <p:custDataLst>
              <p:tags r:id="rId5"/>
            </p:custDataLst>
          </p:nvPr>
        </p:nvSpPr>
        <p:spPr>
          <a:xfrm>
            <a:off x="8248650" y="165735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4581" name="菱形 3"/>
          <p:cNvSpPr/>
          <p:nvPr>
            <p:custDataLst>
              <p:tags r:id="rId6"/>
            </p:custDataLst>
          </p:nvPr>
        </p:nvSpPr>
        <p:spPr>
          <a:xfrm>
            <a:off x="1262063" y="-1125537"/>
            <a:ext cx="9669462" cy="9109075"/>
          </a:xfrm>
          <a:prstGeom prst="diamond">
            <a:avLst/>
          </a:prstGeom>
          <a:solidFill>
            <a:srgbClr val="FFFFFF"/>
          </a:solidFill>
          <a:ln w="225425"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4582" name="直角三角形 144"/>
          <p:cNvSpPr/>
          <p:nvPr>
            <p:custDataLst>
              <p:tags r:id="rId7"/>
            </p:custDataLst>
          </p:nvPr>
        </p:nvSpPr>
        <p:spPr>
          <a:xfrm rot="5640000">
            <a:off x="-51594" y="-126205"/>
            <a:ext cx="1736725" cy="1776412"/>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
        <p:nvSpPr>
          <p:cNvPr id="24583" name="直角三角形 144"/>
          <p:cNvSpPr/>
          <p:nvPr>
            <p:custDataLst>
              <p:tags r:id="rId8"/>
            </p:custDataLst>
          </p:nvPr>
        </p:nvSpPr>
        <p:spPr>
          <a:xfrm rot="5640000" flipH="1" flipV="1">
            <a:off x="10484644" y="5204619"/>
            <a:ext cx="1736725" cy="1776413"/>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nvGrpSpPr>
          <p:cNvPr id="24584" name="组合 17"/>
          <p:cNvGrpSpPr/>
          <p:nvPr>
            <p:custDataLst>
              <p:tags r:id="rId9"/>
            </p:custDataLst>
          </p:nvPr>
        </p:nvGrpSpPr>
        <p:grpSpPr>
          <a:xfrm>
            <a:off x="320675" y="5673725"/>
            <a:ext cx="2225675" cy="752475"/>
            <a:chOff x="10382886" y="5948952"/>
            <a:chExt cx="2225315" cy="752111"/>
          </a:xfrm>
        </p:grpSpPr>
        <p:sp>
          <p:nvSpPr>
            <p:cNvPr id="24585" name="PA-矩形 44"/>
            <p:cNvSpPr/>
            <p:nvPr>
              <p:custDataLst>
                <p:tags r:id="rId10"/>
              </p:custDataLst>
            </p:nvPr>
          </p:nvSpPr>
          <p:spPr>
            <a:xfrm>
              <a:off x="10382886" y="5948952"/>
              <a:ext cx="1455527"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2400">
                  <a:solidFill>
                    <a:srgbClr val="FFFFFF"/>
                  </a:solidFill>
                  <a:latin typeface="思源宋体 Heavy" pitchFamily="18" charset="-122"/>
                  <a:ea typeface="Arial"/>
                  <a:sym typeface="等线"/>
                </a:rPr>
                <a:t>2-0-2-X</a:t>
              </a:r>
              <a:endParaRPr lang="en-US" altLang="zh-CN" sz="2400">
                <a:solidFill>
                  <a:srgbClr val="FFFFFF"/>
                </a:solidFill>
                <a:latin typeface="思源宋体 Heavy" pitchFamily="18" charset="-122"/>
                <a:ea typeface="Arial"/>
                <a:sym typeface="等线"/>
              </a:endParaRPr>
            </a:p>
          </p:txBody>
        </p:sp>
        <p:sp>
          <p:nvSpPr>
            <p:cNvPr id="24586" name="Synergistically utilize technically sound portals with frictionless chains. Dramatically customize…"/>
            <p:cNvSpPr txBox="1"/>
            <p:nvPr>
              <p:custDataLst>
                <p:tags r:id="rId11"/>
              </p:custDataLst>
            </p:nvPr>
          </p:nvSpPr>
          <p:spPr>
            <a:xfrm>
              <a:off x="10470102" y="6353467"/>
              <a:ext cx="2138099" cy="347596"/>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412750" rtl="0" eaLnBrk="1" fontAlgn="auto" latinLnBrk="0" hangingPunct="0">
                <a:lnSpc>
                  <a:spcPct val="150000"/>
                </a:lnSpc>
                <a:spcBef>
                  <a:spcPct val="0"/>
                </a:spcBef>
                <a:spcAft>
                  <a:spcPct val="0"/>
                </a:spcAft>
                <a:buClrTx/>
                <a:buSzTx/>
                <a:buFontTx/>
                <a:buNone/>
              </a:pPr>
              <a:r>
                <a:rPr kumimoji="0"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Synergistically utilize technically sound portals with</a:t>
              </a:r>
              <a:r>
                <a:rPr kumimoji="0" lang="en-US"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a:t>
              </a:r>
              <a:r>
                <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 Synergistically utilize</a:t>
              </a:r>
              <a:endPar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endParaRPr>
            </a:p>
          </p:txBody>
        </p:sp>
      </p:grpSp>
      <p:grpSp>
        <p:nvGrpSpPr>
          <p:cNvPr id="24587" name="组合 25"/>
          <p:cNvGrpSpPr/>
          <p:nvPr>
            <p:custDataLst>
              <p:tags r:id="rId12"/>
            </p:custDataLst>
          </p:nvPr>
        </p:nvGrpSpPr>
        <p:grpSpPr>
          <a:xfrm>
            <a:off x="10144125" y="88900"/>
            <a:ext cx="2009775" cy="836613"/>
            <a:chOff x="10200611" y="69839"/>
            <a:chExt cx="2010439" cy="835903"/>
          </a:xfrm>
        </p:grpSpPr>
        <p:sp>
          <p:nvSpPr>
            <p:cNvPr id="24588" name="文本框 15"/>
            <p:cNvSpPr txBox="1"/>
            <p:nvPr>
              <p:custDataLst>
                <p:tags r:id="rId13"/>
              </p:custDataLst>
            </p:nvPr>
          </p:nvSpPr>
          <p:spPr>
            <a:xfrm>
              <a:off x="10809593" y="69839"/>
              <a:ext cx="1401457" cy="49981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20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LOGO</a:t>
              </a:r>
              <a:endParaRPr kumimoji="0" lang="zh-CN" altLang="en-US" sz="20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24589" name="矩形 21"/>
            <p:cNvSpPr/>
            <p:nvPr>
              <p:custDataLst>
                <p:tags r:id="rId14"/>
              </p:custDataLst>
            </p:nvPr>
          </p:nvSpPr>
          <p:spPr>
            <a:xfrm rot="16200000" flipV="1">
              <a:off x="11657557" y="434321"/>
              <a:ext cx="61043" cy="318994"/>
            </a:xfrm>
            <a:prstGeom prst="rect">
              <a:avLst/>
            </a:prstGeom>
            <a:solidFill>
              <a:srgbClr val="FFFFFF">
                <a:alpha val="4392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endParaRPr>
            </a:p>
          </p:txBody>
        </p:sp>
        <p:sp>
          <p:nvSpPr>
            <p:cNvPr id="24590" name="PA-矩形 44"/>
            <p:cNvSpPr/>
            <p:nvPr>
              <p:custDataLst>
                <p:tags r:id="rId15"/>
              </p:custDataLst>
            </p:nvPr>
          </p:nvSpPr>
          <p:spPr>
            <a:xfrm>
              <a:off x="10200611" y="628742"/>
              <a:ext cx="1814202" cy="27700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200">
                  <a:solidFill>
                    <a:srgbClr val="FFFFFF"/>
                  </a:solidFill>
                  <a:latin typeface="微软雅黑" panose="020b0503020204020204" pitchFamily="34" charset="-122"/>
                  <a:ea typeface="等线" panose="02010600030101010101" charset="-122"/>
                  <a:sym typeface="等线"/>
                </a:rPr>
                <a:t>熊猫科技有限公司</a:t>
              </a:r>
              <a:endParaRPr lang="en-US" altLang="zh-CN" sz="1200">
                <a:solidFill>
                  <a:srgbClr val="FFFFFF"/>
                </a:solidFill>
                <a:latin typeface="微软雅黑" panose="020b0503020204020204" pitchFamily="34" charset="-122"/>
                <a:ea typeface="Arial"/>
                <a:sym typeface="等线"/>
              </a:endParaRPr>
            </a:p>
          </p:txBody>
        </p:sp>
      </p:grpSp>
      <p:grpSp>
        <p:nvGrpSpPr>
          <p:cNvPr id="24591" name="Google Shape;16;p2"/>
          <p:cNvGrpSpPr/>
          <p:nvPr>
            <p:custDataLst>
              <p:tags r:id="rId16"/>
            </p:custDataLst>
          </p:nvPr>
        </p:nvGrpSpPr>
        <p:grpSpPr>
          <a:xfrm rot="13440000">
            <a:off x="1735138" y="339725"/>
            <a:ext cx="247650" cy="1352550"/>
            <a:chOff x="6734550" y="3486475"/>
            <a:chExt cx="137050" cy="784925"/>
          </a:xfrm>
        </p:grpSpPr>
        <p:sp>
          <p:nvSpPr>
            <p:cNvPr id="24592" name="Google Shape;17;p2"/>
            <p:cNvSpPr/>
            <p:nvPr>
              <p:custDataLst>
                <p:tags r:id="rId17"/>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3" name="Google Shape;18;p2"/>
            <p:cNvSpPr/>
            <p:nvPr>
              <p:custDataLst>
                <p:tags r:id="rId18"/>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4" name="Google Shape;19;p2"/>
            <p:cNvSpPr/>
            <p:nvPr>
              <p:custDataLst>
                <p:tags r:id="rId19"/>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5" name="Google Shape;20;p2"/>
            <p:cNvSpPr/>
            <p:nvPr>
              <p:custDataLst>
                <p:tags r:id="rId20"/>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6" name="Google Shape;21;p2"/>
            <p:cNvSpPr/>
            <p:nvPr>
              <p:custDataLst>
                <p:tags r:id="rId21"/>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7" name="Google Shape;22;p2"/>
            <p:cNvSpPr/>
            <p:nvPr>
              <p:custDataLst>
                <p:tags r:id="rId22"/>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8" name="Google Shape;23;p2"/>
            <p:cNvSpPr/>
            <p:nvPr>
              <p:custDataLst>
                <p:tags r:id="rId23"/>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599" name="Google Shape;24;p2"/>
            <p:cNvSpPr/>
            <p:nvPr>
              <p:custDataLst>
                <p:tags r:id="rId24"/>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0" name="Google Shape;25;p2"/>
            <p:cNvSpPr/>
            <p:nvPr>
              <p:custDataLst>
                <p:tags r:id="rId25"/>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1" name="Google Shape;26;p2"/>
            <p:cNvSpPr/>
            <p:nvPr>
              <p:custDataLst>
                <p:tags r:id="rId26"/>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grpSp>
        <p:nvGrpSpPr>
          <p:cNvPr id="24602" name="Google Shape;16;p2"/>
          <p:cNvGrpSpPr/>
          <p:nvPr>
            <p:custDataLst>
              <p:tags r:id="rId27"/>
            </p:custDataLst>
          </p:nvPr>
        </p:nvGrpSpPr>
        <p:grpSpPr>
          <a:xfrm rot="2820000">
            <a:off x="10074275" y="5165725"/>
            <a:ext cx="247650" cy="1352550"/>
            <a:chOff x="6734550" y="3486475"/>
            <a:chExt cx="137050" cy="784925"/>
          </a:xfrm>
        </p:grpSpPr>
        <p:sp>
          <p:nvSpPr>
            <p:cNvPr id="24603" name="Google Shape;17;p2"/>
            <p:cNvSpPr/>
            <p:nvPr>
              <p:custDataLst>
                <p:tags r:id="rId28"/>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4" name="Google Shape;18;p2"/>
            <p:cNvSpPr/>
            <p:nvPr>
              <p:custDataLst>
                <p:tags r:id="rId29"/>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5" name="Google Shape;19;p2"/>
            <p:cNvSpPr/>
            <p:nvPr>
              <p:custDataLst>
                <p:tags r:id="rId30"/>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6" name="Google Shape;20;p2"/>
            <p:cNvSpPr/>
            <p:nvPr>
              <p:custDataLst>
                <p:tags r:id="rId31"/>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7" name="Google Shape;21;p2"/>
            <p:cNvSpPr/>
            <p:nvPr>
              <p:custDataLst>
                <p:tags r:id="rId32"/>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8" name="Google Shape;22;p2"/>
            <p:cNvSpPr/>
            <p:nvPr>
              <p:custDataLst>
                <p:tags r:id="rId33"/>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09" name="Google Shape;23;p2"/>
            <p:cNvSpPr/>
            <p:nvPr>
              <p:custDataLst>
                <p:tags r:id="rId34"/>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10" name="Google Shape;24;p2"/>
            <p:cNvSpPr/>
            <p:nvPr>
              <p:custDataLst>
                <p:tags r:id="rId35"/>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11" name="Google Shape;25;p2"/>
            <p:cNvSpPr/>
            <p:nvPr>
              <p:custDataLst>
                <p:tags r:id="rId36"/>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24612" name="Google Shape;26;p2"/>
            <p:cNvSpPr/>
            <p:nvPr>
              <p:custDataLst>
                <p:tags r:id="rId37"/>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sp>
        <p:nvSpPr>
          <p:cNvPr id="24613" name="PA-矩形 54"/>
          <p:cNvSpPr/>
          <p:nvPr>
            <p:custDataLst>
              <p:tags r:id="rId38"/>
            </p:custDataLst>
          </p:nvPr>
        </p:nvSpPr>
        <p:spPr>
          <a:xfrm>
            <a:off x="2669745" y="2699718"/>
            <a:ext cx="6897098"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24614" name="组合 58"/>
          <p:cNvGrpSpPr/>
          <p:nvPr>
            <p:custDataLst>
              <p:tags r:id="rId39"/>
            </p:custDataLst>
          </p:nvPr>
        </p:nvGrpSpPr>
        <p:grpSpPr>
          <a:xfrm>
            <a:off x="5129213" y="1866900"/>
            <a:ext cx="2387600" cy="563563"/>
            <a:chOff x="4883463" y="1314364"/>
            <a:chExt cx="2388120" cy="564329"/>
          </a:xfrm>
        </p:grpSpPr>
        <p:sp>
          <p:nvSpPr>
            <p:cNvPr id="24615" name="矩形: 圆角 57"/>
            <p:cNvSpPr/>
            <p:nvPr>
              <p:custDataLst>
                <p:tags r:id="rId40"/>
              </p:custDataLst>
            </p:nvPr>
          </p:nvSpPr>
          <p:spPr>
            <a:xfrm>
              <a:off x="4883463" y="1314364"/>
              <a:ext cx="1902704" cy="564329"/>
            </a:xfrm>
            <a:prstGeom prst="roundRect">
              <a:avLst>
                <a:gd name="adj" fmla="val 21125"/>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616" name="矩形 55"/>
            <p:cNvSpPr/>
            <p:nvPr>
              <p:custDataLst>
                <p:tags r:id="rId41"/>
              </p:custDataLst>
            </p:nvPr>
          </p:nvSpPr>
          <p:spPr>
            <a:xfrm>
              <a:off x="4966345" y="1411244"/>
              <a:ext cx="2305238"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000">
                  <a:solidFill>
                    <a:schemeClr val="bg1"/>
                  </a:solidFill>
                  <a:latin typeface="思源宋体 Heavy" pitchFamily="18" charset="-122"/>
                  <a:ea typeface="思源宋体 Heavy" pitchFamily="18" charset="-122"/>
                </a:rPr>
                <a:t>PART FOUR</a:t>
              </a:r>
              <a:endParaRPr lang="zh-CN" altLang="en-US" sz="2000">
                <a:solidFill>
                  <a:schemeClr val="bg1"/>
                </a:solidFill>
                <a:latin typeface="思源宋体 Heavy" pitchFamily="18" charset="-122"/>
                <a:ea typeface="思源宋体 Heavy" pitchFamily="18" charset="-122"/>
              </a:endParaRPr>
            </a:p>
          </p:txBody>
        </p:sp>
      </p:grpSp>
      <p:sp>
        <p:nvSpPr>
          <p:cNvPr id="24617" name="TextBox 24"/>
          <p:cNvSpPr txBox="1"/>
          <p:nvPr>
            <p:custDataLst>
              <p:tags r:id="rId42"/>
            </p:custDataLst>
          </p:nvPr>
        </p:nvSpPr>
        <p:spPr>
          <a:xfrm>
            <a:off x="3477141" y="4480968"/>
            <a:ext cx="5541471" cy="547634"/>
          </a:xfrm>
          <a:prstGeom prst="rect">
            <a:avLst/>
          </a:prstGeom>
          <a:noFill/>
          <a:ln w="9525" cap="flat" cmpd="sng" algn="ctr">
            <a:noFill/>
            <a:prstDash val="solid"/>
            <a:round/>
            <a:headEnd type="none" w="med" len="med"/>
            <a:tailEnd type="none" w="med" len="med"/>
          </a:ln>
        </p:spPr>
        <p:txBody>
          <a:bodyPr wrap="square" lIns="91423" tIns="45712" rIns="91423" bIns="45712" rtlCol="0">
            <a:spAutoFit/>
          </a:bodyPr>
          <a:lstStyle/>
          <a:p>
            <a:pPr marL="0" marR="0" lvl="0" indent="0" algn="ctr" defTabSz="1217930" rtl="0" eaLnBrk="1" fontAlgn="auto" latinLnBrk="0" hangingPunct="1">
              <a:lnSpc>
                <a:spcPct val="200000"/>
              </a:lnSpc>
              <a:spcBef>
                <a:spcPct val="0"/>
              </a:spcBef>
              <a:spcAft>
                <a:spcPct val="0"/>
              </a:spcAft>
              <a:buClrTx/>
              <a:buSzTx/>
              <a:buFontTx/>
              <a:buNone/>
            </a:pPr>
            <a:r>
              <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endParaRPr>
          </a:p>
        </p:txBody>
      </p:sp>
      <p:sp>
        <p:nvSpPr>
          <p:cNvPr id="24618" name="等腰三角形 25"/>
          <p:cNvSpPr/>
          <p:nvPr>
            <p:custDataLst>
              <p:tags r:id="rId43"/>
            </p:custDataLst>
          </p:nvPr>
        </p:nvSpPr>
        <p:spPr>
          <a:xfrm>
            <a:off x="5541413" y="605910"/>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24619" name="组合 66"/>
          <p:cNvGrpSpPr/>
          <p:nvPr>
            <p:custDataLst>
              <p:tags r:id="rId44"/>
            </p:custDataLst>
          </p:nvPr>
        </p:nvGrpSpPr>
        <p:grpSpPr>
          <a:xfrm>
            <a:off x="2770188" y="4025900"/>
            <a:ext cx="6545262" cy="369888"/>
            <a:chOff x="2770125" y="3968454"/>
            <a:chExt cx="6545588" cy="369332"/>
          </a:xfrm>
        </p:grpSpPr>
        <p:sp>
          <p:nvSpPr>
            <p:cNvPr id="24620" name="矩形 61"/>
            <p:cNvSpPr/>
            <p:nvPr>
              <p:custDataLst>
                <p:tags r:id="rId45"/>
              </p:custDataLst>
            </p:nvPr>
          </p:nvSpPr>
          <p:spPr>
            <a:xfrm>
              <a:off x="2770125" y="3968454"/>
              <a:ext cx="2282517"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a:t>
              </a:r>
              <a:endParaRPr kumimoji="0" lang="zh-CN" altLang="en-US" sz="1800" b="0" i="0" u="none" strike="noStrike" kern="1200" cap="none" spc="0" normalizeH="0" baseline="0" noProof="0">
                <a:uLnTx/>
                <a:uFillTx/>
              </a:endParaRPr>
            </a:p>
          </p:txBody>
        </p:sp>
        <p:cxnSp>
          <p:nvCxnSpPr>
            <p:cNvPr id="24621" name="直接连接符 63"/>
            <p:cNvCxnSpPr/>
            <p:nvPr>
              <p:custDataLst>
                <p:tags r:id="rId46"/>
              </p:custDataLst>
            </p:nvPr>
          </p:nvCxnSpPr>
          <p:spPr>
            <a:xfrm>
              <a:off x="4591050" y="4153120"/>
              <a:ext cx="4591050" cy="0"/>
            </a:xfrm>
            <a:prstGeom prst="line">
              <a:avLst/>
            </a:prstGeom>
            <a:noFill/>
            <a:ln w="6350" cap="flat">
              <a:solidFill>
                <a:srgbClr val="47834F"/>
              </a:solidFill>
              <a:prstDash val="solid"/>
              <a:miter lim="800000"/>
              <a:headEnd type="none" w="med" len="med"/>
              <a:tailEnd type="none" w="med" len="med"/>
            </a:ln>
          </p:spPr>
        </p:cxnSp>
        <p:sp>
          <p:nvSpPr>
            <p:cNvPr id="24622" name="椭圆 65"/>
            <p:cNvSpPr/>
            <p:nvPr>
              <p:custDataLst>
                <p:tags r:id="rId47"/>
              </p:custDataLst>
            </p:nvPr>
          </p:nvSpPr>
          <p:spPr>
            <a:xfrm>
              <a:off x="9182101" y="4099358"/>
              <a:ext cx="133612" cy="133612"/>
            </a:xfrm>
            <a:prstGeom prst="ellipse">
              <a:avLst/>
            </a:prstGeom>
            <a:solidFill>
              <a:srgbClr val="47834F"/>
            </a:solidFill>
            <a:ln w="12700"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24623" name="组合 71"/>
          <p:cNvGrpSpPr/>
          <p:nvPr>
            <p:custDataLst>
              <p:tags r:id="rId48"/>
            </p:custDataLst>
          </p:nvPr>
        </p:nvGrpSpPr>
        <p:grpSpPr>
          <a:xfrm>
            <a:off x="5705475" y="5757863"/>
            <a:ext cx="784225" cy="204787"/>
            <a:chOff x="4746693" y="1660310"/>
            <a:chExt cx="783548" cy="205359"/>
          </a:xfrm>
        </p:grpSpPr>
        <p:sp>
          <p:nvSpPr>
            <p:cNvPr id="24624" name="椭圆 67"/>
            <p:cNvSpPr/>
            <p:nvPr>
              <p:custDataLst>
                <p:tags r:id="rId4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625" name="椭圆 68"/>
            <p:cNvSpPr/>
            <p:nvPr>
              <p:custDataLst>
                <p:tags r:id="rId5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626" name="椭圆 69"/>
            <p:cNvSpPr/>
            <p:nvPr>
              <p:custDataLst>
                <p:tags r:id="rId5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down)">
                                      <p:cBhvr>
                                        <p:cTn id="7" dur="750"/>
                                        <p:tgtEl>
                                          <p:spTgt spid="24581"/>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582"/>
                                        </p:tgtEl>
                                        <p:attrNameLst>
                                          <p:attrName>style.visibility</p:attrName>
                                        </p:attrNameLst>
                                      </p:cBhvr>
                                      <p:to>
                                        <p:strVal val="visible"/>
                                      </p:to>
                                    </p:set>
                                    <p:anim calcmode="lin" valueType="num">
                                      <p:cBhvr additive="base">
                                        <p:cTn id="11" dur="750" fill="hold"/>
                                        <p:tgtEl>
                                          <p:spTgt spid="24582"/>
                                        </p:tgtEl>
                                        <p:attrNameLst>
                                          <p:attrName>ppt_x</p:attrName>
                                        </p:attrNameLst>
                                      </p:cBhvr>
                                      <p:tavLst>
                                        <p:tav tm="0">
                                          <p:val>
                                            <p:strVal val="0-#ppt_w/2"/>
                                          </p:val>
                                        </p:tav>
                                        <p:tav tm="100000">
                                          <p:val>
                                            <p:strVal val="#ppt_x"/>
                                          </p:val>
                                        </p:tav>
                                      </p:tavLst>
                                    </p:anim>
                                    <p:anim calcmode="lin" valueType="num">
                                      <p:cBhvr additive="base">
                                        <p:cTn id="12" dur="750" fill="hold"/>
                                        <p:tgtEl>
                                          <p:spTgt spid="2458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583"/>
                                        </p:tgtEl>
                                        <p:attrNameLst>
                                          <p:attrName>style.visibility</p:attrName>
                                        </p:attrNameLst>
                                      </p:cBhvr>
                                      <p:to>
                                        <p:strVal val="visible"/>
                                      </p:to>
                                    </p:set>
                                    <p:anim calcmode="lin" valueType="num">
                                      <p:cBhvr additive="base">
                                        <p:cTn id="15" dur="750" fill="hold"/>
                                        <p:tgtEl>
                                          <p:spTgt spid="24583"/>
                                        </p:tgtEl>
                                        <p:attrNameLst>
                                          <p:attrName>ppt_x</p:attrName>
                                        </p:attrNameLst>
                                      </p:cBhvr>
                                      <p:tavLst>
                                        <p:tav tm="0">
                                          <p:val>
                                            <p:strVal val="1+#ppt_w/2"/>
                                          </p:val>
                                        </p:tav>
                                        <p:tav tm="100000">
                                          <p:val>
                                            <p:strVal val="#ppt_x"/>
                                          </p:val>
                                        </p:tav>
                                      </p:tavLst>
                                    </p:anim>
                                    <p:anim calcmode="lin" valueType="num">
                                      <p:cBhvr additive="base">
                                        <p:cTn id="16" dur="750" fill="hold"/>
                                        <p:tgtEl>
                                          <p:spTgt spid="2458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24579"/>
                                        </p:tgtEl>
                                        <p:attrNameLst>
                                          <p:attrName>style.visibility</p:attrName>
                                        </p:attrNameLst>
                                      </p:cBhvr>
                                      <p:to>
                                        <p:strVal val="visible"/>
                                      </p:to>
                                    </p:set>
                                    <p:anim calcmode="lin" valueType="num">
                                      <p:cBhvr additive="base">
                                        <p:cTn id="20" dur="750"/>
                                        <p:tgtEl>
                                          <p:spTgt spid="24579"/>
                                        </p:tgtEl>
                                        <p:attrNameLst>
                                          <p:attrName>ppt_x</p:attrName>
                                        </p:attrNameLst>
                                      </p:cBhvr>
                                      <p:tavLst>
                                        <p:tav tm="0">
                                          <p:val>
                                            <p:strVal val="#ppt_x+#ppt_w*1.125000"/>
                                          </p:val>
                                        </p:tav>
                                        <p:tav tm="100000">
                                          <p:val>
                                            <p:strVal val="#ppt_x"/>
                                          </p:val>
                                        </p:tav>
                                      </p:tavLst>
                                    </p:anim>
                                    <p:animEffect transition="in" filter="wipe(left)">
                                      <p:cBhvr>
                                        <p:cTn id="21" dur="750"/>
                                        <p:tgtEl>
                                          <p:spTgt spid="2457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24580"/>
                                        </p:tgtEl>
                                        <p:attrNameLst>
                                          <p:attrName>style.visibility</p:attrName>
                                        </p:attrNameLst>
                                      </p:cBhvr>
                                      <p:to>
                                        <p:strVal val="visible"/>
                                      </p:to>
                                    </p:set>
                                    <p:anim calcmode="lin" valueType="num">
                                      <p:cBhvr additive="base">
                                        <p:cTn id="24" dur="750"/>
                                        <p:tgtEl>
                                          <p:spTgt spid="24580"/>
                                        </p:tgtEl>
                                        <p:attrNameLst>
                                          <p:attrName>ppt_x</p:attrName>
                                        </p:attrNameLst>
                                      </p:cBhvr>
                                      <p:tavLst>
                                        <p:tav tm="0">
                                          <p:val>
                                            <p:strVal val="#ppt_x-#ppt_w*1.125000"/>
                                          </p:val>
                                        </p:tav>
                                        <p:tav tm="100000">
                                          <p:val>
                                            <p:strVal val="#ppt_x"/>
                                          </p:val>
                                        </p:tav>
                                      </p:tavLst>
                                    </p:anim>
                                    <p:animEffect transition="in" filter="wipe(right)">
                                      <p:cBhvr>
                                        <p:cTn id="25" dur="750"/>
                                        <p:tgtEl>
                                          <p:spTgt spid="24580"/>
                                        </p:tgtEl>
                                      </p:cBhvr>
                                    </p:animEffect>
                                  </p:childTnLst>
                                </p:cTn>
                              </p:par>
                            </p:childTnLst>
                          </p:cTn>
                        </p:par>
                        <p:par>
                          <p:cTn id="26" fill="hold" nodeType="afterGroup">
                            <p:stCondLst>
                              <p:cond delay="2250"/>
                            </p:stCondLst>
                            <p:childTnLst>
                              <p:par>
                                <p:cTn id="27" presetID="22" presetClass="entr" presetSubtype="4" fill="hold" nodeType="afterEffect">
                                  <p:stCondLst>
                                    <p:cond delay="0"/>
                                  </p:stCondLst>
                                  <p:childTnLst>
                                    <p:set>
                                      <p:cBhvr>
                                        <p:cTn id="28" dur="1" fill="hold">
                                          <p:stCondLst>
                                            <p:cond delay="0"/>
                                          </p:stCondLst>
                                        </p:cTn>
                                        <p:tgtEl>
                                          <p:spTgt spid="24591"/>
                                        </p:tgtEl>
                                        <p:attrNameLst>
                                          <p:attrName>style.visibility</p:attrName>
                                        </p:attrNameLst>
                                      </p:cBhvr>
                                      <p:to>
                                        <p:strVal val="visible"/>
                                      </p:to>
                                    </p:set>
                                    <p:animEffect transition="in" filter="wipe(down)">
                                      <p:cBhvr>
                                        <p:cTn id="29" dur="750"/>
                                        <p:tgtEl>
                                          <p:spTgt spid="24591"/>
                                        </p:tgtEl>
                                      </p:cBhvr>
                                    </p:animEffect>
                                  </p:childTnLst>
                                </p:cTn>
                              </p:par>
                              <p:par>
                                <p:cTn id="30" presetID="22" presetClass="entr" presetSubtype="1" fill="hold" nodeType="withEffect">
                                  <p:stCondLst>
                                    <p:cond delay="0"/>
                                  </p:stCondLst>
                                  <p:childTnLst>
                                    <p:set>
                                      <p:cBhvr>
                                        <p:cTn id="31" dur="1" fill="hold">
                                          <p:stCondLst>
                                            <p:cond delay="0"/>
                                          </p:stCondLst>
                                        </p:cTn>
                                        <p:tgtEl>
                                          <p:spTgt spid="24602"/>
                                        </p:tgtEl>
                                        <p:attrNameLst>
                                          <p:attrName>style.visibility</p:attrName>
                                        </p:attrNameLst>
                                      </p:cBhvr>
                                      <p:to>
                                        <p:strVal val="visible"/>
                                      </p:to>
                                    </p:set>
                                    <p:animEffect transition="in" filter="wipe(up)">
                                      <p:cBhvr>
                                        <p:cTn id="32" dur="750"/>
                                        <p:tgtEl>
                                          <p:spTgt spid="24602"/>
                                        </p:tgtEl>
                                      </p:cBhvr>
                                    </p:animEffect>
                                  </p:childTnLst>
                                </p:cTn>
                              </p:par>
                            </p:childTnLst>
                          </p:cTn>
                        </p:par>
                        <p:par>
                          <p:cTn id="33" fill="hold" nodeType="afterGroup">
                            <p:stCondLst>
                              <p:cond delay="3000"/>
                            </p:stCondLst>
                            <p:childTnLst>
                              <p:par>
                                <p:cTn id="34" presetID="47" presetClass="entr" presetSubtype="0" fill="hold" nodeType="afterEffect">
                                  <p:stCondLst>
                                    <p:cond delay="0"/>
                                  </p:stCondLst>
                                  <p:childTnLst>
                                    <p:set>
                                      <p:cBhvr>
                                        <p:cTn id="35" dur="1" fill="hold">
                                          <p:stCondLst>
                                            <p:cond delay="0"/>
                                          </p:stCondLst>
                                        </p:cTn>
                                        <p:tgtEl>
                                          <p:spTgt spid="24587"/>
                                        </p:tgtEl>
                                        <p:attrNameLst>
                                          <p:attrName>style.visibility</p:attrName>
                                        </p:attrNameLst>
                                      </p:cBhvr>
                                      <p:to>
                                        <p:strVal val="visible"/>
                                      </p:to>
                                    </p:set>
                                    <p:animEffect transition="in" filter="fade">
                                      <p:cBhvr>
                                        <p:cTn id="36" dur="750"/>
                                        <p:tgtEl>
                                          <p:spTgt spid="24587"/>
                                        </p:tgtEl>
                                      </p:cBhvr>
                                    </p:animEffect>
                                    <p:anim calcmode="lin" valueType="num">
                                      <p:cBhvr>
                                        <p:cTn id="37" dur="750" fill="hold"/>
                                        <p:tgtEl>
                                          <p:spTgt spid="24587"/>
                                        </p:tgtEl>
                                        <p:attrNameLst>
                                          <p:attrName>ppt_x</p:attrName>
                                        </p:attrNameLst>
                                      </p:cBhvr>
                                      <p:tavLst>
                                        <p:tav tm="0">
                                          <p:val>
                                            <p:strVal val="#ppt_x"/>
                                          </p:val>
                                        </p:tav>
                                        <p:tav tm="100000">
                                          <p:val>
                                            <p:strVal val="#ppt_x"/>
                                          </p:val>
                                        </p:tav>
                                      </p:tavLst>
                                    </p:anim>
                                    <p:anim calcmode="lin" valueType="num">
                                      <p:cBhvr>
                                        <p:cTn id="38" dur="750" fill="hold"/>
                                        <p:tgtEl>
                                          <p:spTgt spid="2458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4584"/>
                                        </p:tgtEl>
                                        <p:attrNameLst>
                                          <p:attrName>style.visibility</p:attrName>
                                        </p:attrNameLst>
                                      </p:cBhvr>
                                      <p:to>
                                        <p:strVal val="visible"/>
                                      </p:to>
                                    </p:set>
                                    <p:animEffect transition="in" filter="fade">
                                      <p:cBhvr>
                                        <p:cTn id="41" dur="750"/>
                                        <p:tgtEl>
                                          <p:spTgt spid="24584"/>
                                        </p:tgtEl>
                                      </p:cBhvr>
                                    </p:animEffect>
                                    <p:anim calcmode="lin" valueType="num">
                                      <p:cBhvr>
                                        <p:cTn id="42" dur="750" fill="hold"/>
                                        <p:tgtEl>
                                          <p:spTgt spid="24584"/>
                                        </p:tgtEl>
                                        <p:attrNameLst>
                                          <p:attrName>ppt_x</p:attrName>
                                        </p:attrNameLst>
                                      </p:cBhvr>
                                      <p:tavLst>
                                        <p:tav tm="0">
                                          <p:val>
                                            <p:strVal val="#ppt_x"/>
                                          </p:val>
                                        </p:tav>
                                        <p:tav tm="100000">
                                          <p:val>
                                            <p:strVal val="#ppt_x"/>
                                          </p:val>
                                        </p:tav>
                                      </p:tavLst>
                                    </p:anim>
                                    <p:anim calcmode="lin" valueType="num">
                                      <p:cBhvr>
                                        <p:cTn id="43" dur="750" fill="hold"/>
                                        <p:tgtEl>
                                          <p:spTgt spid="2458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24618"/>
                                        </p:tgtEl>
                                        <p:attrNameLst>
                                          <p:attrName>style.visibility</p:attrName>
                                        </p:attrNameLst>
                                      </p:cBhvr>
                                      <p:to>
                                        <p:strVal val="visible"/>
                                      </p:to>
                                    </p:set>
                                    <p:animEffect transition="in" filter="wipe(down)">
                                      <p:cBhvr>
                                        <p:cTn id="47" dur="750"/>
                                        <p:tgtEl>
                                          <p:spTgt spid="24618"/>
                                        </p:tgtEl>
                                      </p:cBhvr>
                                    </p:animEffect>
                                  </p:childTnLst>
                                </p:cTn>
                              </p:par>
                            </p:childTnLst>
                          </p:cTn>
                        </p:par>
                        <p:par>
                          <p:cTn id="48" fill="hold" nodeType="afterGroup">
                            <p:stCondLst>
                              <p:cond delay="4500"/>
                            </p:stCondLst>
                            <p:childTnLst>
                              <p:par>
                                <p:cTn id="49" presetID="16" presetClass="entr" presetSubtype="21" fill="hold" nodeType="afterEffect">
                                  <p:stCondLst>
                                    <p:cond delay="0"/>
                                  </p:stCondLst>
                                  <p:childTnLst>
                                    <p:set>
                                      <p:cBhvr>
                                        <p:cTn id="50" dur="1" fill="hold">
                                          <p:stCondLst>
                                            <p:cond delay="0"/>
                                          </p:stCondLst>
                                        </p:cTn>
                                        <p:tgtEl>
                                          <p:spTgt spid="24614"/>
                                        </p:tgtEl>
                                        <p:attrNameLst>
                                          <p:attrName>style.visibility</p:attrName>
                                        </p:attrNameLst>
                                      </p:cBhvr>
                                      <p:to>
                                        <p:strVal val="visible"/>
                                      </p:to>
                                    </p:set>
                                    <p:animEffect transition="in" filter="barn(inVertical)">
                                      <p:cBhvr>
                                        <p:cTn id="51" dur="750"/>
                                        <p:tgtEl>
                                          <p:spTgt spid="24614"/>
                                        </p:tgtEl>
                                      </p:cBhvr>
                                    </p:animEffect>
                                  </p:childTnLst>
                                </p:cTn>
                              </p:par>
                            </p:childTnLst>
                          </p:cTn>
                        </p:par>
                        <p:par>
                          <p:cTn id="52" fill="hold" nodeType="afterGroup">
                            <p:stCondLst>
                              <p:cond delay="5250"/>
                            </p:stCondLst>
                            <p:childTnLst>
                              <p:par>
                                <p:cTn id="53" presetID="0" presetClass="entr" presetSubtype="0" fill="hold" grpId="0" nodeType="afterEffect">
                                  <p:stCondLst>
                                    <p:cond delay="0"/>
                                  </p:stCondLst>
                                  <p:iterate type="lt">
                                    <p:tmPct val="10000"/>
                                  </p:iterate>
                                  <p:childTnLst>
                                    <p:set>
                                      <p:cBhvr>
                                        <p:cTn id="54" dur="750" fill="hold">
                                          <p:stCondLst>
                                            <p:cond delay="0"/>
                                          </p:stCondLst>
                                        </p:cTn>
                                        <p:tgtEl>
                                          <p:spTgt spid="24613"/>
                                        </p:tgtEl>
                                        <p:attrNameLst>
                                          <p:attrName>style.visibility</p:attrName>
                                        </p:attrNameLst>
                                      </p:cBhvr>
                                      <p:to>
                                        <p:strVal val="visible"/>
                                      </p:to>
                                    </p:set>
                                    <p:anim calcmode="lin" valueType="num">
                                      <p:cBhvr>
                                        <p:cTn id="55" dur="750" fill="hold">
                                          <p:stCondLst>
                                            <p:cond delay="0"/>
                                          </p:stCondLst>
                                        </p:cTn>
                                        <p:tgtEl>
                                          <p:spTgt spid="24613"/>
                                        </p:tgtEl>
                                        <p:attrNameLst>
                                          <p:attrName>ppt_x</p:attrName>
                                        </p:attrNameLst>
                                      </p:cBhvr>
                                      <p:tavLst>
                                        <p:tav tm="0" fmla="#ppt_x-#ppt_w*((1.5-1.5*$)^3-(1.5-1.5*$)^2)">
                                          <p:val>
                                            <p:fltVal val="0"/>
                                          </p:val>
                                        </p:tav>
                                        <p:tav tm="100000">
                                          <p:val>
                                            <p:fltVal val="1"/>
                                          </p:val>
                                        </p:tav>
                                      </p:tavLst>
                                    </p:anim>
                                    <p:animEffect filter="fade">
                                      <p:cBhvr>
                                        <p:cTn id="56" dur="750">
                                          <p:stCondLst>
                                            <p:cond delay="0"/>
                                          </p:stCondLst>
                                        </p:cTn>
                                        <p:tgtEl>
                                          <p:spTgt spid="24613"/>
                                        </p:tgtEl>
                                      </p:cBhvr>
                                    </p:animEffect>
                                  </p:childTnLst>
                                </p:cTn>
                              </p:par>
                            </p:childTnLst>
                          </p:cTn>
                        </p:par>
                        <p:par>
                          <p:cTn id="57" fill="hold" nodeType="afterGroup">
                            <p:stCondLst>
                              <p:cond delay="6000"/>
                            </p:stCondLst>
                            <p:childTnLst>
                              <p:par>
                                <p:cTn id="58" presetID="22" presetClass="entr" presetSubtype="8" fill="hold" nodeType="afterEffect">
                                  <p:stCondLst>
                                    <p:cond delay="0"/>
                                  </p:stCondLst>
                                  <p:childTnLst>
                                    <p:set>
                                      <p:cBhvr>
                                        <p:cTn id="59" dur="1" fill="hold">
                                          <p:stCondLst>
                                            <p:cond delay="0"/>
                                          </p:stCondLst>
                                        </p:cTn>
                                        <p:tgtEl>
                                          <p:spTgt spid="24619"/>
                                        </p:tgtEl>
                                        <p:attrNameLst>
                                          <p:attrName>style.visibility</p:attrName>
                                        </p:attrNameLst>
                                      </p:cBhvr>
                                      <p:to>
                                        <p:strVal val="visible"/>
                                      </p:to>
                                    </p:set>
                                    <p:animEffect transition="in" filter="wipe(left)">
                                      <p:cBhvr>
                                        <p:cTn id="60" dur="750"/>
                                        <p:tgtEl>
                                          <p:spTgt spid="24619"/>
                                        </p:tgtEl>
                                      </p:cBhvr>
                                    </p:animEffect>
                                  </p:childTnLst>
                                </p:cTn>
                              </p:par>
                            </p:childTnLst>
                          </p:cTn>
                        </p:par>
                        <p:par>
                          <p:cTn id="61" fill="hold" nodeType="afterGroup">
                            <p:stCondLst>
                              <p:cond delay="6750"/>
                            </p:stCondLst>
                            <p:childTnLst>
                              <p:par>
                                <p:cTn id="62" presetID="42" presetClass="entr" presetSubtype="0" fill="hold" grpId="0" nodeType="afterEffect">
                                  <p:stCondLst>
                                    <p:cond delay="0"/>
                                  </p:stCondLst>
                                  <p:childTnLst>
                                    <p:set>
                                      <p:cBhvr>
                                        <p:cTn id="63" dur="1" fill="hold">
                                          <p:stCondLst>
                                            <p:cond delay="0"/>
                                          </p:stCondLst>
                                        </p:cTn>
                                        <p:tgtEl>
                                          <p:spTgt spid="24617"/>
                                        </p:tgtEl>
                                        <p:attrNameLst>
                                          <p:attrName>style.visibility</p:attrName>
                                        </p:attrNameLst>
                                      </p:cBhvr>
                                      <p:to>
                                        <p:strVal val="visible"/>
                                      </p:to>
                                    </p:set>
                                    <p:animEffect transition="in" filter="fade">
                                      <p:cBhvr>
                                        <p:cTn id="64" dur="750"/>
                                        <p:tgtEl>
                                          <p:spTgt spid="24617"/>
                                        </p:tgtEl>
                                      </p:cBhvr>
                                    </p:animEffect>
                                    <p:anim calcmode="lin" valueType="num">
                                      <p:cBhvr>
                                        <p:cTn id="65" dur="750" fill="hold"/>
                                        <p:tgtEl>
                                          <p:spTgt spid="24617"/>
                                        </p:tgtEl>
                                        <p:attrNameLst>
                                          <p:attrName>ppt_x</p:attrName>
                                        </p:attrNameLst>
                                      </p:cBhvr>
                                      <p:tavLst>
                                        <p:tav tm="0">
                                          <p:val>
                                            <p:strVal val="#ppt_x"/>
                                          </p:val>
                                        </p:tav>
                                        <p:tav tm="100000">
                                          <p:val>
                                            <p:strVal val="#ppt_x"/>
                                          </p:val>
                                        </p:tav>
                                      </p:tavLst>
                                    </p:anim>
                                    <p:anim calcmode="lin" valueType="num">
                                      <p:cBhvr>
                                        <p:cTn id="66" dur="750" fill="hold"/>
                                        <p:tgtEl>
                                          <p:spTgt spid="24617"/>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623"/>
                                        </p:tgtEl>
                                        <p:attrNameLst>
                                          <p:attrName>style.visibility</p:attrName>
                                        </p:attrNameLst>
                                      </p:cBhvr>
                                      <p:to>
                                        <p:strVal val="visible"/>
                                      </p:to>
                                    </p:set>
                                    <p:anim calcmode="lin" valueType="num">
                                      <p:cBhvr>
                                        <p:cTn id="70" dur="750" fill="hold"/>
                                        <p:tgtEl>
                                          <p:spTgt spid="24623"/>
                                        </p:tgtEl>
                                        <p:attrNameLst>
                                          <p:attrName>ppt_w</p:attrName>
                                        </p:attrNameLst>
                                      </p:cBhvr>
                                      <p:tavLst>
                                        <p:tav tm="0">
                                          <p:val>
                                            <p:fltVal val="0"/>
                                          </p:val>
                                        </p:tav>
                                        <p:tav tm="100000">
                                          <p:val>
                                            <p:strVal val="#ppt_w"/>
                                          </p:val>
                                        </p:tav>
                                      </p:tavLst>
                                    </p:anim>
                                    <p:anim calcmode="lin" valueType="num">
                                      <p:cBhvr>
                                        <p:cTn id="71" dur="750" fill="hold"/>
                                        <p:tgtEl>
                                          <p:spTgt spid="246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5602" name="组合 1"/>
          <p:cNvGrpSpPr/>
          <p:nvPr>
            <p:custDataLst>
              <p:tags r:id="rId3"/>
            </p:custDataLst>
          </p:nvPr>
        </p:nvGrpSpPr>
        <p:grpSpPr>
          <a:xfrm>
            <a:off x="1528763" y="1906588"/>
            <a:ext cx="9112250" cy="3582987"/>
            <a:chOff x="1403973" y="2173882"/>
            <a:chExt cx="9112386" cy="3583386"/>
          </a:xfrm>
        </p:grpSpPr>
        <p:sp>
          <p:nvSpPr>
            <p:cNvPr id="25603" name="文本框 2"/>
            <p:cNvSpPr/>
            <p:nvPr>
              <p:custDataLst>
                <p:tags r:id="rId4"/>
              </p:custDataLst>
            </p:nvPr>
          </p:nvSpPr>
          <p:spPr>
            <a:xfrm>
              <a:off x="1832545" y="2173882"/>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01</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04" name="文本框 3"/>
            <p:cNvSpPr txBox="1"/>
            <p:nvPr>
              <p:custDataLst>
                <p:tags r:id="rId5"/>
              </p:custDataLst>
            </p:nvPr>
          </p:nvSpPr>
          <p:spPr>
            <a:xfrm>
              <a:off x="1403973" y="2761680"/>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5605" name="文本框 4"/>
            <p:cNvSpPr/>
            <p:nvPr>
              <p:custDataLst>
                <p:tags r:id="rId6"/>
              </p:custDataLst>
            </p:nvPr>
          </p:nvSpPr>
          <p:spPr>
            <a:xfrm>
              <a:off x="4960725" y="2173882"/>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02</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06" name="文本框 5"/>
            <p:cNvSpPr txBox="1"/>
            <p:nvPr>
              <p:custDataLst>
                <p:tags r:id="rId7"/>
              </p:custDataLst>
            </p:nvPr>
          </p:nvSpPr>
          <p:spPr>
            <a:xfrm>
              <a:off x="4532153" y="2761680"/>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5607" name="文本框 6"/>
            <p:cNvSpPr/>
            <p:nvPr>
              <p:custDataLst>
                <p:tags r:id="rId8"/>
              </p:custDataLst>
            </p:nvPr>
          </p:nvSpPr>
          <p:spPr>
            <a:xfrm>
              <a:off x="8088905" y="2173882"/>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03</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08" name="文本框 7"/>
            <p:cNvSpPr txBox="1"/>
            <p:nvPr>
              <p:custDataLst>
                <p:tags r:id="rId9"/>
              </p:custDataLst>
            </p:nvPr>
          </p:nvSpPr>
          <p:spPr>
            <a:xfrm>
              <a:off x="7660333" y="2761680"/>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5609" name="文本框 8"/>
            <p:cNvSpPr/>
            <p:nvPr>
              <p:custDataLst>
                <p:tags r:id="rId10"/>
              </p:custDataLst>
            </p:nvPr>
          </p:nvSpPr>
          <p:spPr>
            <a:xfrm>
              <a:off x="1832545" y="4012615"/>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04</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10" name="文本框 9"/>
            <p:cNvSpPr txBox="1"/>
            <p:nvPr>
              <p:custDataLst>
                <p:tags r:id="rId11"/>
              </p:custDataLst>
            </p:nvPr>
          </p:nvSpPr>
          <p:spPr>
            <a:xfrm>
              <a:off x="1403973" y="4600413"/>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5611" name="文本框 10"/>
            <p:cNvSpPr/>
            <p:nvPr>
              <p:custDataLst>
                <p:tags r:id="rId12"/>
              </p:custDataLst>
            </p:nvPr>
          </p:nvSpPr>
          <p:spPr>
            <a:xfrm>
              <a:off x="4960725" y="4012615"/>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05</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12" name="文本框 11"/>
            <p:cNvSpPr txBox="1"/>
            <p:nvPr>
              <p:custDataLst>
                <p:tags r:id="rId13"/>
              </p:custDataLst>
            </p:nvPr>
          </p:nvSpPr>
          <p:spPr>
            <a:xfrm>
              <a:off x="4532153" y="4600413"/>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sp>
          <p:nvSpPr>
            <p:cNvPr id="25613" name="文本框 12"/>
            <p:cNvSpPr/>
            <p:nvPr>
              <p:custDataLst>
                <p:tags r:id="rId14"/>
              </p:custDataLst>
            </p:nvPr>
          </p:nvSpPr>
          <p:spPr>
            <a:xfrm>
              <a:off x="8088905" y="4012615"/>
              <a:ext cx="110366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en-US" altLang="zh-CN" sz="4000" i="1">
                  <a:solidFill>
                    <a:srgbClr val="404040"/>
                  </a:solidFill>
                  <a:latin typeface="微软雅黑" panose="020b0503020204020204" pitchFamily="34" charset="-122"/>
                  <a:ea typeface="字魂105号-简雅黑" panose="00000500000000000000" pitchFamily="2" charset="-122"/>
                </a:rPr>
                <a:t>06</a:t>
              </a:r>
              <a:endParaRPr lang="zh-CN" altLang="en-US" sz="4000" i="1">
                <a:solidFill>
                  <a:srgbClr val="404040"/>
                </a:solidFill>
                <a:latin typeface="微软雅黑" panose="020b0503020204020204" pitchFamily="34" charset="-122"/>
                <a:ea typeface="字魂105号-简雅黑" panose="00000500000000000000" pitchFamily="2" charset="-122"/>
              </a:endParaRPr>
            </a:p>
          </p:txBody>
        </p:sp>
        <p:sp>
          <p:nvSpPr>
            <p:cNvPr id="25614" name="文本框 13"/>
            <p:cNvSpPr txBox="1"/>
            <p:nvPr>
              <p:custDataLst>
                <p:tags r:id="rId15"/>
              </p:custDataLst>
            </p:nvPr>
          </p:nvSpPr>
          <p:spPr>
            <a:xfrm>
              <a:off x="7660333" y="4600413"/>
              <a:ext cx="1891068"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rPr>
                <a:t>单击此处添加您的文本或者复制您适合的</a:t>
              </a:r>
              <a:endParaRPr kumimoji="0" lang="zh-CN" altLang="en-US" sz="1600" b="0" i="0" u="none" strike="noStrike" kern="1200" cap="none" spc="10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105号-简雅黑" panose="00000500000000000000" pitchFamily="2" charset="-122"/>
                <a:sym typeface="Wingdings" panose="05000000000000000000" pitchFamily="2" charset="2"/>
              </a:endParaRPr>
            </a:p>
          </p:txBody>
        </p:sp>
        <p:cxnSp>
          <p:nvCxnSpPr>
            <p:cNvPr id="25615" name="直接连接符 14"/>
            <p:cNvCxnSpPr/>
            <p:nvPr>
              <p:custDataLst>
                <p:tags r:id="rId16"/>
              </p:custDataLst>
            </p:nvPr>
          </p:nvCxnSpPr>
          <p:spPr>
            <a:xfrm>
              <a:off x="2855450" y="2527825"/>
              <a:ext cx="1958609" cy="0"/>
            </a:xfrm>
            <a:prstGeom prst="line">
              <a:avLst/>
            </a:prstGeom>
            <a:noFill/>
            <a:ln w="6350" cap="flat">
              <a:solidFill>
                <a:srgbClr val="47834F"/>
              </a:solidFill>
              <a:prstDash val="solid"/>
              <a:miter lim="800000"/>
              <a:headEnd type="oval" w="lg" len="lg"/>
              <a:tailEnd type="oval" w="lg" len="lg"/>
            </a:ln>
          </p:spPr>
        </p:cxnSp>
        <p:cxnSp>
          <p:nvCxnSpPr>
            <p:cNvPr id="25616" name="直接连接符 15"/>
            <p:cNvCxnSpPr/>
            <p:nvPr>
              <p:custDataLst>
                <p:tags r:id="rId17"/>
              </p:custDataLst>
            </p:nvPr>
          </p:nvCxnSpPr>
          <p:spPr>
            <a:xfrm>
              <a:off x="6064392" y="2527825"/>
              <a:ext cx="1958609" cy="0"/>
            </a:xfrm>
            <a:prstGeom prst="line">
              <a:avLst/>
            </a:prstGeom>
            <a:noFill/>
            <a:ln w="6350" cap="flat">
              <a:solidFill>
                <a:srgbClr val="47834F"/>
              </a:solidFill>
              <a:prstDash val="solid"/>
              <a:miter lim="800000"/>
              <a:headEnd type="oval" w="lg" len="lg"/>
              <a:tailEnd type="oval" w="lg" len="lg"/>
            </a:ln>
          </p:spPr>
        </p:cxnSp>
        <p:cxnSp>
          <p:nvCxnSpPr>
            <p:cNvPr id="25617" name="直接连接符 16"/>
            <p:cNvCxnSpPr/>
            <p:nvPr>
              <p:custDataLst>
                <p:tags r:id="rId18"/>
              </p:custDataLst>
            </p:nvPr>
          </p:nvCxnSpPr>
          <p:spPr>
            <a:xfrm>
              <a:off x="2855449" y="4366558"/>
              <a:ext cx="1958609" cy="0"/>
            </a:xfrm>
            <a:prstGeom prst="line">
              <a:avLst/>
            </a:prstGeom>
            <a:noFill/>
            <a:ln w="6350" cap="flat">
              <a:solidFill>
                <a:srgbClr val="47834F"/>
              </a:solidFill>
              <a:prstDash val="solid"/>
              <a:miter lim="800000"/>
              <a:headEnd type="oval" w="lg" len="lg"/>
              <a:tailEnd type="oval" w="lg" len="lg"/>
            </a:ln>
          </p:spPr>
        </p:cxnSp>
        <p:cxnSp>
          <p:nvCxnSpPr>
            <p:cNvPr id="25618" name="直接连接符 17"/>
            <p:cNvCxnSpPr/>
            <p:nvPr>
              <p:custDataLst>
                <p:tags r:id="rId19"/>
              </p:custDataLst>
            </p:nvPr>
          </p:nvCxnSpPr>
          <p:spPr>
            <a:xfrm>
              <a:off x="6064391" y="4366558"/>
              <a:ext cx="1958609" cy="0"/>
            </a:xfrm>
            <a:prstGeom prst="line">
              <a:avLst/>
            </a:prstGeom>
            <a:noFill/>
            <a:ln w="6350" cap="flat">
              <a:solidFill>
                <a:srgbClr val="47834F"/>
              </a:solidFill>
              <a:prstDash val="solid"/>
              <a:miter lim="800000"/>
              <a:headEnd type="oval" w="lg" len="lg"/>
              <a:tailEnd type="oval" w="lg" len="lg"/>
            </a:ln>
          </p:spPr>
        </p:cxnSp>
        <p:sp>
          <p:nvSpPr>
            <p:cNvPr id="25619" name="右中括号 18"/>
            <p:cNvSpPr/>
            <p:nvPr>
              <p:custDataLst>
                <p:tags r:id="rId20"/>
              </p:custDataLst>
            </p:nvPr>
          </p:nvSpPr>
          <p:spPr>
            <a:xfrm>
              <a:off x="9110699" y="2523755"/>
              <a:ext cx="1405660" cy="1842803"/>
            </a:xfrm>
            <a:prstGeom prst="rightBracket">
              <a:avLst>
                <a:gd name="adj" fmla="val 0"/>
              </a:avLst>
            </a:prstGeom>
            <a:noFill/>
            <a:ln w="6350" cap="flat">
              <a:solidFill>
                <a:srgbClr val="47834F"/>
              </a:solidFill>
              <a:prstDash val="solid"/>
              <a:miter lim="800000"/>
              <a:headEnd type="oval" w="lg" len="lg"/>
              <a:tailEnd type="oval" w="lg" len="lg"/>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8194" name="图片 1"/>
          <p:cNvPicPr>
            <a:picLocks noChangeAspect="1"/>
          </p:cNvPicPr>
          <p:nvPr>
            <p:custDataLst>
              <p:tags r:id="rId4"/>
            </p:custDataLst>
          </p:nvPr>
        </p:nvPicPr>
        <p:blipFill>
          <a:blip r:embed="rId3"/>
          <a:srcRect r="57580" b="39828"/>
          <a:stretch>
            <a:fillRect/>
          </a:stretch>
        </p:blipFill>
        <p:spPr>
          <a:xfrm>
            <a:off x="19050" y="0"/>
            <a:ext cx="12153900" cy="6896100"/>
          </a:xfrm>
          <a:prstGeom prst="rect">
            <a:avLst/>
          </a:prstGeom>
          <a:noFill/>
          <a:ln cap="flat">
            <a:noFill/>
            <a:prstDash val="solid"/>
            <a:round/>
            <a:headEnd type="none" w="med" len="med"/>
            <a:tailEnd type="none" w="med" len="med"/>
          </a:ln>
        </p:spPr>
      </p:pic>
      <p:sp>
        <p:nvSpPr>
          <p:cNvPr id="8195" name="菱形 2"/>
          <p:cNvSpPr/>
          <p:nvPr>
            <p:custDataLst>
              <p:tags r:id="rId5"/>
            </p:custDataLst>
          </p:nvPr>
        </p:nvSpPr>
        <p:spPr>
          <a:xfrm>
            <a:off x="629958" y="-1720645"/>
            <a:ext cx="10932085" cy="10299290"/>
          </a:xfrm>
          <a:prstGeom prst="diamond">
            <a:avLst/>
          </a:prstGeom>
          <a:solidFill>
            <a:srgbClr val="FFFFFF"/>
          </a:solidFill>
          <a:ln w="225425"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6" name="任意多边形: 形状 3"/>
          <p:cNvSpPr/>
          <p:nvPr>
            <p:custDataLst>
              <p:tags r:id="rId6"/>
            </p:custDataLst>
          </p:nvPr>
        </p:nvSpPr>
        <p:spPr>
          <a:xfrm rot="2568993">
            <a:off x="9932762" y="-290889"/>
            <a:ext cx="3304703" cy="1718641"/>
          </a:xfrm>
          <a:custGeom>
            <a:gdLst>
              <a:gd name="connsiteX0" fmla="*/ 1528945 w 2968742"/>
              <a:gd name="connsiteY0" fmla="*/ 0 h 1543922"/>
              <a:gd name="connsiteX1" fmla="*/ 2968742 w 2968742"/>
              <a:gd name="connsiteY1" fmla="*/ 1543922 h 1543922"/>
              <a:gd name="connsiteX2" fmla="*/ 0 w 2968742"/>
              <a:gd name="connsiteY2" fmla="*/ 1471334 h 1543922"/>
              <a:gd name="connsiteX3" fmla="*/ 1528945 w 2968742"/>
              <a:gd name="connsiteY3" fmla="*/ 0 h 1543922"/>
            </a:gdLst>
            <a:cxnLst>
              <a:cxn ang="0">
                <a:pos x="connsiteX0" y="connsiteY0"/>
              </a:cxn>
              <a:cxn ang="0">
                <a:pos x="connsiteX1" y="connsiteY1"/>
              </a:cxn>
              <a:cxn ang="0">
                <a:pos x="connsiteX2" y="connsiteY2"/>
              </a:cxn>
              <a:cxn ang="0">
                <a:pos x="connsiteX3" y="connsiteY3"/>
              </a:cxn>
            </a:cxnLst>
            <a:rect l="l" t="t" r="r" b="b"/>
            <a:pathLst>
              <a:path w="2968742" h="1543922">
                <a:moveTo>
                  <a:pt x="1528945" y="0"/>
                </a:moveTo>
                <a:lnTo>
                  <a:pt x="2968742" y="1543922"/>
                </a:lnTo>
                <a:lnTo>
                  <a:pt x="0" y="1471334"/>
                </a:lnTo>
                <a:lnTo>
                  <a:pt x="1528945" y="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7" name="任意多边形: 形状 5"/>
          <p:cNvSpPr/>
          <p:nvPr>
            <p:custDataLst>
              <p:tags r:id="rId7"/>
            </p:custDataLst>
          </p:nvPr>
        </p:nvSpPr>
        <p:spPr>
          <a:xfrm rot="2568993" flipH="1" flipV="1">
            <a:off x="-1022395" y="5440300"/>
            <a:ext cx="3304703" cy="1718641"/>
          </a:xfrm>
          <a:custGeom>
            <a:gdLst>
              <a:gd name="connsiteX0" fmla="*/ 1528945 w 2968742"/>
              <a:gd name="connsiteY0" fmla="*/ 0 h 1543922"/>
              <a:gd name="connsiteX1" fmla="*/ 2968742 w 2968742"/>
              <a:gd name="connsiteY1" fmla="*/ 1543922 h 1543922"/>
              <a:gd name="connsiteX2" fmla="*/ 0 w 2968742"/>
              <a:gd name="connsiteY2" fmla="*/ 1471334 h 1543922"/>
              <a:gd name="connsiteX3" fmla="*/ 1528945 w 2968742"/>
              <a:gd name="connsiteY3" fmla="*/ 0 h 1543922"/>
            </a:gdLst>
            <a:cxnLst>
              <a:cxn ang="0">
                <a:pos x="connsiteX0" y="connsiteY0"/>
              </a:cxn>
              <a:cxn ang="0">
                <a:pos x="connsiteX1" y="connsiteY1"/>
              </a:cxn>
              <a:cxn ang="0">
                <a:pos x="connsiteX2" y="connsiteY2"/>
              </a:cxn>
              <a:cxn ang="0">
                <a:pos x="connsiteX3" y="connsiteY3"/>
              </a:cxn>
            </a:cxnLst>
            <a:rect l="l" t="t" r="r" b="b"/>
            <a:pathLst>
              <a:path w="2968742" h="1543922">
                <a:moveTo>
                  <a:pt x="1528945" y="0"/>
                </a:moveTo>
                <a:lnTo>
                  <a:pt x="2968742" y="1543922"/>
                </a:lnTo>
                <a:lnTo>
                  <a:pt x="0" y="1471334"/>
                </a:lnTo>
                <a:lnTo>
                  <a:pt x="1528945" y="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8" name="文本框 6"/>
          <p:cNvSpPr txBox="1"/>
          <p:nvPr>
            <p:custDataLst>
              <p:tags r:id="rId8"/>
            </p:custDataLst>
          </p:nvPr>
        </p:nvSpPr>
        <p:spPr>
          <a:xfrm>
            <a:off x="9663021" y="5528499"/>
            <a:ext cx="2446252" cy="87459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CREATIVE GEOMETRY</a:t>
            </a:r>
            <a:endParaRPr kumimoji="0" lang="zh-CN" altLang="en-US" sz="1800" b="1" i="0" u="none" strike="noStrike" kern="1200" cap="none" spc="600" normalizeH="0" baseline="0" noProof="0">
              <a:ln>
                <a:noFill/>
              </a:ln>
              <a:solidFill>
                <a:schemeClr val="tx1">
                  <a:lumMod val="65000"/>
                  <a:lumOff val="35000"/>
                </a:schemeClr>
              </a:solidFill>
              <a:uLnTx/>
              <a:uFillTx/>
              <a:latin typeface="思源宋体 Heavy" pitchFamily="18" charset="-122"/>
              <a:ea typeface="思源宋体 Heavy" pitchFamily="18" charset="-122"/>
            </a:endParaRPr>
          </a:p>
        </p:txBody>
      </p:sp>
      <p:sp>
        <p:nvSpPr>
          <p:cNvPr id="8199" name="菱形 10"/>
          <p:cNvSpPr/>
          <p:nvPr>
            <p:custDataLst>
              <p:tags r:id="rId9"/>
            </p:custDataLst>
          </p:nvPr>
        </p:nvSpPr>
        <p:spPr>
          <a:xfrm>
            <a:off x="442913" y="501650"/>
            <a:ext cx="942975" cy="941388"/>
          </a:xfrm>
          <a:prstGeom prst="diamond">
            <a:avLst/>
          </a:prstGeom>
          <a:noFill/>
          <a:ln w="76200" cap="flat">
            <a:solidFill>
              <a:srgbClr val="47834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8200" name="菱形 12"/>
          <p:cNvSpPr/>
          <p:nvPr>
            <p:custDataLst>
              <p:tags r:id="rId10"/>
            </p:custDataLst>
          </p:nvPr>
        </p:nvSpPr>
        <p:spPr>
          <a:xfrm>
            <a:off x="1450975" y="1155700"/>
            <a:ext cx="555625" cy="554038"/>
          </a:xfrm>
          <a:prstGeom prst="diamond">
            <a:avLst/>
          </a:prstGeom>
          <a:solidFill>
            <a:srgbClr val="47834F"/>
          </a:solidFill>
          <a:ln w="762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nvGrpSpPr>
          <p:cNvPr id="8201" name="组合 27"/>
          <p:cNvGrpSpPr/>
          <p:nvPr>
            <p:custDataLst>
              <p:tags r:id="rId11"/>
            </p:custDataLst>
          </p:nvPr>
        </p:nvGrpSpPr>
        <p:grpSpPr>
          <a:xfrm>
            <a:off x="4746625" y="336550"/>
            <a:ext cx="2663825" cy="1528763"/>
            <a:chOff x="4696302" y="712995"/>
            <a:chExt cx="2663757" cy="1528759"/>
          </a:xfrm>
        </p:grpSpPr>
        <p:sp>
          <p:nvSpPr>
            <p:cNvPr id="8202" name="矩形 13"/>
            <p:cNvSpPr/>
            <p:nvPr>
              <p:custDataLst>
                <p:tags r:id="rId12"/>
              </p:custDataLst>
            </p:nvPr>
          </p:nvSpPr>
          <p:spPr>
            <a:xfrm>
              <a:off x="4944060" y="712995"/>
              <a:ext cx="2415999" cy="132343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8000">
                  <a:latin typeface="思源宋体 Heavy" pitchFamily="18" charset="-122"/>
                  <a:ea typeface="思源宋体 Heavy" pitchFamily="18" charset="-122"/>
                </a:rPr>
                <a:t>目录</a:t>
              </a:r>
              <a:endParaRPr lang="zh-CN" altLang="en-US" sz="8000">
                <a:latin typeface="思源宋体 Heavy" pitchFamily="18" charset="-122"/>
                <a:ea typeface="思源宋体 Heavy" pitchFamily="18" charset="-122"/>
              </a:endParaRPr>
            </a:p>
          </p:txBody>
        </p:sp>
        <p:grpSp>
          <p:nvGrpSpPr>
            <p:cNvPr id="8203" name="组合 14"/>
            <p:cNvGrpSpPr/>
            <p:nvPr>
              <p:custDataLst>
                <p:tags r:id="rId13"/>
              </p:custDataLst>
            </p:nvPr>
          </p:nvGrpSpPr>
          <p:grpSpPr>
            <a:xfrm>
              <a:off x="4696302" y="2036395"/>
              <a:ext cx="2618898" cy="205359"/>
              <a:chOff x="2538736" y="4541163"/>
              <a:chExt cx="1889207" cy="134241"/>
            </a:xfrm>
          </p:grpSpPr>
          <p:grpSp>
            <p:nvGrpSpPr>
              <p:cNvPr id="8204" name="组合 15"/>
              <p:cNvGrpSpPr/>
              <p:nvPr>
                <p:custDataLst>
                  <p:tags r:id="rId14"/>
                </p:custDataLst>
              </p:nvPr>
            </p:nvGrpSpPr>
            <p:grpSpPr>
              <a:xfrm>
                <a:off x="2538736" y="4541163"/>
                <a:ext cx="565232" cy="134241"/>
                <a:chOff x="623455" y="1292777"/>
                <a:chExt cx="565232" cy="134241"/>
              </a:xfrm>
            </p:grpSpPr>
            <p:sp>
              <p:nvSpPr>
                <p:cNvPr id="8205" name="椭圆 24"/>
                <p:cNvSpPr/>
                <p:nvPr>
                  <p:custDataLst>
                    <p:tags r:id="rId15"/>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6" name="椭圆 25"/>
                <p:cNvSpPr/>
                <p:nvPr>
                  <p:custDataLst>
                    <p:tags r:id="rId16"/>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7" name="椭圆 26"/>
                <p:cNvSpPr/>
                <p:nvPr>
                  <p:custDataLst>
                    <p:tags r:id="rId17"/>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8208" name="组合 16"/>
              <p:cNvGrpSpPr/>
              <p:nvPr>
                <p:custDataLst>
                  <p:tags r:id="rId18"/>
                </p:custDataLst>
              </p:nvPr>
            </p:nvGrpSpPr>
            <p:grpSpPr>
              <a:xfrm>
                <a:off x="3209596" y="4541163"/>
                <a:ext cx="565232" cy="134241"/>
                <a:chOff x="623455" y="1292777"/>
                <a:chExt cx="565232" cy="134241"/>
              </a:xfrm>
            </p:grpSpPr>
            <p:sp>
              <p:nvSpPr>
                <p:cNvPr id="8209" name="椭圆 21"/>
                <p:cNvSpPr/>
                <p:nvPr>
                  <p:custDataLst>
                    <p:tags r:id="rId19"/>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10" name="椭圆 22"/>
                <p:cNvSpPr/>
                <p:nvPr>
                  <p:custDataLst>
                    <p:tags r:id="rId20"/>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11" name="椭圆 23"/>
                <p:cNvSpPr/>
                <p:nvPr>
                  <p:custDataLst>
                    <p:tags r:id="rId21"/>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8212" name="组合 17"/>
              <p:cNvGrpSpPr/>
              <p:nvPr>
                <p:custDataLst>
                  <p:tags r:id="rId22"/>
                </p:custDataLst>
              </p:nvPr>
            </p:nvGrpSpPr>
            <p:grpSpPr>
              <a:xfrm>
                <a:off x="3862711" y="4541163"/>
                <a:ext cx="565232" cy="134241"/>
                <a:chOff x="623455" y="1292777"/>
                <a:chExt cx="565232" cy="134241"/>
              </a:xfrm>
            </p:grpSpPr>
            <p:sp>
              <p:nvSpPr>
                <p:cNvPr id="8213" name="椭圆 18"/>
                <p:cNvSpPr/>
                <p:nvPr>
                  <p:custDataLst>
                    <p:tags r:id="rId23"/>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14" name="椭圆 19"/>
                <p:cNvSpPr/>
                <p:nvPr>
                  <p:custDataLst>
                    <p:tags r:id="rId24"/>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15" name="椭圆 20"/>
                <p:cNvSpPr/>
                <p:nvPr>
                  <p:custDataLst>
                    <p:tags r:id="rId25"/>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grpSp>
      <p:grpSp>
        <p:nvGrpSpPr>
          <p:cNvPr id="8216" name="组合 31"/>
          <p:cNvGrpSpPr/>
          <p:nvPr>
            <p:custDataLst>
              <p:tags r:id="rId26"/>
            </p:custDataLst>
          </p:nvPr>
        </p:nvGrpSpPr>
        <p:grpSpPr>
          <a:xfrm>
            <a:off x="3328988" y="2338388"/>
            <a:ext cx="1014412" cy="3627437"/>
            <a:chOff x="5367877" y="1774138"/>
            <a:chExt cx="1015044" cy="3627899"/>
          </a:xfrm>
        </p:grpSpPr>
        <p:sp>
          <p:nvSpPr>
            <p:cNvPr id="8217" name="矩形 28"/>
            <p:cNvSpPr/>
            <p:nvPr>
              <p:custDataLst>
                <p:tags r:id="rId27"/>
              </p:custDataLst>
            </p:nvPr>
          </p:nvSpPr>
          <p:spPr>
            <a:xfrm>
              <a:off x="5455002" y="1774138"/>
              <a:ext cx="800158" cy="92333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5400">
                  <a:solidFill>
                    <a:srgbClr val="47834F"/>
                  </a:solidFill>
                  <a:latin typeface="思源宋体 Heavy" pitchFamily="18" charset="-122"/>
                  <a:ea typeface="思源宋体 Heavy" pitchFamily="18" charset="-122"/>
                </a:rPr>
                <a:t>1.</a:t>
              </a:r>
              <a:endParaRPr lang="zh-CN" altLang="en-US" sz="5400">
                <a:solidFill>
                  <a:srgbClr val="47834F"/>
                </a:solidFill>
                <a:latin typeface="思源宋体 Heavy" pitchFamily="18" charset="-122"/>
                <a:ea typeface="思源宋体 Heavy" pitchFamily="18" charset="-122"/>
              </a:endParaRPr>
            </a:p>
          </p:txBody>
        </p:sp>
        <p:sp>
          <p:nvSpPr>
            <p:cNvPr id="8218" name="矩形 29"/>
            <p:cNvSpPr/>
            <p:nvPr>
              <p:custDataLst>
                <p:tags r:id="rId28"/>
              </p:custDataLst>
            </p:nvPr>
          </p:nvSpPr>
          <p:spPr>
            <a:xfrm>
              <a:off x="5367877" y="2536138"/>
              <a:ext cx="738664" cy="2865899"/>
            </a:xfrm>
            <a:prstGeom prst="rect">
              <a:avLst/>
            </a:prstGeom>
            <a:noFill/>
            <a:ln w="9525" cap="flat" cmpd="sng" algn="ctr">
              <a:noFill/>
              <a:prstDash val="solid"/>
              <a:round/>
              <a:headEnd type="none" w="med" len="med"/>
              <a:tailEnd type="none" w="med" len="med"/>
            </a:ln>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8219" name="文本框 30"/>
            <p:cNvSpPr txBox="1"/>
            <p:nvPr>
              <p:custDataLst>
                <p:tags r:id="rId29"/>
              </p:custDataLst>
            </p:nvPr>
          </p:nvSpPr>
          <p:spPr>
            <a:xfrm>
              <a:off x="5952034" y="2555386"/>
              <a:ext cx="430887" cy="2804552"/>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20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思源黑体" pitchFamily="34" charset="-122"/>
                  <a:ea typeface="思源黑体" pitchFamily="34" charset="-122"/>
                  <a:cs typeface="Arial"/>
                  <a:sym typeface="思源黑体" pitchFamily="34" charset="-122"/>
                </a:rPr>
                <a:t>The average person is always waiting for an</a:t>
              </a:r>
              <a:endParaRPr kumimoji="0" lang="zh-CN" altLang="en-US" sz="800" b="0" i="0" u="none" strike="noStrike" kern="1200" cap="none" spc="0" normalizeH="0" baseline="0" noProof="0">
                <a:solidFill>
                  <a:schemeClr val="tx1">
                    <a:lumMod val="50000"/>
                    <a:lumOff val="50000"/>
                  </a:schemeClr>
                </a:solidFill>
                <a:uLnTx/>
                <a:uFillTx/>
                <a:latin typeface="思源黑体" pitchFamily="34" charset="-122"/>
                <a:ea typeface="思源黑体" pitchFamily="34" charset="-122"/>
                <a:sym typeface="思源黑体" pitchFamily="34" charset="-122"/>
              </a:endParaRPr>
            </a:p>
          </p:txBody>
        </p:sp>
      </p:grpSp>
      <p:grpSp>
        <p:nvGrpSpPr>
          <p:cNvPr id="8220" name="组合 44"/>
          <p:cNvGrpSpPr/>
          <p:nvPr>
            <p:custDataLst>
              <p:tags r:id="rId30"/>
            </p:custDataLst>
          </p:nvPr>
        </p:nvGrpSpPr>
        <p:grpSpPr>
          <a:xfrm>
            <a:off x="4867275" y="2338388"/>
            <a:ext cx="1014413" cy="3627437"/>
            <a:chOff x="5367877" y="1774138"/>
            <a:chExt cx="1015044" cy="3627899"/>
          </a:xfrm>
        </p:grpSpPr>
        <p:sp>
          <p:nvSpPr>
            <p:cNvPr id="8221" name="矩形 45"/>
            <p:cNvSpPr/>
            <p:nvPr>
              <p:custDataLst>
                <p:tags r:id="rId31"/>
              </p:custDataLst>
            </p:nvPr>
          </p:nvSpPr>
          <p:spPr>
            <a:xfrm>
              <a:off x="5455002" y="1774138"/>
              <a:ext cx="800158" cy="92333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5400">
                  <a:solidFill>
                    <a:srgbClr val="47834F"/>
                  </a:solidFill>
                  <a:latin typeface="思源宋体 Heavy" pitchFamily="18" charset="-122"/>
                  <a:ea typeface="思源宋体 Heavy" pitchFamily="18" charset="-122"/>
                </a:rPr>
                <a:t>2.</a:t>
              </a:r>
              <a:endParaRPr lang="zh-CN" altLang="en-US" sz="5400">
                <a:solidFill>
                  <a:srgbClr val="47834F"/>
                </a:solidFill>
                <a:latin typeface="思源宋体 Heavy" pitchFamily="18" charset="-122"/>
                <a:ea typeface="思源宋体 Heavy" pitchFamily="18" charset="-122"/>
              </a:endParaRPr>
            </a:p>
          </p:txBody>
        </p:sp>
        <p:sp>
          <p:nvSpPr>
            <p:cNvPr id="8222" name="矩形 46"/>
            <p:cNvSpPr/>
            <p:nvPr>
              <p:custDataLst>
                <p:tags r:id="rId32"/>
              </p:custDataLst>
            </p:nvPr>
          </p:nvSpPr>
          <p:spPr>
            <a:xfrm>
              <a:off x="5367877" y="2536138"/>
              <a:ext cx="738664" cy="2865899"/>
            </a:xfrm>
            <a:prstGeom prst="rect">
              <a:avLst/>
            </a:prstGeom>
            <a:noFill/>
            <a:ln w="9525" cap="flat" cmpd="sng" algn="ctr">
              <a:noFill/>
              <a:prstDash val="solid"/>
              <a:round/>
              <a:headEnd type="none" w="med" len="med"/>
              <a:tailEnd type="none" w="med" len="med"/>
            </a:ln>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8223" name="文本框 47"/>
            <p:cNvSpPr txBox="1"/>
            <p:nvPr>
              <p:custDataLst>
                <p:tags r:id="rId33"/>
              </p:custDataLst>
            </p:nvPr>
          </p:nvSpPr>
          <p:spPr>
            <a:xfrm>
              <a:off x="5952034" y="2555386"/>
              <a:ext cx="430887" cy="2804552"/>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20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思源黑体" pitchFamily="34" charset="-122"/>
                  <a:ea typeface="思源黑体" pitchFamily="34" charset="-122"/>
                  <a:cs typeface="Arial"/>
                  <a:sym typeface="思源黑体" pitchFamily="34" charset="-122"/>
                </a:rPr>
                <a:t>The average person is always waiting for an</a:t>
              </a:r>
              <a:endParaRPr kumimoji="0" lang="zh-CN" altLang="en-US" sz="800" b="0" i="0" u="none" strike="noStrike" kern="1200" cap="none" spc="0" normalizeH="0" baseline="0" noProof="0">
                <a:solidFill>
                  <a:schemeClr val="tx1">
                    <a:lumMod val="50000"/>
                    <a:lumOff val="50000"/>
                  </a:schemeClr>
                </a:solidFill>
                <a:uLnTx/>
                <a:uFillTx/>
                <a:latin typeface="思源黑体" pitchFamily="34" charset="-122"/>
                <a:ea typeface="思源黑体" pitchFamily="34" charset="-122"/>
                <a:sym typeface="思源黑体" pitchFamily="34" charset="-122"/>
              </a:endParaRPr>
            </a:p>
          </p:txBody>
        </p:sp>
      </p:grpSp>
      <p:grpSp>
        <p:nvGrpSpPr>
          <p:cNvPr id="8224" name="组合 48"/>
          <p:cNvGrpSpPr/>
          <p:nvPr>
            <p:custDataLst>
              <p:tags r:id="rId34"/>
            </p:custDataLst>
          </p:nvPr>
        </p:nvGrpSpPr>
        <p:grpSpPr>
          <a:xfrm>
            <a:off x="6405563" y="2338388"/>
            <a:ext cx="1014412" cy="3627437"/>
            <a:chOff x="5367877" y="1774138"/>
            <a:chExt cx="1015044" cy="3627899"/>
          </a:xfrm>
        </p:grpSpPr>
        <p:sp>
          <p:nvSpPr>
            <p:cNvPr id="8225" name="矩形 49"/>
            <p:cNvSpPr/>
            <p:nvPr>
              <p:custDataLst>
                <p:tags r:id="rId35"/>
              </p:custDataLst>
            </p:nvPr>
          </p:nvSpPr>
          <p:spPr>
            <a:xfrm>
              <a:off x="5455002" y="1774138"/>
              <a:ext cx="800158" cy="92333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5400">
                  <a:solidFill>
                    <a:srgbClr val="47834F"/>
                  </a:solidFill>
                  <a:latin typeface="思源宋体 Heavy" pitchFamily="18" charset="-122"/>
                  <a:ea typeface="思源宋体 Heavy" pitchFamily="18" charset="-122"/>
                </a:rPr>
                <a:t>3.</a:t>
              </a:r>
              <a:endParaRPr lang="zh-CN" altLang="en-US" sz="5400">
                <a:solidFill>
                  <a:srgbClr val="47834F"/>
                </a:solidFill>
                <a:latin typeface="思源宋体 Heavy" pitchFamily="18" charset="-122"/>
                <a:ea typeface="思源宋体 Heavy" pitchFamily="18" charset="-122"/>
              </a:endParaRPr>
            </a:p>
          </p:txBody>
        </p:sp>
        <p:sp>
          <p:nvSpPr>
            <p:cNvPr id="8226" name="矩形 50"/>
            <p:cNvSpPr/>
            <p:nvPr>
              <p:custDataLst>
                <p:tags r:id="rId36"/>
              </p:custDataLst>
            </p:nvPr>
          </p:nvSpPr>
          <p:spPr>
            <a:xfrm>
              <a:off x="5367877" y="2536138"/>
              <a:ext cx="738664" cy="2865899"/>
            </a:xfrm>
            <a:prstGeom prst="rect">
              <a:avLst/>
            </a:prstGeom>
            <a:noFill/>
            <a:ln w="9525" cap="flat" cmpd="sng" algn="ctr">
              <a:noFill/>
              <a:prstDash val="solid"/>
              <a:round/>
              <a:headEnd type="none" w="med" len="med"/>
              <a:tailEnd type="none" w="med" len="med"/>
            </a:ln>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8227" name="文本框 51"/>
            <p:cNvSpPr txBox="1"/>
            <p:nvPr>
              <p:custDataLst>
                <p:tags r:id="rId37"/>
              </p:custDataLst>
            </p:nvPr>
          </p:nvSpPr>
          <p:spPr>
            <a:xfrm>
              <a:off x="5952034" y="2555386"/>
              <a:ext cx="430887" cy="2804552"/>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20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思源黑体" pitchFamily="34" charset="-122"/>
                  <a:ea typeface="思源黑体" pitchFamily="34" charset="-122"/>
                  <a:cs typeface="Arial"/>
                  <a:sym typeface="思源黑体" pitchFamily="34" charset="-122"/>
                </a:rPr>
                <a:t>The average person is always waiting for an</a:t>
              </a:r>
              <a:endParaRPr kumimoji="0" lang="zh-CN" altLang="en-US" sz="800" b="0" i="0" u="none" strike="noStrike" kern="1200" cap="none" spc="0" normalizeH="0" baseline="0" noProof="0">
                <a:solidFill>
                  <a:schemeClr val="tx1">
                    <a:lumMod val="50000"/>
                    <a:lumOff val="50000"/>
                  </a:schemeClr>
                </a:solidFill>
                <a:uLnTx/>
                <a:uFillTx/>
                <a:latin typeface="思源黑体" pitchFamily="34" charset="-122"/>
                <a:ea typeface="思源黑体" pitchFamily="34" charset="-122"/>
                <a:sym typeface="思源黑体" pitchFamily="34" charset="-122"/>
              </a:endParaRPr>
            </a:p>
          </p:txBody>
        </p:sp>
      </p:grpSp>
      <p:grpSp>
        <p:nvGrpSpPr>
          <p:cNvPr id="8228" name="组合 52"/>
          <p:cNvGrpSpPr/>
          <p:nvPr>
            <p:custDataLst>
              <p:tags r:id="rId38"/>
            </p:custDataLst>
          </p:nvPr>
        </p:nvGrpSpPr>
        <p:grpSpPr>
          <a:xfrm>
            <a:off x="7943850" y="2338388"/>
            <a:ext cx="1014413" cy="3627437"/>
            <a:chOff x="5367877" y="1774138"/>
            <a:chExt cx="1015044" cy="3627899"/>
          </a:xfrm>
        </p:grpSpPr>
        <p:sp>
          <p:nvSpPr>
            <p:cNvPr id="8229" name="矩形 53"/>
            <p:cNvSpPr/>
            <p:nvPr>
              <p:custDataLst>
                <p:tags r:id="rId39"/>
              </p:custDataLst>
            </p:nvPr>
          </p:nvSpPr>
          <p:spPr>
            <a:xfrm>
              <a:off x="5455002" y="1774138"/>
              <a:ext cx="800158" cy="92333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5400">
                  <a:solidFill>
                    <a:srgbClr val="47834F"/>
                  </a:solidFill>
                  <a:latin typeface="思源宋体 Heavy" pitchFamily="18" charset="-122"/>
                  <a:ea typeface="思源宋体 Heavy" pitchFamily="18" charset="-122"/>
                </a:rPr>
                <a:t>4.</a:t>
              </a:r>
              <a:endParaRPr lang="zh-CN" altLang="en-US" sz="5400">
                <a:solidFill>
                  <a:srgbClr val="47834F"/>
                </a:solidFill>
                <a:latin typeface="思源宋体 Heavy" pitchFamily="18" charset="-122"/>
                <a:ea typeface="思源宋体 Heavy" pitchFamily="18" charset="-122"/>
              </a:endParaRPr>
            </a:p>
          </p:txBody>
        </p:sp>
        <p:sp>
          <p:nvSpPr>
            <p:cNvPr id="8230" name="矩形 54"/>
            <p:cNvSpPr/>
            <p:nvPr>
              <p:custDataLst>
                <p:tags r:id="rId40"/>
              </p:custDataLst>
            </p:nvPr>
          </p:nvSpPr>
          <p:spPr>
            <a:xfrm>
              <a:off x="5367877" y="2536138"/>
              <a:ext cx="738664" cy="2865899"/>
            </a:xfrm>
            <a:prstGeom prst="rect">
              <a:avLst/>
            </a:prstGeom>
            <a:noFill/>
            <a:ln w="9525" cap="flat" cmpd="sng" algn="ctr">
              <a:noFill/>
              <a:prstDash val="solid"/>
              <a:round/>
              <a:headEnd type="none" w="med" len="med"/>
              <a:tailEnd type="none" w="med" len="med"/>
            </a:ln>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3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8231" name="文本框 55"/>
            <p:cNvSpPr txBox="1"/>
            <p:nvPr>
              <p:custDataLst>
                <p:tags r:id="rId41"/>
              </p:custDataLst>
            </p:nvPr>
          </p:nvSpPr>
          <p:spPr>
            <a:xfrm>
              <a:off x="5952034" y="2555386"/>
              <a:ext cx="430887" cy="2804552"/>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20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思源黑体" pitchFamily="34" charset="-122"/>
                  <a:ea typeface="思源黑体" pitchFamily="34" charset="-122"/>
                  <a:cs typeface="Arial"/>
                  <a:sym typeface="思源黑体" pitchFamily="34" charset="-122"/>
                </a:rPr>
                <a:t>The average person is always waiting for an</a:t>
              </a:r>
              <a:endParaRPr kumimoji="0" lang="zh-CN" altLang="en-US" sz="800" b="0" i="0" u="none" strike="noStrike" kern="1200" cap="none" spc="0" normalizeH="0" baseline="0" noProof="0">
                <a:solidFill>
                  <a:schemeClr val="tx1">
                    <a:lumMod val="50000"/>
                    <a:lumOff val="50000"/>
                  </a:schemeClr>
                </a:solidFill>
                <a:uLnTx/>
                <a:uFillTx/>
                <a:latin typeface="思源黑体" pitchFamily="34" charset="-122"/>
                <a:ea typeface="思源黑体" pitchFamily="34" charset="-122"/>
                <a:sym typeface="思源黑体" pitchFamily="34" charset="-122"/>
              </a:endParaRPr>
            </a:p>
          </p:txBody>
        </p:sp>
      </p:grpSp>
      <p:sp>
        <p:nvSpPr>
          <p:cNvPr id="8232" name="直角三角形 144"/>
          <p:cNvSpPr/>
          <p:nvPr>
            <p:custDataLst>
              <p:tags r:id="rId42"/>
            </p:custDataLst>
          </p:nvPr>
        </p:nvSpPr>
        <p:spPr>
          <a:xfrm rot="3000000">
            <a:off x="1704181" y="3051969"/>
            <a:ext cx="841375" cy="827088"/>
          </a:xfrm>
          <a:custGeom>
            <a:rect l="l" t="t" r="r" b="b"/>
            <a:pathLst>
              <a:path w="1501568" h="1477199">
                <a:moveTo>
                  <a:pt x="0" y="1477199"/>
                </a:moveTo>
                <a:lnTo>
                  <a:pt x="0" y="0"/>
                </a:lnTo>
                <a:lnTo>
                  <a:pt x="1501568" y="1279805"/>
                </a:lnTo>
                <a:lnTo>
                  <a:pt x="0" y="1477199"/>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
        <p:nvSpPr>
          <p:cNvPr id="8233" name="直角三角形 144"/>
          <p:cNvSpPr/>
          <p:nvPr>
            <p:custDataLst>
              <p:tags r:id="rId43"/>
            </p:custDataLst>
          </p:nvPr>
        </p:nvSpPr>
        <p:spPr>
          <a:xfrm rot="18600000" flipH="1">
            <a:off x="9716294" y="3090069"/>
            <a:ext cx="841375" cy="827087"/>
          </a:xfrm>
          <a:custGeom>
            <a:rect l="l" t="t" r="r" b="b"/>
            <a:pathLst>
              <a:path w="1501568" h="1477199">
                <a:moveTo>
                  <a:pt x="0" y="1477199"/>
                </a:moveTo>
                <a:lnTo>
                  <a:pt x="0" y="0"/>
                </a:lnTo>
                <a:lnTo>
                  <a:pt x="1501568" y="1279805"/>
                </a:lnTo>
                <a:lnTo>
                  <a:pt x="0" y="1477199"/>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750"/>
                                        <p:tgtEl>
                                          <p:spTgt spid="8195"/>
                                        </p:tgtEl>
                                      </p:cBhvr>
                                    </p:animEffect>
                                  </p:childTnLst>
                                </p:cTn>
                              </p:par>
                            </p:childTnLst>
                          </p:cTn>
                        </p:par>
                        <p:par>
                          <p:cTn id="8" fill="hold" nodeType="afterGroup">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750" fill="hold"/>
                                        <p:tgtEl>
                                          <p:spTgt spid="8196"/>
                                        </p:tgtEl>
                                        <p:attrNameLst>
                                          <p:attrName>ppt_x</p:attrName>
                                        </p:attrNameLst>
                                      </p:cBhvr>
                                      <p:tavLst>
                                        <p:tav tm="0">
                                          <p:val>
                                            <p:strVal val="1+#ppt_w/2"/>
                                          </p:val>
                                        </p:tav>
                                        <p:tav tm="100000">
                                          <p:val>
                                            <p:strVal val="#ppt_x"/>
                                          </p:val>
                                        </p:tav>
                                      </p:tavLst>
                                    </p:anim>
                                    <p:anim calcmode="lin" valueType="num">
                                      <p:cBhvr additive="base">
                                        <p:cTn id="12" dur="750" fill="hold"/>
                                        <p:tgtEl>
                                          <p:spTgt spid="819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750" fill="hold"/>
                                        <p:tgtEl>
                                          <p:spTgt spid="8197"/>
                                        </p:tgtEl>
                                        <p:attrNameLst>
                                          <p:attrName>ppt_x</p:attrName>
                                        </p:attrNameLst>
                                      </p:cBhvr>
                                      <p:tavLst>
                                        <p:tav tm="0">
                                          <p:val>
                                            <p:strVal val="0-#ppt_w/2"/>
                                          </p:val>
                                        </p:tav>
                                        <p:tav tm="100000">
                                          <p:val>
                                            <p:strVal val="#ppt_x"/>
                                          </p:val>
                                        </p:tav>
                                      </p:tavLst>
                                    </p:anim>
                                    <p:anim calcmode="lin" valueType="num">
                                      <p:cBhvr additive="base">
                                        <p:cTn id="16" dur="750" fill="hold"/>
                                        <p:tgtEl>
                                          <p:spTgt spid="819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200"/>
                                        </p:tgtEl>
                                        <p:attrNameLst>
                                          <p:attrName>style.visibility</p:attrName>
                                        </p:attrNameLst>
                                      </p:cBhvr>
                                      <p:to>
                                        <p:strVal val="visible"/>
                                      </p:to>
                                    </p:set>
                                    <p:anim calcmode="lin" valueType="num">
                                      <p:cBhvr>
                                        <p:cTn id="20" dur="750" fill="hold"/>
                                        <p:tgtEl>
                                          <p:spTgt spid="8200"/>
                                        </p:tgtEl>
                                        <p:attrNameLst>
                                          <p:attrName>ppt_w</p:attrName>
                                        </p:attrNameLst>
                                      </p:cBhvr>
                                      <p:tavLst>
                                        <p:tav tm="0">
                                          <p:val>
                                            <p:fltVal val="0"/>
                                          </p:val>
                                        </p:tav>
                                        <p:tav tm="100000">
                                          <p:val>
                                            <p:strVal val="#ppt_w"/>
                                          </p:val>
                                        </p:tav>
                                      </p:tavLst>
                                    </p:anim>
                                    <p:anim calcmode="lin" valueType="num">
                                      <p:cBhvr>
                                        <p:cTn id="21" dur="750" fill="hold"/>
                                        <p:tgtEl>
                                          <p:spTgt spid="8200"/>
                                        </p:tgtEl>
                                        <p:attrNameLst>
                                          <p:attrName>ppt_h</p:attrName>
                                        </p:attrNameLst>
                                      </p:cBhvr>
                                      <p:tavLst>
                                        <p:tav tm="0">
                                          <p:val>
                                            <p:fltVal val="0"/>
                                          </p:val>
                                        </p:tav>
                                        <p:tav tm="100000">
                                          <p:val>
                                            <p:strVal val="#ppt_h"/>
                                          </p:val>
                                        </p:tav>
                                      </p:tavLst>
                                    </p:anim>
                                    <p:anim calcmode="lin" valueType="num">
                                      <p:cBhvr>
                                        <p:cTn id="22" dur="750" fill="hold"/>
                                        <p:tgtEl>
                                          <p:spTgt spid="8200"/>
                                        </p:tgtEl>
                                        <p:attrNameLst>
                                          <p:attrName>style.rotation</p:attrName>
                                        </p:attrNameLst>
                                      </p:cBhvr>
                                      <p:tavLst>
                                        <p:tav tm="0">
                                          <p:val>
                                            <p:fltVal val="90"/>
                                          </p:val>
                                        </p:tav>
                                        <p:tav tm="100000">
                                          <p:val>
                                            <p:fltVal val="0"/>
                                          </p:val>
                                        </p:tav>
                                      </p:tavLst>
                                    </p:anim>
                                    <p:animEffect transition="in" filter="fade">
                                      <p:cBhvr>
                                        <p:cTn id="23" dur="750"/>
                                        <p:tgtEl>
                                          <p:spTgt spid="820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199"/>
                                        </p:tgtEl>
                                        <p:attrNameLst>
                                          <p:attrName>style.visibility</p:attrName>
                                        </p:attrNameLst>
                                      </p:cBhvr>
                                      <p:to>
                                        <p:strVal val="visible"/>
                                      </p:to>
                                    </p:set>
                                    <p:anim calcmode="lin" valueType="num">
                                      <p:cBhvr>
                                        <p:cTn id="26" dur="750" fill="hold"/>
                                        <p:tgtEl>
                                          <p:spTgt spid="8199"/>
                                        </p:tgtEl>
                                        <p:attrNameLst>
                                          <p:attrName>ppt_w</p:attrName>
                                        </p:attrNameLst>
                                      </p:cBhvr>
                                      <p:tavLst>
                                        <p:tav tm="0">
                                          <p:val>
                                            <p:fltVal val="0"/>
                                          </p:val>
                                        </p:tav>
                                        <p:tav tm="100000">
                                          <p:val>
                                            <p:strVal val="#ppt_w"/>
                                          </p:val>
                                        </p:tav>
                                      </p:tavLst>
                                    </p:anim>
                                    <p:anim calcmode="lin" valueType="num">
                                      <p:cBhvr>
                                        <p:cTn id="27" dur="750" fill="hold"/>
                                        <p:tgtEl>
                                          <p:spTgt spid="8199"/>
                                        </p:tgtEl>
                                        <p:attrNameLst>
                                          <p:attrName>ppt_h</p:attrName>
                                        </p:attrNameLst>
                                      </p:cBhvr>
                                      <p:tavLst>
                                        <p:tav tm="0">
                                          <p:val>
                                            <p:fltVal val="0"/>
                                          </p:val>
                                        </p:tav>
                                        <p:tav tm="100000">
                                          <p:val>
                                            <p:strVal val="#ppt_h"/>
                                          </p:val>
                                        </p:tav>
                                      </p:tavLst>
                                    </p:anim>
                                    <p:anim calcmode="lin" valueType="num">
                                      <p:cBhvr>
                                        <p:cTn id="28" dur="750" fill="hold"/>
                                        <p:tgtEl>
                                          <p:spTgt spid="8199"/>
                                        </p:tgtEl>
                                        <p:attrNameLst>
                                          <p:attrName>style.rotation</p:attrName>
                                        </p:attrNameLst>
                                      </p:cBhvr>
                                      <p:tavLst>
                                        <p:tav tm="0">
                                          <p:val>
                                            <p:fltVal val="90"/>
                                          </p:val>
                                        </p:tav>
                                        <p:tav tm="100000">
                                          <p:val>
                                            <p:fltVal val="0"/>
                                          </p:val>
                                        </p:tav>
                                      </p:tavLst>
                                    </p:anim>
                                    <p:animEffect transition="in" filter="fade">
                                      <p:cBhvr>
                                        <p:cTn id="29" dur="750"/>
                                        <p:tgtEl>
                                          <p:spTgt spid="8199"/>
                                        </p:tgtEl>
                                      </p:cBhvr>
                                    </p:animEffect>
                                  </p:childTnLst>
                                </p:cTn>
                              </p:par>
                            </p:childTnLst>
                          </p:cTn>
                        </p:par>
                        <p:par>
                          <p:cTn id="30" fill="hold" nodeType="afterGroup">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wipe(left)">
                                      <p:cBhvr>
                                        <p:cTn id="33" dur="750"/>
                                        <p:tgtEl>
                                          <p:spTgt spid="8198"/>
                                        </p:tgtEl>
                                      </p:cBhvr>
                                    </p:animEffect>
                                  </p:childTnLst>
                                </p:cTn>
                              </p:par>
                            </p:childTnLst>
                          </p:cTn>
                        </p:par>
                        <p:par>
                          <p:cTn id="34" fill="hold" nodeType="afterGroup">
                            <p:stCondLst>
                              <p:cond delay="3000"/>
                            </p:stCondLst>
                            <p:childTnLst>
                              <p:par>
                                <p:cTn id="35" presetID="47" presetClass="entr" presetSubtype="0" fill="hold" nodeType="afterEffect">
                                  <p:stCondLst>
                                    <p:cond delay="0"/>
                                  </p:stCondLst>
                                  <p:childTnLst>
                                    <p:set>
                                      <p:cBhvr>
                                        <p:cTn id="36" dur="1" fill="hold">
                                          <p:stCondLst>
                                            <p:cond delay="0"/>
                                          </p:stCondLst>
                                        </p:cTn>
                                        <p:tgtEl>
                                          <p:spTgt spid="8201"/>
                                        </p:tgtEl>
                                        <p:attrNameLst>
                                          <p:attrName>style.visibility</p:attrName>
                                        </p:attrNameLst>
                                      </p:cBhvr>
                                      <p:to>
                                        <p:strVal val="visible"/>
                                      </p:to>
                                    </p:set>
                                    <p:animEffect transition="in" filter="fade">
                                      <p:cBhvr>
                                        <p:cTn id="37" dur="750"/>
                                        <p:tgtEl>
                                          <p:spTgt spid="8201"/>
                                        </p:tgtEl>
                                      </p:cBhvr>
                                    </p:animEffect>
                                    <p:anim calcmode="lin" valueType="num">
                                      <p:cBhvr>
                                        <p:cTn id="38" dur="750" fill="hold"/>
                                        <p:tgtEl>
                                          <p:spTgt spid="8201"/>
                                        </p:tgtEl>
                                        <p:attrNameLst>
                                          <p:attrName>ppt_x</p:attrName>
                                        </p:attrNameLst>
                                      </p:cBhvr>
                                      <p:tavLst>
                                        <p:tav tm="0">
                                          <p:val>
                                            <p:strVal val="#ppt_x"/>
                                          </p:val>
                                        </p:tav>
                                        <p:tav tm="100000">
                                          <p:val>
                                            <p:strVal val="#ppt_x"/>
                                          </p:val>
                                        </p:tav>
                                      </p:tavLst>
                                    </p:anim>
                                    <p:anim calcmode="lin" valueType="num">
                                      <p:cBhvr>
                                        <p:cTn id="39" dur="750" fill="hold"/>
                                        <p:tgtEl>
                                          <p:spTgt spid="820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750"/>
                            </p:stCondLst>
                            <p:childTnLst>
                              <p:par>
                                <p:cTn id="41" presetID="25" presetClass="entr" presetSubtype="0" fill="hold" nodeType="afterEffect">
                                  <p:stCondLst>
                                    <p:cond delay="0"/>
                                  </p:stCondLst>
                                  <p:childTnLst>
                                    <p:set>
                                      <p:cBhvr>
                                        <p:cTn id="42" dur="1" fill="hold">
                                          <p:stCondLst>
                                            <p:cond delay="0"/>
                                          </p:stCondLst>
                                        </p:cTn>
                                        <p:tgtEl>
                                          <p:spTgt spid="8216"/>
                                        </p:tgtEl>
                                        <p:attrNameLst>
                                          <p:attrName>style.visibility</p:attrName>
                                        </p:attrNameLst>
                                      </p:cBhvr>
                                      <p:to>
                                        <p:strVal val="visible"/>
                                      </p:to>
                                    </p:set>
                                    <p:anim calcmode="lin" valueType="num">
                                      <p:cBhvr>
                                        <p:cTn id="43" dur="375" decel="50000" fill="hold">
                                          <p:stCondLst>
                                            <p:cond delay="0"/>
                                          </p:stCondLst>
                                        </p:cTn>
                                        <p:tgtEl>
                                          <p:spTgt spid="8216"/>
                                        </p:tgtEl>
                                        <p:attrNameLst>
                                          <p:attrName>style.rotation</p:attrName>
                                        </p:attrNameLst>
                                      </p:cBhvr>
                                      <p:tavLst>
                                        <p:tav tm="0">
                                          <p:val>
                                            <p:fltVal val="-90"/>
                                          </p:val>
                                        </p:tav>
                                        <p:tav tm="100000">
                                          <p:val>
                                            <p:fltVal val="0"/>
                                          </p:val>
                                        </p:tav>
                                      </p:tavLst>
                                    </p:anim>
                                    <p:anim calcmode="lin" valueType="num">
                                      <p:cBhvr>
                                        <p:cTn id="44" dur="375" decel="50000" fill="hold">
                                          <p:stCondLst>
                                            <p:cond delay="0"/>
                                          </p:stCondLst>
                                        </p:cTn>
                                        <p:tgtEl>
                                          <p:spTgt spid="8216"/>
                                        </p:tgtEl>
                                        <p:attrNameLst>
                                          <p:attrName>ppt_w</p:attrName>
                                        </p:attrNameLst>
                                      </p:cBhvr>
                                      <p:tavLst>
                                        <p:tav tm="0">
                                          <p:val>
                                            <p:strVal val="#ppt_w"/>
                                          </p:val>
                                        </p:tav>
                                        <p:tav tm="100000">
                                          <p:val>
                                            <p:strVal val="#ppt_w*.05"/>
                                          </p:val>
                                        </p:tav>
                                      </p:tavLst>
                                    </p:anim>
                                    <p:anim calcmode="lin" valueType="num">
                                      <p:cBhvr>
                                        <p:cTn id="45" dur="375" accel="50000" fill="hold">
                                          <p:stCondLst>
                                            <p:cond delay="375"/>
                                          </p:stCondLst>
                                        </p:cTn>
                                        <p:tgtEl>
                                          <p:spTgt spid="8216"/>
                                        </p:tgtEl>
                                        <p:attrNameLst>
                                          <p:attrName>ppt_w</p:attrName>
                                        </p:attrNameLst>
                                      </p:cBhvr>
                                      <p:tavLst>
                                        <p:tav tm="0">
                                          <p:val>
                                            <p:strVal val="#ppt_w*.05"/>
                                          </p:val>
                                        </p:tav>
                                        <p:tav tm="100000">
                                          <p:val>
                                            <p:strVal val="#ppt_w"/>
                                          </p:val>
                                        </p:tav>
                                      </p:tavLst>
                                    </p:anim>
                                    <p:anim calcmode="lin" valueType="num">
                                      <p:cBhvr>
                                        <p:cTn id="46" dur="750" fill="hold"/>
                                        <p:tgtEl>
                                          <p:spTgt spid="8216"/>
                                        </p:tgtEl>
                                        <p:attrNameLst>
                                          <p:attrName>ppt_h</p:attrName>
                                        </p:attrNameLst>
                                      </p:cBhvr>
                                      <p:tavLst>
                                        <p:tav tm="0">
                                          <p:val>
                                            <p:strVal val="#ppt_h"/>
                                          </p:val>
                                        </p:tav>
                                        <p:tav tm="100000">
                                          <p:val>
                                            <p:strVal val="#ppt_h"/>
                                          </p:val>
                                        </p:tav>
                                      </p:tavLst>
                                    </p:anim>
                                    <p:anim calcmode="lin" valueType="num">
                                      <p:cBhvr>
                                        <p:cTn id="47" dur="375" decel="50000" fill="hold">
                                          <p:stCondLst>
                                            <p:cond delay="0"/>
                                          </p:stCondLst>
                                        </p:cTn>
                                        <p:tgtEl>
                                          <p:spTgt spid="8216"/>
                                        </p:tgtEl>
                                        <p:attrNameLst>
                                          <p:attrName>ppt_x</p:attrName>
                                        </p:attrNameLst>
                                      </p:cBhvr>
                                      <p:tavLst>
                                        <p:tav tm="0">
                                          <p:val>
                                            <p:strVal val="#ppt_x+.4"/>
                                          </p:val>
                                        </p:tav>
                                        <p:tav tm="100000">
                                          <p:val>
                                            <p:strVal val="#ppt_x"/>
                                          </p:val>
                                        </p:tav>
                                      </p:tavLst>
                                    </p:anim>
                                    <p:anim calcmode="lin" valueType="num">
                                      <p:cBhvr>
                                        <p:cTn id="48" dur="375" decel="50000" fill="hold">
                                          <p:stCondLst>
                                            <p:cond delay="0"/>
                                          </p:stCondLst>
                                        </p:cTn>
                                        <p:tgtEl>
                                          <p:spTgt spid="8216"/>
                                        </p:tgtEl>
                                        <p:attrNameLst>
                                          <p:attrName>ppt_y</p:attrName>
                                        </p:attrNameLst>
                                      </p:cBhvr>
                                      <p:tavLst>
                                        <p:tav tm="0">
                                          <p:val>
                                            <p:strVal val="#ppt_y-.2"/>
                                          </p:val>
                                        </p:tav>
                                        <p:tav tm="100000">
                                          <p:val>
                                            <p:strVal val="#ppt_y+.1"/>
                                          </p:val>
                                        </p:tav>
                                      </p:tavLst>
                                    </p:anim>
                                    <p:anim calcmode="lin" valueType="num">
                                      <p:cBhvr>
                                        <p:cTn id="49" dur="375" accel="50000" fill="hold">
                                          <p:stCondLst>
                                            <p:cond delay="375"/>
                                          </p:stCondLst>
                                        </p:cTn>
                                        <p:tgtEl>
                                          <p:spTgt spid="8216"/>
                                        </p:tgtEl>
                                        <p:attrNameLst>
                                          <p:attrName>ppt_y</p:attrName>
                                        </p:attrNameLst>
                                      </p:cBhvr>
                                      <p:tavLst>
                                        <p:tav tm="0">
                                          <p:val>
                                            <p:strVal val="#ppt_y+.1"/>
                                          </p:val>
                                        </p:tav>
                                        <p:tav tm="100000">
                                          <p:val>
                                            <p:strVal val="#ppt_y"/>
                                          </p:val>
                                        </p:tav>
                                      </p:tavLst>
                                    </p:anim>
                                    <p:animEffect transition="in" filter="fade">
                                      <p:cBhvr>
                                        <p:cTn id="50" dur="750" decel="50000">
                                          <p:stCondLst>
                                            <p:cond delay="0"/>
                                          </p:stCondLst>
                                        </p:cTn>
                                        <p:tgtEl>
                                          <p:spTgt spid="8216"/>
                                        </p:tgtEl>
                                      </p:cBhvr>
                                    </p:animEffect>
                                  </p:childTnLst>
                                </p:cTn>
                              </p:par>
                            </p:childTnLst>
                          </p:cTn>
                        </p:par>
                        <p:par>
                          <p:cTn id="51" fill="hold" nodeType="afterGroup">
                            <p:stCondLst>
                              <p:cond delay="4500"/>
                            </p:stCondLst>
                            <p:childTnLst>
                              <p:par>
                                <p:cTn id="52" presetID="25" presetClass="entr" presetSubtype="0" fill="hold" nodeType="afterEffect">
                                  <p:stCondLst>
                                    <p:cond delay="0"/>
                                  </p:stCondLst>
                                  <p:childTnLst>
                                    <p:set>
                                      <p:cBhvr>
                                        <p:cTn id="53" dur="1" fill="hold">
                                          <p:stCondLst>
                                            <p:cond delay="0"/>
                                          </p:stCondLst>
                                        </p:cTn>
                                        <p:tgtEl>
                                          <p:spTgt spid="8220"/>
                                        </p:tgtEl>
                                        <p:attrNameLst>
                                          <p:attrName>style.visibility</p:attrName>
                                        </p:attrNameLst>
                                      </p:cBhvr>
                                      <p:to>
                                        <p:strVal val="visible"/>
                                      </p:to>
                                    </p:set>
                                    <p:anim calcmode="lin" valueType="num">
                                      <p:cBhvr>
                                        <p:cTn id="54" dur="375" decel="50000" fill="hold">
                                          <p:stCondLst>
                                            <p:cond delay="0"/>
                                          </p:stCondLst>
                                        </p:cTn>
                                        <p:tgtEl>
                                          <p:spTgt spid="8220"/>
                                        </p:tgtEl>
                                        <p:attrNameLst>
                                          <p:attrName>style.rotation</p:attrName>
                                        </p:attrNameLst>
                                      </p:cBhvr>
                                      <p:tavLst>
                                        <p:tav tm="0">
                                          <p:val>
                                            <p:fltVal val="-90"/>
                                          </p:val>
                                        </p:tav>
                                        <p:tav tm="100000">
                                          <p:val>
                                            <p:fltVal val="0"/>
                                          </p:val>
                                        </p:tav>
                                      </p:tavLst>
                                    </p:anim>
                                    <p:anim calcmode="lin" valueType="num">
                                      <p:cBhvr>
                                        <p:cTn id="55" dur="375" decel="50000" fill="hold">
                                          <p:stCondLst>
                                            <p:cond delay="0"/>
                                          </p:stCondLst>
                                        </p:cTn>
                                        <p:tgtEl>
                                          <p:spTgt spid="8220"/>
                                        </p:tgtEl>
                                        <p:attrNameLst>
                                          <p:attrName>ppt_w</p:attrName>
                                        </p:attrNameLst>
                                      </p:cBhvr>
                                      <p:tavLst>
                                        <p:tav tm="0">
                                          <p:val>
                                            <p:strVal val="#ppt_w"/>
                                          </p:val>
                                        </p:tav>
                                        <p:tav tm="100000">
                                          <p:val>
                                            <p:strVal val="#ppt_w*.05"/>
                                          </p:val>
                                        </p:tav>
                                      </p:tavLst>
                                    </p:anim>
                                    <p:anim calcmode="lin" valueType="num">
                                      <p:cBhvr>
                                        <p:cTn id="56" dur="375" accel="50000" fill="hold">
                                          <p:stCondLst>
                                            <p:cond delay="375"/>
                                          </p:stCondLst>
                                        </p:cTn>
                                        <p:tgtEl>
                                          <p:spTgt spid="8220"/>
                                        </p:tgtEl>
                                        <p:attrNameLst>
                                          <p:attrName>ppt_w</p:attrName>
                                        </p:attrNameLst>
                                      </p:cBhvr>
                                      <p:tavLst>
                                        <p:tav tm="0">
                                          <p:val>
                                            <p:strVal val="#ppt_w*.05"/>
                                          </p:val>
                                        </p:tav>
                                        <p:tav tm="100000">
                                          <p:val>
                                            <p:strVal val="#ppt_w"/>
                                          </p:val>
                                        </p:tav>
                                      </p:tavLst>
                                    </p:anim>
                                    <p:anim calcmode="lin" valueType="num">
                                      <p:cBhvr>
                                        <p:cTn id="57" dur="750" fill="hold"/>
                                        <p:tgtEl>
                                          <p:spTgt spid="8220"/>
                                        </p:tgtEl>
                                        <p:attrNameLst>
                                          <p:attrName>ppt_h</p:attrName>
                                        </p:attrNameLst>
                                      </p:cBhvr>
                                      <p:tavLst>
                                        <p:tav tm="0">
                                          <p:val>
                                            <p:strVal val="#ppt_h"/>
                                          </p:val>
                                        </p:tav>
                                        <p:tav tm="100000">
                                          <p:val>
                                            <p:strVal val="#ppt_h"/>
                                          </p:val>
                                        </p:tav>
                                      </p:tavLst>
                                    </p:anim>
                                    <p:anim calcmode="lin" valueType="num">
                                      <p:cBhvr>
                                        <p:cTn id="58" dur="375" decel="50000" fill="hold">
                                          <p:stCondLst>
                                            <p:cond delay="0"/>
                                          </p:stCondLst>
                                        </p:cTn>
                                        <p:tgtEl>
                                          <p:spTgt spid="8220"/>
                                        </p:tgtEl>
                                        <p:attrNameLst>
                                          <p:attrName>ppt_x</p:attrName>
                                        </p:attrNameLst>
                                      </p:cBhvr>
                                      <p:tavLst>
                                        <p:tav tm="0">
                                          <p:val>
                                            <p:strVal val="#ppt_x+.4"/>
                                          </p:val>
                                        </p:tav>
                                        <p:tav tm="100000">
                                          <p:val>
                                            <p:strVal val="#ppt_x"/>
                                          </p:val>
                                        </p:tav>
                                      </p:tavLst>
                                    </p:anim>
                                    <p:anim calcmode="lin" valueType="num">
                                      <p:cBhvr>
                                        <p:cTn id="59" dur="375" decel="50000" fill="hold">
                                          <p:stCondLst>
                                            <p:cond delay="0"/>
                                          </p:stCondLst>
                                        </p:cTn>
                                        <p:tgtEl>
                                          <p:spTgt spid="8220"/>
                                        </p:tgtEl>
                                        <p:attrNameLst>
                                          <p:attrName>ppt_y</p:attrName>
                                        </p:attrNameLst>
                                      </p:cBhvr>
                                      <p:tavLst>
                                        <p:tav tm="0">
                                          <p:val>
                                            <p:strVal val="#ppt_y-.2"/>
                                          </p:val>
                                        </p:tav>
                                        <p:tav tm="100000">
                                          <p:val>
                                            <p:strVal val="#ppt_y+.1"/>
                                          </p:val>
                                        </p:tav>
                                      </p:tavLst>
                                    </p:anim>
                                    <p:anim calcmode="lin" valueType="num">
                                      <p:cBhvr>
                                        <p:cTn id="60" dur="375" accel="50000" fill="hold">
                                          <p:stCondLst>
                                            <p:cond delay="375"/>
                                          </p:stCondLst>
                                        </p:cTn>
                                        <p:tgtEl>
                                          <p:spTgt spid="8220"/>
                                        </p:tgtEl>
                                        <p:attrNameLst>
                                          <p:attrName>ppt_y</p:attrName>
                                        </p:attrNameLst>
                                      </p:cBhvr>
                                      <p:tavLst>
                                        <p:tav tm="0">
                                          <p:val>
                                            <p:strVal val="#ppt_y+.1"/>
                                          </p:val>
                                        </p:tav>
                                        <p:tav tm="100000">
                                          <p:val>
                                            <p:strVal val="#ppt_y"/>
                                          </p:val>
                                        </p:tav>
                                      </p:tavLst>
                                    </p:anim>
                                    <p:animEffect transition="in" filter="fade">
                                      <p:cBhvr>
                                        <p:cTn id="61" dur="750" decel="50000">
                                          <p:stCondLst>
                                            <p:cond delay="0"/>
                                          </p:stCondLst>
                                        </p:cTn>
                                        <p:tgtEl>
                                          <p:spTgt spid="8220"/>
                                        </p:tgtEl>
                                      </p:cBhvr>
                                    </p:animEffect>
                                  </p:childTnLst>
                                </p:cTn>
                              </p:par>
                            </p:childTnLst>
                          </p:cTn>
                        </p:par>
                        <p:par>
                          <p:cTn id="62" fill="hold" nodeType="afterGroup">
                            <p:stCondLst>
                              <p:cond delay="5250"/>
                            </p:stCondLst>
                            <p:childTnLst>
                              <p:par>
                                <p:cTn id="63" presetID="25" presetClass="entr" presetSubtype="0" fill="hold" nodeType="afterEffect">
                                  <p:stCondLst>
                                    <p:cond delay="0"/>
                                  </p:stCondLst>
                                  <p:childTnLst>
                                    <p:set>
                                      <p:cBhvr>
                                        <p:cTn id="64" dur="1" fill="hold">
                                          <p:stCondLst>
                                            <p:cond delay="0"/>
                                          </p:stCondLst>
                                        </p:cTn>
                                        <p:tgtEl>
                                          <p:spTgt spid="8224"/>
                                        </p:tgtEl>
                                        <p:attrNameLst>
                                          <p:attrName>style.visibility</p:attrName>
                                        </p:attrNameLst>
                                      </p:cBhvr>
                                      <p:to>
                                        <p:strVal val="visible"/>
                                      </p:to>
                                    </p:set>
                                    <p:anim calcmode="lin" valueType="num">
                                      <p:cBhvr>
                                        <p:cTn id="65" dur="375" decel="50000" fill="hold">
                                          <p:stCondLst>
                                            <p:cond delay="0"/>
                                          </p:stCondLst>
                                        </p:cTn>
                                        <p:tgtEl>
                                          <p:spTgt spid="8224"/>
                                        </p:tgtEl>
                                        <p:attrNameLst>
                                          <p:attrName>style.rotation</p:attrName>
                                        </p:attrNameLst>
                                      </p:cBhvr>
                                      <p:tavLst>
                                        <p:tav tm="0">
                                          <p:val>
                                            <p:fltVal val="-90"/>
                                          </p:val>
                                        </p:tav>
                                        <p:tav tm="100000">
                                          <p:val>
                                            <p:fltVal val="0"/>
                                          </p:val>
                                        </p:tav>
                                      </p:tavLst>
                                    </p:anim>
                                    <p:anim calcmode="lin" valueType="num">
                                      <p:cBhvr>
                                        <p:cTn id="66" dur="375" decel="50000" fill="hold">
                                          <p:stCondLst>
                                            <p:cond delay="0"/>
                                          </p:stCondLst>
                                        </p:cTn>
                                        <p:tgtEl>
                                          <p:spTgt spid="8224"/>
                                        </p:tgtEl>
                                        <p:attrNameLst>
                                          <p:attrName>ppt_w</p:attrName>
                                        </p:attrNameLst>
                                      </p:cBhvr>
                                      <p:tavLst>
                                        <p:tav tm="0">
                                          <p:val>
                                            <p:strVal val="#ppt_w"/>
                                          </p:val>
                                        </p:tav>
                                        <p:tav tm="100000">
                                          <p:val>
                                            <p:strVal val="#ppt_w*.05"/>
                                          </p:val>
                                        </p:tav>
                                      </p:tavLst>
                                    </p:anim>
                                    <p:anim calcmode="lin" valueType="num">
                                      <p:cBhvr>
                                        <p:cTn id="67" dur="375" accel="50000" fill="hold">
                                          <p:stCondLst>
                                            <p:cond delay="375"/>
                                          </p:stCondLst>
                                        </p:cTn>
                                        <p:tgtEl>
                                          <p:spTgt spid="8224"/>
                                        </p:tgtEl>
                                        <p:attrNameLst>
                                          <p:attrName>ppt_w</p:attrName>
                                        </p:attrNameLst>
                                      </p:cBhvr>
                                      <p:tavLst>
                                        <p:tav tm="0">
                                          <p:val>
                                            <p:strVal val="#ppt_w*.05"/>
                                          </p:val>
                                        </p:tav>
                                        <p:tav tm="100000">
                                          <p:val>
                                            <p:strVal val="#ppt_w"/>
                                          </p:val>
                                        </p:tav>
                                      </p:tavLst>
                                    </p:anim>
                                    <p:anim calcmode="lin" valueType="num">
                                      <p:cBhvr>
                                        <p:cTn id="68" dur="750" fill="hold"/>
                                        <p:tgtEl>
                                          <p:spTgt spid="8224"/>
                                        </p:tgtEl>
                                        <p:attrNameLst>
                                          <p:attrName>ppt_h</p:attrName>
                                        </p:attrNameLst>
                                      </p:cBhvr>
                                      <p:tavLst>
                                        <p:tav tm="0">
                                          <p:val>
                                            <p:strVal val="#ppt_h"/>
                                          </p:val>
                                        </p:tav>
                                        <p:tav tm="100000">
                                          <p:val>
                                            <p:strVal val="#ppt_h"/>
                                          </p:val>
                                        </p:tav>
                                      </p:tavLst>
                                    </p:anim>
                                    <p:anim calcmode="lin" valueType="num">
                                      <p:cBhvr>
                                        <p:cTn id="69" dur="375" decel="50000" fill="hold">
                                          <p:stCondLst>
                                            <p:cond delay="0"/>
                                          </p:stCondLst>
                                        </p:cTn>
                                        <p:tgtEl>
                                          <p:spTgt spid="8224"/>
                                        </p:tgtEl>
                                        <p:attrNameLst>
                                          <p:attrName>ppt_x</p:attrName>
                                        </p:attrNameLst>
                                      </p:cBhvr>
                                      <p:tavLst>
                                        <p:tav tm="0">
                                          <p:val>
                                            <p:strVal val="#ppt_x+.4"/>
                                          </p:val>
                                        </p:tav>
                                        <p:tav tm="100000">
                                          <p:val>
                                            <p:strVal val="#ppt_x"/>
                                          </p:val>
                                        </p:tav>
                                      </p:tavLst>
                                    </p:anim>
                                    <p:anim calcmode="lin" valueType="num">
                                      <p:cBhvr>
                                        <p:cTn id="70" dur="375" decel="50000" fill="hold">
                                          <p:stCondLst>
                                            <p:cond delay="0"/>
                                          </p:stCondLst>
                                        </p:cTn>
                                        <p:tgtEl>
                                          <p:spTgt spid="8224"/>
                                        </p:tgtEl>
                                        <p:attrNameLst>
                                          <p:attrName>ppt_y</p:attrName>
                                        </p:attrNameLst>
                                      </p:cBhvr>
                                      <p:tavLst>
                                        <p:tav tm="0">
                                          <p:val>
                                            <p:strVal val="#ppt_y-.2"/>
                                          </p:val>
                                        </p:tav>
                                        <p:tav tm="100000">
                                          <p:val>
                                            <p:strVal val="#ppt_y+.1"/>
                                          </p:val>
                                        </p:tav>
                                      </p:tavLst>
                                    </p:anim>
                                    <p:anim calcmode="lin" valueType="num">
                                      <p:cBhvr>
                                        <p:cTn id="71" dur="375" accel="50000" fill="hold">
                                          <p:stCondLst>
                                            <p:cond delay="375"/>
                                          </p:stCondLst>
                                        </p:cTn>
                                        <p:tgtEl>
                                          <p:spTgt spid="8224"/>
                                        </p:tgtEl>
                                        <p:attrNameLst>
                                          <p:attrName>ppt_y</p:attrName>
                                        </p:attrNameLst>
                                      </p:cBhvr>
                                      <p:tavLst>
                                        <p:tav tm="0">
                                          <p:val>
                                            <p:strVal val="#ppt_y+.1"/>
                                          </p:val>
                                        </p:tav>
                                        <p:tav tm="100000">
                                          <p:val>
                                            <p:strVal val="#ppt_y"/>
                                          </p:val>
                                        </p:tav>
                                      </p:tavLst>
                                    </p:anim>
                                    <p:animEffect transition="in" filter="fade">
                                      <p:cBhvr>
                                        <p:cTn id="72" dur="750" decel="50000">
                                          <p:stCondLst>
                                            <p:cond delay="0"/>
                                          </p:stCondLst>
                                        </p:cTn>
                                        <p:tgtEl>
                                          <p:spTgt spid="8224"/>
                                        </p:tgtEl>
                                      </p:cBhvr>
                                    </p:animEffect>
                                  </p:childTnLst>
                                </p:cTn>
                              </p:par>
                            </p:childTnLst>
                          </p:cTn>
                        </p:par>
                        <p:par>
                          <p:cTn id="73" fill="hold" nodeType="afterGroup">
                            <p:stCondLst>
                              <p:cond delay="6000"/>
                            </p:stCondLst>
                            <p:childTnLst>
                              <p:par>
                                <p:cTn id="74" presetID="25" presetClass="entr" presetSubtype="0" fill="hold" nodeType="afterEffect">
                                  <p:stCondLst>
                                    <p:cond delay="0"/>
                                  </p:stCondLst>
                                  <p:childTnLst>
                                    <p:set>
                                      <p:cBhvr>
                                        <p:cTn id="75" dur="1" fill="hold">
                                          <p:stCondLst>
                                            <p:cond delay="0"/>
                                          </p:stCondLst>
                                        </p:cTn>
                                        <p:tgtEl>
                                          <p:spTgt spid="8228"/>
                                        </p:tgtEl>
                                        <p:attrNameLst>
                                          <p:attrName>style.visibility</p:attrName>
                                        </p:attrNameLst>
                                      </p:cBhvr>
                                      <p:to>
                                        <p:strVal val="visible"/>
                                      </p:to>
                                    </p:set>
                                    <p:anim calcmode="lin" valueType="num">
                                      <p:cBhvr>
                                        <p:cTn id="76" dur="375" decel="50000" fill="hold">
                                          <p:stCondLst>
                                            <p:cond delay="0"/>
                                          </p:stCondLst>
                                        </p:cTn>
                                        <p:tgtEl>
                                          <p:spTgt spid="8228"/>
                                        </p:tgtEl>
                                        <p:attrNameLst>
                                          <p:attrName>style.rotation</p:attrName>
                                        </p:attrNameLst>
                                      </p:cBhvr>
                                      <p:tavLst>
                                        <p:tav tm="0">
                                          <p:val>
                                            <p:fltVal val="-90"/>
                                          </p:val>
                                        </p:tav>
                                        <p:tav tm="100000">
                                          <p:val>
                                            <p:fltVal val="0"/>
                                          </p:val>
                                        </p:tav>
                                      </p:tavLst>
                                    </p:anim>
                                    <p:anim calcmode="lin" valueType="num">
                                      <p:cBhvr>
                                        <p:cTn id="77" dur="375" decel="50000" fill="hold">
                                          <p:stCondLst>
                                            <p:cond delay="0"/>
                                          </p:stCondLst>
                                        </p:cTn>
                                        <p:tgtEl>
                                          <p:spTgt spid="8228"/>
                                        </p:tgtEl>
                                        <p:attrNameLst>
                                          <p:attrName>ppt_w</p:attrName>
                                        </p:attrNameLst>
                                      </p:cBhvr>
                                      <p:tavLst>
                                        <p:tav tm="0">
                                          <p:val>
                                            <p:strVal val="#ppt_w"/>
                                          </p:val>
                                        </p:tav>
                                        <p:tav tm="100000">
                                          <p:val>
                                            <p:strVal val="#ppt_w*.05"/>
                                          </p:val>
                                        </p:tav>
                                      </p:tavLst>
                                    </p:anim>
                                    <p:anim calcmode="lin" valueType="num">
                                      <p:cBhvr>
                                        <p:cTn id="78" dur="375" accel="50000" fill="hold">
                                          <p:stCondLst>
                                            <p:cond delay="375"/>
                                          </p:stCondLst>
                                        </p:cTn>
                                        <p:tgtEl>
                                          <p:spTgt spid="8228"/>
                                        </p:tgtEl>
                                        <p:attrNameLst>
                                          <p:attrName>ppt_w</p:attrName>
                                        </p:attrNameLst>
                                      </p:cBhvr>
                                      <p:tavLst>
                                        <p:tav tm="0">
                                          <p:val>
                                            <p:strVal val="#ppt_w*.05"/>
                                          </p:val>
                                        </p:tav>
                                        <p:tav tm="100000">
                                          <p:val>
                                            <p:strVal val="#ppt_w"/>
                                          </p:val>
                                        </p:tav>
                                      </p:tavLst>
                                    </p:anim>
                                    <p:anim calcmode="lin" valueType="num">
                                      <p:cBhvr>
                                        <p:cTn id="79" dur="750" fill="hold"/>
                                        <p:tgtEl>
                                          <p:spTgt spid="8228"/>
                                        </p:tgtEl>
                                        <p:attrNameLst>
                                          <p:attrName>ppt_h</p:attrName>
                                        </p:attrNameLst>
                                      </p:cBhvr>
                                      <p:tavLst>
                                        <p:tav tm="0">
                                          <p:val>
                                            <p:strVal val="#ppt_h"/>
                                          </p:val>
                                        </p:tav>
                                        <p:tav tm="100000">
                                          <p:val>
                                            <p:strVal val="#ppt_h"/>
                                          </p:val>
                                        </p:tav>
                                      </p:tavLst>
                                    </p:anim>
                                    <p:anim calcmode="lin" valueType="num">
                                      <p:cBhvr>
                                        <p:cTn id="80" dur="375" decel="50000" fill="hold">
                                          <p:stCondLst>
                                            <p:cond delay="0"/>
                                          </p:stCondLst>
                                        </p:cTn>
                                        <p:tgtEl>
                                          <p:spTgt spid="8228"/>
                                        </p:tgtEl>
                                        <p:attrNameLst>
                                          <p:attrName>ppt_x</p:attrName>
                                        </p:attrNameLst>
                                      </p:cBhvr>
                                      <p:tavLst>
                                        <p:tav tm="0">
                                          <p:val>
                                            <p:strVal val="#ppt_x+.4"/>
                                          </p:val>
                                        </p:tav>
                                        <p:tav tm="100000">
                                          <p:val>
                                            <p:strVal val="#ppt_x"/>
                                          </p:val>
                                        </p:tav>
                                      </p:tavLst>
                                    </p:anim>
                                    <p:anim calcmode="lin" valueType="num">
                                      <p:cBhvr>
                                        <p:cTn id="81" dur="375" decel="50000" fill="hold">
                                          <p:stCondLst>
                                            <p:cond delay="0"/>
                                          </p:stCondLst>
                                        </p:cTn>
                                        <p:tgtEl>
                                          <p:spTgt spid="8228"/>
                                        </p:tgtEl>
                                        <p:attrNameLst>
                                          <p:attrName>ppt_y</p:attrName>
                                        </p:attrNameLst>
                                      </p:cBhvr>
                                      <p:tavLst>
                                        <p:tav tm="0">
                                          <p:val>
                                            <p:strVal val="#ppt_y-.2"/>
                                          </p:val>
                                        </p:tav>
                                        <p:tav tm="100000">
                                          <p:val>
                                            <p:strVal val="#ppt_y+.1"/>
                                          </p:val>
                                        </p:tav>
                                      </p:tavLst>
                                    </p:anim>
                                    <p:anim calcmode="lin" valueType="num">
                                      <p:cBhvr>
                                        <p:cTn id="82" dur="375" accel="50000" fill="hold">
                                          <p:stCondLst>
                                            <p:cond delay="375"/>
                                          </p:stCondLst>
                                        </p:cTn>
                                        <p:tgtEl>
                                          <p:spTgt spid="8228"/>
                                        </p:tgtEl>
                                        <p:attrNameLst>
                                          <p:attrName>ppt_y</p:attrName>
                                        </p:attrNameLst>
                                      </p:cBhvr>
                                      <p:tavLst>
                                        <p:tav tm="0">
                                          <p:val>
                                            <p:strVal val="#ppt_y+.1"/>
                                          </p:val>
                                        </p:tav>
                                        <p:tav tm="100000">
                                          <p:val>
                                            <p:strVal val="#ppt_y"/>
                                          </p:val>
                                        </p:tav>
                                      </p:tavLst>
                                    </p:anim>
                                    <p:animEffect transition="in" filter="fade">
                                      <p:cBhvr>
                                        <p:cTn id="83" dur="750" decel="50000">
                                          <p:stCondLst>
                                            <p:cond delay="0"/>
                                          </p:stCondLst>
                                        </p:cTn>
                                        <p:tgtEl>
                                          <p:spTgt spid="8228"/>
                                        </p:tgtEl>
                                      </p:cBhvr>
                                    </p:animEffect>
                                  </p:childTnLst>
                                </p:cTn>
                              </p:par>
                            </p:childTnLst>
                          </p:cTn>
                        </p:par>
                        <p:par>
                          <p:cTn id="84" fill="hold" nodeType="afterGroup">
                            <p:stCondLst>
                              <p:cond delay="6750"/>
                            </p:stCondLst>
                            <p:childTnLst>
                              <p:par>
                                <p:cTn id="85" presetID="12" presetClass="entr" presetSubtype="2" fill="hold" grpId="0" nodeType="afterEffect">
                                  <p:stCondLst>
                                    <p:cond delay="0"/>
                                  </p:stCondLst>
                                  <p:childTnLst>
                                    <p:set>
                                      <p:cBhvr>
                                        <p:cTn id="86" dur="1" fill="hold">
                                          <p:stCondLst>
                                            <p:cond delay="0"/>
                                          </p:stCondLst>
                                        </p:cTn>
                                        <p:tgtEl>
                                          <p:spTgt spid="8232"/>
                                        </p:tgtEl>
                                        <p:attrNameLst>
                                          <p:attrName>style.visibility</p:attrName>
                                        </p:attrNameLst>
                                      </p:cBhvr>
                                      <p:to>
                                        <p:strVal val="visible"/>
                                      </p:to>
                                    </p:set>
                                    <p:anim calcmode="lin" valueType="num">
                                      <p:cBhvr additive="base">
                                        <p:cTn id="87" dur="750"/>
                                        <p:tgtEl>
                                          <p:spTgt spid="8232"/>
                                        </p:tgtEl>
                                        <p:attrNameLst>
                                          <p:attrName>ppt_x</p:attrName>
                                        </p:attrNameLst>
                                      </p:cBhvr>
                                      <p:tavLst>
                                        <p:tav tm="0">
                                          <p:val>
                                            <p:strVal val="#ppt_x+#ppt_w*1.125000"/>
                                          </p:val>
                                        </p:tav>
                                        <p:tav tm="100000">
                                          <p:val>
                                            <p:strVal val="#ppt_x"/>
                                          </p:val>
                                        </p:tav>
                                      </p:tavLst>
                                    </p:anim>
                                    <p:animEffect transition="in" filter="wipe(left)">
                                      <p:cBhvr>
                                        <p:cTn id="88" dur="750"/>
                                        <p:tgtEl>
                                          <p:spTgt spid="823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8233"/>
                                        </p:tgtEl>
                                        <p:attrNameLst>
                                          <p:attrName>style.visibility</p:attrName>
                                        </p:attrNameLst>
                                      </p:cBhvr>
                                      <p:to>
                                        <p:strVal val="visible"/>
                                      </p:to>
                                    </p:set>
                                    <p:anim calcmode="lin" valueType="num">
                                      <p:cBhvr additive="base">
                                        <p:cTn id="91" dur="750"/>
                                        <p:tgtEl>
                                          <p:spTgt spid="8233"/>
                                        </p:tgtEl>
                                        <p:attrNameLst>
                                          <p:attrName>ppt_x</p:attrName>
                                        </p:attrNameLst>
                                      </p:cBhvr>
                                      <p:tavLst>
                                        <p:tav tm="0">
                                          <p:val>
                                            <p:strVal val="#ppt_x-#ppt_w*1.125000"/>
                                          </p:val>
                                        </p:tav>
                                        <p:tav tm="100000">
                                          <p:val>
                                            <p:strVal val="#ppt_x"/>
                                          </p:val>
                                        </p:tav>
                                      </p:tavLst>
                                    </p:anim>
                                    <p:animEffect transition="in" filter="wipe(right)">
                                      <p:cBhvr>
                                        <p:cTn id="92" dur="750"/>
                                        <p:tgtEl>
                                          <p:spTgt spid="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626" name="组合 1"/>
          <p:cNvGrpSpPr/>
          <p:nvPr>
            <p:custDataLst>
              <p:tags r:id="rId3"/>
            </p:custDataLst>
          </p:nvPr>
        </p:nvGrpSpPr>
        <p:grpSpPr>
          <a:xfrm>
            <a:off x="1060450" y="1430338"/>
            <a:ext cx="5337175" cy="4168775"/>
            <a:chOff x="1023135" y="1792270"/>
            <a:chExt cx="5337253" cy="4168744"/>
          </a:xfrm>
        </p:grpSpPr>
        <p:sp>
          <p:nvSpPr>
            <p:cNvPr id="26627" name="TextBox 14"/>
            <p:cNvSpPr/>
            <p:nvPr>
              <p:custDataLst>
                <p:tags r:id="rId4"/>
              </p:custDataLst>
            </p:nvPr>
          </p:nvSpPr>
          <p:spPr>
            <a:xfrm>
              <a:off x="4212731" y="3970349"/>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404040"/>
                  </a:solidFill>
                  <a:latin typeface="微软雅黑" panose="020b0503020204020204" pitchFamily="34" charset="-122"/>
                  <a:ea typeface="Arial"/>
                  <a:sym typeface="等线"/>
                </a:rPr>
                <a:t>75%</a:t>
              </a:r>
              <a:endParaRPr lang="en-US" sz="2000">
                <a:solidFill>
                  <a:srgbClr val="404040"/>
                </a:solidFill>
                <a:latin typeface="微软雅黑" panose="020b0503020204020204" pitchFamily="34" charset="-122"/>
                <a:ea typeface="Arial"/>
                <a:sym typeface="等线"/>
              </a:endParaRPr>
            </a:p>
          </p:txBody>
        </p:sp>
        <p:sp>
          <p:nvSpPr>
            <p:cNvPr id="26628" name="TextBox 15"/>
            <p:cNvSpPr/>
            <p:nvPr>
              <p:custDataLst>
                <p:tags r:id="rId5"/>
              </p:custDataLst>
            </p:nvPr>
          </p:nvSpPr>
          <p:spPr>
            <a:xfrm>
              <a:off x="4212731" y="4500534"/>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404040"/>
                  </a:solidFill>
                  <a:latin typeface="微软雅黑" panose="020b0503020204020204" pitchFamily="34" charset="-122"/>
                  <a:ea typeface="Arial"/>
                  <a:sym typeface="等线"/>
                </a:rPr>
                <a:t>97%</a:t>
              </a:r>
              <a:endParaRPr lang="en-US" sz="2000">
                <a:solidFill>
                  <a:srgbClr val="404040"/>
                </a:solidFill>
                <a:latin typeface="微软雅黑" panose="020b0503020204020204" pitchFamily="34" charset="-122"/>
                <a:ea typeface="Arial"/>
                <a:sym typeface="等线"/>
              </a:endParaRPr>
            </a:p>
          </p:txBody>
        </p:sp>
        <p:sp>
          <p:nvSpPr>
            <p:cNvPr id="26629" name="Rectangle 18"/>
            <p:cNvSpPr/>
            <p:nvPr>
              <p:custDataLst>
                <p:tags r:id="rId6"/>
              </p:custDataLst>
            </p:nvPr>
          </p:nvSpPr>
          <p:spPr>
            <a:xfrm>
              <a:off x="4996205" y="3993562"/>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30" name="Rectangle 18"/>
            <p:cNvSpPr/>
            <p:nvPr>
              <p:custDataLst>
                <p:tags r:id="rId7"/>
              </p:custDataLst>
            </p:nvPr>
          </p:nvSpPr>
          <p:spPr>
            <a:xfrm>
              <a:off x="4996205" y="4523747"/>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31" name="Text Box 10"/>
            <p:cNvSpPr txBox="1">
              <a:spLocks noChangeArrowheads="1"/>
            </p:cNvSpPr>
            <p:nvPr>
              <p:custDataLst>
                <p:tags r:id="rId8"/>
              </p:custDataLst>
            </p:nvPr>
          </p:nvSpPr>
          <p:spPr bwMode="auto">
            <a:xfrm>
              <a:off x="1023135" y="1792270"/>
              <a:ext cx="5337253" cy="1464632"/>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点击输入文本内容点击输入文本内容点击输入文本内容点击输入文本内容点击输入文本内容点击输入文本内容点击输入文本内容点击输入文本内容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26632" name="组合 7"/>
            <p:cNvGrpSpPr/>
            <p:nvPr>
              <p:custDataLst>
                <p:tags r:id="rId9"/>
              </p:custDataLst>
            </p:nvPr>
          </p:nvGrpSpPr>
          <p:grpSpPr>
            <a:xfrm>
              <a:off x="1105815" y="4201181"/>
              <a:ext cx="2825527" cy="1590555"/>
              <a:chOff x="1034715" y="4379601"/>
              <a:chExt cx="3111799" cy="1590555"/>
            </a:xfrm>
          </p:grpSpPr>
          <p:grpSp>
            <p:nvGrpSpPr>
              <p:cNvPr id="26633" name="组合 12"/>
              <p:cNvGrpSpPr/>
              <p:nvPr>
                <p:custDataLst>
                  <p:tags r:id="rId10"/>
                </p:custDataLst>
              </p:nvPr>
            </p:nvGrpSpPr>
            <p:grpSpPr>
              <a:xfrm>
                <a:off x="1034715" y="4379601"/>
                <a:ext cx="3111799" cy="0"/>
                <a:chOff x="913791" y="4400382"/>
                <a:chExt cx="3111799" cy="0"/>
              </a:xfrm>
            </p:grpSpPr>
            <p:cxnSp>
              <p:nvCxnSpPr>
                <p:cNvPr id="26634" name="Straight Connector 8"/>
                <p:cNvCxnSpPr/>
                <p:nvPr>
                  <p:custDataLst>
                    <p:tags r:id="rId11"/>
                  </p:custDataLst>
                </p:nvPr>
              </p:nvCxnSpPr>
              <p:spPr>
                <a:xfrm>
                  <a:off x="913791" y="4400382"/>
                  <a:ext cx="3111799" cy="0"/>
                </a:xfrm>
                <a:prstGeom prst="line">
                  <a:avLst/>
                </a:prstGeom>
                <a:noFill/>
                <a:ln w="76200" cap="rnd">
                  <a:solidFill>
                    <a:srgbClr val="D9D9D9"/>
                  </a:solidFill>
                  <a:prstDash val="solid"/>
                  <a:miter lim="800000"/>
                  <a:headEnd type="none" w="med" len="med"/>
                  <a:tailEnd type="none" w="med" len="med"/>
                </a:ln>
              </p:spPr>
            </p:cxnSp>
            <p:cxnSp>
              <p:nvCxnSpPr>
                <p:cNvPr id="26635" name="Straight Connector 9"/>
                <p:cNvCxnSpPr/>
                <p:nvPr>
                  <p:custDataLst>
                    <p:tags r:id="rId12"/>
                  </p:custDataLst>
                </p:nvPr>
              </p:nvCxnSpPr>
              <p:spPr>
                <a:xfrm>
                  <a:off x="913791" y="4400382"/>
                  <a:ext cx="2349471" cy="0"/>
                </a:xfrm>
                <a:prstGeom prst="line">
                  <a:avLst/>
                </a:prstGeom>
                <a:noFill/>
                <a:ln w="76200" cap="rnd">
                  <a:solidFill>
                    <a:srgbClr val="47834F"/>
                  </a:solidFill>
                  <a:prstDash val="solid"/>
                  <a:miter lim="800000"/>
                  <a:headEnd type="none" w="med" len="med"/>
                  <a:tailEnd type="none" w="med" len="med"/>
                </a:ln>
              </p:spPr>
            </p:cxnSp>
          </p:grpSp>
          <p:grpSp>
            <p:nvGrpSpPr>
              <p:cNvPr id="26636" name="组合 13"/>
              <p:cNvGrpSpPr/>
              <p:nvPr>
                <p:custDataLst>
                  <p:tags r:id="rId13"/>
                </p:custDataLst>
              </p:nvPr>
            </p:nvGrpSpPr>
            <p:grpSpPr>
              <a:xfrm>
                <a:off x="1034715" y="4909786"/>
                <a:ext cx="3111799" cy="0"/>
                <a:chOff x="913791" y="4943682"/>
                <a:chExt cx="3111799" cy="0"/>
              </a:xfrm>
            </p:grpSpPr>
            <p:cxnSp>
              <p:nvCxnSpPr>
                <p:cNvPr id="26637" name="Straight Connector 12"/>
                <p:cNvCxnSpPr/>
                <p:nvPr>
                  <p:custDataLst>
                    <p:tags r:id="rId14"/>
                  </p:custDataLst>
                </p:nvPr>
              </p:nvCxnSpPr>
              <p:spPr>
                <a:xfrm>
                  <a:off x="913791" y="4943682"/>
                  <a:ext cx="3111799" cy="0"/>
                </a:xfrm>
                <a:prstGeom prst="line">
                  <a:avLst/>
                </a:prstGeom>
                <a:noFill/>
                <a:ln w="76200" cap="rnd">
                  <a:solidFill>
                    <a:srgbClr val="D9D9D9"/>
                  </a:solidFill>
                  <a:prstDash val="solid"/>
                  <a:miter lim="800000"/>
                  <a:headEnd type="none" w="med" len="med"/>
                  <a:tailEnd type="none" w="med" len="med"/>
                </a:ln>
              </p:spPr>
            </p:cxnSp>
            <p:cxnSp>
              <p:nvCxnSpPr>
                <p:cNvPr id="26638" name="Straight Connector 13"/>
                <p:cNvCxnSpPr/>
                <p:nvPr>
                  <p:custDataLst>
                    <p:tags r:id="rId15"/>
                  </p:custDataLst>
                </p:nvPr>
              </p:nvCxnSpPr>
              <p:spPr>
                <a:xfrm>
                  <a:off x="913791" y="4943682"/>
                  <a:ext cx="2849358" cy="0"/>
                </a:xfrm>
                <a:prstGeom prst="line">
                  <a:avLst/>
                </a:prstGeom>
                <a:noFill/>
                <a:ln w="76200" cap="rnd">
                  <a:solidFill>
                    <a:srgbClr val="47834F"/>
                  </a:solidFill>
                  <a:prstDash val="solid"/>
                  <a:miter lim="800000"/>
                  <a:headEnd type="none" w="med" len="med"/>
                  <a:tailEnd type="none" w="med" len="med"/>
                </a:ln>
              </p:spPr>
            </p:cxnSp>
          </p:grpSp>
          <p:grpSp>
            <p:nvGrpSpPr>
              <p:cNvPr id="26639" name="组合 14"/>
              <p:cNvGrpSpPr/>
              <p:nvPr>
                <p:custDataLst>
                  <p:tags r:id="rId16"/>
                </p:custDataLst>
              </p:nvPr>
            </p:nvGrpSpPr>
            <p:grpSpPr>
              <a:xfrm>
                <a:off x="1034715" y="5439971"/>
                <a:ext cx="3111799" cy="0"/>
                <a:chOff x="913791" y="4400382"/>
                <a:chExt cx="3111799" cy="0"/>
              </a:xfrm>
            </p:grpSpPr>
            <p:cxnSp>
              <p:nvCxnSpPr>
                <p:cNvPr id="26640" name="Straight Connector 8"/>
                <p:cNvCxnSpPr/>
                <p:nvPr>
                  <p:custDataLst>
                    <p:tags r:id="rId17"/>
                  </p:custDataLst>
                </p:nvPr>
              </p:nvCxnSpPr>
              <p:spPr>
                <a:xfrm>
                  <a:off x="913791" y="4400382"/>
                  <a:ext cx="3111799" cy="0"/>
                </a:xfrm>
                <a:prstGeom prst="line">
                  <a:avLst/>
                </a:prstGeom>
                <a:noFill/>
                <a:ln w="76200" cap="rnd">
                  <a:solidFill>
                    <a:srgbClr val="D9D9D9"/>
                  </a:solidFill>
                  <a:prstDash val="solid"/>
                  <a:miter lim="800000"/>
                  <a:headEnd type="none" w="med" len="med"/>
                  <a:tailEnd type="none" w="med" len="med"/>
                </a:ln>
              </p:spPr>
            </p:cxnSp>
            <p:cxnSp>
              <p:nvCxnSpPr>
                <p:cNvPr id="26641" name="Straight Connector 9"/>
                <p:cNvCxnSpPr/>
                <p:nvPr>
                  <p:custDataLst>
                    <p:tags r:id="rId18"/>
                  </p:custDataLst>
                </p:nvPr>
              </p:nvCxnSpPr>
              <p:spPr>
                <a:xfrm>
                  <a:off x="913791" y="4400382"/>
                  <a:ext cx="2349471" cy="0"/>
                </a:xfrm>
                <a:prstGeom prst="line">
                  <a:avLst/>
                </a:prstGeom>
                <a:noFill/>
                <a:ln w="76200" cap="rnd">
                  <a:solidFill>
                    <a:srgbClr val="47834F"/>
                  </a:solidFill>
                  <a:prstDash val="solid"/>
                  <a:miter lim="800000"/>
                  <a:headEnd type="none" w="med" len="med"/>
                  <a:tailEnd type="none" w="med" len="med"/>
                </a:ln>
              </p:spPr>
            </p:cxnSp>
          </p:grpSp>
          <p:grpSp>
            <p:nvGrpSpPr>
              <p:cNvPr id="26642" name="组合 15"/>
              <p:cNvGrpSpPr/>
              <p:nvPr>
                <p:custDataLst>
                  <p:tags r:id="rId19"/>
                </p:custDataLst>
              </p:nvPr>
            </p:nvGrpSpPr>
            <p:grpSpPr>
              <a:xfrm>
                <a:off x="1034715" y="5970156"/>
                <a:ext cx="3111799" cy="0"/>
                <a:chOff x="913791" y="4943682"/>
                <a:chExt cx="3111799" cy="0"/>
              </a:xfrm>
            </p:grpSpPr>
            <p:cxnSp>
              <p:nvCxnSpPr>
                <p:cNvPr id="26643" name="Straight Connector 12"/>
                <p:cNvCxnSpPr/>
                <p:nvPr>
                  <p:custDataLst>
                    <p:tags r:id="rId20"/>
                  </p:custDataLst>
                </p:nvPr>
              </p:nvCxnSpPr>
              <p:spPr>
                <a:xfrm>
                  <a:off x="913791" y="4943682"/>
                  <a:ext cx="3111799" cy="0"/>
                </a:xfrm>
                <a:prstGeom prst="line">
                  <a:avLst/>
                </a:prstGeom>
                <a:noFill/>
                <a:ln w="76200" cap="rnd">
                  <a:solidFill>
                    <a:srgbClr val="D9D9D9"/>
                  </a:solidFill>
                  <a:prstDash val="solid"/>
                  <a:miter lim="800000"/>
                  <a:headEnd type="none" w="med" len="med"/>
                  <a:tailEnd type="none" w="med" len="med"/>
                </a:ln>
              </p:spPr>
            </p:cxnSp>
            <p:cxnSp>
              <p:nvCxnSpPr>
                <p:cNvPr id="26644" name="Straight Connector 13"/>
                <p:cNvCxnSpPr/>
                <p:nvPr>
                  <p:custDataLst>
                    <p:tags r:id="rId21"/>
                  </p:custDataLst>
                </p:nvPr>
              </p:nvCxnSpPr>
              <p:spPr>
                <a:xfrm>
                  <a:off x="913791" y="4943682"/>
                  <a:ext cx="2849358" cy="0"/>
                </a:xfrm>
                <a:prstGeom prst="line">
                  <a:avLst/>
                </a:prstGeom>
                <a:noFill/>
                <a:ln w="76200" cap="rnd">
                  <a:solidFill>
                    <a:srgbClr val="47834F"/>
                  </a:solidFill>
                  <a:prstDash val="solid"/>
                  <a:miter lim="800000"/>
                  <a:headEnd type="none" w="med" len="med"/>
                  <a:tailEnd type="none" w="med" len="med"/>
                </a:ln>
              </p:spPr>
            </p:cxnSp>
          </p:grpSp>
        </p:grpSp>
        <p:sp>
          <p:nvSpPr>
            <p:cNvPr id="26645" name="TextBox 14"/>
            <p:cNvSpPr/>
            <p:nvPr>
              <p:custDataLst>
                <p:tags r:id="rId22"/>
              </p:custDataLst>
            </p:nvPr>
          </p:nvSpPr>
          <p:spPr>
            <a:xfrm>
              <a:off x="4212731" y="5030719"/>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404040"/>
                  </a:solidFill>
                  <a:latin typeface="微软雅黑" panose="020b0503020204020204" pitchFamily="34" charset="-122"/>
                  <a:ea typeface="Arial"/>
                  <a:sym typeface="等线"/>
                </a:rPr>
                <a:t>75%</a:t>
              </a:r>
              <a:endParaRPr lang="en-US" sz="2000">
                <a:solidFill>
                  <a:srgbClr val="404040"/>
                </a:solidFill>
                <a:latin typeface="微软雅黑" panose="020b0503020204020204" pitchFamily="34" charset="-122"/>
                <a:ea typeface="Arial"/>
                <a:sym typeface="等线"/>
              </a:endParaRPr>
            </a:p>
          </p:txBody>
        </p:sp>
        <p:sp>
          <p:nvSpPr>
            <p:cNvPr id="26646" name="TextBox 15"/>
            <p:cNvSpPr/>
            <p:nvPr>
              <p:custDataLst>
                <p:tags r:id="rId23"/>
              </p:custDataLst>
            </p:nvPr>
          </p:nvSpPr>
          <p:spPr>
            <a:xfrm>
              <a:off x="4212731" y="5560904"/>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404040"/>
                  </a:solidFill>
                  <a:latin typeface="微软雅黑" panose="020b0503020204020204" pitchFamily="34" charset="-122"/>
                  <a:ea typeface="Arial"/>
                  <a:sym typeface="等线"/>
                </a:rPr>
                <a:t>97%</a:t>
              </a:r>
              <a:endParaRPr lang="en-US" sz="2000">
                <a:solidFill>
                  <a:srgbClr val="404040"/>
                </a:solidFill>
                <a:latin typeface="微软雅黑" panose="020b0503020204020204" pitchFamily="34" charset="-122"/>
                <a:ea typeface="Arial"/>
                <a:sym typeface="等线"/>
              </a:endParaRPr>
            </a:p>
          </p:txBody>
        </p:sp>
        <p:sp>
          <p:nvSpPr>
            <p:cNvPr id="26647" name="Rectangle 18"/>
            <p:cNvSpPr/>
            <p:nvPr>
              <p:custDataLst>
                <p:tags r:id="rId24"/>
              </p:custDataLst>
            </p:nvPr>
          </p:nvSpPr>
          <p:spPr>
            <a:xfrm>
              <a:off x="4996205" y="5053932"/>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48" name="Rectangle 18"/>
            <p:cNvSpPr/>
            <p:nvPr>
              <p:custDataLst>
                <p:tags r:id="rId25"/>
              </p:custDataLst>
            </p:nvPr>
          </p:nvSpPr>
          <p:spPr>
            <a:xfrm>
              <a:off x="4996205" y="5584117"/>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grpSp>
        <p:nvGrpSpPr>
          <p:cNvPr id="26649" name="组合 24"/>
          <p:cNvGrpSpPr/>
          <p:nvPr>
            <p:custDataLst>
              <p:tags r:id="rId26"/>
            </p:custDataLst>
          </p:nvPr>
        </p:nvGrpSpPr>
        <p:grpSpPr>
          <a:xfrm>
            <a:off x="7456488" y="1560513"/>
            <a:ext cx="3616325" cy="4240212"/>
            <a:chOff x="7552084" y="1694309"/>
            <a:chExt cx="3616782" cy="4239574"/>
          </a:xfrm>
        </p:grpSpPr>
        <p:sp>
          <p:nvSpPr>
            <p:cNvPr id="26650" name="Rectangle 18"/>
            <p:cNvSpPr/>
            <p:nvPr>
              <p:custDataLst>
                <p:tags r:id="rId27"/>
              </p:custDataLst>
            </p:nvPr>
          </p:nvSpPr>
          <p:spPr>
            <a:xfrm>
              <a:off x="8151226" y="1694309"/>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51" name="Text Box 10"/>
            <p:cNvSpPr txBox="1">
              <a:spLocks noChangeArrowheads="1"/>
            </p:cNvSpPr>
            <p:nvPr>
              <p:custDataLst>
                <p:tags r:id="rId28"/>
              </p:custDataLst>
            </p:nvPr>
          </p:nvSpPr>
          <p:spPr bwMode="auto">
            <a:xfrm>
              <a:off x="8151225" y="2070715"/>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6652" name="Rectangle 18"/>
            <p:cNvSpPr/>
            <p:nvPr>
              <p:custDataLst>
                <p:tags r:id="rId29"/>
              </p:custDataLst>
            </p:nvPr>
          </p:nvSpPr>
          <p:spPr>
            <a:xfrm>
              <a:off x="8151226" y="3252353"/>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53" name="Text Box 10"/>
            <p:cNvSpPr txBox="1">
              <a:spLocks noChangeArrowheads="1"/>
            </p:cNvSpPr>
            <p:nvPr>
              <p:custDataLst>
                <p:tags r:id="rId30"/>
              </p:custDataLst>
            </p:nvPr>
          </p:nvSpPr>
          <p:spPr bwMode="auto">
            <a:xfrm>
              <a:off x="8151225" y="3623926"/>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26654" name="Rectangle 18"/>
            <p:cNvSpPr/>
            <p:nvPr>
              <p:custDataLst>
                <p:tags r:id="rId31"/>
              </p:custDataLst>
            </p:nvPr>
          </p:nvSpPr>
          <p:spPr>
            <a:xfrm>
              <a:off x="8151226" y="4810398"/>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6655" name="Text Box 10"/>
            <p:cNvSpPr txBox="1">
              <a:spLocks noChangeArrowheads="1"/>
            </p:cNvSpPr>
            <p:nvPr>
              <p:custDataLst>
                <p:tags r:id="rId32"/>
              </p:custDataLst>
            </p:nvPr>
          </p:nvSpPr>
          <p:spPr bwMode="auto">
            <a:xfrm>
              <a:off x="8151225" y="5177137"/>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grpSp>
          <p:nvGrpSpPr>
            <p:cNvPr id="26656" name="组合 31"/>
            <p:cNvGrpSpPr/>
            <p:nvPr>
              <p:custDataLst>
                <p:tags r:id="rId33"/>
              </p:custDataLst>
            </p:nvPr>
          </p:nvGrpSpPr>
          <p:grpSpPr>
            <a:xfrm>
              <a:off x="7552084" y="3335139"/>
              <a:ext cx="450146" cy="450146"/>
              <a:chOff x="2275239" y="2740773"/>
              <a:chExt cx="731520" cy="731520"/>
            </a:xfrm>
          </p:grpSpPr>
          <p:sp>
            <p:nvSpPr>
              <p:cNvPr id="26657" name="Oval 6"/>
              <p:cNvSpPr>
                <a:spLocks noChangeAspect="1"/>
              </p:cNvSpPr>
              <p:nvPr>
                <p:custDataLst>
                  <p:tags r:id="rId34"/>
                </p:custDataLst>
              </p:nvPr>
            </p:nvSpPr>
            <p:spPr>
              <a:xfrm>
                <a:off x="2275239" y="2740773"/>
                <a:ext cx="731520" cy="731520"/>
              </a:xfrm>
              <a:prstGeom prst="ellipse">
                <a:avLst/>
              </a:prstGeom>
              <a:gradFill flip="none" rotWithShape="1">
                <a:gsLst>
                  <a:gs pos="0">
                    <a:srgbClr val="47834F"/>
                  </a:gs>
                  <a:gs pos="100000">
                    <a:srgbClr val="47834F"/>
                  </a:gs>
                </a:gsLst>
                <a:lin ang="5400000" scaled="1"/>
                <a:tileRect l="-100000" t="-100000"/>
              </a:gradFill>
              <a:ln w="38100" cap="rnd" cmpd="sng" algn="ctr">
                <a:solidFill>
                  <a:srgbClr val="FFFFFF"/>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404040"/>
                  </a:solidFill>
                  <a:uLnTx/>
                  <a:uFillTx/>
                  <a:latin typeface="微软雅黑" panose="020b0503020204020204" pitchFamily="34" charset="-122"/>
                  <a:cs typeface="+mn-ea"/>
                  <a:sym typeface="+mn-lt"/>
                </a:endParaRPr>
              </a:p>
            </p:txBody>
          </p:sp>
          <p:sp>
            <p:nvSpPr>
              <p:cNvPr id="26658" name="AutoShape 123"/>
              <p:cNvSpPr>
                <a:spLocks noChangeAspect="1"/>
              </p:cNvSpPr>
              <p:nvPr>
                <p:custDataLst>
                  <p:tags r:id="rId35"/>
                </p:custDataLst>
              </p:nvPr>
            </p:nvSpPr>
            <p:spPr bwMode="auto">
              <a:xfrm>
                <a:off x="2519079" y="2974630"/>
                <a:ext cx="243840" cy="26380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67719" tIns="67719" rIns="67719" bIns="67719" anchor="ctr"/>
              <a:lstStyle/>
              <a:p>
                <a:pPr marL="0" marR="0" lvl="0" indent="0" algn="l" defTabSz="609600" rtl="0" eaLnBrk="1" fontAlgn="auto" latinLnBrk="0" hangingPunct="1">
                  <a:lnSpc>
                    <a:spcPct val="100000"/>
                  </a:lnSpc>
                  <a:spcBef>
                    <a:spcPct val="0"/>
                  </a:spcBef>
                  <a:spcAft>
                    <a:spcPct val="0"/>
                  </a:spcAft>
                  <a:buClrTx/>
                  <a:buSzTx/>
                  <a:buFontTx/>
                  <a:buNone/>
                </a:pPr>
                <a:endParaRPr kumimoji="0" lang="es-ES" sz="3200" b="0" i="0" u="none" strike="noStrike" kern="1200" cap="none" spc="0" normalizeH="0" baseline="0" noProof="0">
                  <a:solidFill>
                    <a:srgbClr val="40404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6659" name="组合 32"/>
            <p:cNvGrpSpPr/>
            <p:nvPr>
              <p:custDataLst>
                <p:tags r:id="rId36"/>
              </p:custDataLst>
            </p:nvPr>
          </p:nvGrpSpPr>
          <p:grpSpPr>
            <a:xfrm>
              <a:off x="7552084" y="1794569"/>
              <a:ext cx="450146" cy="450146"/>
              <a:chOff x="9082389" y="2715418"/>
              <a:chExt cx="731520" cy="731520"/>
            </a:xfrm>
          </p:grpSpPr>
          <p:sp>
            <p:nvSpPr>
              <p:cNvPr id="26660" name="Oval 5"/>
              <p:cNvSpPr>
                <a:spLocks noChangeAspect="1"/>
              </p:cNvSpPr>
              <p:nvPr>
                <p:custDataLst>
                  <p:tags r:id="rId37"/>
                </p:custDataLst>
              </p:nvPr>
            </p:nvSpPr>
            <p:spPr>
              <a:xfrm>
                <a:off x="9082389" y="2715418"/>
                <a:ext cx="731520" cy="731520"/>
              </a:xfrm>
              <a:prstGeom prst="ellipse">
                <a:avLst/>
              </a:prstGeom>
              <a:gradFill flip="none" rotWithShape="1">
                <a:gsLst>
                  <a:gs pos="0">
                    <a:srgbClr val="47834F"/>
                  </a:gs>
                  <a:gs pos="100000">
                    <a:srgbClr val="47834F"/>
                  </a:gs>
                </a:gsLst>
                <a:lin ang="5400000" scaled="1"/>
                <a:tileRect l="-100000" t="-100000"/>
              </a:gradFill>
              <a:ln w="38100" cap="rnd" cmpd="sng" algn="ctr">
                <a:solidFill>
                  <a:srgbClr val="FFFFFF"/>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404040"/>
                  </a:solidFill>
                  <a:uLnTx/>
                  <a:uFillTx/>
                  <a:latin typeface="微软雅黑" panose="020b0503020204020204" pitchFamily="34" charset="-122"/>
                  <a:cs typeface="+mn-ea"/>
                  <a:sym typeface="+mn-lt"/>
                </a:endParaRPr>
              </a:p>
            </p:txBody>
          </p:sp>
          <p:sp>
            <p:nvSpPr>
              <p:cNvPr id="26661" name="Freeform: Shape 7"/>
              <p:cNvSpPr>
                <a:spLocks noChangeAspect="1"/>
              </p:cNvSpPr>
              <p:nvPr>
                <p:custDataLst>
                  <p:tags r:id="rId38"/>
                </p:custDataLst>
              </p:nvPr>
            </p:nvSpPr>
            <p:spPr bwMode="auto">
              <a:xfrm>
                <a:off x="9332205" y="2935258"/>
                <a:ext cx="243840" cy="291841"/>
              </a:xfrm>
              <a:custGeom>
                <a:rect l="l" t="t" r="r" b="b"/>
                <a:pathLst>
                  <a:path w="840347" h="1005775">
                    <a:moveTo>
                      <a:pt x="385576" y="791037"/>
                    </a:moveTo>
                    <a:cubicBezTo>
                      <a:pt x="391715" y="794628"/>
                      <a:pt x="394263" y="801809"/>
                      <a:pt x="389630" y="811538"/>
                    </a:cubicBezTo>
                    <a:cubicBezTo>
                      <a:pt x="370172" y="859722"/>
                      <a:pt x="321991" y="946824"/>
                      <a:pt x="254352" y="985741"/>
                    </a:cubicBezTo>
                    <a:cubicBezTo>
                      <a:pt x="234895" y="995007"/>
                      <a:pt x="215437" y="985741"/>
                      <a:pt x="225629" y="966282"/>
                    </a:cubicBezTo>
                    <a:cubicBezTo>
                      <a:pt x="244160" y="918098"/>
                      <a:pt x="283076" y="841190"/>
                      <a:pt x="359980" y="792079"/>
                    </a:cubicBezTo>
                    <a:cubicBezTo>
                      <a:pt x="369709" y="787446"/>
                      <a:pt x="379438" y="787446"/>
                      <a:pt x="385576" y="791037"/>
                    </a:cubicBezTo>
                    <a:close/>
                    <a:moveTo>
                      <a:pt x="295901" y="721794"/>
                    </a:moveTo>
                    <a:cubicBezTo>
                      <a:pt x="301806" y="725373"/>
                      <a:pt x="304122" y="732529"/>
                      <a:pt x="299490" y="741764"/>
                    </a:cubicBezTo>
                    <a:cubicBezTo>
                      <a:pt x="270777" y="809174"/>
                      <a:pt x="212424" y="934760"/>
                      <a:pt x="96643" y="1002170"/>
                    </a:cubicBezTo>
                    <a:cubicBezTo>
                      <a:pt x="77192" y="1011405"/>
                      <a:pt x="67930" y="1002170"/>
                      <a:pt x="77192" y="982778"/>
                    </a:cubicBezTo>
                    <a:cubicBezTo>
                      <a:pt x="96643" y="915368"/>
                      <a:pt x="154997" y="789782"/>
                      <a:pt x="270777" y="723295"/>
                    </a:cubicBezTo>
                    <a:cubicBezTo>
                      <a:pt x="280503" y="718216"/>
                      <a:pt x="289997" y="718216"/>
                      <a:pt x="295901" y="721794"/>
                    </a:cubicBezTo>
                    <a:close/>
                    <a:moveTo>
                      <a:pt x="197920" y="650863"/>
                    </a:moveTo>
                    <a:cubicBezTo>
                      <a:pt x="211123" y="649047"/>
                      <a:pt x="220157" y="663571"/>
                      <a:pt x="212513" y="678095"/>
                    </a:cubicBezTo>
                    <a:cubicBezTo>
                      <a:pt x="193056" y="726047"/>
                      <a:pt x="144875" y="802586"/>
                      <a:pt x="77237" y="850539"/>
                    </a:cubicBezTo>
                    <a:cubicBezTo>
                      <a:pt x="48514" y="859760"/>
                      <a:pt x="39249" y="850539"/>
                      <a:pt x="48514" y="831173"/>
                    </a:cubicBezTo>
                    <a:cubicBezTo>
                      <a:pt x="67972" y="783221"/>
                      <a:pt x="106887" y="706682"/>
                      <a:pt x="183790" y="658730"/>
                    </a:cubicBezTo>
                    <a:cubicBezTo>
                      <a:pt x="188655" y="653888"/>
                      <a:pt x="193519" y="651468"/>
                      <a:pt x="197920" y="650863"/>
                    </a:cubicBezTo>
                    <a:close/>
                    <a:moveTo>
                      <a:pt x="537180" y="286367"/>
                    </a:moveTo>
                    <a:cubicBezTo>
                      <a:pt x="519057" y="287527"/>
                      <a:pt x="502096" y="294721"/>
                      <a:pt x="487690" y="309109"/>
                    </a:cubicBezTo>
                    <a:cubicBezTo>
                      <a:pt x="487690" y="318392"/>
                      <a:pt x="487690" y="318392"/>
                      <a:pt x="477466" y="328602"/>
                    </a:cubicBezTo>
                    <a:cubicBezTo>
                      <a:pt x="458878" y="366661"/>
                      <a:pt x="468172" y="415859"/>
                      <a:pt x="516501" y="434424"/>
                    </a:cubicBezTo>
                    <a:cubicBezTo>
                      <a:pt x="545313" y="453917"/>
                      <a:pt x="593642" y="453917"/>
                      <a:pt x="613159" y="425141"/>
                    </a:cubicBezTo>
                    <a:cubicBezTo>
                      <a:pt x="623383" y="415859"/>
                      <a:pt x="623383" y="415859"/>
                      <a:pt x="623383" y="405648"/>
                    </a:cubicBezTo>
                    <a:cubicBezTo>
                      <a:pt x="652194" y="366661"/>
                      <a:pt x="632677" y="318392"/>
                      <a:pt x="593642" y="299827"/>
                    </a:cubicBezTo>
                    <a:cubicBezTo>
                      <a:pt x="574589" y="290080"/>
                      <a:pt x="555304" y="285207"/>
                      <a:pt x="537180" y="286367"/>
                    </a:cubicBezTo>
                    <a:close/>
                    <a:moveTo>
                      <a:pt x="816699" y="0"/>
                    </a:moveTo>
                    <a:lnTo>
                      <a:pt x="825993" y="0"/>
                    </a:lnTo>
                    <a:cubicBezTo>
                      <a:pt x="836217" y="0"/>
                      <a:pt x="845511" y="0"/>
                      <a:pt x="836217" y="9282"/>
                    </a:cubicBezTo>
                    <a:lnTo>
                      <a:pt x="836217" y="18565"/>
                    </a:lnTo>
                    <a:cubicBezTo>
                      <a:pt x="845511" y="28776"/>
                      <a:pt x="836217" y="28776"/>
                      <a:pt x="836217" y="38058"/>
                    </a:cubicBezTo>
                    <a:cubicBezTo>
                      <a:pt x="836217" y="48269"/>
                      <a:pt x="836217" y="67762"/>
                      <a:pt x="836217" y="86328"/>
                    </a:cubicBezTo>
                    <a:cubicBezTo>
                      <a:pt x="836217" y="116032"/>
                      <a:pt x="836217" y="154090"/>
                      <a:pt x="825993" y="193077"/>
                    </a:cubicBezTo>
                    <a:cubicBezTo>
                      <a:pt x="825993" y="202360"/>
                      <a:pt x="825993" y="202360"/>
                      <a:pt x="825993" y="212570"/>
                    </a:cubicBezTo>
                    <a:cubicBezTo>
                      <a:pt x="816699" y="232064"/>
                      <a:pt x="816699" y="241346"/>
                      <a:pt x="816699" y="250629"/>
                    </a:cubicBezTo>
                    <a:cubicBezTo>
                      <a:pt x="806476" y="280333"/>
                      <a:pt x="797182" y="309109"/>
                      <a:pt x="786958" y="328602"/>
                    </a:cubicBezTo>
                    <a:cubicBezTo>
                      <a:pt x="759076" y="396365"/>
                      <a:pt x="720041" y="464128"/>
                      <a:pt x="661488" y="541173"/>
                    </a:cubicBezTo>
                    <a:cubicBezTo>
                      <a:pt x="652194" y="550456"/>
                      <a:pt x="642900" y="589442"/>
                      <a:pt x="642900" y="608936"/>
                    </a:cubicBezTo>
                    <a:cubicBezTo>
                      <a:pt x="661488" y="685982"/>
                      <a:pt x="671712" y="859565"/>
                      <a:pt x="516501" y="946821"/>
                    </a:cubicBezTo>
                    <a:cubicBezTo>
                      <a:pt x="496984" y="966315"/>
                      <a:pt x="477466" y="957032"/>
                      <a:pt x="487690" y="927328"/>
                    </a:cubicBezTo>
                    <a:cubicBezTo>
                      <a:pt x="487690" y="821507"/>
                      <a:pt x="448655" y="569949"/>
                      <a:pt x="32282" y="580160"/>
                    </a:cubicBezTo>
                    <a:cubicBezTo>
                      <a:pt x="3470" y="580160"/>
                      <a:pt x="-5824" y="560667"/>
                      <a:pt x="3470" y="541173"/>
                    </a:cubicBezTo>
                    <a:cubicBezTo>
                      <a:pt x="32282" y="473410"/>
                      <a:pt x="110352" y="337885"/>
                      <a:pt x="303668" y="348096"/>
                    </a:cubicBezTo>
                    <a:cubicBezTo>
                      <a:pt x="323185" y="348096"/>
                      <a:pt x="351997" y="328602"/>
                      <a:pt x="361291" y="309109"/>
                    </a:cubicBezTo>
                    <a:cubicBezTo>
                      <a:pt x="400326" y="260840"/>
                      <a:pt x="468172" y="164301"/>
                      <a:pt x="584348" y="96538"/>
                    </a:cubicBezTo>
                    <a:cubicBezTo>
                      <a:pt x="652194" y="48269"/>
                      <a:pt x="709818" y="28776"/>
                      <a:pt x="748852" y="18565"/>
                    </a:cubicBezTo>
                    <a:cubicBezTo>
                      <a:pt x="777664" y="18565"/>
                      <a:pt x="797182" y="18565"/>
                      <a:pt x="797182" y="9282"/>
                    </a:cubicBezTo>
                    <a:cubicBezTo>
                      <a:pt x="806476" y="9282"/>
                      <a:pt x="806476" y="0"/>
                      <a:pt x="816699" y="0"/>
                    </a:cubicBezTo>
                    <a:close/>
                  </a:path>
                </a:pathLst>
              </a:custGeom>
              <a:solidFill>
                <a:srgbClr val="FFFFFF"/>
              </a:solidFill>
              <a:ln>
                <a:noFill/>
                <a:round/>
              </a:ln>
              <a:effectLst/>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en-US" sz="600">
                  <a:solidFill>
                    <a:srgbClr val="404040"/>
                  </a:solidFill>
                  <a:latin typeface="微软雅黑" panose="020b0503020204020204" pitchFamily="34" charset="-122"/>
                  <a:ea typeface="Arial"/>
                  <a:sym typeface="等线"/>
                </a:endParaRPr>
              </a:p>
            </p:txBody>
          </p:sp>
        </p:grpSp>
        <p:grpSp>
          <p:nvGrpSpPr>
            <p:cNvPr id="26662" name="组合 33"/>
            <p:cNvGrpSpPr/>
            <p:nvPr>
              <p:custDataLst>
                <p:tags r:id="rId39"/>
              </p:custDataLst>
            </p:nvPr>
          </p:nvGrpSpPr>
          <p:grpSpPr>
            <a:xfrm>
              <a:off x="7552084" y="4875708"/>
              <a:ext cx="450146" cy="450146"/>
              <a:chOff x="5730240" y="2728095"/>
              <a:chExt cx="731520" cy="731520"/>
            </a:xfrm>
          </p:grpSpPr>
          <p:sp>
            <p:nvSpPr>
              <p:cNvPr id="26663" name="Oval 4"/>
              <p:cNvSpPr>
                <a:spLocks noChangeAspect="1"/>
              </p:cNvSpPr>
              <p:nvPr>
                <p:custDataLst>
                  <p:tags r:id="rId40"/>
                </p:custDataLst>
              </p:nvPr>
            </p:nvSpPr>
            <p:spPr>
              <a:xfrm>
                <a:off x="5730240" y="2728095"/>
                <a:ext cx="731520" cy="731520"/>
              </a:xfrm>
              <a:prstGeom prst="ellipse">
                <a:avLst/>
              </a:prstGeom>
              <a:gradFill flip="none" rotWithShape="1">
                <a:gsLst>
                  <a:gs pos="0">
                    <a:srgbClr val="47834F"/>
                  </a:gs>
                  <a:gs pos="100000">
                    <a:srgbClr val="47834F"/>
                  </a:gs>
                </a:gsLst>
                <a:lin ang="5400000" scaled="1"/>
                <a:tileRect l="-100000" t="-100000"/>
              </a:gradFill>
              <a:ln w="38100" cap="rnd" cmpd="sng" algn="ctr">
                <a:solidFill>
                  <a:srgbClr val="FFFFFF"/>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404040"/>
                  </a:solidFill>
                  <a:uLnTx/>
                  <a:uFillTx/>
                  <a:latin typeface="微软雅黑" panose="020b0503020204020204" pitchFamily="34" charset="-122"/>
                  <a:cs typeface="+mn-ea"/>
                  <a:sym typeface="+mn-lt"/>
                </a:endParaRPr>
              </a:p>
            </p:txBody>
          </p:sp>
          <p:sp>
            <p:nvSpPr>
              <p:cNvPr id="26664" name="Freeform 576"/>
              <p:cNvSpPr>
                <a:spLocks noChangeAspect="1"/>
              </p:cNvSpPr>
              <p:nvPr>
                <p:custDataLst>
                  <p:tags r:id="rId41"/>
                </p:custDataLst>
              </p:nvPr>
            </p:nvSpPr>
            <p:spPr bwMode="auto">
              <a:xfrm>
                <a:off x="5974080" y="2974037"/>
                <a:ext cx="243840" cy="243903"/>
              </a:xfrm>
              <a:custGeom>
                <a:rect l="l" t="t"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round/>
              </a:ln>
              <a:effectLst/>
            </p:spPr>
            <p:txBody>
              <a:bodyPr wrap="none" lIns="81278" tIns="40639" rIns="81278" bIns="40639"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en-US" sz="600">
                  <a:solidFill>
                    <a:srgbClr val="404040"/>
                  </a:solidFill>
                  <a:latin typeface="微软雅黑" panose="020b0503020204020204" pitchFamily="34" charset="-122"/>
                  <a:ea typeface="Arial"/>
                  <a:sym typeface="等线"/>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6649"/>
                                        </p:tgtEl>
                                        <p:attrNameLst>
                                          <p:attrName>style.visibility</p:attrName>
                                        </p:attrNameLst>
                                      </p:cBhvr>
                                      <p:to>
                                        <p:strVal val="visible"/>
                                      </p:to>
                                    </p:set>
                                    <p:anim calcmode="lin" valueType="num">
                                      <p:cBhvr additive="base">
                                        <p:cTn id="11" dur="500" fill="hold"/>
                                        <p:tgtEl>
                                          <p:spTgt spid="26649"/>
                                        </p:tgtEl>
                                        <p:attrNameLst>
                                          <p:attrName>ppt_x</p:attrName>
                                        </p:attrNameLst>
                                      </p:cBhvr>
                                      <p:tavLst>
                                        <p:tav tm="0">
                                          <p:val>
                                            <p:strVal val="#ppt_x"/>
                                          </p:val>
                                        </p:tav>
                                        <p:tav tm="100000">
                                          <p:val>
                                            <p:strVal val="#ppt_x"/>
                                          </p:val>
                                        </p:tav>
                                      </p:tavLst>
                                    </p:anim>
                                    <p:anim calcmode="lin" valueType="num">
                                      <p:cBhvr additive="base">
                                        <p:cTn id="12" dur="500" fill="hold"/>
                                        <p:tgtEl>
                                          <p:spTgt spid="26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圆角矩形 22"/>
          <p:cNvSpPr/>
          <p:nvPr>
            <p:custDataLst>
              <p:tags r:id="rId3"/>
            </p:custDataLst>
          </p:nvPr>
        </p:nvSpPr>
        <p:spPr>
          <a:xfrm>
            <a:off x="680085" y="1552575"/>
            <a:ext cx="423545" cy="365760"/>
          </a:xfrm>
          <a:prstGeom prst="roundRect">
            <a:avLst/>
          </a:prstGeom>
          <a:solidFill>
            <a:srgbClr val="47834F"/>
          </a:solidFill>
          <a:ln w="12700" cap="flat"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sym typeface="思源黑体 CN Regular" pitchFamily="34" charset="-122"/>
            </a:endParaRPr>
          </a:p>
        </p:txBody>
      </p:sp>
      <p:sp>
        <p:nvSpPr>
          <p:cNvPr id="27651" name="文本框 2"/>
          <p:cNvSpPr txBox="1"/>
          <p:nvPr>
            <p:custDataLst>
              <p:tags r:id="rId4"/>
            </p:custDataLst>
          </p:nvPr>
        </p:nvSpPr>
        <p:spPr>
          <a:xfrm>
            <a:off x="1218565" y="1465509"/>
            <a:ext cx="2265045" cy="532646"/>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点击添加标题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pic>
        <p:nvPicPr>
          <p:cNvPr id="27652" name="图片 3"/>
          <p:cNvPicPr>
            <a:picLocks noChangeAspect="1"/>
          </p:cNvPicPr>
          <p:nvPr>
            <p:custDataLst>
              <p:tags r:id="rId6"/>
            </p:custDataLst>
          </p:nvPr>
        </p:nvPicPr>
        <p:blipFill>
          <a:blip r:embed="rId5"/>
          <a:srcRect l="16086" r="16086"/>
          <a:stretch>
            <a:fillRect/>
          </a:stretch>
        </p:blipFill>
        <p:spPr>
          <a:xfrm>
            <a:off x="4471988" y="2522538"/>
            <a:ext cx="3246437" cy="3190875"/>
          </a:xfrm>
          <a:prstGeom prst="rect">
            <a:avLst/>
          </a:prstGeom>
          <a:noFill/>
          <a:ln cap="flat">
            <a:noFill/>
            <a:prstDash val="solid"/>
            <a:round/>
            <a:headEnd type="none" w="med" len="med"/>
            <a:tailEnd type="none" w="med" len="med"/>
          </a:ln>
        </p:spPr>
      </p:pic>
      <p:sp>
        <p:nvSpPr>
          <p:cNvPr id="27653" name="圆角矩形 29"/>
          <p:cNvSpPr/>
          <p:nvPr>
            <p:custDataLst>
              <p:tags r:id="rId7"/>
            </p:custDataLst>
          </p:nvPr>
        </p:nvSpPr>
        <p:spPr>
          <a:xfrm>
            <a:off x="1218565" y="2766194"/>
            <a:ext cx="2265045" cy="365760"/>
          </a:xfrm>
          <a:prstGeom prst="round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Regular" pitchFamily="34" charset="-122"/>
              </a:rPr>
              <a:t>添加标题</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Regular" pitchFamily="34" charset="-122"/>
            </a:endParaRPr>
          </a:p>
        </p:txBody>
      </p:sp>
      <p:sp>
        <p:nvSpPr>
          <p:cNvPr id="27654" name="文本框 5"/>
          <p:cNvSpPr txBox="1"/>
          <p:nvPr>
            <p:custDataLst>
              <p:tags r:id="rId8"/>
            </p:custDataLst>
          </p:nvPr>
        </p:nvSpPr>
        <p:spPr>
          <a:xfrm>
            <a:off x="729932" y="3403680"/>
            <a:ext cx="3242310" cy="2480294"/>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请在此添加文字说明请在此添加文字说明请在此添加文字说明。请在此添加文字说明请在此添加文字说明请在此添加文字说明。请在此添加文字说明请在此添加文字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
        <p:nvSpPr>
          <p:cNvPr id="27655" name="圆角矩形 13"/>
          <p:cNvSpPr/>
          <p:nvPr>
            <p:custDataLst>
              <p:tags r:id="rId9"/>
            </p:custDataLst>
          </p:nvPr>
        </p:nvSpPr>
        <p:spPr>
          <a:xfrm>
            <a:off x="8807450" y="2766194"/>
            <a:ext cx="2265045" cy="365760"/>
          </a:xfrm>
          <a:prstGeom prst="round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Regular" pitchFamily="34" charset="-122"/>
              </a:rPr>
              <a:t>添加标题</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Regular" pitchFamily="34" charset="-122"/>
            </a:endParaRPr>
          </a:p>
        </p:txBody>
      </p:sp>
      <p:sp>
        <p:nvSpPr>
          <p:cNvPr id="27656" name="文本框 7"/>
          <p:cNvSpPr txBox="1"/>
          <p:nvPr>
            <p:custDataLst>
              <p:tags r:id="rId10"/>
            </p:custDataLst>
          </p:nvPr>
        </p:nvSpPr>
        <p:spPr>
          <a:xfrm>
            <a:off x="8318817" y="3403680"/>
            <a:ext cx="3242310" cy="2480294"/>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请在此添加文字说明请在此添加文字说明请在此添加文字说明。请在此添加文字说明熊猫办公文字说明请在此添加文字说明。请在此添加文字说明请在此添加文字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500"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strVal val="#ppt_w*2.5"/>
                                          </p:val>
                                        </p:tav>
                                        <p:tav tm="100000">
                                          <p:val>
                                            <p:strVal val="#ppt_w"/>
                                          </p:val>
                                        </p:tav>
                                      </p:tavLst>
                                    </p:anim>
                                    <p:anim calcmode="lin" valueType="num">
                                      <p:cBhvr>
                                        <p:cTn id="8" dur="500" fill="hold"/>
                                        <p:tgtEl>
                                          <p:spTgt spid="27650"/>
                                        </p:tgtEl>
                                        <p:attrNameLst>
                                          <p:attrName>ppt_h</p:attrName>
                                        </p:attrNameLst>
                                      </p:cBhvr>
                                      <p:tavLst>
                                        <p:tav tm="0">
                                          <p:val>
                                            <p:strVal val="#ppt_h*0.01"/>
                                          </p:val>
                                        </p:tav>
                                        <p:tav tm="100000">
                                          <p:val>
                                            <p:strVal val="#ppt_h"/>
                                          </p:val>
                                        </p:tav>
                                      </p:tavLst>
                                    </p:anim>
                                    <p:anim calcmode="lin" valueType="num">
                                      <p:cBhvr>
                                        <p:cTn id="9" dur="500" fill="hold"/>
                                        <p:tgtEl>
                                          <p:spTgt spid="27650"/>
                                        </p:tgtEl>
                                        <p:attrNameLst>
                                          <p:attrName>ppt_x</p:attrName>
                                        </p:attrNameLst>
                                      </p:cBhvr>
                                      <p:tavLst>
                                        <p:tav tm="0">
                                          <p:val>
                                            <p:strVal val="#ppt_x"/>
                                          </p:val>
                                        </p:tav>
                                        <p:tav tm="100000">
                                          <p:val>
                                            <p:strVal val="#ppt_x"/>
                                          </p:val>
                                        </p:tav>
                                      </p:tavLst>
                                    </p:anim>
                                    <p:anim calcmode="lin" valueType="num">
                                      <p:cBhvr>
                                        <p:cTn id="10" dur="500" fill="hold"/>
                                        <p:tgtEl>
                                          <p:spTgt spid="27650"/>
                                        </p:tgtEl>
                                        <p:attrNameLst>
                                          <p:attrName>ppt_y</p:attrName>
                                        </p:attrNameLst>
                                      </p:cBhvr>
                                      <p:tavLst>
                                        <p:tav tm="0">
                                          <p:val>
                                            <p:strVal val="#ppt_h+1"/>
                                          </p:val>
                                        </p:tav>
                                        <p:tav tm="100000">
                                          <p:val>
                                            <p:strVal val="#ppt_y"/>
                                          </p:val>
                                        </p:tav>
                                      </p:tavLst>
                                    </p:anim>
                                    <p:animEffect transition="in" filter="fade">
                                      <p:cBhvr>
                                        <p:cTn id="11" dur="500"/>
                                        <p:tgtEl>
                                          <p:spTgt spid="27650"/>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500" fill="hold">
                                          <p:stCondLst>
                                            <p:cond delay="0"/>
                                          </p:stCondLst>
                                        </p:cTn>
                                        <p:tgtEl>
                                          <p:spTgt spid="27651"/>
                                        </p:tgtEl>
                                        <p:attrNameLst>
                                          <p:attrName>style.visibility</p:attrName>
                                        </p:attrNameLst>
                                      </p:cBhvr>
                                      <p:to>
                                        <p:strVal val="visible"/>
                                      </p:to>
                                    </p:set>
                                    <p:animEffect transition="in" filter="wipe(left)">
                                      <p:cBhvr>
                                        <p:cTn id="15" dur="500"/>
                                        <p:tgtEl>
                                          <p:spTgt spid="27651"/>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fade">
                                      <p:cBhvr>
                                        <p:cTn id="20" dur="500"/>
                                        <p:tgtEl>
                                          <p:spTgt spid="27652"/>
                                        </p:tgtEl>
                                      </p:cBhvr>
                                    </p:animEffect>
                                    <p:anim calcmode="lin" valueType="num">
                                      <p:cBhvr>
                                        <p:cTn id="21" dur="500" fill="hold"/>
                                        <p:tgtEl>
                                          <p:spTgt spid="27652"/>
                                        </p:tgtEl>
                                        <p:attrNameLst>
                                          <p:attrName>ppt_x</p:attrName>
                                        </p:attrNameLst>
                                      </p:cBhvr>
                                      <p:tavLst>
                                        <p:tav tm="0">
                                          <p:val>
                                            <p:strVal val="#ppt_x"/>
                                          </p:val>
                                        </p:tav>
                                        <p:tav tm="100000">
                                          <p:val>
                                            <p:strVal val="#ppt_x"/>
                                          </p:val>
                                        </p:tav>
                                      </p:tavLst>
                                    </p:anim>
                                    <p:anim calcmode="lin" valueType="num">
                                      <p:cBhvr>
                                        <p:cTn id="22" dur="500" fill="hold"/>
                                        <p:tgtEl>
                                          <p:spTgt spid="2765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500"/>
                            </p:stCondLst>
                            <p:childTnLst>
                              <p:par>
                                <p:cTn id="24" presetID="58" presetClass="entr" presetSubtype="0" accel="100000" fill="hold" grpId="0" nodeType="afterEffect">
                                  <p:stCondLst>
                                    <p:cond delay="0"/>
                                  </p:stCondLst>
                                  <p:childTnLst>
                                    <p:set>
                                      <p:cBhvr>
                                        <p:cTn id="25" dur="500" fill="hold">
                                          <p:stCondLst>
                                            <p:cond delay="0"/>
                                          </p:stCondLst>
                                        </p:cTn>
                                        <p:tgtEl>
                                          <p:spTgt spid="27653"/>
                                        </p:tgtEl>
                                        <p:attrNameLst>
                                          <p:attrName>style.visibility</p:attrName>
                                        </p:attrNameLst>
                                      </p:cBhvr>
                                      <p:to>
                                        <p:strVal val="visible"/>
                                      </p:to>
                                    </p:set>
                                    <p:anim calcmode="lin" valueType="num">
                                      <p:cBhvr>
                                        <p:cTn id="26" dur="500" fill="hold"/>
                                        <p:tgtEl>
                                          <p:spTgt spid="27653"/>
                                        </p:tgtEl>
                                        <p:attrNameLst>
                                          <p:attrName>ppt_w</p:attrName>
                                        </p:attrNameLst>
                                      </p:cBhvr>
                                      <p:tavLst>
                                        <p:tav tm="0">
                                          <p:val>
                                            <p:strVal val="#ppt_w*2.5"/>
                                          </p:val>
                                        </p:tav>
                                        <p:tav tm="100000">
                                          <p:val>
                                            <p:strVal val="#ppt_w"/>
                                          </p:val>
                                        </p:tav>
                                      </p:tavLst>
                                    </p:anim>
                                    <p:anim calcmode="lin" valueType="num">
                                      <p:cBhvr>
                                        <p:cTn id="27" dur="500" fill="hold"/>
                                        <p:tgtEl>
                                          <p:spTgt spid="27653"/>
                                        </p:tgtEl>
                                        <p:attrNameLst>
                                          <p:attrName>ppt_h</p:attrName>
                                        </p:attrNameLst>
                                      </p:cBhvr>
                                      <p:tavLst>
                                        <p:tav tm="0">
                                          <p:val>
                                            <p:strVal val="#ppt_h*0.01"/>
                                          </p:val>
                                        </p:tav>
                                        <p:tav tm="100000">
                                          <p:val>
                                            <p:strVal val="#ppt_h"/>
                                          </p:val>
                                        </p:tav>
                                      </p:tavLst>
                                    </p:anim>
                                    <p:anim calcmode="lin" valueType="num">
                                      <p:cBhvr>
                                        <p:cTn id="28" dur="500" fill="hold"/>
                                        <p:tgtEl>
                                          <p:spTgt spid="27653"/>
                                        </p:tgtEl>
                                        <p:attrNameLst>
                                          <p:attrName>ppt_x</p:attrName>
                                        </p:attrNameLst>
                                      </p:cBhvr>
                                      <p:tavLst>
                                        <p:tav tm="0">
                                          <p:val>
                                            <p:strVal val="#ppt_x"/>
                                          </p:val>
                                        </p:tav>
                                        <p:tav tm="100000">
                                          <p:val>
                                            <p:strVal val="#ppt_x"/>
                                          </p:val>
                                        </p:tav>
                                      </p:tavLst>
                                    </p:anim>
                                    <p:anim calcmode="lin" valueType="num">
                                      <p:cBhvr>
                                        <p:cTn id="29" dur="500" fill="hold"/>
                                        <p:tgtEl>
                                          <p:spTgt spid="27653"/>
                                        </p:tgtEl>
                                        <p:attrNameLst>
                                          <p:attrName>ppt_y</p:attrName>
                                        </p:attrNameLst>
                                      </p:cBhvr>
                                      <p:tavLst>
                                        <p:tav tm="0">
                                          <p:val>
                                            <p:strVal val="#ppt_h+1"/>
                                          </p:val>
                                        </p:tav>
                                        <p:tav tm="100000">
                                          <p:val>
                                            <p:strVal val="#ppt_y"/>
                                          </p:val>
                                        </p:tav>
                                      </p:tavLst>
                                    </p:anim>
                                    <p:animEffect transition="in" filter="fade">
                                      <p:cBhvr>
                                        <p:cTn id="30" dur="500"/>
                                        <p:tgtEl>
                                          <p:spTgt spid="27653"/>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500" fill="hold">
                                          <p:stCondLst>
                                            <p:cond delay="0"/>
                                          </p:stCondLst>
                                        </p:cTn>
                                        <p:tgtEl>
                                          <p:spTgt spid="27654"/>
                                        </p:tgtEl>
                                        <p:attrNameLst>
                                          <p:attrName>style.visibility</p:attrName>
                                        </p:attrNameLst>
                                      </p:cBhvr>
                                      <p:to>
                                        <p:strVal val="visible"/>
                                      </p:to>
                                    </p:set>
                                    <p:animEffect transition="in" filter="wipe(left)">
                                      <p:cBhvr>
                                        <p:cTn id="34" dur="500"/>
                                        <p:tgtEl>
                                          <p:spTgt spid="27654"/>
                                        </p:tgtEl>
                                      </p:cBhvr>
                                    </p:animEffect>
                                  </p:childTnLst>
                                </p:cTn>
                              </p:par>
                            </p:childTnLst>
                          </p:cTn>
                        </p:par>
                        <p:par>
                          <p:cTn id="35" fill="hold" nodeType="afterGroup">
                            <p:stCondLst>
                              <p:cond delay="1500"/>
                            </p:stCondLst>
                            <p:childTnLst>
                              <p:par>
                                <p:cTn id="36" presetID="58" presetClass="entr" presetSubtype="0" accel="100000" fill="hold" grpId="0" nodeType="afterEffect">
                                  <p:stCondLst>
                                    <p:cond delay="0"/>
                                  </p:stCondLst>
                                  <p:childTnLst>
                                    <p:set>
                                      <p:cBhvr>
                                        <p:cTn id="37" dur="500" fill="hold">
                                          <p:stCondLst>
                                            <p:cond delay="0"/>
                                          </p:stCondLst>
                                        </p:cTn>
                                        <p:tgtEl>
                                          <p:spTgt spid="27655"/>
                                        </p:tgtEl>
                                        <p:attrNameLst>
                                          <p:attrName>style.visibility</p:attrName>
                                        </p:attrNameLst>
                                      </p:cBhvr>
                                      <p:to>
                                        <p:strVal val="visible"/>
                                      </p:to>
                                    </p:set>
                                    <p:anim calcmode="lin" valueType="num">
                                      <p:cBhvr>
                                        <p:cTn id="38" dur="500" fill="hold"/>
                                        <p:tgtEl>
                                          <p:spTgt spid="27655"/>
                                        </p:tgtEl>
                                        <p:attrNameLst>
                                          <p:attrName>ppt_w</p:attrName>
                                        </p:attrNameLst>
                                      </p:cBhvr>
                                      <p:tavLst>
                                        <p:tav tm="0">
                                          <p:val>
                                            <p:strVal val="#ppt_w*2.5"/>
                                          </p:val>
                                        </p:tav>
                                        <p:tav tm="100000">
                                          <p:val>
                                            <p:strVal val="#ppt_w"/>
                                          </p:val>
                                        </p:tav>
                                      </p:tavLst>
                                    </p:anim>
                                    <p:anim calcmode="lin" valueType="num">
                                      <p:cBhvr>
                                        <p:cTn id="39" dur="500" fill="hold"/>
                                        <p:tgtEl>
                                          <p:spTgt spid="27655"/>
                                        </p:tgtEl>
                                        <p:attrNameLst>
                                          <p:attrName>ppt_h</p:attrName>
                                        </p:attrNameLst>
                                      </p:cBhvr>
                                      <p:tavLst>
                                        <p:tav tm="0">
                                          <p:val>
                                            <p:strVal val="#ppt_h*0.01"/>
                                          </p:val>
                                        </p:tav>
                                        <p:tav tm="100000">
                                          <p:val>
                                            <p:strVal val="#ppt_h"/>
                                          </p:val>
                                        </p:tav>
                                      </p:tavLst>
                                    </p:anim>
                                    <p:anim calcmode="lin" valueType="num">
                                      <p:cBhvr>
                                        <p:cTn id="40" dur="500" fill="hold"/>
                                        <p:tgtEl>
                                          <p:spTgt spid="27655"/>
                                        </p:tgtEl>
                                        <p:attrNameLst>
                                          <p:attrName>ppt_x</p:attrName>
                                        </p:attrNameLst>
                                      </p:cBhvr>
                                      <p:tavLst>
                                        <p:tav tm="0">
                                          <p:val>
                                            <p:strVal val="#ppt_x"/>
                                          </p:val>
                                        </p:tav>
                                        <p:tav tm="100000">
                                          <p:val>
                                            <p:strVal val="#ppt_x"/>
                                          </p:val>
                                        </p:tav>
                                      </p:tavLst>
                                    </p:anim>
                                    <p:anim calcmode="lin" valueType="num">
                                      <p:cBhvr>
                                        <p:cTn id="41" dur="500" fill="hold"/>
                                        <p:tgtEl>
                                          <p:spTgt spid="27655"/>
                                        </p:tgtEl>
                                        <p:attrNameLst>
                                          <p:attrName>ppt_y</p:attrName>
                                        </p:attrNameLst>
                                      </p:cBhvr>
                                      <p:tavLst>
                                        <p:tav tm="0">
                                          <p:val>
                                            <p:strVal val="#ppt_h+1"/>
                                          </p:val>
                                        </p:tav>
                                        <p:tav tm="100000">
                                          <p:val>
                                            <p:strVal val="#ppt_y"/>
                                          </p:val>
                                        </p:tav>
                                      </p:tavLst>
                                    </p:anim>
                                    <p:animEffect transition="in" filter="fade">
                                      <p:cBhvr>
                                        <p:cTn id="42" dur="500"/>
                                        <p:tgtEl>
                                          <p:spTgt spid="27655"/>
                                        </p:tgtEl>
                                      </p:cBhvr>
                                    </p:animEffect>
                                  </p:childTnLst>
                                </p:cTn>
                              </p:par>
                            </p:childTnLst>
                          </p:cTn>
                        </p:par>
                        <p:par>
                          <p:cTn id="43" fill="hold" nodeType="afterGroup">
                            <p:stCondLst>
                              <p:cond delay="2000"/>
                            </p:stCondLst>
                            <p:childTnLst>
                              <p:par>
                                <p:cTn id="44" presetID="22" presetClass="entr" presetSubtype="8" fill="hold" grpId="0" nodeType="afterEffect">
                                  <p:stCondLst>
                                    <p:cond delay="0"/>
                                  </p:stCondLst>
                                  <p:childTnLst>
                                    <p:set>
                                      <p:cBhvr>
                                        <p:cTn id="45" dur="500" fill="hold">
                                          <p:stCondLst>
                                            <p:cond delay="0"/>
                                          </p:stCondLst>
                                        </p:cTn>
                                        <p:tgtEl>
                                          <p:spTgt spid="27656"/>
                                        </p:tgtEl>
                                        <p:attrNameLst>
                                          <p:attrName>style.visibility</p:attrName>
                                        </p:attrNameLst>
                                      </p:cBhvr>
                                      <p:to>
                                        <p:strVal val="visible"/>
                                      </p:to>
                                    </p:set>
                                    <p:animEffect transition="in" filter="wipe(left)">
                                      <p:cBhvr>
                                        <p:cTn id="4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8674" name="iṥlîḑé"/>
          <p:cNvSpPr/>
          <p:nvPr>
            <p:custDataLst>
              <p:tags r:id="rId3"/>
            </p:custDataLst>
          </p:nvPr>
        </p:nvSpPr>
        <p:spPr>
          <a:xfrm>
            <a:off x="755650" y="1160463"/>
            <a:ext cx="4400550" cy="4400550"/>
          </a:xfrm>
          <a:prstGeom prst="ellipse">
            <a:avLst/>
          </a:prstGeom>
          <a:blipFill rotWithShape="1">
            <a:blip r:embed="rId4"/>
            <a:stretch>
              <a:fillRect/>
            </a:stretch>
          </a:blipFill>
          <a:ln w="12700" cap="flat">
            <a:noFill/>
            <a:prstDash val="solid"/>
            <a:miter lim="800000"/>
            <a:headEnd type="none" w="med" len="med"/>
            <a:tailEnd type="none" w="med" len="med"/>
          </a:ln>
          <a:effectLst/>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28675" name="i$ḷiḑê"/>
          <p:cNvSpPr txBox="1"/>
          <p:nvPr>
            <p:custDataLst>
              <p:tags r:id="rId5"/>
            </p:custDataLst>
          </p:nvPr>
        </p:nvSpPr>
        <p:spPr>
          <a:xfrm>
            <a:off x="5426821" y="1987878"/>
            <a:ext cx="5931762" cy="58477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点击添加标题</a:t>
            </a:r>
            <a:endParaRPr kumimoji="0" lang="zh-CN" altLang="en-US" sz="32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28676" name="íšḷídê"/>
          <p:cNvGrpSpPr/>
          <p:nvPr>
            <p:custDataLst>
              <p:tags r:id="rId6"/>
            </p:custDataLst>
          </p:nvPr>
        </p:nvGrpSpPr>
        <p:grpSpPr>
          <a:xfrm>
            <a:off x="4329113" y="4505325"/>
            <a:ext cx="538162" cy="538163"/>
            <a:chOff x="5255471" y="2235779"/>
            <a:chExt cx="410200" cy="410198"/>
          </a:xfrm>
        </p:grpSpPr>
        <p:sp>
          <p:nvSpPr>
            <p:cNvPr id="28677" name="îṣľïḋé"/>
            <p:cNvSpPr/>
            <p:nvPr>
              <p:custDataLst>
                <p:tags r:id="rId7"/>
              </p:custDataLst>
            </p:nvPr>
          </p:nvSpPr>
          <p:spPr>
            <a:xfrm>
              <a:off x="5255471" y="2235779"/>
              <a:ext cx="410200" cy="410198"/>
            </a:xfrm>
            <a:prstGeom prst="ellipse">
              <a:avLst/>
            </a:prstGeom>
            <a:solidFill>
              <a:srgbClr val="47834F"/>
            </a:solidFill>
            <a:ln cap="flat">
              <a:noFill/>
              <a:prstDash val="solid"/>
              <a:miter lim="800000"/>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28678" name="íṩḻidê"/>
            <p:cNvSpPr/>
            <p:nvPr>
              <p:custDataLst>
                <p:tags r:id="rId8"/>
              </p:custDataLst>
            </p:nvPr>
          </p:nvSpPr>
          <p:spPr>
            <a:xfrm>
              <a:off x="5371574" y="2369958"/>
              <a:ext cx="178001" cy="148188"/>
            </a:xfrm>
            <a:custGeom>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grpSp>
      <p:grpSp>
        <p:nvGrpSpPr>
          <p:cNvPr id="28679" name="组合 6"/>
          <p:cNvGrpSpPr/>
          <p:nvPr>
            <p:custDataLst>
              <p:tags r:id="rId9"/>
            </p:custDataLst>
          </p:nvPr>
        </p:nvGrpSpPr>
        <p:grpSpPr>
          <a:xfrm>
            <a:off x="4927600" y="4481513"/>
            <a:ext cx="5932488" cy="1212850"/>
            <a:chOff x="4755849" y="4405404"/>
            <a:chExt cx="5931762" cy="1213054"/>
          </a:xfrm>
        </p:grpSpPr>
        <p:sp>
          <p:nvSpPr>
            <p:cNvPr id="28680" name="îṡļïḓê"/>
            <p:cNvSpPr/>
            <p:nvPr>
              <p:custDataLst>
                <p:tags r:id="rId10"/>
              </p:custDataLst>
            </p:nvPr>
          </p:nvSpPr>
          <p:spPr>
            <a:xfrm>
              <a:off x="4755849" y="4830935"/>
              <a:ext cx="5931762"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点击在此输入说明文本点击在此输入说明文本点击在此输入说明文本点击在此输入说明文本点击在此输入说明文本点击</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28681" name="iṧ1íḋé"/>
            <p:cNvSpPr/>
            <p:nvPr>
              <p:custDataLst>
                <p:tags r:id="rId11"/>
              </p:custDataLst>
            </p:nvPr>
          </p:nvSpPr>
          <p:spPr>
            <a:xfrm>
              <a:off x="4755849" y="4405404"/>
              <a:ext cx="281826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fontAlgn="base">
                <a:lnSpc>
                  <a:spcPct val="100000"/>
                </a:lnSpc>
                <a:spcBef>
                  <a:spcPct val="0"/>
                </a:spcBef>
                <a:spcAft>
                  <a:spcPct val="0"/>
                </a:spcAft>
                <a:buClrTx/>
                <a:buSzPct val="25000"/>
              </a:pPr>
              <a:r>
                <a:rPr kumimoji="0" lang="zh-CN" altLang="en-US" sz="2000" b="1" u="none" baseline="0">
                  <a:solidFill>
                    <a:srgbClr val="404040"/>
                  </a:solidFill>
                  <a:effectLst/>
                  <a:latin typeface="微软雅黑" panose="020b0503020204020204" pitchFamily="34" charset="-122"/>
                  <a:ea typeface="等线" panose="02010600030101010101" charset="-122"/>
                  <a:sym typeface="等线"/>
                </a:rPr>
                <a:t>添加标题</a:t>
              </a:r>
              <a:endParaRPr kumimoji="0" lang="en-US" altLang="zh-CN" sz="2000" b="1" u="none" baseline="0">
                <a:solidFill>
                  <a:srgbClr val="404040"/>
                </a:solidFill>
                <a:effectLst/>
                <a:latin typeface="微软雅黑" panose="020b0503020204020204" pitchFamily="34" charset="-122"/>
                <a:ea typeface="微软雅黑" panose="020b0503020204020204" pitchFamily="34" charset="-122"/>
              </a:endParaRPr>
            </a:p>
          </p:txBody>
        </p:sp>
      </p:grpSp>
      <p:grpSp>
        <p:nvGrpSpPr>
          <p:cNvPr id="28682" name="íSľiḍe"/>
          <p:cNvGrpSpPr/>
          <p:nvPr>
            <p:custDataLst>
              <p:tags r:id="rId12"/>
            </p:custDataLst>
          </p:nvPr>
        </p:nvGrpSpPr>
        <p:grpSpPr>
          <a:xfrm>
            <a:off x="4867275" y="3124200"/>
            <a:ext cx="538163" cy="538163"/>
            <a:chOff x="6200669" y="2235779"/>
            <a:chExt cx="410200" cy="410198"/>
          </a:xfrm>
        </p:grpSpPr>
        <p:sp>
          <p:nvSpPr>
            <p:cNvPr id="28683" name="ïšlïḑè"/>
            <p:cNvSpPr/>
            <p:nvPr>
              <p:custDataLst>
                <p:tags r:id="rId13"/>
              </p:custDataLst>
            </p:nvPr>
          </p:nvSpPr>
          <p:spPr>
            <a:xfrm>
              <a:off x="6200669" y="2235779"/>
              <a:ext cx="410200" cy="410198"/>
            </a:xfrm>
            <a:prstGeom prst="ellipse">
              <a:avLst/>
            </a:prstGeom>
            <a:solidFill>
              <a:srgbClr val="47834F"/>
            </a:solidFill>
            <a:ln cap="flat">
              <a:noFill/>
              <a:prstDash val="solid"/>
              <a:miter lim="800000"/>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28684" name="íṡľîḑè"/>
            <p:cNvSpPr/>
            <p:nvPr>
              <p:custDataLst>
                <p:tags r:id="rId14"/>
              </p:custDataLst>
            </p:nvPr>
          </p:nvSpPr>
          <p:spPr>
            <a:xfrm>
              <a:off x="6316768" y="2376357"/>
              <a:ext cx="178001" cy="141741"/>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grpSp>
      <p:grpSp>
        <p:nvGrpSpPr>
          <p:cNvPr id="28685" name="组合 12"/>
          <p:cNvGrpSpPr/>
          <p:nvPr>
            <p:custDataLst>
              <p:tags r:id="rId15"/>
            </p:custDataLst>
          </p:nvPr>
        </p:nvGrpSpPr>
        <p:grpSpPr>
          <a:xfrm>
            <a:off x="5475288" y="3108325"/>
            <a:ext cx="5932487" cy="1212850"/>
            <a:chOff x="5303253" y="3032604"/>
            <a:chExt cx="5931762" cy="1213054"/>
          </a:xfrm>
        </p:grpSpPr>
        <p:sp>
          <p:nvSpPr>
            <p:cNvPr id="28686" name="îšļiḋê"/>
            <p:cNvSpPr/>
            <p:nvPr>
              <p:custDataLst>
                <p:tags r:id="rId16"/>
              </p:custDataLst>
            </p:nvPr>
          </p:nvSpPr>
          <p:spPr>
            <a:xfrm>
              <a:off x="5303253" y="3458135"/>
              <a:ext cx="5931762"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点击在此输入说明文本点击在此输入说明文本点击在此输入说明文本点击在此输入说明文本点击在此输入说明</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28687" name="i$ļíďe"/>
            <p:cNvSpPr/>
            <p:nvPr>
              <p:custDataLst>
                <p:tags r:id="rId17"/>
              </p:custDataLst>
            </p:nvPr>
          </p:nvSpPr>
          <p:spPr>
            <a:xfrm>
              <a:off x="5303253" y="3032604"/>
              <a:ext cx="281826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fontAlgn="base">
                <a:lnSpc>
                  <a:spcPct val="100000"/>
                </a:lnSpc>
                <a:spcBef>
                  <a:spcPct val="0"/>
                </a:spcBef>
                <a:spcAft>
                  <a:spcPct val="0"/>
                </a:spcAft>
                <a:buClrTx/>
                <a:buSzPct val="25000"/>
              </a:pPr>
              <a:r>
                <a:rPr kumimoji="0" lang="zh-CN" altLang="en-US" sz="2000" b="1" u="none" baseline="0">
                  <a:solidFill>
                    <a:srgbClr val="404040"/>
                  </a:solidFill>
                  <a:effectLst/>
                  <a:latin typeface="微软雅黑" panose="020b0503020204020204" pitchFamily="34" charset="-122"/>
                  <a:ea typeface="等线" panose="02010600030101010101" charset="-122"/>
                  <a:sym typeface="等线"/>
                </a:rPr>
                <a:t>添加标题</a:t>
              </a:r>
              <a:endParaRPr kumimoji="0" lang="en-US" altLang="zh-CN" sz="2000" b="1" u="none" baseline="0">
                <a:solidFill>
                  <a:srgbClr val="404040"/>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1)">
                                      <p:cBhvr>
                                        <p:cTn id="7" dur="500"/>
                                        <p:tgtEl>
                                          <p:spTgt spid="28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wipe(left)">
                                      <p:cBhvr>
                                        <p:cTn id="11" dur="500"/>
                                        <p:tgtEl>
                                          <p:spTgt spid="28675"/>
                                        </p:tgtEl>
                                      </p:cBhvr>
                                    </p:animEffect>
                                  </p:childTnLst>
                                </p:cTn>
                              </p:par>
                            </p:childTnLst>
                          </p:cTn>
                        </p:par>
                        <p:par>
                          <p:cTn id="12" fill="hold" nodeType="afterGroup">
                            <p:stCondLst>
                              <p:cond delay="1000"/>
                            </p:stCondLst>
                            <p:childTnLst>
                              <p:par>
                                <p:cTn id="13" presetID="31" presetClass="entr" presetSubtype="0" fill="hold" nodeType="afterEffect">
                                  <p:stCondLst>
                                    <p:cond delay="0"/>
                                  </p:stCondLst>
                                  <p:childTnLst>
                                    <p:set>
                                      <p:cBhvr>
                                        <p:cTn id="14" dur="1" fill="hold">
                                          <p:stCondLst>
                                            <p:cond delay="0"/>
                                          </p:stCondLst>
                                        </p:cTn>
                                        <p:tgtEl>
                                          <p:spTgt spid="28682"/>
                                        </p:tgtEl>
                                        <p:attrNameLst>
                                          <p:attrName>style.visibility</p:attrName>
                                        </p:attrNameLst>
                                      </p:cBhvr>
                                      <p:to>
                                        <p:strVal val="visible"/>
                                      </p:to>
                                    </p:set>
                                    <p:anim calcmode="lin" valueType="num">
                                      <p:cBhvr>
                                        <p:cTn id="15" dur="500" fill="hold"/>
                                        <p:tgtEl>
                                          <p:spTgt spid="28682"/>
                                        </p:tgtEl>
                                        <p:attrNameLst>
                                          <p:attrName>ppt_w</p:attrName>
                                        </p:attrNameLst>
                                      </p:cBhvr>
                                      <p:tavLst>
                                        <p:tav tm="0">
                                          <p:val>
                                            <p:fltVal val="0"/>
                                          </p:val>
                                        </p:tav>
                                        <p:tav tm="100000">
                                          <p:val>
                                            <p:strVal val="#ppt_w"/>
                                          </p:val>
                                        </p:tav>
                                      </p:tavLst>
                                    </p:anim>
                                    <p:anim calcmode="lin" valueType="num">
                                      <p:cBhvr>
                                        <p:cTn id="16" dur="500" fill="hold"/>
                                        <p:tgtEl>
                                          <p:spTgt spid="28682"/>
                                        </p:tgtEl>
                                        <p:attrNameLst>
                                          <p:attrName>ppt_h</p:attrName>
                                        </p:attrNameLst>
                                      </p:cBhvr>
                                      <p:tavLst>
                                        <p:tav tm="0">
                                          <p:val>
                                            <p:fltVal val="0"/>
                                          </p:val>
                                        </p:tav>
                                        <p:tav tm="100000">
                                          <p:val>
                                            <p:strVal val="#ppt_h"/>
                                          </p:val>
                                        </p:tav>
                                      </p:tavLst>
                                    </p:anim>
                                    <p:anim calcmode="lin" valueType="num">
                                      <p:cBhvr>
                                        <p:cTn id="17" dur="500" fill="hold"/>
                                        <p:tgtEl>
                                          <p:spTgt spid="28682"/>
                                        </p:tgtEl>
                                        <p:attrNameLst>
                                          <p:attrName>style.rotation</p:attrName>
                                        </p:attrNameLst>
                                      </p:cBhvr>
                                      <p:tavLst>
                                        <p:tav tm="0">
                                          <p:val>
                                            <p:fltVal val="90"/>
                                          </p:val>
                                        </p:tav>
                                        <p:tav tm="100000">
                                          <p:val>
                                            <p:fltVal val="0"/>
                                          </p:val>
                                        </p:tav>
                                      </p:tavLst>
                                    </p:anim>
                                    <p:animEffect transition="in" filter="fade">
                                      <p:cBhvr>
                                        <p:cTn id="18" dur="500"/>
                                        <p:tgtEl>
                                          <p:spTgt spid="28682"/>
                                        </p:tgtEl>
                                      </p:cBhvr>
                                    </p:animEffect>
                                  </p:childTnLst>
                                </p:cTn>
                              </p:par>
                            </p:childTnLst>
                          </p:cTn>
                        </p:par>
                        <p:par>
                          <p:cTn id="19" fill="hold" nodeType="afterGroup">
                            <p:stCondLst>
                              <p:cond delay="1500"/>
                            </p:stCondLst>
                            <p:childTnLst>
                              <p:par>
                                <p:cTn id="20" presetID="18" presetClass="entr" presetSubtype="6" fill="hold" nodeType="afterEffect">
                                  <p:stCondLst>
                                    <p:cond delay="0"/>
                                  </p:stCondLst>
                                  <p:childTnLst>
                                    <p:set>
                                      <p:cBhvr>
                                        <p:cTn id="21" dur="1" fill="hold">
                                          <p:stCondLst>
                                            <p:cond delay="0"/>
                                          </p:stCondLst>
                                        </p:cTn>
                                        <p:tgtEl>
                                          <p:spTgt spid="28685"/>
                                        </p:tgtEl>
                                        <p:attrNameLst>
                                          <p:attrName>style.visibility</p:attrName>
                                        </p:attrNameLst>
                                      </p:cBhvr>
                                      <p:to>
                                        <p:strVal val="visible"/>
                                      </p:to>
                                    </p:set>
                                    <p:animEffect transition="in" filter="strips(downRight)">
                                      <p:cBhvr>
                                        <p:cTn id="22" dur="500"/>
                                        <p:tgtEl>
                                          <p:spTgt spid="28685"/>
                                        </p:tgtEl>
                                      </p:cBhvr>
                                    </p:animEffect>
                                  </p:childTnLst>
                                </p:cTn>
                              </p:par>
                            </p:childTnLst>
                          </p:cTn>
                        </p:par>
                        <p:par>
                          <p:cTn id="23" fill="hold" nodeType="afterGroup">
                            <p:stCondLst>
                              <p:cond delay="2000"/>
                            </p:stCondLst>
                            <p:childTnLst>
                              <p:par>
                                <p:cTn id="24" presetID="31" presetClass="entr" presetSubtype="0" fill="hold" nodeType="afterEffect">
                                  <p:stCondLst>
                                    <p:cond delay="0"/>
                                  </p:stCondLst>
                                  <p:childTnLst>
                                    <p:set>
                                      <p:cBhvr>
                                        <p:cTn id="25" dur="1" fill="hold">
                                          <p:stCondLst>
                                            <p:cond delay="0"/>
                                          </p:stCondLst>
                                        </p:cTn>
                                        <p:tgtEl>
                                          <p:spTgt spid="28676"/>
                                        </p:tgtEl>
                                        <p:attrNameLst>
                                          <p:attrName>style.visibility</p:attrName>
                                        </p:attrNameLst>
                                      </p:cBhvr>
                                      <p:to>
                                        <p:strVal val="visible"/>
                                      </p:to>
                                    </p:set>
                                    <p:anim calcmode="lin" valueType="num">
                                      <p:cBhvr>
                                        <p:cTn id="26" dur="500" fill="hold"/>
                                        <p:tgtEl>
                                          <p:spTgt spid="28676"/>
                                        </p:tgtEl>
                                        <p:attrNameLst>
                                          <p:attrName>ppt_w</p:attrName>
                                        </p:attrNameLst>
                                      </p:cBhvr>
                                      <p:tavLst>
                                        <p:tav tm="0">
                                          <p:val>
                                            <p:fltVal val="0"/>
                                          </p:val>
                                        </p:tav>
                                        <p:tav tm="100000">
                                          <p:val>
                                            <p:strVal val="#ppt_w"/>
                                          </p:val>
                                        </p:tav>
                                      </p:tavLst>
                                    </p:anim>
                                    <p:anim calcmode="lin" valueType="num">
                                      <p:cBhvr>
                                        <p:cTn id="27" dur="500" fill="hold"/>
                                        <p:tgtEl>
                                          <p:spTgt spid="28676"/>
                                        </p:tgtEl>
                                        <p:attrNameLst>
                                          <p:attrName>ppt_h</p:attrName>
                                        </p:attrNameLst>
                                      </p:cBhvr>
                                      <p:tavLst>
                                        <p:tav tm="0">
                                          <p:val>
                                            <p:fltVal val="0"/>
                                          </p:val>
                                        </p:tav>
                                        <p:tav tm="100000">
                                          <p:val>
                                            <p:strVal val="#ppt_h"/>
                                          </p:val>
                                        </p:tav>
                                      </p:tavLst>
                                    </p:anim>
                                    <p:anim calcmode="lin" valueType="num">
                                      <p:cBhvr>
                                        <p:cTn id="28" dur="500" fill="hold"/>
                                        <p:tgtEl>
                                          <p:spTgt spid="28676"/>
                                        </p:tgtEl>
                                        <p:attrNameLst>
                                          <p:attrName>style.rotation</p:attrName>
                                        </p:attrNameLst>
                                      </p:cBhvr>
                                      <p:tavLst>
                                        <p:tav tm="0">
                                          <p:val>
                                            <p:fltVal val="90"/>
                                          </p:val>
                                        </p:tav>
                                        <p:tav tm="100000">
                                          <p:val>
                                            <p:fltVal val="0"/>
                                          </p:val>
                                        </p:tav>
                                      </p:tavLst>
                                    </p:anim>
                                    <p:animEffect transition="in" filter="fade">
                                      <p:cBhvr>
                                        <p:cTn id="29" dur="500"/>
                                        <p:tgtEl>
                                          <p:spTgt spid="28676"/>
                                        </p:tgtEl>
                                      </p:cBhvr>
                                    </p:animEffect>
                                  </p:childTnLst>
                                </p:cTn>
                              </p:par>
                            </p:childTnLst>
                          </p:cTn>
                        </p:par>
                        <p:par>
                          <p:cTn id="30" fill="hold" nodeType="afterGroup">
                            <p:stCondLst>
                              <p:cond delay="2500"/>
                            </p:stCondLst>
                            <p:childTnLst>
                              <p:par>
                                <p:cTn id="31" presetID="18" presetClass="entr" presetSubtype="6" fill="hold" nodeType="afterEffect">
                                  <p:stCondLst>
                                    <p:cond delay="0"/>
                                  </p:stCondLst>
                                  <p:childTnLst>
                                    <p:set>
                                      <p:cBhvr>
                                        <p:cTn id="32" dur="1" fill="hold">
                                          <p:stCondLst>
                                            <p:cond delay="0"/>
                                          </p:stCondLst>
                                        </p:cTn>
                                        <p:tgtEl>
                                          <p:spTgt spid="28679"/>
                                        </p:tgtEl>
                                        <p:attrNameLst>
                                          <p:attrName>style.visibility</p:attrName>
                                        </p:attrNameLst>
                                      </p:cBhvr>
                                      <p:to>
                                        <p:strVal val="visible"/>
                                      </p:to>
                                    </p:set>
                                    <p:animEffect transition="in" filter="strips(downRight)">
                                      <p:cBhvr>
                                        <p:cTn id="3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0722" name="图片 103"/>
          <p:cNvPicPr>
            <a:picLocks noChangeAspect="1"/>
          </p:cNvPicPr>
          <p:nvPr>
            <p:custDataLst>
              <p:tags r:id="rId4"/>
            </p:custDataLst>
          </p:nvPr>
        </p:nvPicPr>
        <p:blipFill>
          <a:blip r:embed="rId3"/>
          <a:srcRect r="57580" b="39828"/>
          <a:stretch>
            <a:fillRect/>
          </a:stretch>
        </p:blipFill>
        <p:spPr>
          <a:xfrm>
            <a:off x="19050" y="0"/>
            <a:ext cx="12153900" cy="6896100"/>
          </a:xfrm>
          <a:prstGeom prst="rect">
            <a:avLst/>
          </a:prstGeom>
          <a:noFill/>
          <a:ln cap="flat">
            <a:noFill/>
            <a:prstDash val="solid"/>
            <a:round/>
            <a:headEnd type="none" w="med" len="med"/>
            <a:tailEnd type="none" w="med" len="med"/>
          </a:ln>
        </p:spPr>
      </p:pic>
      <p:sp>
        <p:nvSpPr>
          <p:cNvPr id="30723" name="菱形 137"/>
          <p:cNvSpPr/>
          <p:nvPr>
            <p:custDataLst>
              <p:tags r:id="rId5"/>
            </p:custDataLst>
          </p:nvPr>
        </p:nvSpPr>
        <p:spPr>
          <a:xfrm>
            <a:off x="5162550" y="1028700"/>
            <a:ext cx="4914900" cy="4683125"/>
          </a:xfrm>
          <a:prstGeom prst="diamond">
            <a:avLst/>
          </a:prstGeom>
          <a:noFill/>
          <a:ln w="149225" cap="flat">
            <a:solidFill>
              <a:srgbClr val="47834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30724" name="菱形 136"/>
          <p:cNvSpPr/>
          <p:nvPr>
            <p:custDataLst>
              <p:tags r:id="rId6"/>
            </p:custDataLst>
          </p:nvPr>
        </p:nvSpPr>
        <p:spPr>
          <a:xfrm>
            <a:off x="-762000" y="-1066800"/>
            <a:ext cx="9544050" cy="8991600"/>
          </a:xfrm>
          <a:prstGeom prst="diamond">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nvGrpSpPr>
          <p:cNvPr id="30725" name="组合 20"/>
          <p:cNvGrpSpPr/>
          <p:nvPr>
            <p:custDataLst>
              <p:tags r:id="rId7"/>
            </p:custDataLst>
          </p:nvPr>
        </p:nvGrpSpPr>
        <p:grpSpPr>
          <a:xfrm>
            <a:off x="10412413" y="1778000"/>
            <a:ext cx="1846262" cy="3302000"/>
            <a:chOff x="10411622" y="1778117"/>
            <a:chExt cx="1845650" cy="3301768"/>
          </a:xfrm>
        </p:grpSpPr>
        <p:sp>
          <p:nvSpPr>
            <p:cNvPr id="30726" name="任意多边形: 形状 21"/>
            <p:cNvSpPr/>
            <p:nvPr>
              <p:custDataLst>
                <p:tags r:id="rId8"/>
              </p:custDataLst>
            </p:nvPr>
          </p:nvSpPr>
          <p:spPr>
            <a:xfrm>
              <a:off x="10411622" y="1778117"/>
              <a:ext cx="1780379" cy="3301768"/>
            </a:xfrm>
            <a:custGeom>
              <a:gdLst>
                <a:gd name="connsiteX0" fmla="*/ 1780379 w 1780379"/>
                <a:gd name="connsiteY0" fmla="*/ 0 h 3301768"/>
                <a:gd name="connsiteX1" fmla="*/ 1780379 w 1780379"/>
                <a:gd name="connsiteY1" fmla="*/ 3301768 h 3301768"/>
                <a:gd name="connsiteX2" fmla="*/ 0 w 1780379"/>
                <a:gd name="connsiteY2" fmla="*/ 1650884 h 3301768"/>
              </a:gdLst>
              <a:cxnLst>
                <a:cxn ang="0">
                  <a:pos x="connsiteX0" y="connsiteY0"/>
                </a:cxn>
                <a:cxn ang="0">
                  <a:pos x="connsiteX1" y="connsiteY1"/>
                </a:cxn>
                <a:cxn ang="0">
                  <a:pos x="connsiteX2" y="connsiteY2"/>
                </a:cxn>
              </a:cxnLst>
              <a:rect l="l" t="t" r="r" b="b"/>
              <a:pathLst>
                <a:path w="1780379" h="3301768">
                  <a:moveTo>
                    <a:pt x="1780379" y="0"/>
                  </a:moveTo>
                  <a:lnTo>
                    <a:pt x="1780379" y="3301768"/>
                  </a:lnTo>
                  <a:lnTo>
                    <a:pt x="0" y="1650884"/>
                  </a:lnTo>
                  <a:close/>
                </a:path>
              </a:pathLst>
            </a:custGeom>
            <a:solidFill>
              <a:srgbClr val="47834F"/>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27" name="直角三角形 144"/>
            <p:cNvSpPr/>
            <p:nvPr>
              <p:custDataLst>
                <p:tags r:id="rId9"/>
              </p:custDataLst>
            </p:nvPr>
          </p:nvSpPr>
          <p:spPr>
            <a:xfrm rot="3000000">
              <a:off x="11150238" y="2956212"/>
              <a:ext cx="1116092" cy="1097979"/>
            </a:xfrm>
            <a:custGeom>
              <a:rect l="l" t="t" r="r" b="b"/>
              <a:pathLst>
                <a:path w="1501568" h="1477199">
                  <a:moveTo>
                    <a:pt x="0" y="1477199"/>
                  </a:moveTo>
                  <a:lnTo>
                    <a:pt x="0" y="0"/>
                  </a:lnTo>
                  <a:lnTo>
                    <a:pt x="1501568" y="1279805"/>
                  </a:lnTo>
                  <a:lnTo>
                    <a:pt x="0" y="1477199"/>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sp>
        <p:nvSpPr>
          <p:cNvPr id="30728" name="菱形 7"/>
          <p:cNvSpPr/>
          <p:nvPr>
            <p:custDataLst>
              <p:tags r:id="rId10"/>
            </p:custDataLst>
          </p:nvPr>
        </p:nvSpPr>
        <p:spPr>
          <a:xfrm>
            <a:off x="590550" y="490538"/>
            <a:ext cx="647700" cy="628650"/>
          </a:xfrm>
          <a:prstGeom prst="diamond">
            <a:avLst/>
          </a:prstGeom>
          <a:noFill/>
          <a:ln w="76200" cap="flat">
            <a:solidFill>
              <a:srgbClr val="47834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30729" name="菱形 9"/>
          <p:cNvSpPr/>
          <p:nvPr>
            <p:custDataLst>
              <p:tags r:id="rId11"/>
            </p:custDataLst>
          </p:nvPr>
        </p:nvSpPr>
        <p:spPr>
          <a:xfrm>
            <a:off x="6477000" y="5802313"/>
            <a:ext cx="742950" cy="704850"/>
          </a:xfrm>
          <a:prstGeom prst="diamond">
            <a:avLst/>
          </a:prstGeom>
          <a:solidFill>
            <a:srgbClr val="47834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30730" name="文本框 10"/>
          <p:cNvSpPr txBox="1"/>
          <p:nvPr>
            <p:custDataLst>
              <p:tags r:id="rId12"/>
            </p:custDataLst>
          </p:nvPr>
        </p:nvSpPr>
        <p:spPr>
          <a:xfrm>
            <a:off x="136206" y="5878830"/>
            <a:ext cx="1883093" cy="70076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4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GREEN GEOMETRY</a:t>
            </a:r>
            <a:endParaRPr kumimoji="0" lang="zh-CN" altLang="en-US" sz="1400" b="1" i="0" u="none" strike="noStrike" kern="1200" cap="none" spc="600" normalizeH="0" baseline="0" noProof="0">
              <a:ln>
                <a:noFill/>
              </a:ln>
              <a:solidFill>
                <a:schemeClr val="tx1">
                  <a:lumMod val="65000"/>
                  <a:lumOff val="35000"/>
                </a:schemeClr>
              </a:solidFill>
              <a:uLnTx/>
              <a:uFillTx/>
              <a:latin typeface="思源宋体 Heavy" pitchFamily="18" charset="-122"/>
              <a:ea typeface="思源宋体 Heavy" pitchFamily="18" charset="-122"/>
            </a:endParaRPr>
          </a:p>
        </p:txBody>
      </p:sp>
      <p:sp>
        <p:nvSpPr>
          <p:cNvPr id="30731" name="文本框 12"/>
          <p:cNvSpPr txBox="1"/>
          <p:nvPr>
            <p:custDataLst>
              <p:tags r:id="rId13"/>
            </p:custDataLst>
          </p:nvPr>
        </p:nvSpPr>
        <p:spPr>
          <a:xfrm>
            <a:off x="9293464" y="696906"/>
            <a:ext cx="2098436" cy="87459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REPORT</a:t>
            </a:r>
            <a:endParaRPr kumimoji="0" lang="zh-CN" altLang="en-US" sz="1800" b="1" i="0" u="none" strike="noStrike" kern="1200" cap="none" spc="600" normalizeH="0" baseline="0" noProof="0">
              <a:ln>
                <a:noFill/>
              </a:ln>
              <a:solidFill>
                <a:schemeClr val="tx1">
                  <a:lumMod val="65000"/>
                  <a:lumOff val="35000"/>
                </a:schemeClr>
              </a:solidFill>
              <a:uLnTx/>
              <a:uFillTx/>
              <a:latin typeface="思源宋体 Heavy" pitchFamily="18" charset="-122"/>
              <a:ea typeface="思源宋体 Heavy" pitchFamily="18" charset="-122"/>
            </a:endParaRPr>
          </a:p>
        </p:txBody>
      </p:sp>
      <p:sp>
        <p:nvSpPr>
          <p:cNvPr id="30732" name="任意多边形: 形状 17"/>
          <p:cNvSpPr/>
          <p:nvPr>
            <p:custDataLst>
              <p:tags r:id="rId14"/>
            </p:custDataLst>
          </p:nvPr>
        </p:nvSpPr>
        <p:spPr>
          <a:xfrm>
            <a:off x="8754686" y="5519878"/>
            <a:ext cx="2827715" cy="1357172"/>
          </a:xfrm>
          <a:custGeom>
            <a:gdLst>
              <a:gd name="connsiteX0" fmla="*/ 1256823 w 2540246"/>
              <a:gd name="connsiteY0" fmla="*/ 0 h 1219200"/>
              <a:gd name="connsiteX1" fmla="*/ 2540246 w 2540246"/>
              <a:gd name="connsiteY1" fmla="*/ 1219200 h 1219200"/>
              <a:gd name="connsiteX2" fmla="*/ 0 w 2540246"/>
              <a:gd name="connsiteY2" fmla="*/ 1219200 h 1219200"/>
            </a:gdLst>
            <a:cxnLst>
              <a:cxn ang="0">
                <a:pos x="connsiteX0" y="connsiteY0"/>
              </a:cxn>
              <a:cxn ang="0">
                <a:pos x="connsiteX1" y="connsiteY1"/>
              </a:cxn>
              <a:cxn ang="0">
                <a:pos x="connsiteX2" y="connsiteY2"/>
              </a:cxn>
            </a:cxnLst>
            <a:rect l="l" t="t" r="r" b="b"/>
            <a:pathLst>
              <a:path w="2540246" h="1219200">
                <a:moveTo>
                  <a:pt x="1256823" y="0"/>
                </a:moveTo>
                <a:lnTo>
                  <a:pt x="2540246" y="1219200"/>
                </a:lnTo>
                <a:lnTo>
                  <a:pt x="0" y="1219200"/>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33" name="文本框 22"/>
          <p:cNvSpPr txBox="1"/>
          <p:nvPr>
            <p:custDataLst>
              <p:tags r:id="rId15"/>
            </p:custDataLst>
          </p:nvPr>
        </p:nvSpPr>
        <p:spPr>
          <a:xfrm>
            <a:off x="348192" y="2228910"/>
            <a:ext cx="7552266" cy="186204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15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感谢</a:t>
            </a:r>
            <a:r>
              <a:rPr kumimoji="0" lang="en-US" altLang="zh-CN" sz="115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a:t>
            </a:r>
            <a:r>
              <a:rPr kumimoji="0" lang="zh-CN" altLang="en-US" sz="66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您的欣赏</a:t>
            </a:r>
            <a:endParaRPr kumimoji="0" lang="zh-CN" altLang="en-US" sz="8800" b="0" i="0" u="none" strike="noStrike" kern="1200" cap="none" spc="600" normalizeH="0" baseline="0" noProof="0">
              <a:ln>
                <a:noFill/>
              </a:ln>
              <a:solidFill>
                <a:prstClr val="white"/>
              </a:solidFill>
              <a:uLnTx/>
              <a:uFillTx/>
              <a:latin typeface="思源宋体 Heavy" pitchFamily="18" charset="-122"/>
              <a:ea typeface="思源宋体 Heavy" pitchFamily="18" charset="-122"/>
            </a:endParaRPr>
          </a:p>
        </p:txBody>
      </p:sp>
      <p:sp>
        <p:nvSpPr>
          <p:cNvPr id="30734" name="文本框 24"/>
          <p:cNvSpPr txBox="1"/>
          <p:nvPr>
            <p:custDataLst>
              <p:tags r:id="rId16"/>
            </p:custDataLst>
          </p:nvPr>
        </p:nvSpPr>
        <p:spPr>
          <a:xfrm>
            <a:off x="4038600" y="2404968"/>
            <a:ext cx="3695700" cy="377604"/>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en-US" altLang="zh-CN" sz="14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HUI BAO TOGN YONG</a:t>
            </a:r>
            <a:endParaRPr kumimoji="0" lang="zh-CN" altLang="en-US" sz="14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30735" name="等腰三角形 25"/>
          <p:cNvSpPr/>
          <p:nvPr>
            <p:custDataLst>
              <p:tags r:id="rId17"/>
            </p:custDataLst>
          </p:nvPr>
        </p:nvSpPr>
        <p:spPr>
          <a:xfrm flipV="1">
            <a:off x="3454112" y="5886449"/>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30736" name="组合 6"/>
          <p:cNvGrpSpPr/>
          <p:nvPr>
            <p:custDataLst>
              <p:tags r:id="rId18"/>
            </p:custDataLst>
          </p:nvPr>
        </p:nvGrpSpPr>
        <p:grpSpPr>
          <a:xfrm>
            <a:off x="3014663" y="4160838"/>
            <a:ext cx="1889125" cy="134937"/>
            <a:chOff x="2538736" y="4541163"/>
            <a:chExt cx="1889207" cy="134241"/>
          </a:xfrm>
        </p:grpSpPr>
        <p:grpSp>
          <p:nvGrpSpPr>
            <p:cNvPr id="30737" name="组合 26"/>
            <p:cNvGrpSpPr/>
            <p:nvPr>
              <p:custDataLst>
                <p:tags r:id="rId19"/>
              </p:custDataLst>
            </p:nvPr>
          </p:nvGrpSpPr>
          <p:grpSpPr>
            <a:xfrm>
              <a:off x="2538736" y="4541163"/>
              <a:ext cx="565232" cy="134241"/>
              <a:chOff x="623455" y="1292777"/>
              <a:chExt cx="565232" cy="134241"/>
            </a:xfrm>
          </p:grpSpPr>
          <p:sp>
            <p:nvSpPr>
              <p:cNvPr id="30738" name="椭圆 27"/>
              <p:cNvSpPr/>
              <p:nvPr>
                <p:custDataLst>
                  <p:tags r:id="rId20"/>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39" name="椭圆 28"/>
              <p:cNvSpPr/>
              <p:nvPr>
                <p:custDataLst>
                  <p:tags r:id="rId21"/>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0" name="椭圆 29"/>
              <p:cNvSpPr/>
              <p:nvPr>
                <p:custDataLst>
                  <p:tags r:id="rId22"/>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30741" name="组合 30"/>
            <p:cNvGrpSpPr/>
            <p:nvPr>
              <p:custDataLst>
                <p:tags r:id="rId23"/>
              </p:custDataLst>
            </p:nvPr>
          </p:nvGrpSpPr>
          <p:grpSpPr>
            <a:xfrm>
              <a:off x="3209596" y="4541163"/>
              <a:ext cx="565232" cy="134241"/>
              <a:chOff x="623455" y="1292777"/>
              <a:chExt cx="565232" cy="134241"/>
            </a:xfrm>
          </p:grpSpPr>
          <p:sp>
            <p:nvSpPr>
              <p:cNvPr id="30742" name="椭圆 31"/>
              <p:cNvSpPr/>
              <p:nvPr>
                <p:custDataLst>
                  <p:tags r:id="rId24"/>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3" name="椭圆 32"/>
              <p:cNvSpPr/>
              <p:nvPr>
                <p:custDataLst>
                  <p:tags r:id="rId25"/>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4" name="椭圆 33"/>
              <p:cNvSpPr/>
              <p:nvPr>
                <p:custDataLst>
                  <p:tags r:id="rId26"/>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30745" name="组合 34"/>
            <p:cNvGrpSpPr/>
            <p:nvPr>
              <p:custDataLst>
                <p:tags r:id="rId27"/>
              </p:custDataLst>
            </p:nvPr>
          </p:nvGrpSpPr>
          <p:grpSpPr>
            <a:xfrm>
              <a:off x="3862711" y="4541163"/>
              <a:ext cx="565232" cy="134241"/>
              <a:chOff x="623455" y="1292777"/>
              <a:chExt cx="565232" cy="134241"/>
            </a:xfrm>
          </p:grpSpPr>
          <p:sp>
            <p:nvSpPr>
              <p:cNvPr id="30746" name="椭圆 35"/>
              <p:cNvSpPr/>
              <p:nvPr>
                <p:custDataLst>
                  <p:tags r:id="rId28"/>
                </p:custDataLst>
              </p:nvPr>
            </p:nvSpPr>
            <p:spPr>
              <a:xfrm>
                <a:off x="623455"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7" name="椭圆 36"/>
              <p:cNvSpPr/>
              <p:nvPr>
                <p:custDataLst>
                  <p:tags r:id="rId29"/>
                </p:custDataLst>
              </p:nvPr>
            </p:nvSpPr>
            <p:spPr>
              <a:xfrm>
                <a:off x="836799"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8" name="椭圆 37"/>
              <p:cNvSpPr/>
              <p:nvPr>
                <p:custDataLst>
                  <p:tags r:id="rId30"/>
                </p:custDataLst>
              </p:nvPr>
            </p:nvSpPr>
            <p:spPr>
              <a:xfrm>
                <a:off x="1050142" y="1292777"/>
                <a:ext cx="138545" cy="134241"/>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sp>
        <p:nvSpPr>
          <p:cNvPr id="30749" name="文本框 40"/>
          <p:cNvSpPr txBox="1"/>
          <p:nvPr>
            <p:custDataLst>
              <p:tags r:id="rId31"/>
            </p:custDataLst>
          </p:nvPr>
        </p:nvSpPr>
        <p:spPr>
          <a:xfrm>
            <a:off x="1175430" y="4463130"/>
            <a:ext cx="5568270"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pitchFamily="34" charset="-122"/>
                <a:ea typeface="思源黑体" pitchFamily="34" charset="-122"/>
                <a:cs typeface="Arial"/>
                <a:sym typeface="思源黑体" pitchFamily="34" charset="-122"/>
              </a:rPr>
              <a:t>The average person is always waiting for an opportunity to come The average person is always waiting for an The average person is</a:t>
            </a:r>
            <a:endParaRPr kumimoji="0" lang="zh-CN" altLang="en-US" sz="1000" b="0" i="0" u="none" strike="noStrike" kern="1200" cap="none" spc="0" normalizeH="0" baseline="0" noProof="0">
              <a:solidFill>
                <a:schemeClr val="bg1"/>
              </a:solidFill>
              <a:uLnTx/>
              <a:uFillTx/>
              <a:latin typeface="思源黑体" pitchFamily="34" charset="-122"/>
              <a:ea typeface="思源黑体" pitchFamily="34" charset="-122"/>
              <a:sym typeface="思源黑体" pitchFamily="34" charset="-122"/>
            </a:endParaRPr>
          </a:p>
        </p:txBody>
      </p:sp>
      <p:grpSp>
        <p:nvGrpSpPr>
          <p:cNvPr id="30750" name="组合 16"/>
          <p:cNvGrpSpPr/>
          <p:nvPr>
            <p:custDataLst>
              <p:tags r:id="rId32"/>
            </p:custDataLst>
          </p:nvPr>
        </p:nvGrpSpPr>
        <p:grpSpPr>
          <a:xfrm>
            <a:off x="3148013" y="1412875"/>
            <a:ext cx="1751012" cy="612775"/>
            <a:chOff x="3148337" y="1412991"/>
            <a:chExt cx="1750662" cy="613364"/>
          </a:xfrm>
        </p:grpSpPr>
        <p:sp>
          <p:nvSpPr>
            <p:cNvPr id="30751" name="矩形: 圆角 14"/>
            <p:cNvSpPr/>
            <p:nvPr>
              <p:custDataLst>
                <p:tags r:id="rId33"/>
              </p:custDataLst>
            </p:nvPr>
          </p:nvSpPr>
          <p:spPr>
            <a:xfrm>
              <a:off x="3148337" y="1421627"/>
              <a:ext cx="1750662" cy="604728"/>
            </a:xfrm>
            <a:prstGeom prst="roundRect">
              <a:avLst>
                <a:gd name="adj" fmla="val 50000"/>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52" name="矩形 13"/>
            <p:cNvSpPr/>
            <p:nvPr>
              <p:custDataLst>
                <p:tags r:id="rId34"/>
              </p:custDataLst>
            </p:nvPr>
          </p:nvSpPr>
          <p:spPr>
            <a:xfrm>
              <a:off x="3305155" y="1412991"/>
              <a:ext cx="1476395" cy="5847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3200" b="1">
                  <a:solidFill>
                    <a:srgbClr val="47834F"/>
                  </a:solidFill>
                  <a:latin typeface="思源宋体 Heavy" pitchFamily="18" charset="-122"/>
                  <a:ea typeface="思源宋体 Heavy" pitchFamily="18" charset="-122"/>
                </a:rPr>
                <a:t>LOGO</a:t>
              </a:r>
              <a:endParaRPr lang="zh-CN" altLang="en-US" sz="3200" b="1">
                <a:solidFill>
                  <a:srgbClr val="47834F"/>
                </a:solidFill>
                <a:latin typeface="思源宋体 Heavy" pitchFamily="18" charset="-122"/>
                <a:ea typeface="思源宋体 Heavy"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down)">
                                      <p:cBhvr>
                                        <p:cTn id="7" dur="750"/>
                                        <p:tgtEl>
                                          <p:spTgt spid="30724"/>
                                        </p:tgtEl>
                                      </p:cBhvr>
                                    </p:animEffect>
                                  </p:childTnLst>
                                </p:cTn>
                              </p:par>
                            </p:childTnLst>
                          </p:cTn>
                        </p:par>
                        <p:par>
                          <p:cTn id="8" fill="hold" nodeType="afterGroup">
                            <p:stCondLst>
                              <p:cond delay="750"/>
                            </p:stCondLst>
                            <p:childTnLst>
                              <p:par>
                                <p:cTn id="9" presetID="12" presetClass="entr" presetSubtype="8"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750"/>
                                        <p:tgtEl>
                                          <p:spTgt spid="30723"/>
                                        </p:tgtEl>
                                        <p:attrNameLst>
                                          <p:attrName>ppt_x</p:attrName>
                                        </p:attrNameLst>
                                      </p:cBhvr>
                                      <p:tavLst>
                                        <p:tav tm="0">
                                          <p:val>
                                            <p:strVal val="#ppt_x-#ppt_w*1.125000"/>
                                          </p:val>
                                        </p:tav>
                                        <p:tav tm="100000">
                                          <p:val>
                                            <p:strVal val="#ppt_x"/>
                                          </p:val>
                                        </p:tav>
                                      </p:tavLst>
                                    </p:anim>
                                    <p:animEffect transition="in" filter="wipe(right)">
                                      <p:cBhvr>
                                        <p:cTn id="12" dur="750"/>
                                        <p:tgtEl>
                                          <p:spTgt spid="30723"/>
                                        </p:tgtEl>
                                      </p:cBhvr>
                                    </p:animEffect>
                                  </p:childTnLst>
                                </p:cTn>
                              </p:par>
                            </p:childTnLst>
                          </p:cTn>
                        </p:par>
                        <p:par>
                          <p:cTn id="13" fill="hold" nodeType="afterGroup">
                            <p:stCondLst>
                              <p:cond delay="1500"/>
                            </p:stCondLst>
                            <p:childTnLst>
                              <p:par>
                                <p:cTn id="14" presetID="22" presetClass="entr" presetSubtype="2" fill="hold" nodeType="afterEffect">
                                  <p:stCondLst>
                                    <p:cond delay="0"/>
                                  </p:stCondLst>
                                  <p:childTnLst>
                                    <p:set>
                                      <p:cBhvr>
                                        <p:cTn id="15" dur="1" fill="hold">
                                          <p:stCondLst>
                                            <p:cond delay="0"/>
                                          </p:stCondLst>
                                        </p:cTn>
                                        <p:tgtEl>
                                          <p:spTgt spid="30725"/>
                                        </p:tgtEl>
                                        <p:attrNameLst>
                                          <p:attrName>style.visibility</p:attrName>
                                        </p:attrNameLst>
                                      </p:cBhvr>
                                      <p:to>
                                        <p:strVal val="visible"/>
                                      </p:to>
                                    </p:set>
                                    <p:animEffect transition="in" filter="wipe(right)">
                                      <p:cBhvr>
                                        <p:cTn id="16" dur="750"/>
                                        <p:tgtEl>
                                          <p:spTgt spid="30725"/>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0732"/>
                                        </p:tgtEl>
                                        <p:attrNameLst>
                                          <p:attrName>style.visibility</p:attrName>
                                        </p:attrNameLst>
                                      </p:cBhvr>
                                      <p:to>
                                        <p:strVal val="visible"/>
                                      </p:to>
                                    </p:set>
                                    <p:animEffect transition="in" filter="fade">
                                      <p:cBhvr>
                                        <p:cTn id="19" dur="750"/>
                                        <p:tgtEl>
                                          <p:spTgt spid="30732"/>
                                        </p:tgtEl>
                                      </p:cBhvr>
                                    </p:animEffect>
                                    <p:anim calcmode="lin" valueType="num">
                                      <p:cBhvr>
                                        <p:cTn id="20" dur="750" fill="hold"/>
                                        <p:tgtEl>
                                          <p:spTgt spid="30732"/>
                                        </p:tgtEl>
                                        <p:attrNameLst>
                                          <p:attrName>ppt_x</p:attrName>
                                        </p:attrNameLst>
                                      </p:cBhvr>
                                      <p:tavLst>
                                        <p:tav tm="0">
                                          <p:val>
                                            <p:strVal val="#ppt_x"/>
                                          </p:val>
                                        </p:tav>
                                        <p:tav tm="100000">
                                          <p:val>
                                            <p:strVal val="#ppt_x"/>
                                          </p:val>
                                        </p:tav>
                                      </p:tavLst>
                                    </p:anim>
                                    <p:anim calcmode="lin" valueType="num">
                                      <p:cBhvr>
                                        <p:cTn id="21" dur="750" fill="hold"/>
                                        <p:tgtEl>
                                          <p:spTgt spid="3073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30728"/>
                                        </p:tgtEl>
                                        <p:attrNameLst>
                                          <p:attrName>style.visibility</p:attrName>
                                        </p:attrNameLst>
                                      </p:cBhvr>
                                      <p:to>
                                        <p:strVal val="visible"/>
                                      </p:to>
                                    </p:set>
                                    <p:anim calcmode="lin" valueType="num">
                                      <p:cBhvr>
                                        <p:cTn id="25" dur="750" fill="hold"/>
                                        <p:tgtEl>
                                          <p:spTgt spid="30728"/>
                                        </p:tgtEl>
                                        <p:attrNameLst>
                                          <p:attrName>ppt_w</p:attrName>
                                        </p:attrNameLst>
                                      </p:cBhvr>
                                      <p:tavLst>
                                        <p:tav tm="0">
                                          <p:val>
                                            <p:fltVal val="0"/>
                                          </p:val>
                                        </p:tav>
                                        <p:tav tm="100000">
                                          <p:val>
                                            <p:strVal val="#ppt_w"/>
                                          </p:val>
                                        </p:tav>
                                      </p:tavLst>
                                    </p:anim>
                                    <p:anim calcmode="lin" valueType="num">
                                      <p:cBhvr>
                                        <p:cTn id="26" dur="750" fill="hold"/>
                                        <p:tgtEl>
                                          <p:spTgt spid="30728"/>
                                        </p:tgtEl>
                                        <p:attrNameLst>
                                          <p:attrName>ppt_h</p:attrName>
                                        </p:attrNameLst>
                                      </p:cBhvr>
                                      <p:tavLst>
                                        <p:tav tm="0">
                                          <p:val>
                                            <p:fltVal val="0"/>
                                          </p:val>
                                        </p:tav>
                                        <p:tav tm="100000">
                                          <p:val>
                                            <p:strVal val="#ppt_h"/>
                                          </p:val>
                                        </p:tav>
                                      </p:tavLst>
                                    </p:anim>
                                    <p:animEffect transition="in" filter="fade">
                                      <p:cBhvr>
                                        <p:cTn id="27" dur="750"/>
                                        <p:tgtEl>
                                          <p:spTgt spid="3072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0729"/>
                                        </p:tgtEl>
                                        <p:attrNameLst>
                                          <p:attrName>style.visibility</p:attrName>
                                        </p:attrNameLst>
                                      </p:cBhvr>
                                      <p:to>
                                        <p:strVal val="visible"/>
                                      </p:to>
                                    </p:set>
                                    <p:anim calcmode="lin" valueType="num">
                                      <p:cBhvr>
                                        <p:cTn id="30" dur="750" fill="hold"/>
                                        <p:tgtEl>
                                          <p:spTgt spid="30729"/>
                                        </p:tgtEl>
                                        <p:attrNameLst>
                                          <p:attrName>ppt_w</p:attrName>
                                        </p:attrNameLst>
                                      </p:cBhvr>
                                      <p:tavLst>
                                        <p:tav tm="0">
                                          <p:val>
                                            <p:fltVal val="0"/>
                                          </p:val>
                                        </p:tav>
                                        <p:tav tm="100000">
                                          <p:val>
                                            <p:strVal val="#ppt_w"/>
                                          </p:val>
                                        </p:tav>
                                      </p:tavLst>
                                    </p:anim>
                                    <p:anim calcmode="lin" valueType="num">
                                      <p:cBhvr>
                                        <p:cTn id="31" dur="750" fill="hold"/>
                                        <p:tgtEl>
                                          <p:spTgt spid="30729"/>
                                        </p:tgtEl>
                                        <p:attrNameLst>
                                          <p:attrName>ppt_h</p:attrName>
                                        </p:attrNameLst>
                                      </p:cBhvr>
                                      <p:tavLst>
                                        <p:tav tm="0">
                                          <p:val>
                                            <p:fltVal val="0"/>
                                          </p:val>
                                        </p:tav>
                                        <p:tav tm="100000">
                                          <p:val>
                                            <p:strVal val="#ppt_h"/>
                                          </p:val>
                                        </p:tav>
                                      </p:tavLst>
                                    </p:anim>
                                    <p:animEffect transition="in" filter="fade">
                                      <p:cBhvr>
                                        <p:cTn id="32" dur="750"/>
                                        <p:tgtEl>
                                          <p:spTgt spid="30729"/>
                                        </p:tgtEl>
                                      </p:cBhvr>
                                    </p:animEffect>
                                  </p:childTnLst>
                                </p:cTn>
                              </p:par>
                            </p:childTnLst>
                          </p:cTn>
                        </p:par>
                        <p:par>
                          <p:cTn id="33" fill="hold" nodeType="afterGroup">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0731"/>
                                        </p:tgtEl>
                                        <p:attrNameLst>
                                          <p:attrName>style.visibility</p:attrName>
                                        </p:attrNameLst>
                                      </p:cBhvr>
                                      <p:to>
                                        <p:strVal val="visible"/>
                                      </p:to>
                                    </p:set>
                                    <p:anim calcmode="lin" valueType="num">
                                      <p:cBhvr additive="base">
                                        <p:cTn id="36" dur="750" fill="hold"/>
                                        <p:tgtEl>
                                          <p:spTgt spid="30731"/>
                                        </p:tgtEl>
                                        <p:attrNameLst>
                                          <p:attrName>ppt_x</p:attrName>
                                        </p:attrNameLst>
                                      </p:cBhvr>
                                      <p:tavLst>
                                        <p:tav tm="0">
                                          <p:val>
                                            <p:strVal val="1+#ppt_w/2"/>
                                          </p:val>
                                        </p:tav>
                                        <p:tav tm="100000">
                                          <p:val>
                                            <p:strVal val="#ppt_x"/>
                                          </p:val>
                                        </p:tav>
                                      </p:tavLst>
                                    </p:anim>
                                    <p:anim calcmode="lin" valueType="num">
                                      <p:cBhvr additive="base">
                                        <p:cTn id="37" dur="750" fill="hold"/>
                                        <p:tgtEl>
                                          <p:spTgt spid="3073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0730"/>
                                        </p:tgtEl>
                                        <p:attrNameLst>
                                          <p:attrName>style.visibility</p:attrName>
                                        </p:attrNameLst>
                                      </p:cBhvr>
                                      <p:to>
                                        <p:strVal val="visible"/>
                                      </p:to>
                                    </p:set>
                                    <p:anim calcmode="lin" valueType="num">
                                      <p:cBhvr additive="base">
                                        <p:cTn id="40" dur="750" fill="hold"/>
                                        <p:tgtEl>
                                          <p:spTgt spid="30730"/>
                                        </p:tgtEl>
                                        <p:attrNameLst>
                                          <p:attrName>ppt_x</p:attrName>
                                        </p:attrNameLst>
                                      </p:cBhvr>
                                      <p:tavLst>
                                        <p:tav tm="0">
                                          <p:val>
                                            <p:strVal val="0-#ppt_w/2"/>
                                          </p:val>
                                        </p:tav>
                                        <p:tav tm="100000">
                                          <p:val>
                                            <p:strVal val="#ppt_x"/>
                                          </p:val>
                                        </p:tav>
                                      </p:tavLst>
                                    </p:anim>
                                    <p:anim calcmode="lin" valueType="num">
                                      <p:cBhvr additive="base">
                                        <p:cTn id="41" dur="750" fill="hold"/>
                                        <p:tgtEl>
                                          <p:spTgt spid="30730"/>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3750"/>
                            </p:stCondLst>
                            <p:childTnLst>
                              <p:par>
                                <p:cTn id="43" presetID="47" presetClass="entr" presetSubtype="0" fill="hold" nodeType="afterEffect">
                                  <p:stCondLst>
                                    <p:cond delay="0"/>
                                  </p:stCondLst>
                                  <p:childTnLst>
                                    <p:set>
                                      <p:cBhvr>
                                        <p:cTn id="44" dur="1" fill="hold">
                                          <p:stCondLst>
                                            <p:cond delay="0"/>
                                          </p:stCondLst>
                                        </p:cTn>
                                        <p:tgtEl>
                                          <p:spTgt spid="30750"/>
                                        </p:tgtEl>
                                        <p:attrNameLst>
                                          <p:attrName>style.visibility</p:attrName>
                                        </p:attrNameLst>
                                      </p:cBhvr>
                                      <p:to>
                                        <p:strVal val="visible"/>
                                      </p:to>
                                    </p:set>
                                    <p:animEffect transition="in" filter="fade">
                                      <p:cBhvr>
                                        <p:cTn id="45" dur="750"/>
                                        <p:tgtEl>
                                          <p:spTgt spid="30750"/>
                                        </p:tgtEl>
                                      </p:cBhvr>
                                    </p:animEffect>
                                    <p:anim calcmode="lin" valueType="num">
                                      <p:cBhvr>
                                        <p:cTn id="46" dur="750" fill="hold"/>
                                        <p:tgtEl>
                                          <p:spTgt spid="30750"/>
                                        </p:tgtEl>
                                        <p:attrNameLst>
                                          <p:attrName>ppt_x</p:attrName>
                                        </p:attrNameLst>
                                      </p:cBhvr>
                                      <p:tavLst>
                                        <p:tav tm="0">
                                          <p:val>
                                            <p:strVal val="#ppt_x"/>
                                          </p:val>
                                        </p:tav>
                                        <p:tav tm="100000">
                                          <p:val>
                                            <p:strVal val="#ppt_x"/>
                                          </p:val>
                                        </p:tav>
                                      </p:tavLst>
                                    </p:anim>
                                    <p:anim calcmode="lin" valueType="num">
                                      <p:cBhvr>
                                        <p:cTn id="47" dur="750" fill="hold"/>
                                        <p:tgtEl>
                                          <p:spTgt spid="30750"/>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733"/>
                                        </p:tgtEl>
                                        <p:attrNameLst>
                                          <p:attrName>style.visibility</p:attrName>
                                        </p:attrNameLst>
                                      </p:cBhvr>
                                      <p:to>
                                        <p:strVal val="visible"/>
                                      </p:to>
                                    </p:set>
                                    <p:animEffect transition="in" filter="wipe(left)">
                                      <p:cBhvr>
                                        <p:cTn id="51" dur="750"/>
                                        <p:tgtEl>
                                          <p:spTgt spid="30733"/>
                                        </p:tgtEl>
                                      </p:cBhvr>
                                    </p:animEffect>
                                  </p:childTnLst>
                                </p:cTn>
                              </p:par>
                              <p:par>
                                <p:cTn id="52" presetID="16" presetClass="entr" presetSubtype="21" fill="hold" grpId="0" nodeType="withEffect">
                                  <p:stCondLst>
                                    <p:cond delay="500"/>
                                  </p:stCondLst>
                                  <p:childTnLst>
                                    <p:set>
                                      <p:cBhvr>
                                        <p:cTn id="53" dur="1" fill="hold">
                                          <p:stCondLst>
                                            <p:cond delay="0"/>
                                          </p:stCondLst>
                                        </p:cTn>
                                        <p:tgtEl>
                                          <p:spTgt spid="30734"/>
                                        </p:tgtEl>
                                        <p:attrNameLst>
                                          <p:attrName>style.visibility</p:attrName>
                                        </p:attrNameLst>
                                      </p:cBhvr>
                                      <p:to>
                                        <p:strVal val="visible"/>
                                      </p:to>
                                    </p:set>
                                    <p:animEffect transition="in" filter="barn(inVertical)">
                                      <p:cBhvr>
                                        <p:cTn id="54" dur="750"/>
                                        <p:tgtEl>
                                          <p:spTgt spid="30734"/>
                                        </p:tgtEl>
                                      </p:cBhvr>
                                    </p:animEffect>
                                  </p:childTnLst>
                                </p:cTn>
                              </p:par>
                            </p:childTnLst>
                          </p:cTn>
                        </p:par>
                        <p:par>
                          <p:cTn id="55" fill="hold" nodeType="afterGroup">
                            <p:stCondLst>
                              <p:cond delay="5750"/>
                            </p:stCondLst>
                            <p:childTnLst>
                              <p:par>
                                <p:cTn id="56" presetID="2" presetClass="entr" presetSubtype="8" fill="hold" nodeType="afterEffect">
                                  <p:stCondLst>
                                    <p:cond delay="0"/>
                                  </p:stCondLst>
                                  <p:childTnLst>
                                    <p:set>
                                      <p:cBhvr>
                                        <p:cTn id="57" dur="1" fill="hold">
                                          <p:stCondLst>
                                            <p:cond delay="0"/>
                                          </p:stCondLst>
                                        </p:cTn>
                                        <p:tgtEl>
                                          <p:spTgt spid="30736"/>
                                        </p:tgtEl>
                                        <p:attrNameLst>
                                          <p:attrName>style.visibility</p:attrName>
                                        </p:attrNameLst>
                                      </p:cBhvr>
                                      <p:to>
                                        <p:strVal val="visible"/>
                                      </p:to>
                                    </p:set>
                                    <p:anim calcmode="lin" valueType="num">
                                      <p:cBhvr additive="base">
                                        <p:cTn id="58" dur="750" fill="hold"/>
                                        <p:tgtEl>
                                          <p:spTgt spid="30736"/>
                                        </p:tgtEl>
                                        <p:attrNameLst>
                                          <p:attrName>ppt_x</p:attrName>
                                        </p:attrNameLst>
                                      </p:cBhvr>
                                      <p:tavLst>
                                        <p:tav tm="0">
                                          <p:val>
                                            <p:strVal val="0-#ppt_w/2"/>
                                          </p:val>
                                        </p:tav>
                                        <p:tav tm="100000">
                                          <p:val>
                                            <p:strVal val="#ppt_x"/>
                                          </p:val>
                                        </p:tav>
                                      </p:tavLst>
                                    </p:anim>
                                    <p:anim calcmode="lin" valueType="num">
                                      <p:cBhvr additive="base">
                                        <p:cTn id="59" dur="750" fill="hold"/>
                                        <p:tgtEl>
                                          <p:spTgt spid="3073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0749"/>
                                        </p:tgtEl>
                                        <p:attrNameLst>
                                          <p:attrName>style.visibility</p:attrName>
                                        </p:attrNameLst>
                                      </p:cBhvr>
                                      <p:to>
                                        <p:strVal val="visible"/>
                                      </p:to>
                                    </p:set>
                                    <p:animEffect transition="in" filter="fade">
                                      <p:cBhvr>
                                        <p:cTn id="63" dur="750"/>
                                        <p:tgtEl>
                                          <p:spTgt spid="30749"/>
                                        </p:tgtEl>
                                      </p:cBhvr>
                                    </p:animEffect>
                                    <p:anim calcmode="lin" valueType="num">
                                      <p:cBhvr>
                                        <p:cTn id="64" dur="750" fill="hold"/>
                                        <p:tgtEl>
                                          <p:spTgt spid="30749"/>
                                        </p:tgtEl>
                                        <p:attrNameLst>
                                          <p:attrName>ppt_x</p:attrName>
                                        </p:attrNameLst>
                                      </p:cBhvr>
                                      <p:tavLst>
                                        <p:tav tm="0">
                                          <p:val>
                                            <p:strVal val="#ppt_x"/>
                                          </p:val>
                                        </p:tav>
                                        <p:tav tm="100000">
                                          <p:val>
                                            <p:strVal val="#ppt_x"/>
                                          </p:val>
                                        </p:tav>
                                      </p:tavLst>
                                    </p:anim>
                                    <p:anim calcmode="lin" valueType="num">
                                      <p:cBhvr>
                                        <p:cTn id="65" dur="750" fill="hold"/>
                                        <p:tgtEl>
                                          <p:spTgt spid="30749"/>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7250"/>
                            </p:stCondLst>
                            <p:childTnLst>
                              <p:par>
                                <p:cTn id="67" presetID="47" presetClass="entr" presetSubtype="0" fill="hold" grpId="0" nodeType="afterEffect">
                                  <p:stCondLst>
                                    <p:cond delay="0"/>
                                  </p:stCondLst>
                                  <p:childTnLst>
                                    <p:set>
                                      <p:cBhvr>
                                        <p:cTn id="68" dur="1" fill="hold">
                                          <p:stCondLst>
                                            <p:cond delay="0"/>
                                          </p:stCondLst>
                                        </p:cTn>
                                        <p:tgtEl>
                                          <p:spTgt spid="30735"/>
                                        </p:tgtEl>
                                        <p:attrNameLst>
                                          <p:attrName>style.visibility</p:attrName>
                                        </p:attrNameLst>
                                      </p:cBhvr>
                                      <p:to>
                                        <p:strVal val="visible"/>
                                      </p:to>
                                    </p:set>
                                    <p:animEffect transition="in" filter="fade">
                                      <p:cBhvr>
                                        <p:cTn id="69" dur="750"/>
                                        <p:tgtEl>
                                          <p:spTgt spid="30735"/>
                                        </p:tgtEl>
                                      </p:cBhvr>
                                    </p:animEffect>
                                    <p:anim calcmode="lin" valueType="num">
                                      <p:cBhvr>
                                        <p:cTn id="70" dur="750" fill="hold"/>
                                        <p:tgtEl>
                                          <p:spTgt spid="30735"/>
                                        </p:tgtEl>
                                        <p:attrNameLst>
                                          <p:attrName>ppt_x</p:attrName>
                                        </p:attrNameLst>
                                      </p:cBhvr>
                                      <p:tavLst>
                                        <p:tav tm="0">
                                          <p:val>
                                            <p:strVal val="#ppt_x"/>
                                          </p:val>
                                        </p:tav>
                                        <p:tav tm="100000">
                                          <p:val>
                                            <p:strVal val="#ppt_x"/>
                                          </p:val>
                                        </p:tav>
                                      </p:tavLst>
                                    </p:anim>
                                    <p:anim calcmode="lin" valueType="num">
                                      <p:cBhvr>
                                        <p:cTn id="71" dur="750" fill="hold"/>
                                        <p:tgtEl>
                                          <p:spTgt spid="30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custDataLst>
              <p:tags r:id="rId5"/>
            </p:custDataLst>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custDataLst>
              <p:tags r:id="rId6"/>
            </p:custDataLst>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custDataLst>
              <p:tags r:id="rId7"/>
            </p:custDataLst>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custDataLst>
              <p:tags r:id="rId8"/>
            </p:custDataLst>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9"/>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0"/>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1"/>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2"/>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4269742" y="478896"/>
            <a:ext cx="2857192" cy="1428596"/>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custDataLst>
              <p:tags r:id="rId6"/>
            </p:custDataLst>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7"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8"/>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9"/>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10"/>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11"/>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11"/>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12"/>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13"/>
              </a:rPr>
              <a:t>www.ppthui.com/jiaoyu/</a:t>
            </a:r>
            <a:endParaRPr lang="en-US" altLang="zh-CN" sz="1200">
              <a:latin typeface="微软雅黑" panose="020b0503020204020204" charset="-122"/>
              <a:ea typeface="微软雅黑"/>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4666566" y="96964"/>
            <a:ext cx="2856060" cy="1428031"/>
          </a:xfrm>
          <a:prstGeom prst="rect">
            <a:avLst/>
          </a:prstGeom>
          <a:noFill/>
          <a:ln w="9525">
            <a:noFill/>
          </a:ln>
        </p:spPr>
      </p:pic>
      <p:sp>
        <p:nvSpPr>
          <p:cNvPr id="2" name="文本框 1"/>
          <p:cNvSpPr txBox="1"/>
          <p:nvPr>
            <p:custDataLst>
              <p:tags r:id="rId16"/>
            </p:custDataLst>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7"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1"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7"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1"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7"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0"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1"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2"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3"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4"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5"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218" name="矩形 2"/>
          <p:cNvSpPr/>
          <p:nvPr>
            <p:custDataLst>
              <p:tags r:id="rId3"/>
            </p:custDataLst>
          </p:nvPr>
        </p:nvSpPr>
        <p:spPr>
          <a:xfrm>
            <a:off x="0" y="0"/>
            <a:ext cx="12192000" cy="6858000"/>
          </a:xfrm>
          <a:prstGeom prst="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19" name="任意多边形: 形状 13"/>
          <p:cNvSpPr/>
          <p:nvPr>
            <p:custDataLst>
              <p:tags r:id="rId4"/>
            </p:custDataLst>
          </p:nvPr>
        </p:nvSpPr>
        <p:spPr>
          <a:xfrm>
            <a:off x="434975" y="167640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20" name="任意多边形: 形状 14"/>
          <p:cNvSpPr/>
          <p:nvPr>
            <p:custDataLst>
              <p:tags r:id="rId5"/>
            </p:custDataLst>
          </p:nvPr>
        </p:nvSpPr>
        <p:spPr>
          <a:xfrm>
            <a:off x="8248650" y="165735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21" name="菱形 3"/>
          <p:cNvSpPr/>
          <p:nvPr>
            <p:custDataLst>
              <p:tags r:id="rId6"/>
            </p:custDataLst>
          </p:nvPr>
        </p:nvSpPr>
        <p:spPr>
          <a:xfrm>
            <a:off x="1262063" y="-1125537"/>
            <a:ext cx="9669462" cy="9109075"/>
          </a:xfrm>
          <a:prstGeom prst="diamond">
            <a:avLst/>
          </a:prstGeom>
          <a:solidFill>
            <a:srgbClr val="FFFFFF"/>
          </a:solidFill>
          <a:ln w="225425"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22" name="直角三角形 144"/>
          <p:cNvSpPr/>
          <p:nvPr>
            <p:custDataLst>
              <p:tags r:id="rId7"/>
            </p:custDataLst>
          </p:nvPr>
        </p:nvSpPr>
        <p:spPr>
          <a:xfrm rot="5640000">
            <a:off x="-51594" y="-126205"/>
            <a:ext cx="1736725" cy="1776412"/>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
        <p:nvSpPr>
          <p:cNvPr id="9223" name="直角三角形 144"/>
          <p:cNvSpPr/>
          <p:nvPr>
            <p:custDataLst>
              <p:tags r:id="rId8"/>
            </p:custDataLst>
          </p:nvPr>
        </p:nvSpPr>
        <p:spPr>
          <a:xfrm rot="5640000" flipH="1" flipV="1">
            <a:off x="10484644" y="5204619"/>
            <a:ext cx="1736725" cy="1776413"/>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nvGrpSpPr>
          <p:cNvPr id="9224" name="组合 17"/>
          <p:cNvGrpSpPr/>
          <p:nvPr>
            <p:custDataLst>
              <p:tags r:id="rId9"/>
            </p:custDataLst>
          </p:nvPr>
        </p:nvGrpSpPr>
        <p:grpSpPr>
          <a:xfrm>
            <a:off x="320675" y="5673725"/>
            <a:ext cx="2225675" cy="752475"/>
            <a:chOff x="10382886" y="5948952"/>
            <a:chExt cx="2225315" cy="752111"/>
          </a:xfrm>
        </p:grpSpPr>
        <p:sp>
          <p:nvSpPr>
            <p:cNvPr id="9225" name="PA-矩形 44"/>
            <p:cNvSpPr/>
            <p:nvPr>
              <p:custDataLst>
                <p:tags r:id="rId10"/>
              </p:custDataLst>
            </p:nvPr>
          </p:nvSpPr>
          <p:spPr>
            <a:xfrm>
              <a:off x="10382886" y="5948952"/>
              <a:ext cx="1455527"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2400">
                  <a:solidFill>
                    <a:srgbClr val="FFFFFF"/>
                  </a:solidFill>
                  <a:latin typeface="思源宋体 Heavy" pitchFamily="18" charset="-122"/>
                  <a:ea typeface="Arial"/>
                  <a:sym typeface="等线"/>
                </a:rPr>
                <a:t>2-0-2-X</a:t>
              </a:r>
              <a:endParaRPr lang="en-US" altLang="zh-CN" sz="2400">
                <a:solidFill>
                  <a:srgbClr val="FFFFFF"/>
                </a:solidFill>
                <a:latin typeface="思源宋体 Heavy" pitchFamily="18" charset="-122"/>
                <a:ea typeface="Arial"/>
                <a:sym typeface="等线"/>
              </a:endParaRPr>
            </a:p>
          </p:txBody>
        </p:sp>
        <p:sp>
          <p:nvSpPr>
            <p:cNvPr id="9226" name="Synergistically utilize technically sound portals with frictionless chains. Dramatically customize…"/>
            <p:cNvSpPr txBox="1"/>
            <p:nvPr>
              <p:custDataLst>
                <p:tags r:id="rId11"/>
              </p:custDataLst>
            </p:nvPr>
          </p:nvSpPr>
          <p:spPr>
            <a:xfrm>
              <a:off x="10470102" y="6353467"/>
              <a:ext cx="2138099" cy="347596"/>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412750" rtl="0" eaLnBrk="1" fontAlgn="auto" latinLnBrk="0" hangingPunct="0">
                <a:lnSpc>
                  <a:spcPct val="150000"/>
                </a:lnSpc>
                <a:spcBef>
                  <a:spcPct val="0"/>
                </a:spcBef>
                <a:spcAft>
                  <a:spcPct val="0"/>
                </a:spcAft>
                <a:buClrTx/>
                <a:buSzTx/>
                <a:buFontTx/>
                <a:buNone/>
              </a:pPr>
              <a:r>
                <a:rPr kumimoji="0"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Synergistically utilize technically sound portals with</a:t>
              </a:r>
              <a:r>
                <a:rPr kumimoji="0" lang="en-US"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a:t>
              </a:r>
              <a:r>
                <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 Synergistically utilize</a:t>
              </a:r>
              <a:endPar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endParaRPr>
            </a:p>
          </p:txBody>
        </p:sp>
      </p:grpSp>
      <p:grpSp>
        <p:nvGrpSpPr>
          <p:cNvPr id="9227" name="组合 25"/>
          <p:cNvGrpSpPr/>
          <p:nvPr>
            <p:custDataLst>
              <p:tags r:id="rId12"/>
            </p:custDataLst>
          </p:nvPr>
        </p:nvGrpSpPr>
        <p:grpSpPr>
          <a:xfrm>
            <a:off x="10144125" y="88900"/>
            <a:ext cx="2009775" cy="836613"/>
            <a:chOff x="10200611" y="69839"/>
            <a:chExt cx="2010439" cy="835903"/>
          </a:xfrm>
        </p:grpSpPr>
        <p:sp>
          <p:nvSpPr>
            <p:cNvPr id="9228" name="文本框 15"/>
            <p:cNvSpPr txBox="1"/>
            <p:nvPr>
              <p:custDataLst>
                <p:tags r:id="rId13"/>
              </p:custDataLst>
            </p:nvPr>
          </p:nvSpPr>
          <p:spPr>
            <a:xfrm>
              <a:off x="10809593" y="69839"/>
              <a:ext cx="1401457" cy="49981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20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LOGO</a:t>
              </a:r>
              <a:endParaRPr kumimoji="0" lang="zh-CN" altLang="en-US" sz="20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9229" name="矩形 21"/>
            <p:cNvSpPr/>
            <p:nvPr>
              <p:custDataLst>
                <p:tags r:id="rId14"/>
              </p:custDataLst>
            </p:nvPr>
          </p:nvSpPr>
          <p:spPr>
            <a:xfrm rot="16200000" flipV="1">
              <a:off x="11657557" y="434321"/>
              <a:ext cx="61043" cy="318994"/>
            </a:xfrm>
            <a:prstGeom prst="rect">
              <a:avLst/>
            </a:prstGeom>
            <a:solidFill>
              <a:srgbClr val="FFFFFF">
                <a:alpha val="4392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endParaRPr>
            </a:p>
          </p:txBody>
        </p:sp>
        <p:sp>
          <p:nvSpPr>
            <p:cNvPr id="9230" name="PA-矩形 44"/>
            <p:cNvSpPr/>
            <p:nvPr>
              <p:custDataLst>
                <p:tags r:id="rId15"/>
              </p:custDataLst>
            </p:nvPr>
          </p:nvSpPr>
          <p:spPr>
            <a:xfrm>
              <a:off x="10200611" y="628742"/>
              <a:ext cx="1814202" cy="27700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200">
                  <a:solidFill>
                    <a:srgbClr val="FFFFFF"/>
                  </a:solidFill>
                  <a:latin typeface="微软雅黑" panose="020b0503020204020204" pitchFamily="34" charset="-122"/>
                  <a:ea typeface="等线" panose="02010600030101010101" charset="-122"/>
                  <a:sym typeface="等线"/>
                </a:rPr>
                <a:t>熊猫科技有限公司</a:t>
              </a:r>
              <a:endParaRPr lang="en-US" altLang="zh-CN" sz="1200">
                <a:solidFill>
                  <a:srgbClr val="FFFFFF"/>
                </a:solidFill>
                <a:latin typeface="微软雅黑" panose="020b0503020204020204" pitchFamily="34" charset="-122"/>
                <a:ea typeface="Arial"/>
                <a:sym typeface="等线"/>
              </a:endParaRPr>
            </a:p>
          </p:txBody>
        </p:sp>
      </p:grpSp>
      <p:grpSp>
        <p:nvGrpSpPr>
          <p:cNvPr id="9231" name="Google Shape;16;p2"/>
          <p:cNvGrpSpPr/>
          <p:nvPr>
            <p:custDataLst>
              <p:tags r:id="rId16"/>
            </p:custDataLst>
          </p:nvPr>
        </p:nvGrpSpPr>
        <p:grpSpPr>
          <a:xfrm rot="13440000">
            <a:off x="1735138" y="339725"/>
            <a:ext cx="247650" cy="1352550"/>
            <a:chOff x="6734550" y="3486475"/>
            <a:chExt cx="137050" cy="784925"/>
          </a:xfrm>
        </p:grpSpPr>
        <p:sp>
          <p:nvSpPr>
            <p:cNvPr id="9232" name="Google Shape;17;p2"/>
            <p:cNvSpPr/>
            <p:nvPr>
              <p:custDataLst>
                <p:tags r:id="rId17"/>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3" name="Google Shape;18;p2"/>
            <p:cNvSpPr/>
            <p:nvPr>
              <p:custDataLst>
                <p:tags r:id="rId18"/>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4" name="Google Shape;19;p2"/>
            <p:cNvSpPr/>
            <p:nvPr>
              <p:custDataLst>
                <p:tags r:id="rId19"/>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5" name="Google Shape;20;p2"/>
            <p:cNvSpPr/>
            <p:nvPr>
              <p:custDataLst>
                <p:tags r:id="rId20"/>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6" name="Google Shape;21;p2"/>
            <p:cNvSpPr/>
            <p:nvPr>
              <p:custDataLst>
                <p:tags r:id="rId21"/>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7" name="Google Shape;22;p2"/>
            <p:cNvSpPr/>
            <p:nvPr>
              <p:custDataLst>
                <p:tags r:id="rId22"/>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8" name="Google Shape;23;p2"/>
            <p:cNvSpPr/>
            <p:nvPr>
              <p:custDataLst>
                <p:tags r:id="rId23"/>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39" name="Google Shape;24;p2"/>
            <p:cNvSpPr/>
            <p:nvPr>
              <p:custDataLst>
                <p:tags r:id="rId24"/>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0" name="Google Shape;25;p2"/>
            <p:cNvSpPr/>
            <p:nvPr>
              <p:custDataLst>
                <p:tags r:id="rId25"/>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1" name="Google Shape;26;p2"/>
            <p:cNvSpPr/>
            <p:nvPr>
              <p:custDataLst>
                <p:tags r:id="rId26"/>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grpSp>
        <p:nvGrpSpPr>
          <p:cNvPr id="9242" name="Google Shape;16;p2"/>
          <p:cNvGrpSpPr/>
          <p:nvPr>
            <p:custDataLst>
              <p:tags r:id="rId27"/>
            </p:custDataLst>
          </p:nvPr>
        </p:nvGrpSpPr>
        <p:grpSpPr>
          <a:xfrm rot="2820000">
            <a:off x="10074275" y="5165725"/>
            <a:ext cx="247650" cy="1352550"/>
            <a:chOff x="6734550" y="3486475"/>
            <a:chExt cx="137050" cy="784925"/>
          </a:xfrm>
        </p:grpSpPr>
        <p:sp>
          <p:nvSpPr>
            <p:cNvPr id="9243" name="Google Shape;17;p2"/>
            <p:cNvSpPr/>
            <p:nvPr>
              <p:custDataLst>
                <p:tags r:id="rId28"/>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4" name="Google Shape;18;p2"/>
            <p:cNvSpPr/>
            <p:nvPr>
              <p:custDataLst>
                <p:tags r:id="rId29"/>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5" name="Google Shape;19;p2"/>
            <p:cNvSpPr/>
            <p:nvPr>
              <p:custDataLst>
                <p:tags r:id="rId30"/>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6" name="Google Shape;20;p2"/>
            <p:cNvSpPr/>
            <p:nvPr>
              <p:custDataLst>
                <p:tags r:id="rId31"/>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7" name="Google Shape;21;p2"/>
            <p:cNvSpPr/>
            <p:nvPr>
              <p:custDataLst>
                <p:tags r:id="rId32"/>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8" name="Google Shape;22;p2"/>
            <p:cNvSpPr/>
            <p:nvPr>
              <p:custDataLst>
                <p:tags r:id="rId33"/>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49" name="Google Shape;23;p2"/>
            <p:cNvSpPr/>
            <p:nvPr>
              <p:custDataLst>
                <p:tags r:id="rId34"/>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50" name="Google Shape;24;p2"/>
            <p:cNvSpPr/>
            <p:nvPr>
              <p:custDataLst>
                <p:tags r:id="rId35"/>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51" name="Google Shape;25;p2"/>
            <p:cNvSpPr/>
            <p:nvPr>
              <p:custDataLst>
                <p:tags r:id="rId36"/>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9252" name="Google Shape;26;p2"/>
            <p:cNvSpPr/>
            <p:nvPr>
              <p:custDataLst>
                <p:tags r:id="rId37"/>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sp>
        <p:nvSpPr>
          <p:cNvPr id="9253" name="PA-矩形 54"/>
          <p:cNvSpPr/>
          <p:nvPr>
            <p:custDataLst>
              <p:tags r:id="rId38"/>
            </p:custDataLst>
          </p:nvPr>
        </p:nvSpPr>
        <p:spPr>
          <a:xfrm>
            <a:off x="2669745" y="2699718"/>
            <a:ext cx="6897098"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9254" name="组合 58"/>
          <p:cNvGrpSpPr/>
          <p:nvPr>
            <p:custDataLst>
              <p:tags r:id="rId39"/>
            </p:custDataLst>
          </p:nvPr>
        </p:nvGrpSpPr>
        <p:grpSpPr>
          <a:xfrm>
            <a:off x="5129213" y="1866900"/>
            <a:ext cx="1903412" cy="563563"/>
            <a:chOff x="4883463" y="1314364"/>
            <a:chExt cx="1902704" cy="564329"/>
          </a:xfrm>
        </p:grpSpPr>
        <p:sp>
          <p:nvSpPr>
            <p:cNvPr id="9255" name="矩形: 圆角 57"/>
            <p:cNvSpPr/>
            <p:nvPr>
              <p:custDataLst>
                <p:tags r:id="rId40"/>
              </p:custDataLst>
            </p:nvPr>
          </p:nvSpPr>
          <p:spPr>
            <a:xfrm>
              <a:off x="4883463" y="1314364"/>
              <a:ext cx="1902704" cy="564329"/>
            </a:xfrm>
            <a:prstGeom prst="roundRect">
              <a:avLst>
                <a:gd name="adj" fmla="val 21125"/>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56" name="矩形 55"/>
            <p:cNvSpPr/>
            <p:nvPr>
              <p:custDataLst>
                <p:tags r:id="rId41"/>
              </p:custDataLst>
            </p:nvPr>
          </p:nvSpPr>
          <p:spPr>
            <a:xfrm>
              <a:off x="4909195" y="1411244"/>
              <a:ext cx="185124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chemeClr val="bg1"/>
                  </a:solidFill>
                  <a:latin typeface="思源宋体 Heavy" pitchFamily="18" charset="-122"/>
                  <a:ea typeface="思源宋体 Heavy" pitchFamily="18" charset="-122"/>
                </a:rPr>
                <a:t>PART ONE</a:t>
              </a:r>
              <a:endParaRPr lang="zh-CN" altLang="en-US" sz="2400">
                <a:solidFill>
                  <a:schemeClr val="bg1"/>
                </a:solidFill>
                <a:latin typeface="思源宋体 Heavy" pitchFamily="18" charset="-122"/>
                <a:ea typeface="思源宋体 Heavy" pitchFamily="18" charset="-122"/>
              </a:endParaRPr>
            </a:p>
          </p:txBody>
        </p:sp>
      </p:grpSp>
      <p:sp>
        <p:nvSpPr>
          <p:cNvPr id="9257" name="TextBox 24"/>
          <p:cNvSpPr txBox="1"/>
          <p:nvPr>
            <p:custDataLst>
              <p:tags r:id="rId42"/>
            </p:custDataLst>
          </p:nvPr>
        </p:nvSpPr>
        <p:spPr>
          <a:xfrm>
            <a:off x="3477141" y="4480968"/>
            <a:ext cx="5541471" cy="547634"/>
          </a:xfrm>
          <a:prstGeom prst="rect">
            <a:avLst/>
          </a:prstGeom>
          <a:noFill/>
          <a:ln w="9525" cap="flat" cmpd="sng" algn="ctr">
            <a:noFill/>
            <a:prstDash val="solid"/>
            <a:round/>
            <a:headEnd type="none" w="med" len="med"/>
            <a:tailEnd type="none" w="med" len="med"/>
          </a:ln>
        </p:spPr>
        <p:txBody>
          <a:bodyPr wrap="square" lIns="91423" tIns="45712" rIns="91423" bIns="45712" rtlCol="0">
            <a:spAutoFit/>
          </a:bodyPr>
          <a:lstStyle/>
          <a:p>
            <a:pPr marL="0" marR="0" lvl="0" indent="0" algn="ctr" defTabSz="1217930" rtl="0" eaLnBrk="1" fontAlgn="auto" latinLnBrk="0" hangingPunct="1">
              <a:lnSpc>
                <a:spcPct val="200000"/>
              </a:lnSpc>
              <a:spcBef>
                <a:spcPct val="0"/>
              </a:spcBef>
              <a:spcAft>
                <a:spcPct val="0"/>
              </a:spcAft>
              <a:buClrTx/>
              <a:buSzTx/>
              <a:buFontTx/>
              <a:buNone/>
            </a:pPr>
            <a:r>
              <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endParaRPr>
          </a:p>
        </p:txBody>
      </p:sp>
      <p:sp>
        <p:nvSpPr>
          <p:cNvPr id="9258" name="等腰三角形 25"/>
          <p:cNvSpPr/>
          <p:nvPr>
            <p:custDataLst>
              <p:tags r:id="rId43"/>
            </p:custDataLst>
          </p:nvPr>
        </p:nvSpPr>
        <p:spPr>
          <a:xfrm>
            <a:off x="5541413" y="605910"/>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9259" name="组合 66"/>
          <p:cNvGrpSpPr/>
          <p:nvPr>
            <p:custDataLst>
              <p:tags r:id="rId44"/>
            </p:custDataLst>
          </p:nvPr>
        </p:nvGrpSpPr>
        <p:grpSpPr>
          <a:xfrm>
            <a:off x="2770188" y="4025900"/>
            <a:ext cx="6545262" cy="369888"/>
            <a:chOff x="2770125" y="3968454"/>
            <a:chExt cx="6545588" cy="369332"/>
          </a:xfrm>
        </p:grpSpPr>
        <p:sp>
          <p:nvSpPr>
            <p:cNvPr id="9260" name="矩形 61"/>
            <p:cNvSpPr/>
            <p:nvPr>
              <p:custDataLst>
                <p:tags r:id="rId45"/>
              </p:custDataLst>
            </p:nvPr>
          </p:nvSpPr>
          <p:spPr>
            <a:xfrm>
              <a:off x="2770125" y="3968454"/>
              <a:ext cx="2282517"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a:t>
              </a:r>
              <a:endParaRPr kumimoji="0" lang="zh-CN" altLang="en-US" sz="1800" b="0" i="0" u="none" strike="noStrike" kern="1200" cap="none" spc="0" normalizeH="0" baseline="0" noProof="0">
                <a:uLnTx/>
                <a:uFillTx/>
              </a:endParaRPr>
            </a:p>
          </p:txBody>
        </p:sp>
        <p:cxnSp>
          <p:nvCxnSpPr>
            <p:cNvPr id="9261" name="直接连接符 63"/>
            <p:cNvCxnSpPr/>
            <p:nvPr>
              <p:custDataLst>
                <p:tags r:id="rId46"/>
              </p:custDataLst>
            </p:nvPr>
          </p:nvCxnSpPr>
          <p:spPr>
            <a:xfrm>
              <a:off x="4591050" y="4153120"/>
              <a:ext cx="4591050" cy="0"/>
            </a:xfrm>
            <a:prstGeom prst="line">
              <a:avLst/>
            </a:prstGeom>
            <a:noFill/>
            <a:ln w="6350" cap="flat">
              <a:solidFill>
                <a:srgbClr val="47834F"/>
              </a:solidFill>
              <a:prstDash val="solid"/>
              <a:miter lim="800000"/>
              <a:headEnd type="none" w="med" len="med"/>
              <a:tailEnd type="none" w="med" len="med"/>
            </a:ln>
          </p:spPr>
        </p:cxnSp>
        <p:sp>
          <p:nvSpPr>
            <p:cNvPr id="9262" name="椭圆 65"/>
            <p:cNvSpPr/>
            <p:nvPr>
              <p:custDataLst>
                <p:tags r:id="rId47"/>
              </p:custDataLst>
            </p:nvPr>
          </p:nvSpPr>
          <p:spPr>
            <a:xfrm>
              <a:off x="9182101" y="4099358"/>
              <a:ext cx="133612" cy="133612"/>
            </a:xfrm>
            <a:prstGeom prst="ellipse">
              <a:avLst/>
            </a:prstGeom>
            <a:solidFill>
              <a:srgbClr val="47834F"/>
            </a:solidFill>
            <a:ln w="12700"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9263" name="组合 71"/>
          <p:cNvGrpSpPr/>
          <p:nvPr>
            <p:custDataLst>
              <p:tags r:id="rId48"/>
            </p:custDataLst>
          </p:nvPr>
        </p:nvGrpSpPr>
        <p:grpSpPr>
          <a:xfrm>
            <a:off x="5705475" y="5757863"/>
            <a:ext cx="784225" cy="204787"/>
            <a:chOff x="4746693" y="1660310"/>
            <a:chExt cx="783548" cy="205359"/>
          </a:xfrm>
        </p:grpSpPr>
        <p:sp>
          <p:nvSpPr>
            <p:cNvPr id="9264" name="椭圆 67"/>
            <p:cNvSpPr/>
            <p:nvPr>
              <p:custDataLst>
                <p:tags r:id="rId4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65" name="椭圆 68"/>
            <p:cNvSpPr/>
            <p:nvPr>
              <p:custDataLst>
                <p:tags r:id="rId5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66" name="椭圆 69"/>
            <p:cNvSpPr/>
            <p:nvPr>
              <p:custDataLst>
                <p:tags r:id="rId5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750"/>
                                        <p:tgtEl>
                                          <p:spTgt spid="9221"/>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 calcmode="lin" valueType="num">
                                      <p:cBhvr additive="base">
                                        <p:cTn id="11" dur="750" fill="hold"/>
                                        <p:tgtEl>
                                          <p:spTgt spid="9222"/>
                                        </p:tgtEl>
                                        <p:attrNameLst>
                                          <p:attrName>ppt_x</p:attrName>
                                        </p:attrNameLst>
                                      </p:cBhvr>
                                      <p:tavLst>
                                        <p:tav tm="0">
                                          <p:val>
                                            <p:strVal val="0-#ppt_w/2"/>
                                          </p:val>
                                        </p:tav>
                                        <p:tav tm="100000">
                                          <p:val>
                                            <p:strVal val="#ppt_x"/>
                                          </p:val>
                                        </p:tav>
                                      </p:tavLst>
                                    </p:anim>
                                    <p:anim calcmode="lin" valueType="num">
                                      <p:cBhvr additive="base">
                                        <p:cTn id="12" dur="750" fill="hold"/>
                                        <p:tgtEl>
                                          <p:spTgt spid="922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anim calcmode="lin" valueType="num">
                                      <p:cBhvr additive="base">
                                        <p:cTn id="15" dur="750" fill="hold"/>
                                        <p:tgtEl>
                                          <p:spTgt spid="9223"/>
                                        </p:tgtEl>
                                        <p:attrNameLst>
                                          <p:attrName>ppt_x</p:attrName>
                                        </p:attrNameLst>
                                      </p:cBhvr>
                                      <p:tavLst>
                                        <p:tav tm="0">
                                          <p:val>
                                            <p:strVal val="1+#ppt_w/2"/>
                                          </p:val>
                                        </p:tav>
                                        <p:tav tm="100000">
                                          <p:val>
                                            <p:strVal val="#ppt_x"/>
                                          </p:val>
                                        </p:tav>
                                      </p:tavLst>
                                    </p:anim>
                                    <p:anim calcmode="lin" valueType="num">
                                      <p:cBhvr additive="base">
                                        <p:cTn id="16" dur="750" fill="hold"/>
                                        <p:tgtEl>
                                          <p:spTgt spid="922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9219"/>
                                        </p:tgtEl>
                                        <p:attrNameLst>
                                          <p:attrName>style.visibility</p:attrName>
                                        </p:attrNameLst>
                                      </p:cBhvr>
                                      <p:to>
                                        <p:strVal val="visible"/>
                                      </p:to>
                                    </p:set>
                                    <p:anim calcmode="lin" valueType="num">
                                      <p:cBhvr additive="base">
                                        <p:cTn id="20" dur="750"/>
                                        <p:tgtEl>
                                          <p:spTgt spid="9219"/>
                                        </p:tgtEl>
                                        <p:attrNameLst>
                                          <p:attrName>ppt_x</p:attrName>
                                        </p:attrNameLst>
                                      </p:cBhvr>
                                      <p:tavLst>
                                        <p:tav tm="0">
                                          <p:val>
                                            <p:strVal val="#ppt_x+#ppt_w*1.125000"/>
                                          </p:val>
                                        </p:tav>
                                        <p:tav tm="100000">
                                          <p:val>
                                            <p:strVal val="#ppt_x"/>
                                          </p:val>
                                        </p:tav>
                                      </p:tavLst>
                                    </p:anim>
                                    <p:animEffect transition="in" filter="wipe(left)">
                                      <p:cBhvr>
                                        <p:cTn id="21" dur="750"/>
                                        <p:tgtEl>
                                          <p:spTgt spid="921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additive="base">
                                        <p:cTn id="24" dur="750"/>
                                        <p:tgtEl>
                                          <p:spTgt spid="9220"/>
                                        </p:tgtEl>
                                        <p:attrNameLst>
                                          <p:attrName>ppt_x</p:attrName>
                                        </p:attrNameLst>
                                      </p:cBhvr>
                                      <p:tavLst>
                                        <p:tav tm="0">
                                          <p:val>
                                            <p:strVal val="#ppt_x-#ppt_w*1.125000"/>
                                          </p:val>
                                        </p:tav>
                                        <p:tav tm="100000">
                                          <p:val>
                                            <p:strVal val="#ppt_x"/>
                                          </p:val>
                                        </p:tav>
                                      </p:tavLst>
                                    </p:anim>
                                    <p:animEffect transition="in" filter="wipe(right)">
                                      <p:cBhvr>
                                        <p:cTn id="25" dur="750"/>
                                        <p:tgtEl>
                                          <p:spTgt spid="9220"/>
                                        </p:tgtEl>
                                      </p:cBhvr>
                                    </p:animEffect>
                                  </p:childTnLst>
                                </p:cTn>
                              </p:par>
                            </p:childTnLst>
                          </p:cTn>
                        </p:par>
                        <p:par>
                          <p:cTn id="26" fill="hold" nodeType="afterGroup">
                            <p:stCondLst>
                              <p:cond delay="2250"/>
                            </p:stCondLst>
                            <p:childTnLst>
                              <p:par>
                                <p:cTn id="27" presetID="22" presetClass="entr" presetSubtype="4" fill="hold" nodeType="after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wipe(down)">
                                      <p:cBhvr>
                                        <p:cTn id="29" dur="750"/>
                                        <p:tgtEl>
                                          <p:spTgt spid="9231"/>
                                        </p:tgtEl>
                                      </p:cBhvr>
                                    </p:animEffect>
                                  </p:childTnLst>
                                </p:cTn>
                              </p:par>
                              <p:par>
                                <p:cTn id="30" presetID="22" presetClass="entr" presetSubtype="1" fill="hold" nodeType="withEffect">
                                  <p:stCondLst>
                                    <p:cond delay="0"/>
                                  </p:stCondLst>
                                  <p:childTnLst>
                                    <p:set>
                                      <p:cBhvr>
                                        <p:cTn id="31" dur="1" fill="hold">
                                          <p:stCondLst>
                                            <p:cond delay="0"/>
                                          </p:stCondLst>
                                        </p:cTn>
                                        <p:tgtEl>
                                          <p:spTgt spid="9242"/>
                                        </p:tgtEl>
                                        <p:attrNameLst>
                                          <p:attrName>style.visibility</p:attrName>
                                        </p:attrNameLst>
                                      </p:cBhvr>
                                      <p:to>
                                        <p:strVal val="visible"/>
                                      </p:to>
                                    </p:set>
                                    <p:animEffect transition="in" filter="wipe(up)">
                                      <p:cBhvr>
                                        <p:cTn id="32" dur="750"/>
                                        <p:tgtEl>
                                          <p:spTgt spid="9242"/>
                                        </p:tgtEl>
                                      </p:cBhvr>
                                    </p:animEffect>
                                  </p:childTnLst>
                                </p:cTn>
                              </p:par>
                            </p:childTnLst>
                          </p:cTn>
                        </p:par>
                        <p:par>
                          <p:cTn id="33" fill="hold" nodeType="afterGroup">
                            <p:stCondLst>
                              <p:cond delay="3000"/>
                            </p:stCondLst>
                            <p:childTnLst>
                              <p:par>
                                <p:cTn id="34" presetID="47" presetClass="entr" presetSubtype="0" fill="hold" nodeType="after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fade">
                                      <p:cBhvr>
                                        <p:cTn id="36" dur="750"/>
                                        <p:tgtEl>
                                          <p:spTgt spid="9227"/>
                                        </p:tgtEl>
                                      </p:cBhvr>
                                    </p:animEffect>
                                    <p:anim calcmode="lin" valueType="num">
                                      <p:cBhvr>
                                        <p:cTn id="37" dur="750" fill="hold"/>
                                        <p:tgtEl>
                                          <p:spTgt spid="9227"/>
                                        </p:tgtEl>
                                        <p:attrNameLst>
                                          <p:attrName>ppt_x</p:attrName>
                                        </p:attrNameLst>
                                      </p:cBhvr>
                                      <p:tavLst>
                                        <p:tav tm="0">
                                          <p:val>
                                            <p:strVal val="#ppt_x"/>
                                          </p:val>
                                        </p:tav>
                                        <p:tav tm="100000">
                                          <p:val>
                                            <p:strVal val="#ppt_x"/>
                                          </p:val>
                                        </p:tav>
                                      </p:tavLst>
                                    </p:anim>
                                    <p:anim calcmode="lin" valueType="num">
                                      <p:cBhvr>
                                        <p:cTn id="38" dur="750" fill="hold"/>
                                        <p:tgtEl>
                                          <p:spTgt spid="92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224"/>
                                        </p:tgtEl>
                                        <p:attrNameLst>
                                          <p:attrName>style.visibility</p:attrName>
                                        </p:attrNameLst>
                                      </p:cBhvr>
                                      <p:to>
                                        <p:strVal val="visible"/>
                                      </p:to>
                                    </p:set>
                                    <p:animEffect transition="in" filter="fade">
                                      <p:cBhvr>
                                        <p:cTn id="41" dur="750"/>
                                        <p:tgtEl>
                                          <p:spTgt spid="9224"/>
                                        </p:tgtEl>
                                      </p:cBhvr>
                                    </p:animEffect>
                                    <p:anim calcmode="lin" valueType="num">
                                      <p:cBhvr>
                                        <p:cTn id="42" dur="750" fill="hold"/>
                                        <p:tgtEl>
                                          <p:spTgt spid="9224"/>
                                        </p:tgtEl>
                                        <p:attrNameLst>
                                          <p:attrName>ppt_x</p:attrName>
                                        </p:attrNameLst>
                                      </p:cBhvr>
                                      <p:tavLst>
                                        <p:tav tm="0">
                                          <p:val>
                                            <p:strVal val="#ppt_x"/>
                                          </p:val>
                                        </p:tav>
                                        <p:tav tm="100000">
                                          <p:val>
                                            <p:strVal val="#ppt_x"/>
                                          </p:val>
                                        </p:tav>
                                      </p:tavLst>
                                    </p:anim>
                                    <p:anim calcmode="lin" valueType="num">
                                      <p:cBhvr>
                                        <p:cTn id="43" dur="750" fill="hold"/>
                                        <p:tgtEl>
                                          <p:spTgt spid="922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9258"/>
                                        </p:tgtEl>
                                        <p:attrNameLst>
                                          <p:attrName>style.visibility</p:attrName>
                                        </p:attrNameLst>
                                      </p:cBhvr>
                                      <p:to>
                                        <p:strVal val="visible"/>
                                      </p:to>
                                    </p:set>
                                    <p:animEffect transition="in" filter="wipe(down)">
                                      <p:cBhvr>
                                        <p:cTn id="47" dur="750"/>
                                        <p:tgtEl>
                                          <p:spTgt spid="9258"/>
                                        </p:tgtEl>
                                      </p:cBhvr>
                                    </p:animEffect>
                                  </p:childTnLst>
                                </p:cTn>
                              </p:par>
                            </p:childTnLst>
                          </p:cTn>
                        </p:par>
                        <p:par>
                          <p:cTn id="48" fill="hold" nodeType="afterGroup">
                            <p:stCondLst>
                              <p:cond delay="4500"/>
                            </p:stCondLst>
                            <p:childTnLst>
                              <p:par>
                                <p:cTn id="49" presetID="16" presetClass="entr" presetSubtype="21" fill="hold" nodeType="afterEffect">
                                  <p:stCondLst>
                                    <p:cond delay="0"/>
                                  </p:stCondLst>
                                  <p:childTnLst>
                                    <p:set>
                                      <p:cBhvr>
                                        <p:cTn id="50" dur="1" fill="hold">
                                          <p:stCondLst>
                                            <p:cond delay="0"/>
                                          </p:stCondLst>
                                        </p:cTn>
                                        <p:tgtEl>
                                          <p:spTgt spid="9254"/>
                                        </p:tgtEl>
                                        <p:attrNameLst>
                                          <p:attrName>style.visibility</p:attrName>
                                        </p:attrNameLst>
                                      </p:cBhvr>
                                      <p:to>
                                        <p:strVal val="visible"/>
                                      </p:to>
                                    </p:set>
                                    <p:animEffect transition="in" filter="barn(inVertical)">
                                      <p:cBhvr>
                                        <p:cTn id="51" dur="750"/>
                                        <p:tgtEl>
                                          <p:spTgt spid="9254"/>
                                        </p:tgtEl>
                                      </p:cBhvr>
                                    </p:animEffect>
                                  </p:childTnLst>
                                </p:cTn>
                              </p:par>
                            </p:childTnLst>
                          </p:cTn>
                        </p:par>
                        <p:par>
                          <p:cTn id="52" fill="hold" nodeType="afterGroup">
                            <p:stCondLst>
                              <p:cond delay="5250"/>
                            </p:stCondLst>
                            <p:childTnLst>
                              <p:par>
                                <p:cTn id="53" presetID="0" presetClass="entr" presetSubtype="0" fill="hold" grpId="0" nodeType="afterEffect">
                                  <p:stCondLst>
                                    <p:cond delay="0"/>
                                  </p:stCondLst>
                                  <p:iterate type="lt">
                                    <p:tmPct val="10000"/>
                                  </p:iterate>
                                  <p:childTnLst>
                                    <p:set>
                                      <p:cBhvr>
                                        <p:cTn id="54" dur="750" fill="hold">
                                          <p:stCondLst>
                                            <p:cond delay="0"/>
                                          </p:stCondLst>
                                        </p:cTn>
                                        <p:tgtEl>
                                          <p:spTgt spid="9253"/>
                                        </p:tgtEl>
                                        <p:attrNameLst>
                                          <p:attrName>style.visibility</p:attrName>
                                        </p:attrNameLst>
                                      </p:cBhvr>
                                      <p:to>
                                        <p:strVal val="visible"/>
                                      </p:to>
                                    </p:set>
                                    <p:anim calcmode="lin" valueType="num">
                                      <p:cBhvr>
                                        <p:cTn id="55" dur="750" fill="hold">
                                          <p:stCondLst>
                                            <p:cond delay="0"/>
                                          </p:stCondLst>
                                        </p:cTn>
                                        <p:tgtEl>
                                          <p:spTgt spid="9253"/>
                                        </p:tgtEl>
                                        <p:attrNameLst>
                                          <p:attrName>ppt_x</p:attrName>
                                        </p:attrNameLst>
                                      </p:cBhvr>
                                      <p:tavLst>
                                        <p:tav tm="0" fmla="#ppt_x-#ppt_w*((1.5-1.5*$)^3-(1.5-1.5*$)^2)">
                                          <p:val>
                                            <p:fltVal val="0"/>
                                          </p:val>
                                        </p:tav>
                                        <p:tav tm="100000">
                                          <p:val>
                                            <p:fltVal val="1"/>
                                          </p:val>
                                        </p:tav>
                                      </p:tavLst>
                                    </p:anim>
                                    <p:animEffect filter="fade">
                                      <p:cBhvr>
                                        <p:cTn id="56" dur="750">
                                          <p:stCondLst>
                                            <p:cond delay="0"/>
                                          </p:stCondLst>
                                        </p:cTn>
                                        <p:tgtEl>
                                          <p:spTgt spid="9253"/>
                                        </p:tgtEl>
                                      </p:cBhvr>
                                    </p:animEffect>
                                  </p:childTnLst>
                                </p:cTn>
                              </p:par>
                            </p:childTnLst>
                          </p:cTn>
                        </p:par>
                        <p:par>
                          <p:cTn id="57" fill="hold" nodeType="afterGroup">
                            <p:stCondLst>
                              <p:cond delay="6000"/>
                            </p:stCondLst>
                            <p:childTnLst>
                              <p:par>
                                <p:cTn id="58" presetID="22" presetClass="entr" presetSubtype="8" fill="hold" nodeType="afterEffect">
                                  <p:stCondLst>
                                    <p:cond delay="0"/>
                                  </p:stCondLst>
                                  <p:childTnLst>
                                    <p:set>
                                      <p:cBhvr>
                                        <p:cTn id="59" dur="1" fill="hold">
                                          <p:stCondLst>
                                            <p:cond delay="0"/>
                                          </p:stCondLst>
                                        </p:cTn>
                                        <p:tgtEl>
                                          <p:spTgt spid="9259"/>
                                        </p:tgtEl>
                                        <p:attrNameLst>
                                          <p:attrName>style.visibility</p:attrName>
                                        </p:attrNameLst>
                                      </p:cBhvr>
                                      <p:to>
                                        <p:strVal val="visible"/>
                                      </p:to>
                                    </p:set>
                                    <p:animEffect transition="in" filter="wipe(left)">
                                      <p:cBhvr>
                                        <p:cTn id="60" dur="750"/>
                                        <p:tgtEl>
                                          <p:spTgt spid="9259"/>
                                        </p:tgtEl>
                                      </p:cBhvr>
                                    </p:animEffect>
                                  </p:childTnLst>
                                </p:cTn>
                              </p:par>
                            </p:childTnLst>
                          </p:cTn>
                        </p:par>
                        <p:par>
                          <p:cTn id="61" fill="hold" nodeType="afterGroup">
                            <p:stCondLst>
                              <p:cond delay="6750"/>
                            </p:stCondLst>
                            <p:childTnLst>
                              <p:par>
                                <p:cTn id="62" presetID="42" presetClass="entr" presetSubtype="0" fill="hold" grpId="0" nodeType="afterEffect">
                                  <p:stCondLst>
                                    <p:cond delay="0"/>
                                  </p:stCondLst>
                                  <p:childTnLst>
                                    <p:set>
                                      <p:cBhvr>
                                        <p:cTn id="63" dur="1" fill="hold">
                                          <p:stCondLst>
                                            <p:cond delay="0"/>
                                          </p:stCondLst>
                                        </p:cTn>
                                        <p:tgtEl>
                                          <p:spTgt spid="9257"/>
                                        </p:tgtEl>
                                        <p:attrNameLst>
                                          <p:attrName>style.visibility</p:attrName>
                                        </p:attrNameLst>
                                      </p:cBhvr>
                                      <p:to>
                                        <p:strVal val="visible"/>
                                      </p:to>
                                    </p:set>
                                    <p:animEffect transition="in" filter="fade">
                                      <p:cBhvr>
                                        <p:cTn id="64" dur="750"/>
                                        <p:tgtEl>
                                          <p:spTgt spid="9257"/>
                                        </p:tgtEl>
                                      </p:cBhvr>
                                    </p:animEffect>
                                    <p:anim calcmode="lin" valueType="num">
                                      <p:cBhvr>
                                        <p:cTn id="65" dur="750" fill="hold"/>
                                        <p:tgtEl>
                                          <p:spTgt spid="9257"/>
                                        </p:tgtEl>
                                        <p:attrNameLst>
                                          <p:attrName>ppt_x</p:attrName>
                                        </p:attrNameLst>
                                      </p:cBhvr>
                                      <p:tavLst>
                                        <p:tav tm="0">
                                          <p:val>
                                            <p:strVal val="#ppt_x"/>
                                          </p:val>
                                        </p:tav>
                                        <p:tav tm="100000">
                                          <p:val>
                                            <p:strVal val="#ppt_x"/>
                                          </p:val>
                                        </p:tav>
                                      </p:tavLst>
                                    </p:anim>
                                    <p:anim calcmode="lin" valueType="num">
                                      <p:cBhvr>
                                        <p:cTn id="66" dur="750" fill="hold"/>
                                        <p:tgtEl>
                                          <p:spTgt spid="9257"/>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3" presetClass="entr" presetSubtype="16" fill="hold" nodeType="afterEffect">
                                  <p:stCondLst>
                                    <p:cond delay="0"/>
                                  </p:stCondLst>
                                  <p:childTnLst>
                                    <p:set>
                                      <p:cBhvr>
                                        <p:cTn id="69" dur="1" fill="hold">
                                          <p:stCondLst>
                                            <p:cond delay="0"/>
                                          </p:stCondLst>
                                        </p:cTn>
                                        <p:tgtEl>
                                          <p:spTgt spid="9263"/>
                                        </p:tgtEl>
                                        <p:attrNameLst>
                                          <p:attrName>style.visibility</p:attrName>
                                        </p:attrNameLst>
                                      </p:cBhvr>
                                      <p:to>
                                        <p:strVal val="visible"/>
                                      </p:to>
                                    </p:set>
                                    <p:anim calcmode="lin" valueType="num">
                                      <p:cBhvr>
                                        <p:cTn id="70" dur="750" fill="hold"/>
                                        <p:tgtEl>
                                          <p:spTgt spid="9263"/>
                                        </p:tgtEl>
                                        <p:attrNameLst>
                                          <p:attrName>ppt_w</p:attrName>
                                        </p:attrNameLst>
                                      </p:cBhvr>
                                      <p:tavLst>
                                        <p:tav tm="0">
                                          <p:val>
                                            <p:fltVal val="0"/>
                                          </p:val>
                                        </p:tav>
                                        <p:tav tm="100000">
                                          <p:val>
                                            <p:strVal val="#ppt_w"/>
                                          </p:val>
                                        </p:tav>
                                      </p:tavLst>
                                    </p:anim>
                                    <p:anim calcmode="lin" valueType="num">
                                      <p:cBhvr>
                                        <p:cTn id="71" dur="75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242" name="Rectangle 9"/>
          <p:cNvSpPr/>
          <p:nvPr>
            <p:custDataLst>
              <p:tags r:id="rId3"/>
            </p:custDataLst>
          </p:nvPr>
        </p:nvSpPr>
        <p:spPr>
          <a:xfrm>
            <a:off x="5605332" y="4871906"/>
            <a:ext cx="2566492" cy="816715"/>
          </a:xfrm>
          <a:prstGeom prst="rect">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id-ID"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243" name="Rectangle 10"/>
          <p:cNvSpPr/>
          <p:nvPr>
            <p:custDataLst>
              <p:tags r:id="rId4"/>
            </p:custDataLst>
          </p:nvPr>
        </p:nvSpPr>
        <p:spPr>
          <a:xfrm>
            <a:off x="8431604" y="4871906"/>
            <a:ext cx="2566492" cy="816715"/>
          </a:xfrm>
          <a:prstGeom prst="rect">
            <a:avLst/>
          </a:prstGeom>
          <a:noFill/>
          <a:ln w="12700"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id-ID"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244" name="Text Placeholder 4"/>
          <p:cNvSpPr txBox="1"/>
          <p:nvPr>
            <p:custDataLst>
              <p:tags r:id="rId5"/>
            </p:custDataLst>
          </p:nvPr>
        </p:nvSpPr>
        <p:spPr>
          <a:xfrm>
            <a:off x="5776026" y="4879631"/>
            <a:ext cx="2225105" cy="787523"/>
          </a:xfrm>
          <a:prstGeom prst="rect">
            <a:avLst/>
          </a:prstGeom>
          <a:noFill/>
          <a:ln w="9525" cap="flat" cmpd="sng" algn="ctr">
            <a:noFill/>
            <a:prstDash val="solid"/>
            <a:round/>
            <a:headEnd type="none" w="med" len="med"/>
            <a:tailEnd type="none" w="med" len="med"/>
          </a:ln>
        </p:spPr>
        <p:txBody>
          <a:bodyPr wrap="square">
            <a:spAutoFit/>
          </a:bodyPr>
          <a:lstStyle>
            <a:defPPr>
              <a:defRPr lang="zh-CN"/>
            </a:defPPr>
            <a:lvl1pPr>
              <a:lnSpc>
                <a:spcPct val="150000"/>
              </a:lnSpc>
              <a:defRPr sz="1200">
                <a:solidFill>
                  <a:prstClr val="black">
                    <a:lumMod val="50000"/>
                    <a:lumOff val="50000"/>
                  </a:prstClr>
                </a:solidFill>
                <a:latin typeface="思源黑体 CN Normal" pitchFamily="34" charset="-122"/>
                <a:ea typeface="思源黑体 CN Normal"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点击请添加标题点击输入相关标题。</a:t>
            </a:r>
            <a:endParaRPr kumimoji="0" lang="en-US" altLang="zh-CN"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5" name="Text Placeholder 4"/>
          <p:cNvSpPr txBox="1"/>
          <p:nvPr>
            <p:custDataLst>
              <p:tags r:id="rId6"/>
            </p:custDataLst>
          </p:nvPr>
        </p:nvSpPr>
        <p:spPr>
          <a:xfrm>
            <a:off x="8602089" y="4879631"/>
            <a:ext cx="2225105" cy="787523"/>
          </a:xfrm>
          <a:prstGeom prst="rect">
            <a:avLst/>
          </a:prstGeom>
          <a:noFill/>
          <a:ln w="9525" cap="flat" cmpd="sng" algn="ctr">
            <a:noFill/>
            <a:prstDash val="solid"/>
            <a:round/>
            <a:headEnd type="none" w="med" len="med"/>
            <a:tailEnd type="none" w="med" len="med"/>
          </a:ln>
        </p:spPr>
        <p:txBody>
          <a:bodyPr wrap="square">
            <a:spAutoFit/>
          </a:bodyPr>
          <a:lstStyle>
            <a:defPPr>
              <a:defRPr lang="zh-CN"/>
            </a:defPPr>
            <a:lvl1pPr algn="ctr">
              <a:lnSpc>
                <a:spcPct val="150000"/>
              </a:lnSpc>
              <a:defRPr sz="1200">
                <a:solidFill>
                  <a:schemeClr val="bg1"/>
                </a:solidFill>
                <a:latin typeface="思源黑体 CN Normal" pitchFamily="34" charset="-122"/>
                <a:ea typeface="思源黑体 CN Normal" pitchFamily="34" charset="-122"/>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点击请添加标题点击输入相关标题。</a:t>
            </a:r>
            <a:endParaRPr kumimoji="0" lang="en-US" altLang="zh-CN" sz="16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6" name="Rectangle 20"/>
          <p:cNvSpPr/>
          <p:nvPr>
            <p:custDataLst>
              <p:tags r:id="rId7"/>
            </p:custDataLst>
          </p:nvPr>
        </p:nvSpPr>
        <p:spPr>
          <a:xfrm>
            <a:off x="5994367" y="4165638"/>
            <a:ext cx="1723550"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10247" name="Rectangle 23"/>
          <p:cNvSpPr/>
          <p:nvPr>
            <p:custDataLst>
              <p:tags r:id="rId8"/>
            </p:custDataLst>
          </p:nvPr>
        </p:nvSpPr>
        <p:spPr>
          <a:xfrm>
            <a:off x="8820432" y="4165639"/>
            <a:ext cx="1723550"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10248" name="组合 7"/>
          <p:cNvGrpSpPr/>
          <p:nvPr>
            <p:custDataLst>
              <p:tags r:id="rId9"/>
            </p:custDataLst>
          </p:nvPr>
        </p:nvGrpSpPr>
        <p:grpSpPr>
          <a:xfrm>
            <a:off x="1298575" y="1470025"/>
            <a:ext cx="3930650" cy="3503613"/>
            <a:chOff x="724534" y="2950622"/>
            <a:chExt cx="4273008" cy="3809656"/>
          </a:xfrm>
        </p:grpSpPr>
        <p:sp>
          <p:nvSpPr>
            <p:cNvPr id="10249" name="文本框 8"/>
            <p:cNvSpPr/>
            <p:nvPr>
              <p:custDataLst>
                <p:tags r:id="rId10"/>
              </p:custDataLst>
            </p:nvPr>
          </p:nvSpPr>
          <p:spPr>
            <a:xfrm>
              <a:off x="763812" y="2950622"/>
              <a:ext cx="3744687" cy="50195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404040"/>
                  </a:solidFill>
                  <a:latin typeface="微软雅黑" panose="020b0503020204020204" pitchFamily="34" charset="-122"/>
                  <a:ea typeface="等线" panose="02010600030101010101" charset="-122"/>
                  <a:sym typeface="微软雅黑" panose="020b0503020204020204" pitchFamily="34" charset="-122"/>
                </a:rPr>
                <a:t>请您在此处输入小标题</a:t>
              </a:r>
              <a:endParaRPr lang="zh-CN" altLang="en-US" sz="2400" b="1">
                <a:solidFill>
                  <a:srgbClr val="404040"/>
                </a:solidFill>
                <a:latin typeface="微软雅黑" panose="020b0503020204020204" pitchFamily="34" charset="-122"/>
                <a:ea typeface="等线" panose="02010600030101010101" charset="-122"/>
                <a:sym typeface="微软雅黑" panose="020b0503020204020204" pitchFamily="34" charset="-122"/>
              </a:endParaRPr>
            </a:p>
          </p:txBody>
        </p:sp>
        <p:sp>
          <p:nvSpPr>
            <p:cNvPr id="10250" name="文本框 9"/>
            <p:cNvSpPr/>
            <p:nvPr>
              <p:custDataLst>
                <p:tags r:id="rId11"/>
              </p:custDataLst>
            </p:nvPr>
          </p:nvSpPr>
          <p:spPr>
            <a:xfrm>
              <a:off x="724534" y="3896183"/>
              <a:ext cx="4273008" cy="286409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点击请添加标题点击输入相关标题。点击请添加标题。点击请添加标题点击输入相关标题。</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a:p>
              <a:pPr lvl="0">
                <a:lnSpc>
                  <a:spcPct val="150000"/>
                </a:lnSpc>
              </a:pP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点击请添加标题点击输入相关标题。点击请添加标题。点击请添加标题点击输入相关标题。</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251" name="直接连接符 10"/>
            <p:cNvCxnSpPr/>
            <p:nvPr>
              <p:custDataLst>
                <p:tags r:id="rId12"/>
              </p:custDataLst>
            </p:nvPr>
          </p:nvCxnSpPr>
          <p:spPr>
            <a:xfrm>
              <a:off x="902330" y="3556626"/>
              <a:ext cx="481647" cy="0"/>
            </a:xfrm>
            <a:prstGeom prst="line">
              <a:avLst/>
            </a:prstGeom>
            <a:solidFill>
              <a:srgbClr val="080808"/>
            </a:solidFill>
            <a:ln w="25400" cap="rnd">
              <a:solidFill>
                <a:srgbClr val="262626"/>
              </a:solidFill>
              <a:prstDash val="solid"/>
              <a:round/>
              <a:headEnd type="none" w="med" len="med"/>
              <a:tailEnd type="none" w="med" len="med"/>
            </a:ln>
          </p:spPr>
        </p:cxnSp>
      </p:grpSp>
      <p:sp>
        <p:nvSpPr>
          <p:cNvPr id="10252" name="圆角矩形 30"/>
          <p:cNvSpPr/>
          <p:nvPr>
            <p:custDataLst>
              <p:tags r:id="rId13"/>
            </p:custDataLst>
          </p:nvPr>
        </p:nvSpPr>
        <p:spPr>
          <a:xfrm>
            <a:off x="1436344" y="5402454"/>
            <a:ext cx="1281455" cy="332634"/>
          </a:xfrm>
          <a:prstGeom prst="roundRect">
            <a:avLst>
              <a:gd name="adj" fmla="val 50000"/>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900" b="0" i="0" u="none" strike="noStrike" kern="1200" cap="none" spc="0" normalizeH="0" baseline="0" noProof="0">
              <a:solidFill>
                <a:srgbClr val="40404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253" name="文本框 12"/>
          <p:cNvSpPr txBox="1"/>
          <p:nvPr>
            <p:custDataLst>
              <p:tags r:id="rId14"/>
            </p:custDataLst>
          </p:nvPr>
        </p:nvSpPr>
        <p:spPr>
          <a:xfrm>
            <a:off x="1551295" y="5425562"/>
            <a:ext cx="1039505" cy="27699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请添加标题</a:t>
            </a:r>
            <a:endParaRPr kumimoji="0" lang="zh-CN" altLang="en-US" sz="1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pic>
        <p:nvPicPr>
          <p:cNvPr id="10254" name="图片 13"/>
          <p:cNvPicPr>
            <a:picLocks noChangeAspect="1"/>
          </p:cNvPicPr>
          <p:nvPr>
            <p:custDataLst>
              <p:tags r:id="rId16"/>
            </p:custDataLst>
          </p:nvPr>
        </p:nvPicPr>
        <p:blipFill>
          <a:blip r:embed="rId15"/>
          <a:srcRect l="12314" r="12314"/>
          <a:stretch>
            <a:fillRect/>
          </a:stretch>
        </p:blipFill>
        <p:spPr>
          <a:xfrm>
            <a:off x="5605463" y="1570038"/>
            <a:ext cx="2566987" cy="2271712"/>
          </a:xfrm>
          <a:prstGeom prst="rect">
            <a:avLst/>
          </a:prstGeom>
          <a:noFill/>
          <a:ln cap="flat">
            <a:noFill/>
            <a:prstDash val="solid"/>
            <a:round/>
            <a:headEnd type="none" w="med" len="med"/>
            <a:tailEnd type="none" w="med" len="med"/>
          </a:ln>
        </p:spPr>
      </p:pic>
      <p:pic>
        <p:nvPicPr>
          <p:cNvPr id="10255" name="图片 14"/>
          <p:cNvPicPr>
            <a:picLocks noChangeAspect="1"/>
          </p:cNvPicPr>
          <p:nvPr>
            <p:custDataLst>
              <p:tags r:id="rId18"/>
            </p:custDataLst>
          </p:nvPr>
        </p:nvPicPr>
        <p:blipFill>
          <a:blip r:embed="rId17"/>
          <a:srcRect l="12351" r="12351"/>
          <a:stretch>
            <a:fillRect/>
          </a:stretch>
        </p:blipFill>
        <p:spPr>
          <a:xfrm>
            <a:off x="8431213" y="1570038"/>
            <a:ext cx="2566987" cy="2271712"/>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0-#ppt_w/2"/>
                                          </p:val>
                                        </p:tav>
                                        <p:tav tm="100000">
                                          <p:val>
                                            <p:strVal val="#ppt_x"/>
                                          </p:val>
                                        </p:tav>
                                      </p:tavLst>
                                    </p:anim>
                                    <p:anim calcmode="lin" valueType="num">
                                      <p:cBhvr additive="base">
                                        <p:cTn id="8" dur="500" fill="hold"/>
                                        <p:tgtEl>
                                          <p:spTgt spid="102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2"/>
                                        </p:tgtEl>
                                        <p:attrNameLst>
                                          <p:attrName>style.visibility</p:attrName>
                                        </p:attrNameLst>
                                      </p:cBhvr>
                                      <p:to>
                                        <p:strVal val="visible"/>
                                      </p:to>
                                    </p:set>
                                    <p:anim calcmode="lin" valueType="num">
                                      <p:cBhvr additive="base">
                                        <p:cTn id="11" dur="500" fill="hold"/>
                                        <p:tgtEl>
                                          <p:spTgt spid="10252"/>
                                        </p:tgtEl>
                                        <p:attrNameLst>
                                          <p:attrName>ppt_x</p:attrName>
                                        </p:attrNameLst>
                                      </p:cBhvr>
                                      <p:tavLst>
                                        <p:tav tm="0">
                                          <p:val>
                                            <p:strVal val="0-#ppt_w/2"/>
                                          </p:val>
                                        </p:tav>
                                        <p:tav tm="100000">
                                          <p:val>
                                            <p:strVal val="#ppt_x"/>
                                          </p:val>
                                        </p:tav>
                                      </p:tavLst>
                                    </p:anim>
                                    <p:anim calcmode="lin" valueType="num">
                                      <p:cBhvr additive="base">
                                        <p:cTn id="12" dur="500" fill="hold"/>
                                        <p:tgtEl>
                                          <p:spTgt spid="1025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53"/>
                                        </p:tgtEl>
                                        <p:attrNameLst>
                                          <p:attrName>style.visibility</p:attrName>
                                        </p:attrNameLst>
                                      </p:cBhvr>
                                      <p:to>
                                        <p:strVal val="visible"/>
                                      </p:to>
                                    </p:set>
                                    <p:anim calcmode="lin" valueType="num">
                                      <p:cBhvr additive="base">
                                        <p:cTn id="15" dur="500" fill="hold"/>
                                        <p:tgtEl>
                                          <p:spTgt spid="10253"/>
                                        </p:tgtEl>
                                        <p:attrNameLst>
                                          <p:attrName>ppt_x</p:attrName>
                                        </p:attrNameLst>
                                      </p:cBhvr>
                                      <p:tavLst>
                                        <p:tav tm="0">
                                          <p:val>
                                            <p:strVal val="0-#ppt_w/2"/>
                                          </p:val>
                                        </p:tav>
                                        <p:tav tm="100000">
                                          <p:val>
                                            <p:strVal val="#ppt_x"/>
                                          </p:val>
                                        </p:tav>
                                      </p:tavLst>
                                    </p:anim>
                                    <p:anim calcmode="lin" valueType="num">
                                      <p:cBhvr additive="base">
                                        <p:cTn id="16" dur="500" fill="hold"/>
                                        <p:tgtEl>
                                          <p:spTgt spid="1025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47" presetClass="entr" presetSubtype="0" fill="hold" nodeType="afterEffect">
                                  <p:stCondLst>
                                    <p:cond delay="0"/>
                                  </p:stCondLst>
                                  <p:childTnLst>
                                    <p:set>
                                      <p:cBhvr>
                                        <p:cTn id="19" dur="1" fill="hold">
                                          <p:stCondLst>
                                            <p:cond delay="0"/>
                                          </p:stCondLst>
                                        </p:cTn>
                                        <p:tgtEl>
                                          <p:spTgt spid="10254"/>
                                        </p:tgtEl>
                                        <p:attrNameLst>
                                          <p:attrName>style.visibility</p:attrName>
                                        </p:attrNameLst>
                                      </p:cBhvr>
                                      <p:to>
                                        <p:strVal val="visible"/>
                                      </p:to>
                                    </p:set>
                                    <p:animEffect transition="in" filter="fade">
                                      <p:cBhvr>
                                        <p:cTn id="20" dur="500"/>
                                        <p:tgtEl>
                                          <p:spTgt spid="10254"/>
                                        </p:tgtEl>
                                      </p:cBhvr>
                                    </p:animEffect>
                                    <p:anim calcmode="lin" valueType="num">
                                      <p:cBhvr>
                                        <p:cTn id="21" dur="500" fill="hold"/>
                                        <p:tgtEl>
                                          <p:spTgt spid="10254"/>
                                        </p:tgtEl>
                                        <p:attrNameLst>
                                          <p:attrName>ppt_x</p:attrName>
                                        </p:attrNameLst>
                                      </p:cBhvr>
                                      <p:tavLst>
                                        <p:tav tm="0">
                                          <p:val>
                                            <p:strVal val="#ppt_x"/>
                                          </p:val>
                                        </p:tav>
                                        <p:tav tm="100000">
                                          <p:val>
                                            <p:strVal val="#ppt_x"/>
                                          </p:val>
                                        </p:tav>
                                      </p:tavLst>
                                    </p:anim>
                                    <p:anim calcmode="lin" valueType="num">
                                      <p:cBhvr>
                                        <p:cTn id="22" dur="500" fill="hold"/>
                                        <p:tgtEl>
                                          <p:spTgt spid="1025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0255"/>
                                        </p:tgtEl>
                                        <p:attrNameLst>
                                          <p:attrName>style.visibility</p:attrName>
                                        </p:attrNameLst>
                                      </p:cBhvr>
                                      <p:to>
                                        <p:strVal val="visible"/>
                                      </p:to>
                                    </p:set>
                                    <p:animEffect transition="in" filter="fade">
                                      <p:cBhvr>
                                        <p:cTn id="25" dur="500"/>
                                        <p:tgtEl>
                                          <p:spTgt spid="10255"/>
                                        </p:tgtEl>
                                      </p:cBhvr>
                                    </p:animEffect>
                                    <p:anim calcmode="lin" valueType="num">
                                      <p:cBhvr>
                                        <p:cTn id="26" dur="500" fill="hold"/>
                                        <p:tgtEl>
                                          <p:spTgt spid="10255"/>
                                        </p:tgtEl>
                                        <p:attrNameLst>
                                          <p:attrName>ppt_x</p:attrName>
                                        </p:attrNameLst>
                                      </p:cBhvr>
                                      <p:tavLst>
                                        <p:tav tm="0">
                                          <p:val>
                                            <p:strVal val="#ppt_x"/>
                                          </p:val>
                                        </p:tav>
                                        <p:tav tm="100000">
                                          <p:val>
                                            <p:strVal val="#ppt_x"/>
                                          </p:val>
                                        </p:tav>
                                      </p:tavLst>
                                    </p:anim>
                                    <p:anim calcmode="lin" valueType="num">
                                      <p:cBhvr>
                                        <p:cTn id="27" dur="500" fill="hold"/>
                                        <p:tgtEl>
                                          <p:spTgt spid="1025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0242"/>
                                        </p:tgtEl>
                                        <p:attrNameLst>
                                          <p:attrName>style.visibility</p:attrName>
                                        </p:attrNameLst>
                                      </p:cBhvr>
                                      <p:to>
                                        <p:strVal val="visible"/>
                                      </p:to>
                                    </p:set>
                                    <p:anim calcmode="lin" valueType="num">
                                      <p:cBhvr>
                                        <p:cTn id="31" dur="500" fill="hold"/>
                                        <p:tgtEl>
                                          <p:spTgt spid="10242"/>
                                        </p:tgtEl>
                                        <p:attrNameLst>
                                          <p:attrName>ppt_w</p:attrName>
                                        </p:attrNameLst>
                                      </p:cBhvr>
                                      <p:tavLst>
                                        <p:tav tm="0">
                                          <p:val>
                                            <p:fltVal val="0"/>
                                          </p:val>
                                        </p:tav>
                                        <p:tav tm="100000">
                                          <p:val>
                                            <p:strVal val="#ppt_w"/>
                                          </p:val>
                                        </p:tav>
                                      </p:tavLst>
                                    </p:anim>
                                    <p:anim calcmode="lin" valueType="num">
                                      <p:cBhvr>
                                        <p:cTn id="32" dur="500" fill="hold"/>
                                        <p:tgtEl>
                                          <p:spTgt spid="10242"/>
                                        </p:tgtEl>
                                        <p:attrNameLst>
                                          <p:attrName>ppt_h</p:attrName>
                                        </p:attrNameLst>
                                      </p:cBhvr>
                                      <p:tavLst>
                                        <p:tav tm="0">
                                          <p:val>
                                            <p:fltVal val="0"/>
                                          </p:val>
                                        </p:tav>
                                        <p:tav tm="100000">
                                          <p:val>
                                            <p:strVal val="#ppt_h"/>
                                          </p:val>
                                        </p:tav>
                                      </p:tavLst>
                                    </p:anim>
                                    <p:animEffect transition="in" filter="fade">
                                      <p:cBhvr>
                                        <p:cTn id="33" dur="500"/>
                                        <p:tgtEl>
                                          <p:spTgt spid="102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243"/>
                                        </p:tgtEl>
                                        <p:attrNameLst>
                                          <p:attrName>style.visibility</p:attrName>
                                        </p:attrNameLst>
                                      </p:cBhvr>
                                      <p:to>
                                        <p:strVal val="visible"/>
                                      </p:to>
                                    </p:set>
                                    <p:anim calcmode="lin" valueType="num">
                                      <p:cBhvr>
                                        <p:cTn id="36" dur="500" fill="hold"/>
                                        <p:tgtEl>
                                          <p:spTgt spid="10243"/>
                                        </p:tgtEl>
                                        <p:attrNameLst>
                                          <p:attrName>ppt_w</p:attrName>
                                        </p:attrNameLst>
                                      </p:cBhvr>
                                      <p:tavLst>
                                        <p:tav tm="0">
                                          <p:val>
                                            <p:fltVal val="0"/>
                                          </p:val>
                                        </p:tav>
                                        <p:tav tm="100000">
                                          <p:val>
                                            <p:strVal val="#ppt_w"/>
                                          </p:val>
                                        </p:tav>
                                      </p:tavLst>
                                    </p:anim>
                                    <p:anim calcmode="lin" valueType="num">
                                      <p:cBhvr>
                                        <p:cTn id="37" dur="500" fill="hold"/>
                                        <p:tgtEl>
                                          <p:spTgt spid="10243"/>
                                        </p:tgtEl>
                                        <p:attrNameLst>
                                          <p:attrName>ppt_h</p:attrName>
                                        </p:attrNameLst>
                                      </p:cBhvr>
                                      <p:tavLst>
                                        <p:tav tm="0">
                                          <p:val>
                                            <p:fltVal val="0"/>
                                          </p:val>
                                        </p:tav>
                                        <p:tav tm="100000">
                                          <p:val>
                                            <p:strVal val="#ppt_h"/>
                                          </p:val>
                                        </p:tav>
                                      </p:tavLst>
                                    </p:anim>
                                    <p:animEffect transition="in" filter="fade">
                                      <p:cBhvr>
                                        <p:cTn id="38" dur="500"/>
                                        <p:tgtEl>
                                          <p:spTgt spid="102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244"/>
                                        </p:tgtEl>
                                        <p:attrNameLst>
                                          <p:attrName>style.visibility</p:attrName>
                                        </p:attrNameLst>
                                      </p:cBhvr>
                                      <p:to>
                                        <p:strVal val="visible"/>
                                      </p:to>
                                    </p:set>
                                    <p:anim calcmode="lin" valueType="num">
                                      <p:cBhvr>
                                        <p:cTn id="41" dur="500" fill="hold"/>
                                        <p:tgtEl>
                                          <p:spTgt spid="10244"/>
                                        </p:tgtEl>
                                        <p:attrNameLst>
                                          <p:attrName>ppt_w</p:attrName>
                                        </p:attrNameLst>
                                      </p:cBhvr>
                                      <p:tavLst>
                                        <p:tav tm="0">
                                          <p:val>
                                            <p:fltVal val="0"/>
                                          </p:val>
                                        </p:tav>
                                        <p:tav tm="100000">
                                          <p:val>
                                            <p:strVal val="#ppt_w"/>
                                          </p:val>
                                        </p:tav>
                                      </p:tavLst>
                                    </p:anim>
                                    <p:anim calcmode="lin" valueType="num">
                                      <p:cBhvr>
                                        <p:cTn id="42" dur="500" fill="hold"/>
                                        <p:tgtEl>
                                          <p:spTgt spid="10244"/>
                                        </p:tgtEl>
                                        <p:attrNameLst>
                                          <p:attrName>ppt_h</p:attrName>
                                        </p:attrNameLst>
                                      </p:cBhvr>
                                      <p:tavLst>
                                        <p:tav tm="0">
                                          <p:val>
                                            <p:fltVal val="0"/>
                                          </p:val>
                                        </p:tav>
                                        <p:tav tm="100000">
                                          <p:val>
                                            <p:strVal val="#ppt_h"/>
                                          </p:val>
                                        </p:tav>
                                      </p:tavLst>
                                    </p:anim>
                                    <p:animEffect transition="in" filter="fade">
                                      <p:cBhvr>
                                        <p:cTn id="43" dur="500"/>
                                        <p:tgtEl>
                                          <p:spTgt spid="1024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245"/>
                                        </p:tgtEl>
                                        <p:attrNameLst>
                                          <p:attrName>style.visibility</p:attrName>
                                        </p:attrNameLst>
                                      </p:cBhvr>
                                      <p:to>
                                        <p:strVal val="visible"/>
                                      </p:to>
                                    </p:set>
                                    <p:anim calcmode="lin" valueType="num">
                                      <p:cBhvr>
                                        <p:cTn id="46" dur="500" fill="hold"/>
                                        <p:tgtEl>
                                          <p:spTgt spid="10245"/>
                                        </p:tgtEl>
                                        <p:attrNameLst>
                                          <p:attrName>ppt_w</p:attrName>
                                        </p:attrNameLst>
                                      </p:cBhvr>
                                      <p:tavLst>
                                        <p:tav tm="0">
                                          <p:val>
                                            <p:fltVal val="0"/>
                                          </p:val>
                                        </p:tav>
                                        <p:tav tm="100000">
                                          <p:val>
                                            <p:strVal val="#ppt_w"/>
                                          </p:val>
                                        </p:tav>
                                      </p:tavLst>
                                    </p:anim>
                                    <p:anim calcmode="lin" valueType="num">
                                      <p:cBhvr>
                                        <p:cTn id="47" dur="500" fill="hold"/>
                                        <p:tgtEl>
                                          <p:spTgt spid="10245"/>
                                        </p:tgtEl>
                                        <p:attrNameLst>
                                          <p:attrName>ppt_h</p:attrName>
                                        </p:attrNameLst>
                                      </p:cBhvr>
                                      <p:tavLst>
                                        <p:tav tm="0">
                                          <p:val>
                                            <p:fltVal val="0"/>
                                          </p:val>
                                        </p:tav>
                                        <p:tav tm="100000">
                                          <p:val>
                                            <p:strVal val="#ppt_h"/>
                                          </p:val>
                                        </p:tav>
                                      </p:tavLst>
                                    </p:anim>
                                    <p:animEffect transition="in" filter="fade">
                                      <p:cBhvr>
                                        <p:cTn id="48" dur="500"/>
                                        <p:tgtEl>
                                          <p:spTgt spid="102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246"/>
                                        </p:tgtEl>
                                        <p:attrNameLst>
                                          <p:attrName>style.visibility</p:attrName>
                                        </p:attrNameLst>
                                      </p:cBhvr>
                                      <p:to>
                                        <p:strVal val="visible"/>
                                      </p:to>
                                    </p:set>
                                    <p:anim calcmode="lin" valueType="num">
                                      <p:cBhvr>
                                        <p:cTn id="51" dur="500" fill="hold"/>
                                        <p:tgtEl>
                                          <p:spTgt spid="10246"/>
                                        </p:tgtEl>
                                        <p:attrNameLst>
                                          <p:attrName>ppt_w</p:attrName>
                                        </p:attrNameLst>
                                      </p:cBhvr>
                                      <p:tavLst>
                                        <p:tav tm="0">
                                          <p:val>
                                            <p:fltVal val="0"/>
                                          </p:val>
                                        </p:tav>
                                        <p:tav tm="100000">
                                          <p:val>
                                            <p:strVal val="#ppt_w"/>
                                          </p:val>
                                        </p:tav>
                                      </p:tavLst>
                                    </p:anim>
                                    <p:anim calcmode="lin" valueType="num">
                                      <p:cBhvr>
                                        <p:cTn id="52" dur="500" fill="hold"/>
                                        <p:tgtEl>
                                          <p:spTgt spid="10246"/>
                                        </p:tgtEl>
                                        <p:attrNameLst>
                                          <p:attrName>ppt_h</p:attrName>
                                        </p:attrNameLst>
                                      </p:cBhvr>
                                      <p:tavLst>
                                        <p:tav tm="0">
                                          <p:val>
                                            <p:fltVal val="0"/>
                                          </p:val>
                                        </p:tav>
                                        <p:tav tm="100000">
                                          <p:val>
                                            <p:strVal val="#ppt_h"/>
                                          </p:val>
                                        </p:tav>
                                      </p:tavLst>
                                    </p:anim>
                                    <p:animEffect transition="in" filter="fade">
                                      <p:cBhvr>
                                        <p:cTn id="53" dur="500"/>
                                        <p:tgtEl>
                                          <p:spTgt spid="1024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247"/>
                                        </p:tgtEl>
                                        <p:attrNameLst>
                                          <p:attrName>style.visibility</p:attrName>
                                        </p:attrNameLst>
                                      </p:cBhvr>
                                      <p:to>
                                        <p:strVal val="visible"/>
                                      </p:to>
                                    </p:set>
                                    <p:anim calcmode="lin" valueType="num">
                                      <p:cBhvr>
                                        <p:cTn id="56" dur="500" fill="hold"/>
                                        <p:tgtEl>
                                          <p:spTgt spid="10247"/>
                                        </p:tgtEl>
                                        <p:attrNameLst>
                                          <p:attrName>ppt_w</p:attrName>
                                        </p:attrNameLst>
                                      </p:cBhvr>
                                      <p:tavLst>
                                        <p:tav tm="0">
                                          <p:val>
                                            <p:fltVal val="0"/>
                                          </p:val>
                                        </p:tav>
                                        <p:tav tm="100000">
                                          <p:val>
                                            <p:strVal val="#ppt_w"/>
                                          </p:val>
                                        </p:tav>
                                      </p:tavLst>
                                    </p:anim>
                                    <p:anim calcmode="lin" valueType="num">
                                      <p:cBhvr>
                                        <p:cTn id="57" dur="500" fill="hold"/>
                                        <p:tgtEl>
                                          <p:spTgt spid="10247"/>
                                        </p:tgtEl>
                                        <p:attrNameLst>
                                          <p:attrName>ppt_h</p:attrName>
                                        </p:attrNameLst>
                                      </p:cBhvr>
                                      <p:tavLst>
                                        <p:tav tm="0">
                                          <p:val>
                                            <p:fltVal val="0"/>
                                          </p:val>
                                        </p:tav>
                                        <p:tav tm="100000">
                                          <p:val>
                                            <p:strVal val="#ppt_h"/>
                                          </p:val>
                                        </p:tav>
                                      </p:tavLst>
                                    </p:anim>
                                    <p:animEffect transition="in" filter="fade">
                                      <p:cBhvr>
                                        <p:cTn id="58"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1266" name="图片 1"/>
          <p:cNvPicPr>
            <a:picLocks noChangeAspect="1"/>
          </p:cNvPicPr>
          <p:nvPr>
            <p:custDataLst>
              <p:tags r:id="rId4"/>
            </p:custDataLst>
          </p:nvPr>
        </p:nvPicPr>
        <p:blipFill>
          <a:blip r:embed="rId3"/>
          <a:stretch>
            <a:fillRect/>
          </a:stretch>
        </p:blipFill>
        <p:spPr>
          <a:xfrm>
            <a:off x="6569075" y="2247900"/>
            <a:ext cx="4602163" cy="3067050"/>
          </a:xfrm>
          <a:prstGeom prst="rect">
            <a:avLst/>
          </a:prstGeom>
          <a:noFill/>
          <a:ln cap="flat">
            <a:noFill/>
            <a:prstDash val="solid"/>
            <a:round/>
            <a:headEnd type="none" w="med" len="med"/>
            <a:tailEnd type="none" w="med" len="med"/>
          </a:ln>
        </p:spPr>
      </p:pic>
      <p:sp>
        <p:nvSpPr>
          <p:cNvPr id="11267" name="图标"/>
          <p:cNvSpPr/>
          <p:nvPr>
            <p:custDataLst>
              <p:tags r:id="rId5"/>
            </p:custDataLst>
          </p:nvPr>
        </p:nvSpPr>
        <p:spPr bwMode="auto">
          <a:xfrm>
            <a:off x="1180949" y="1889801"/>
            <a:ext cx="611756" cy="583738"/>
          </a:xfrm>
          <a:custGeom>
            <a:gdLst>
              <a:gd name="T0" fmla="*/ 73871525 w 461"/>
              <a:gd name="T1" fmla="*/ 67418751 h 443"/>
              <a:gd name="T2" fmla="*/ 73871525 w 461"/>
              <a:gd name="T3" fmla="*/ 67418751 h 443"/>
              <a:gd name="T4" fmla="*/ 57794767 w 461"/>
              <a:gd name="T5" fmla="*/ 49761352 h 443"/>
              <a:gd name="T6" fmla="*/ 63085869 w 461"/>
              <a:gd name="T7" fmla="*/ 39127225 h 443"/>
              <a:gd name="T8" fmla="*/ 66748905 w 461"/>
              <a:gd name="T9" fmla="*/ 30298302 h 443"/>
              <a:gd name="T10" fmla="*/ 64917387 w 461"/>
              <a:gd name="T11" fmla="*/ 26485874 h 443"/>
              <a:gd name="T12" fmla="*/ 66748905 w 461"/>
              <a:gd name="T13" fmla="*/ 17657398 h 443"/>
              <a:gd name="T14" fmla="*/ 46805659 w 461"/>
              <a:gd name="T15" fmla="*/ 0 h 443"/>
              <a:gd name="T16" fmla="*/ 26862414 w 461"/>
              <a:gd name="T17" fmla="*/ 17657398 h 443"/>
              <a:gd name="T18" fmla="*/ 28693932 w 461"/>
              <a:gd name="T19" fmla="*/ 26485874 h 443"/>
              <a:gd name="T20" fmla="*/ 26862414 w 461"/>
              <a:gd name="T21" fmla="*/ 30298302 h 443"/>
              <a:gd name="T22" fmla="*/ 30525450 w 461"/>
              <a:gd name="T23" fmla="*/ 39127225 h 443"/>
              <a:gd name="T24" fmla="*/ 36020004 w 461"/>
              <a:gd name="T25" fmla="*/ 49761352 h 443"/>
              <a:gd name="T26" fmla="*/ 19739794 w 461"/>
              <a:gd name="T27" fmla="*/ 67418751 h 443"/>
              <a:gd name="T28" fmla="*/ 0 w 461"/>
              <a:gd name="T29" fmla="*/ 79859425 h 443"/>
              <a:gd name="T30" fmla="*/ 0 w 461"/>
              <a:gd name="T31" fmla="*/ 88687900 h 443"/>
              <a:gd name="T32" fmla="*/ 46805659 w 461"/>
              <a:gd name="T33" fmla="*/ 88687900 h 443"/>
              <a:gd name="T34" fmla="*/ 93611319 w 461"/>
              <a:gd name="T35" fmla="*/ 88687900 h 443"/>
              <a:gd name="T36" fmla="*/ 93611319 w 461"/>
              <a:gd name="T37" fmla="*/ 79859425 h 443"/>
              <a:gd name="T38" fmla="*/ 73871525 w 461"/>
              <a:gd name="T39" fmla="*/ 67418751 h 4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42">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adFill flip="none" rotWithShape="1">
            <a:gsLst>
              <a:gs pos="0">
                <a:srgbClr val="47834F"/>
              </a:gs>
              <a:gs pos="100000">
                <a:srgbClr val="47834F"/>
              </a:gs>
            </a:gsLst>
            <a:lin ang="8100000" scaled="1"/>
          </a:gradFill>
          <a:ln>
            <a:noFill/>
          </a:ln>
        </p:spPr>
        <p:txBody>
          <a:bodyPr wrap="none" lIns="45720" tIns="22860" rIns="45720" bIns="2286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solidFill>
                <a:prstClr val="black"/>
              </a:solidFill>
              <a:uLnTx/>
              <a:uFillTx/>
              <a:latin typeface="微软雅黑" panose="020b0503020204020204" pitchFamily="34" charset="-122"/>
              <a:ea typeface="微软雅黑" panose="020b0503020204020204" pitchFamily="34" charset="-122"/>
            </a:endParaRPr>
          </a:p>
        </p:txBody>
      </p:sp>
      <p:sp>
        <p:nvSpPr>
          <p:cNvPr id="11268" name="矩形 3"/>
          <p:cNvSpPr/>
          <p:nvPr>
            <p:custDataLst>
              <p:tags r:id="rId6"/>
            </p:custDataLst>
          </p:nvPr>
        </p:nvSpPr>
        <p:spPr>
          <a:xfrm>
            <a:off x="2081463" y="1973941"/>
            <a:ext cx="1888958" cy="505326"/>
          </a:xfrm>
          <a:prstGeom prst="rect">
            <a:avLst/>
          </a:prstGeom>
          <a:gradFill flip="none" rotWithShape="1">
            <a:gsLst>
              <a:gs pos="0">
                <a:srgbClr val="47834F"/>
              </a:gs>
              <a:gs pos="100000">
                <a:srgbClr val="47834F"/>
              </a:gs>
            </a:gsLst>
            <a:lin ang="81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400" b="1" i="0" u="none" strike="noStrike" kern="0" cap="none" spc="30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输入标题</a:t>
            </a:r>
            <a:endParaRPr kumimoji="0" lang="zh-CN" altLang="en-US" sz="2400" b="1" i="0" u="none" strike="noStrike" kern="0" cap="none" spc="30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11269" name="椭圆 4"/>
          <p:cNvSpPr/>
          <p:nvPr>
            <p:custDataLst>
              <p:tags r:id="rId7"/>
            </p:custDataLst>
          </p:nvPr>
        </p:nvSpPr>
        <p:spPr>
          <a:xfrm>
            <a:off x="962526" y="3271170"/>
            <a:ext cx="228602" cy="228602"/>
          </a:xfrm>
          <a:prstGeom prst="ellipse">
            <a:avLst/>
          </a:prstGeom>
          <a:gradFill flip="none" rotWithShape="1">
            <a:gsLst>
              <a:gs pos="0">
                <a:srgbClr val="47834F"/>
              </a:gs>
              <a:gs pos="100000">
                <a:srgbClr val="47834F"/>
              </a:gs>
            </a:gsLst>
            <a:lin ang="8100000" scaled="1"/>
          </a:gradFill>
          <a:ln w="12700" cap="flat" cmpd="sng" algn="ctr">
            <a:noFill/>
            <a:prstDash val="solid"/>
            <a:miter lim="800000"/>
          </a:ln>
          <a:effectLst>
            <a:outerShdw blurRad="762000" dist="508000" dir="5400000" sx="92000" sy="92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300" normalizeH="0" baseline="0" noProof="0">
              <a:ln>
                <a:noFill/>
              </a:ln>
              <a:solidFill>
                <a:srgbClr val="404040"/>
              </a:solidFill>
              <a:uLnTx/>
              <a:uFillTx/>
              <a:latin typeface="微软雅黑" panose="020b0503020204020204" pitchFamily="34" charset="-122"/>
              <a:ea typeface="微软雅黑" panose="020b0503020204020204" pitchFamily="34" charset="-122"/>
            </a:endParaRPr>
          </a:p>
        </p:txBody>
      </p:sp>
      <p:sp>
        <p:nvSpPr>
          <p:cNvPr id="11270" name="矩形 5"/>
          <p:cNvSpPr/>
          <p:nvPr>
            <p:custDataLst>
              <p:tags r:id="rId8"/>
            </p:custDataLst>
          </p:nvPr>
        </p:nvSpPr>
        <p:spPr>
          <a:xfrm>
            <a:off x="1371665" y="3035174"/>
            <a:ext cx="4519798" cy="78765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请您单击此处输入合适的文本内容说明，可以根据需要适当地调整文字的颜色或者大小等属性。</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1271" name="椭圆 6"/>
          <p:cNvSpPr/>
          <p:nvPr>
            <p:custDataLst>
              <p:tags r:id="rId9"/>
            </p:custDataLst>
          </p:nvPr>
        </p:nvSpPr>
        <p:spPr>
          <a:xfrm>
            <a:off x="962526" y="4669015"/>
            <a:ext cx="228602" cy="228602"/>
          </a:xfrm>
          <a:prstGeom prst="ellipse">
            <a:avLst/>
          </a:prstGeom>
          <a:gradFill flip="none" rotWithShape="1">
            <a:gsLst>
              <a:gs pos="0">
                <a:srgbClr val="47834F"/>
              </a:gs>
              <a:gs pos="100000">
                <a:srgbClr val="47834F"/>
              </a:gs>
            </a:gsLst>
            <a:lin ang="8100000" scaled="1"/>
          </a:gradFill>
          <a:ln w="12700" cap="flat" cmpd="sng" algn="ctr">
            <a:noFill/>
            <a:prstDash val="solid"/>
            <a:miter lim="800000"/>
          </a:ln>
          <a:effectLst>
            <a:outerShdw blurRad="762000" dist="508000" dir="5400000" sx="92000" sy="92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300" normalizeH="0" baseline="0" noProof="0">
              <a:ln>
                <a:noFill/>
              </a:ln>
              <a:solidFill>
                <a:srgbClr val="404040"/>
              </a:solidFill>
              <a:uLnTx/>
              <a:uFillTx/>
              <a:latin typeface="微软雅黑" panose="020b0503020204020204" pitchFamily="34" charset="-122"/>
              <a:ea typeface="微软雅黑" panose="020b0503020204020204" pitchFamily="34" charset="-122"/>
            </a:endParaRPr>
          </a:p>
        </p:txBody>
      </p:sp>
      <p:sp>
        <p:nvSpPr>
          <p:cNvPr id="11272" name="矩形 7"/>
          <p:cNvSpPr/>
          <p:nvPr>
            <p:custDataLst>
              <p:tags r:id="rId10"/>
            </p:custDataLst>
          </p:nvPr>
        </p:nvSpPr>
        <p:spPr>
          <a:xfrm>
            <a:off x="1371665" y="4442870"/>
            <a:ext cx="4503755" cy="78765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请您单击此处输入合适的文本内容说明，可以根据需要适当地调整文字的颜色或者大小等属性。</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anim calcmode="lin" valueType="num">
                                      <p:cBhvr>
                                        <p:cTn id="13" dur="500" fill="hold"/>
                                        <p:tgtEl>
                                          <p:spTgt spid="11267"/>
                                        </p:tgtEl>
                                        <p:attrNameLst>
                                          <p:attrName>ppt_x</p:attrName>
                                        </p:attrNameLst>
                                      </p:cBhvr>
                                      <p:tavLst>
                                        <p:tav tm="0">
                                          <p:val>
                                            <p:strVal val="#ppt_x"/>
                                          </p:val>
                                        </p:tav>
                                        <p:tav tm="100000">
                                          <p:val>
                                            <p:strVal val="#ppt_x"/>
                                          </p:val>
                                        </p:tav>
                                      </p:tavLst>
                                    </p:anim>
                                    <p:anim calcmode="lin" valueType="num">
                                      <p:cBhvr>
                                        <p:cTn id="14" dur="500" fill="hold"/>
                                        <p:tgtEl>
                                          <p:spTgt spid="1126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fade">
                                      <p:cBhvr>
                                        <p:cTn id="18" dur="500"/>
                                        <p:tgtEl>
                                          <p:spTgt spid="11268"/>
                                        </p:tgtEl>
                                      </p:cBhvr>
                                    </p:animEffect>
                                    <p:anim calcmode="lin" valueType="num">
                                      <p:cBhvr>
                                        <p:cTn id="19" dur="500" fill="hold"/>
                                        <p:tgtEl>
                                          <p:spTgt spid="11268"/>
                                        </p:tgtEl>
                                        <p:attrNameLst>
                                          <p:attrName>ppt_x</p:attrName>
                                        </p:attrNameLst>
                                      </p:cBhvr>
                                      <p:tavLst>
                                        <p:tav tm="0">
                                          <p:val>
                                            <p:strVal val="#ppt_x"/>
                                          </p:val>
                                        </p:tav>
                                        <p:tav tm="100000">
                                          <p:val>
                                            <p:strVal val="#ppt_x"/>
                                          </p:val>
                                        </p:tav>
                                      </p:tavLst>
                                    </p:anim>
                                    <p:anim calcmode="lin" valueType="num">
                                      <p:cBhvr>
                                        <p:cTn id="20" dur="500" fill="hold"/>
                                        <p:tgtEl>
                                          <p:spTgt spid="1126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fade">
                                      <p:cBhvr>
                                        <p:cTn id="24" dur="500"/>
                                        <p:tgtEl>
                                          <p:spTgt spid="11269"/>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1270"/>
                                        </p:tgtEl>
                                        <p:attrNameLst>
                                          <p:attrName>style.visibility</p:attrName>
                                        </p:attrNameLst>
                                      </p:cBhvr>
                                      <p:to>
                                        <p:strVal val="visible"/>
                                      </p:to>
                                    </p:set>
                                    <p:animEffect transition="in" filter="wipe(left)">
                                      <p:cBhvr>
                                        <p:cTn id="28" dur="500"/>
                                        <p:tgtEl>
                                          <p:spTgt spid="11270"/>
                                        </p:tgtEl>
                                      </p:cBhvr>
                                    </p:animEffect>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271"/>
                                        </p:tgtEl>
                                        <p:attrNameLst>
                                          <p:attrName>style.visibility</p:attrName>
                                        </p:attrNameLst>
                                      </p:cBhvr>
                                      <p:to>
                                        <p:strVal val="visible"/>
                                      </p:to>
                                    </p:set>
                                    <p:animEffect transition="in" filter="fade">
                                      <p:cBhvr>
                                        <p:cTn id="32" dur="500"/>
                                        <p:tgtEl>
                                          <p:spTgt spid="11271"/>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1272"/>
                                        </p:tgtEl>
                                        <p:attrNameLst>
                                          <p:attrName>style.visibility</p:attrName>
                                        </p:attrNameLst>
                                      </p:cBhvr>
                                      <p:to>
                                        <p:strVal val="visible"/>
                                      </p:to>
                                    </p:set>
                                    <p:animEffect transition="in" filter="wipe(left)">
                                      <p:cBhvr>
                                        <p:cTn id="36"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290" name="îsḻïḋè"/>
          <p:cNvSpPr txBox="1"/>
          <p:nvPr>
            <p:custDataLst>
              <p:tags r:id="rId3"/>
            </p:custDataLst>
          </p:nvPr>
        </p:nvSpPr>
        <p:spPr>
          <a:xfrm>
            <a:off x="1290257" y="1354821"/>
            <a:ext cx="2205530" cy="53341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3765" rtl="0" eaLnBrk="1" fontAlgn="auto" latinLnBrk="0" hangingPunct="1">
              <a:lnSpc>
                <a:spcPct val="130000"/>
              </a:lnSpc>
              <a:spcBef>
                <a:spcPct val="0"/>
              </a:spcBef>
              <a:spcAft>
                <a:spcPct val="0"/>
              </a:spcAft>
              <a:buClrTx/>
              <a:buSzPct val="25000"/>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点击添加标题</a:t>
            </a:r>
            <a:endParaRPr kumimoji="0" lang="en-US" altLang="zh-CN" sz="2400" b="1" i="0" u="none" strike="noStrike" kern="1200" cap="none" spc="0" normalizeH="0" baseline="0" noProof="0">
              <a:ln>
                <a:noFill/>
              </a:ln>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sp>
        <p:nvSpPr>
          <p:cNvPr id="12291" name="iṡḷïdê"/>
          <p:cNvSpPr txBox="1"/>
          <p:nvPr>
            <p:custDataLst>
              <p:tags r:id="rId4"/>
            </p:custDataLst>
          </p:nvPr>
        </p:nvSpPr>
        <p:spPr>
          <a:xfrm>
            <a:off x="1290256" y="2009981"/>
            <a:ext cx="8877474" cy="70647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ts val="1500"/>
              </a:lnSpc>
              <a:defRPr sz="900"/>
            </a:lvl1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请在此添加文字说明请在此添加文字说明请在此添加文字说明。请在此添加文字说明请在此添加文字说明请在此添加文字说明。请在此添加文字说明请。</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
        <p:nvSpPr>
          <p:cNvPr id="12292" name="ïṥ1ïde"/>
          <p:cNvSpPr txBox="1"/>
          <p:nvPr>
            <p:custDataLst>
              <p:tags r:id="rId5"/>
            </p:custDataLst>
          </p:nvPr>
        </p:nvSpPr>
        <p:spPr>
          <a:xfrm>
            <a:off x="1290257" y="4144615"/>
            <a:ext cx="2296965" cy="1987852"/>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ts val="1500"/>
              </a:lnSpc>
              <a:defRPr sz="900"/>
            </a:lvl1p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cxnSp>
        <p:nvCxnSpPr>
          <p:cNvPr id="12293" name="ïṣ1íďe"/>
          <p:cNvCxnSpPr/>
          <p:nvPr>
            <p:custDataLst>
              <p:tags r:id="rId6"/>
            </p:custDataLst>
          </p:nvPr>
        </p:nvCxnSpPr>
        <p:spPr>
          <a:xfrm>
            <a:off x="858838" y="3508375"/>
            <a:ext cx="10320337" cy="0"/>
          </a:xfrm>
          <a:prstGeom prst="line">
            <a:avLst/>
          </a:prstGeom>
          <a:noFill/>
          <a:ln w="6350" cap="flat">
            <a:solidFill>
              <a:srgbClr val="47834F"/>
            </a:solidFill>
            <a:prstDash val="solid"/>
            <a:miter lim="800000"/>
            <a:headEnd type="oval" w="med" len="med"/>
            <a:tailEnd type="oval" w="med" len="med"/>
          </a:ln>
        </p:spPr>
      </p:cxnSp>
      <p:grpSp>
        <p:nvGrpSpPr>
          <p:cNvPr id="12294" name="islïḋé"/>
          <p:cNvGrpSpPr/>
          <p:nvPr>
            <p:custDataLst>
              <p:tags r:id="rId7"/>
            </p:custDataLst>
          </p:nvPr>
        </p:nvGrpSpPr>
        <p:grpSpPr>
          <a:xfrm>
            <a:off x="1319213" y="3086100"/>
            <a:ext cx="835025" cy="835025"/>
            <a:chOff x="1753866" y="3281811"/>
            <a:chExt cx="834641" cy="834642"/>
          </a:xfrm>
        </p:grpSpPr>
        <p:sp>
          <p:nvSpPr>
            <p:cNvPr id="12295" name="îś1îďè"/>
            <p:cNvSpPr/>
            <p:nvPr>
              <p:custDataLst>
                <p:tags r:id="rId8"/>
              </p:custDataLst>
            </p:nvPr>
          </p:nvSpPr>
          <p:spPr>
            <a:xfrm>
              <a:off x="1753866" y="3281811"/>
              <a:ext cx="834641" cy="834642"/>
            </a:xfrm>
            <a:prstGeom prst="ellipse">
              <a:avLst/>
            </a:prstGeom>
            <a:solidFill>
              <a:srgbClr val="47834F"/>
            </a:solidFill>
            <a:ln w="254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2000" b="1"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sp>
          <p:nvSpPr>
            <p:cNvPr id="12296" name="ïś1íḋè"/>
            <p:cNvSpPr/>
            <p:nvPr>
              <p:custDataLst>
                <p:tags r:id="rId9"/>
              </p:custDataLst>
            </p:nvPr>
          </p:nvSpPr>
          <p:spPr>
            <a:xfrm>
              <a:off x="1984827" y="3534312"/>
              <a:ext cx="372717" cy="372717"/>
            </a:xfrm>
            <a:custGeom>
              <a:rect l="l" t="t" r="r" b="b"/>
              <a:pathLst>
                <a:path w="534264" h="534021">
                  <a:moveTo>
                    <a:pt x="343764" y="621"/>
                  </a:moveTo>
                  <a:cubicBezTo>
                    <a:pt x="364719" y="621"/>
                    <a:pt x="381864" y="17766"/>
                    <a:pt x="381864" y="38721"/>
                  </a:cubicBezTo>
                  <a:lnTo>
                    <a:pt x="381864" y="38721"/>
                  </a:lnTo>
                  <a:lnTo>
                    <a:pt x="381864" y="114921"/>
                  </a:lnTo>
                  <a:lnTo>
                    <a:pt x="496164" y="114921"/>
                  </a:lnTo>
                  <a:cubicBezTo>
                    <a:pt x="516167" y="114921"/>
                    <a:pt x="533311" y="131114"/>
                    <a:pt x="534264" y="151116"/>
                  </a:cubicBezTo>
                  <a:lnTo>
                    <a:pt x="534264" y="153021"/>
                  </a:lnTo>
                  <a:lnTo>
                    <a:pt x="534264" y="381621"/>
                  </a:lnTo>
                  <a:cubicBezTo>
                    <a:pt x="534264" y="401624"/>
                    <a:pt x="518071" y="418769"/>
                    <a:pt x="498069" y="419721"/>
                  </a:cubicBezTo>
                  <a:lnTo>
                    <a:pt x="496164" y="419721"/>
                  </a:lnTo>
                  <a:lnTo>
                    <a:pt x="381864" y="419721"/>
                  </a:lnTo>
                  <a:lnTo>
                    <a:pt x="381864" y="495921"/>
                  </a:lnTo>
                  <a:cubicBezTo>
                    <a:pt x="381864" y="515924"/>
                    <a:pt x="365671" y="533069"/>
                    <a:pt x="345669" y="534021"/>
                  </a:cubicBezTo>
                  <a:lnTo>
                    <a:pt x="343764" y="534021"/>
                  </a:lnTo>
                  <a:lnTo>
                    <a:pt x="191364" y="534021"/>
                  </a:lnTo>
                  <a:cubicBezTo>
                    <a:pt x="170409" y="534021"/>
                    <a:pt x="153264" y="516876"/>
                    <a:pt x="153264" y="495921"/>
                  </a:cubicBezTo>
                  <a:lnTo>
                    <a:pt x="153264" y="495921"/>
                  </a:lnTo>
                  <a:lnTo>
                    <a:pt x="153264" y="419721"/>
                  </a:lnTo>
                  <a:lnTo>
                    <a:pt x="38964" y="419721"/>
                  </a:lnTo>
                  <a:cubicBezTo>
                    <a:pt x="18961" y="419721"/>
                    <a:pt x="1817" y="403529"/>
                    <a:pt x="864" y="383526"/>
                  </a:cubicBezTo>
                  <a:lnTo>
                    <a:pt x="864" y="381621"/>
                  </a:lnTo>
                  <a:lnTo>
                    <a:pt x="864" y="197789"/>
                  </a:lnTo>
                  <a:cubicBezTo>
                    <a:pt x="864" y="189216"/>
                    <a:pt x="3721" y="180644"/>
                    <a:pt x="9436" y="173976"/>
                  </a:cubicBezTo>
                  <a:lnTo>
                    <a:pt x="11342" y="172071"/>
                  </a:lnTo>
                  <a:lnTo>
                    <a:pt x="52299" y="127304"/>
                  </a:lnTo>
                  <a:cubicBezTo>
                    <a:pt x="58967" y="119684"/>
                    <a:pt x="68492" y="115874"/>
                    <a:pt x="78017" y="114921"/>
                  </a:cubicBezTo>
                  <a:lnTo>
                    <a:pt x="79921" y="114921"/>
                  </a:lnTo>
                  <a:lnTo>
                    <a:pt x="153264" y="114921"/>
                  </a:lnTo>
                  <a:lnTo>
                    <a:pt x="153264" y="38721"/>
                  </a:lnTo>
                  <a:cubicBezTo>
                    <a:pt x="153264" y="18719"/>
                    <a:pt x="169457" y="1574"/>
                    <a:pt x="189459" y="621"/>
                  </a:cubicBezTo>
                  <a:lnTo>
                    <a:pt x="191364" y="621"/>
                  </a:lnTo>
                  <a:lnTo>
                    <a:pt x="343764" y="621"/>
                  </a:lnTo>
                  <a:close/>
                  <a:moveTo>
                    <a:pt x="343764" y="286371"/>
                  </a:moveTo>
                  <a:lnTo>
                    <a:pt x="191364" y="286371"/>
                  </a:lnTo>
                  <a:cubicBezTo>
                    <a:pt x="180886" y="286371"/>
                    <a:pt x="172314" y="294944"/>
                    <a:pt x="172314" y="305421"/>
                  </a:cubicBezTo>
                  <a:lnTo>
                    <a:pt x="172314" y="305421"/>
                  </a:lnTo>
                  <a:lnTo>
                    <a:pt x="172314" y="495921"/>
                  </a:lnTo>
                  <a:cubicBezTo>
                    <a:pt x="172314" y="506399"/>
                    <a:pt x="180886" y="514971"/>
                    <a:pt x="191364" y="514971"/>
                  </a:cubicBezTo>
                  <a:lnTo>
                    <a:pt x="191364" y="514971"/>
                  </a:lnTo>
                  <a:lnTo>
                    <a:pt x="343764" y="514971"/>
                  </a:lnTo>
                  <a:cubicBezTo>
                    <a:pt x="354242" y="514971"/>
                    <a:pt x="362814" y="506399"/>
                    <a:pt x="362814" y="495921"/>
                  </a:cubicBezTo>
                  <a:lnTo>
                    <a:pt x="362814" y="495921"/>
                  </a:lnTo>
                  <a:lnTo>
                    <a:pt x="362814" y="305421"/>
                  </a:lnTo>
                  <a:cubicBezTo>
                    <a:pt x="362814" y="294944"/>
                    <a:pt x="354242" y="286371"/>
                    <a:pt x="343764" y="286371"/>
                  </a:cubicBezTo>
                  <a:lnTo>
                    <a:pt x="343764" y="286371"/>
                  </a:lnTo>
                  <a:close/>
                  <a:moveTo>
                    <a:pt x="496164" y="133971"/>
                  </a:moveTo>
                  <a:lnTo>
                    <a:pt x="79921" y="133971"/>
                  </a:lnTo>
                  <a:cubicBezTo>
                    <a:pt x="75159" y="133971"/>
                    <a:pt x="70396" y="135876"/>
                    <a:pt x="67539" y="138734"/>
                  </a:cubicBezTo>
                  <a:lnTo>
                    <a:pt x="66586" y="139686"/>
                  </a:lnTo>
                  <a:lnTo>
                    <a:pt x="25629" y="184454"/>
                  </a:lnTo>
                  <a:cubicBezTo>
                    <a:pt x="22771" y="187311"/>
                    <a:pt x="20867" y="191121"/>
                    <a:pt x="20867" y="195884"/>
                  </a:cubicBezTo>
                  <a:lnTo>
                    <a:pt x="20867" y="197789"/>
                  </a:lnTo>
                  <a:lnTo>
                    <a:pt x="20867" y="381621"/>
                  </a:lnTo>
                  <a:cubicBezTo>
                    <a:pt x="20867" y="392099"/>
                    <a:pt x="28486" y="399719"/>
                    <a:pt x="38964" y="400671"/>
                  </a:cubicBezTo>
                  <a:lnTo>
                    <a:pt x="39917" y="400671"/>
                  </a:lnTo>
                  <a:lnTo>
                    <a:pt x="154217" y="400671"/>
                  </a:lnTo>
                  <a:lnTo>
                    <a:pt x="154217" y="305421"/>
                  </a:lnTo>
                  <a:cubicBezTo>
                    <a:pt x="154217" y="285419"/>
                    <a:pt x="170409" y="268274"/>
                    <a:pt x="190411" y="267321"/>
                  </a:cubicBezTo>
                  <a:lnTo>
                    <a:pt x="192317" y="267321"/>
                  </a:lnTo>
                  <a:lnTo>
                    <a:pt x="344717" y="267321"/>
                  </a:lnTo>
                  <a:cubicBezTo>
                    <a:pt x="365671" y="267321"/>
                    <a:pt x="382817" y="284466"/>
                    <a:pt x="382817" y="305421"/>
                  </a:cubicBezTo>
                  <a:lnTo>
                    <a:pt x="382817" y="305421"/>
                  </a:lnTo>
                  <a:lnTo>
                    <a:pt x="382817" y="400671"/>
                  </a:lnTo>
                  <a:lnTo>
                    <a:pt x="497117" y="400671"/>
                  </a:lnTo>
                  <a:cubicBezTo>
                    <a:pt x="507594" y="400671"/>
                    <a:pt x="515214" y="393051"/>
                    <a:pt x="516167" y="382574"/>
                  </a:cubicBezTo>
                  <a:lnTo>
                    <a:pt x="516167" y="381621"/>
                  </a:lnTo>
                  <a:lnTo>
                    <a:pt x="516167" y="153021"/>
                  </a:lnTo>
                  <a:cubicBezTo>
                    <a:pt x="516167" y="142544"/>
                    <a:pt x="508546" y="134924"/>
                    <a:pt x="498069" y="133971"/>
                  </a:cubicBezTo>
                  <a:lnTo>
                    <a:pt x="496164" y="133971"/>
                  </a:lnTo>
                  <a:close/>
                  <a:moveTo>
                    <a:pt x="462827" y="172071"/>
                  </a:moveTo>
                  <a:cubicBezTo>
                    <a:pt x="470446" y="172071"/>
                    <a:pt x="477114" y="178739"/>
                    <a:pt x="477114" y="186359"/>
                  </a:cubicBezTo>
                  <a:cubicBezTo>
                    <a:pt x="477114" y="193979"/>
                    <a:pt x="470446" y="200646"/>
                    <a:pt x="462827" y="200646"/>
                  </a:cubicBezTo>
                  <a:cubicBezTo>
                    <a:pt x="455207" y="200646"/>
                    <a:pt x="448539" y="193979"/>
                    <a:pt x="448539" y="186359"/>
                  </a:cubicBezTo>
                  <a:cubicBezTo>
                    <a:pt x="448539" y="178739"/>
                    <a:pt x="455207" y="172071"/>
                    <a:pt x="462827" y="172071"/>
                  </a:cubicBezTo>
                  <a:close/>
                  <a:moveTo>
                    <a:pt x="343764" y="19671"/>
                  </a:moveTo>
                  <a:lnTo>
                    <a:pt x="191364" y="19671"/>
                  </a:lnTo>
                  <a:cubicBezTo>
                    <a:pt x="180886" y="19671"/>
                    <a:pt x="172314" y="28244"/>
                    <a:pt x="172314" y="38721"/>
                  </a:cubicBezTo>
                  <a:lnTo>
                    <a:pt x="172314" y="38721"/>
                  </a:lnTo>
                  <a:lnTo>
                    <a:pt x="172314" y="114921"/>
                  </a:lnTo>
                  <a:lnTo>
                    <a:pt x="362814" y="114921"/>
                  </a:lnTo>
                  <a:lnTo>
                    <a:pt x="362814" y="38721"/>
                  </a:lnTo>
                  <a:cubicBezTo>
                    <a:pt x="362814" y="28244"/>
                    <a:pt x="355194" y="20624"/>
                    <a:pt x="344717" y="19671"/>
                  </a:cubicBezTo>
                  <a:lnTo>
                    <a:pt x="344717" y="19671"/>
                  </a:lnTo>
                  <a:lnTo>
                    <a:pt x="343764" y="19671"/>
                  </a:lnTo>
                  <a:close/>
                </a:path>
              </a:pathLst>
            </a:custGeom>
            <a:solidFill>
              <a:srgbClr val="FFFFFF"/>
            </a:solidFill>
            <a:ln cap="flat">
              <a:noFill/>
              <a:prstDash val="solid"/>
              <a:miter lim="800000"/>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30000"/>
                </a:lnSpc>
              </a:pPr>
              <a:endParaRPr lang="zh-CN" altLang="en-US">
                <a:solidFill>
                  <a:srgbClr val="404040"/>
                </a:solidFill>
                <a:latin typeface="微软雅黑" panose="020b0503020204020204" pitchFamily="34" charset="-122"/>
                <a:ea typeface="微软雅黑" panose="020b0503020204020204" pitchFamily="34" charset="-122"/>
                <a:sym typeface="思源黑体 CN Regular" pitchFamily="34" charset="-122"/>
              </a:endParaRPr>
            </a:p>
          </p:txBody>
        </p:sp>
      </p:grpSp>
      <p:grpSp>
        <p:nvGrpSpPr>
          <p:cNvPr id="12297" name="iŝ1ïḑé"/>
          <p:cNvGrpSpPr/>
          <p:nvPr>
            <p:custDataLst>
              <p:tags r:id="rId10"/>
            </p:custDataLst>
          </p:nvPr>
        </p:nvGrpSpPr>
        <p:grpSpPr>
          <a:xfrm>
            <a:off x="4679950" y="3106738"/>
            <a:ext cx="835025" cy="835025"/>
            <a:chOff x="7054239" y="2737233"/>
            <a:chExt cx="834641" cy="834642"/>
          </a:xfrm>
        </p:grpSpPr>
        <p:sp>
          <p:nvSpPr>
            <p:cNvPr id="12298" name="ïś1íḍé"/>
            <p:cNvSpPr/>
            <p:nvPr>
              <p:custDataLst>
                <p:tags r:id="rId11"/>
              </p:custDataLst>
            </p:nvPr>
          </p:nvSpPr>
          <p:spPr>
            <a:xfrm>
              <a:off x="7054239" y="2737233"/>
              <a:ext cx="834641" cy="834642"/>
            </a:xfrm>
            <a:prstGeom prst="ellipse">
              <a:avLst/>
            </a:prstGeom>
            <a:solidFill>
              <a:srgbClr val="47834F"/>
            </a:solidFill>
            <a:ln w="254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2000" b="1"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sp>
          <p:nvSpPr>
            <p:cNvPr id="12299" name="iṡlïḋè"/>
            <p:cNvSpPr/>
            <p:nvPr>
              <p:custDataLst>
                <p:tags r:id="rId12"/>
              </p:custDataLst>
            </p:nvPr>
          </p:nvSpPr>
          <p:spPr>
            <a:xfrm>
              <a:off x="7285200" y="3012486"/>
              <a:ext cx="372717" cy="279537"/>
            </a:xfrm>
            <a:custGeom>
              <a:rect l="l" t="t" r="r" b="b"/>
              <a:pathLst>
                <a:path w="534008" h="400671">
                  <a:moveTo>
                    <a:pt x="495908" y="621"/>
                  </a:moveTo>
                  <a:cubicBezTo>
                    <a:pt x="516863" y="621"/>
                    <a:pt x="534008" y="17766"/>
                    <a:pt x="534008" y="38721"/>
                  </a:cubicBezTo>
                  <a:lnTo>
                    <a:pt x="534008" y="38721"/>
                  </a:lnTo>
                  <a:lnTo>
                    <a:pt x="534008" y="362571"/>
                  </a:lnTo>
                  <a:cubicBezTo>
                    <a:pt x="534008" y="383526"/>
                    <a:pt x="516863" y="400671"/>
                    <a:pt x="495908" y="400671"/>
                  </a:cubicBezTo>
                  <a:lnTo>
                    <a:pt x="495908" y="400671"/>
                  </a:lnTo>
                  <a:lnTo>
                    <a:pt x="38708" y="400671"/>
                  </a:lnTo>
                  <a:cubicBezTo>
                    <a:pt x="17753" y="400671"/>
                    <a:pt x="608" y="383526"/>
                    <a:pt x="608" y="362571"/>
                  </a:cubicBezTo>
                  <a:lnTo>
                    <a:pt x="608" y="362571"/>
                  </a:lnTo>
                  <a:lnTo>
                    <a:pt x="608" y="38721"/>
                  </a:lnTo>
                  <a:cubicBezTo>
                    <a:pt x="608" y="17766"/>
                    <a:pt x="17753" y="621"/>
                    <a:pt x="38708" y="621"/>
                  </a:cubicBezTo>
                  <a:lnTo>
                    <a:pt x="38708" y="621"/>
                  </a:lnTo>
                  <a:lnTo>
                    <a:pt x="495908" y="621"/>
                  </a:lnTo>
                  <a:close/>
                  <a:moveTo>
                    <a:pt x="361605" y="172071"/>
                  </a:moveTo>
                  <a:lnTo>
                    <a:pt x="360653" y="173024"/>
                  </a:lnTo>
                  <a:lnTo>
                    <a:pt x="274928" y="284466"/>
                  </a:lnTo>
                  <a:cubicBezTo>
                    <a:pt x="273976" y="285419"/>
                    <a:pt x="273023" y="286371"/>
                    <a:pt x="272071" y="288276"/>
                  </a:cubicBezTo>
                  <a:cubicBezTo>
                    <a:pt x="257783" y="302564"/>
                    <a:pt x="234923" y="303516"/>
                    <a:pt x="219683" y="290181"/>
                  </a:cubicBezTo>
                  <a:lnTo>
                    <a:pt x="217778" y="289229"/>
                  </a:lnTo>
                  <a:lnTo>
                    <a:pt x="154913" y="228269"/>
                  </a:lnTo>
                  <a:cubicBezTo>
                    <a:pt x="154913" y="228269"/>
                    <a:pt x="153961" y="227316"/>
                    <a:pt x="153961" y="227316"/>
                  </a:cubicBezTo>
                  <a:cubicBezTo>
                    <a:pt x="146340" y="220649"/>
                    <a:pt x="134911" y="221601"/>
                    <a:pt x="128243" y="228269"/>
                  </a:cubicBezTo>
                  <a:lnTo>
                    <a:pt x="127290" y="229221"/>
                  </a:lnTo>
                  <a:lnTo>
                    <a:pt x="19658" y="354951"/>
                  </a:lnTo>
                  <a:lnTo>
                    <a:pt x="19658" y="361619"/>
                  </a:lnTo>
                  <a:cubicBezTo>
                    <a:pt x="19658" y="372096"/>
                    <a:pt x="27278" y="379716"/>
                    <a:pt x="37755" y="380669"/>
                  </a:cubicBezTo>
                  <a:lnTo>
                    <a:pt x="38708" y="380669"/>
                  </a:lnTo>
                  <a:lnTo>
                    <a:pt x="495908" y="380669"/>
                  </a:lnTo>
                  <a:cubicBezTo>
                    <a:pt x="506386" y="380669"/>
                    <a:pt x="514958" y="372096"/>
                    <a:pt x="514958" y="361619"/>
                  </a:cubicBezTo>
                  <a:lnTo>
                    <a:pt x="514958" y="361619"/>
                  </a:lnTo>
                  <a:lnTo>
                    <a:pt x="514958" y="337806"/>
                  </a:lnTo>
                  <a:lnTo>
                    <a:pt x="391133" y="173024"/>
                  </a:lnTo>
                  <a:cubicBezTo>
                    <a:pt x="390180" y="172071"/>
                    <a:pt x="389228" y="170166"/>
                    <a:pt x="387323" y="169214"/>
                  </a:cubicBezTo>
                  <a:cubicBezTo>
                    <a:pt x="378751" y="164451"/>
                    <a:pt x="368273" y="165404"/>
                    <a:pt x="361605" y="172071"/>
                  </a:cubicBezTo>
                  <a:close/>
                  <a:moveTo>
                    <a:pt x="495908" y="19671"/>
                  </a:moveTo>
                  <a:lnTo>
                    <a:pt x="38708" y="19671"/>
                  </a:lnTo>
                  <a:cubicBezTo>
                    <a:pt x="28230" y="19671"/>
                    <a:pt x="19658" y="28244"/>
                    <a:pt x="19658" y="38721"/>
                  </a:cubicBezTo>
                  <a:lnTo>
                    <a:pt x="19658" y="38721"/>
                  </a:lnTo>
                  <a:lnTo>
                    <a:pt x="19658" y="327329"/>
                  </a:lnTo>
                  <a:lnTo>
                    <a:pt x="113003" y="217791"/>
                  </a:lnTo>
                  <a:cubicBezTo>
                    <a:pt x="126338" y="201599"/>
                    <a:pt x="151103" y="199694"/>
                    <a:pt x="166343" y="213981"/>
                  </a:cubicBezTo>
                  <a:lnTo>
                    <a:pt x="167296" y="214934"/>
                  </a:lnTo>
                  <a:lnTo>
                    <a:pt x="168248" y="215886"/>
                  </a:lnTo>
                  <a:lnTo>
                    <a:pt x="231113" y="276846"/>
                  </a:lnTo>
                  <a:cubicBezTo>
                    <a:pt x="238733" y="284466"/>
                    <a:pt x="251115" y="284466"/>
                    <a:pt x="257783" y="276846"/>
                  </a:cubicBezTo>
                  <a:lnTo>
                    <a:pt x="258736" y="275894"/>
                  </a:lnTo>
                  <a:lnTo>
                    <a:pt x="259688" y="274941"/>
                  </a:lnTo>
                  <a:lnTo>
                    <a:pt x="345413" y="163499"/>
                  </a:lnTo>
                  <a:cubicBezTo>
                    <a:pt x="357796" y="146354"/>
                    <a:pt x="382561" y="143496"/>
                    <a:pt x="398753" y="156831"/>
                  </a:cubicBezTo>
                  <a:cubicBezTo>
                    <a:pt x="400658" y="158736"/>
                    <a:pt x="402563" y="160641"/>
                    <a:pt x="404468" y="162546"/>
                  </a:cubicBezTo>
                  <a:lnTo>
                    <a:pt x="406373" y="164451"/>
                  </a:lnTo>
                  <a:lnTo>
                    <a:pt x="515911" y="309231"/>
                  </a:lnTo>
                  <a:lnTo>
                    <a:pt x="515911" y="40626"/>
                  </a:lnTo>
                  <a:cubicBezTo>
                    <a:pt x="515911" y="30149"/>
                    <a:pt x="508290" y="22529"/>
                    <a:pt x="497813" y="21576"/>
                  </a:cubicBezTo>
                  <a:lnTo>
                    <a:pt x="495908" y="19671"/>
                  </a:lnTo>
                  <a:close/>
                  <a:moveTo>
                    <a:pt x="95858" y="48246"/>
                  </a:moveTo>
                  <a:cubicBezTo>
                    <a:pt x="122528" y="48246"/>
                    <a:pt x="143483" y="69201"/>
                    <a:pt x="143483" y="95871"/>
                  </a:cubicBezTo>
                  <a:cubicBezTo>
                    <a:pt x="143483" y="122541"/>
                    <a:pt x="122528" y="143496"/>
                    <a:pt x="95858" y="143496"/>
                  </a:cubicBezTo>
                  <a:cubicBezTo>
                    <a:pt x="69188" y="143496"/>
                    <a:pt x="48233" y="122541"/>
                    <a:pt x="48233" y="95871"/>
                  </a:cubicBezTo>
                  <a:cubicBezTo>
                    <a:pt x="48233" y="69201"/>
                    <a:pt x="69188" y="48246"/>
                    <a:pt x="95858" y="48246"/>
                  </a:cubicBezTo>
                  <a:close/>
                  <a:moveTo>
                    <a:pt x="95858" y="67296"/>
                  </a:moveTo>
                  <a:cubicBezTo>
                    <a:pt x="79665" y="67296"/>
                    <a:pt x="67283" y="79679"/>
                    <a:pt x="67283" y="95871"/>
                  </a:cubicBezTo>
                  <a:cubicBezTo>
                    <a:pt x="67283" y="112064"/>
                    <a:pt x="79665" y="124446"/>
                    <a:pt x="95858" y="124446"/>
                  </a:cubicBezTo>
                  <a:cubicBezTo>
                    <a:pt x="112051" y="124446"/>
                    <a:pt x="124433" y="112064"/>
                    <a:pt x="124433" y="95871"/>
                  </a:cubicBezTo>
                  <a:cubicBezTo>
                    <a:pt x="124433" y="79679"/>
                    <a:pt x="112051" y="67296"/>
                    <a:pt x="95858" y="67296"/>
                  </a:cubicBezTo>
                  <a:close/>
                </a:path>
              </a:pathLst>
            </a:custGeom>
            <a:solidFill>
              <a:srgbClr val="FFFFFF"/>
            </a:solidFill>
            <a:ln cap="flat">
              <a:noFill/>
              <a:prstDash val="solid"/>
              <a:miter lim="800000"/>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30000"/>
                </a:lnSpc>
              </a:pPr>
              <a:endParaRPr lang="zh-CN" altLang="en-US">
                <a:solidFill>
                  <a:srgbClr val="404040"/>
                </a:solidFill>
                <a:latin typeface="微软雅黑" panose="020b0503020204020204" pitchFamily="34" charset="-122"/>
                <a:ea typeface="微软雅黑" panose="020b0503020204020204" pitchFamily="34" charset="-122"/>
                <a:sym typeface="思源黑体 CN Regular" pitchFamily="34" charset="-122"/>
              </a:endParaRPr>
            </a:p>
          </p:txBody>
        </p:sp>
      </p:grpSp>
      <p:sp>
        <p:nvSpPr>
          <p:cNvPr id="12300" name="ïṩliḑé"/>
          <p:cNvSpPr txBox="1"/>
          <p:nvPr>
            <p:custDataLst>
              <p:tags r:id="rId13"/>
            </p:custDataLst>
          </p:nvPr>
        </p:nvSpPr>
        <p:spPr>
          <a:xfrm>
            <a:off x="4679731" y="4144615"/>
            <a:ext cx="2296965" cy="1987852"/>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ts val="1500"/>
              </a:lnSpc>
              <a:defRPr sz="900"/>
            </a:lvl1p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请在此添加文字说明请在此添加文字说明请在此添加文字说明。请在此添加文字说明请。</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grpSp>
        <p:nvGrpSpPr>
          <p:cNvPr id="12301" name="iṥľîḓe"/>
          <p:cNvGrpSpPr/>
          <p:nvPr>
            <p:custDataLst>
              <p:tags r:id="rId14"/>
            </p:custDataLst>
          </p:nvPr>
        </p:nvGrpSpPr>
        <p:grpSpPr>
          <a:xfrm>
            <a:off x="8039100" y="3082925"/>
            <a:ext cx="835025" cy="835025"/>
            <a:chOff x="5329123" y="2737233"/>
            <a:chExt cx="834641" cy="834642"/>
          </a:xfrm>
        </p:grpSpPr>
        <p:sp>
          <p:nvSpPr>
            <p:cNvPr id="12302" name="iṣḻidé"/>
            <p:cNvSpPr/>
            <p:nvPr>
              <p:custDataLst>
                <p:tags r:id="rId15"/>
              </p:custDataLst>
            </p:nvPr>
          </p:nvSpPr>
          <p:spPr>
            <a:xfrm>
              <a:off x="5329123" y="2737233"/>
              <a:ext cx="834641" cy="834642"/>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sp>
          <p:nvSpPr>
            <p:cNvPr id="12303" name="íSḻîďê"/>
            <p:cNvSpPr/>
            <p:nvPr>
              <p:custDataLst>
                <p:tags r:id="rId16"/>
              </p:custDataLst>
            </p:nvPr>
          </p:nvSpPr>
          <p:spPr>
            <a:xfrm>
              <a:off x="5560084" y="3036325"/>
              <a:ext cx="372717" cy="306160"/>
            </a:xfrm>
            <a:custGeom>
              <a:rect l="l" t="t" r="r" b="b"/>
              <a:pathLst>
                <a:path w="534392" h="438771">
                  <a:moveTo>
                    <a:pt x="496292" y="621"/>
                  </a:moveTo>
                  <a:cubicBezTo>
                    <a:pt x="517247" y="621"/>
                    <a:pt x="534392" y="17766"/>
                    <a:pt x="534392" y="38721"/>
                  </a:cubicBezTo>
                  <a:lnTo>
                    <a:pt x="534392" y="38721"/>
                  </a:lnTo>
                  <a:lnTo>
                    <a:pt x="534392" y="333996"/>
                  </a:lnTo>
                  <a:cubicBezTo>
                    <a:pt x="534392" y="354951"/>
                    <a:pt x="517247" y="372096"/>
                    <a:pt x="496292" y="372096"/>
                  </a:cubicBezTo>
                  <a:lnTo>
                    <a:pt x="496292" y="372096"/>
                  </a:lnTo>
                  <a:lnTo>
                    <a:pt x="204827" y="372096"/>
                  </a:lnTo>
                  <a:lnTo>
                    <a:pt x="115292" y="438771"/>
                  </a:lnTo>
                  <a:lnTo>
                    <a:pt x="115292" y="372096"/>
                  </a:lnTo>
                  <a:lnTo>
                    <a:pt x="39092" y="372096"/>
                  </a:lnTo>
                  <a:cubicBezTo>
                    <a:pt x="19089" y="372096"/>
                    <a:pt x="1945" y="355904"/>
                    <a:pt x="992" y="335901"/>
                  </a:cubicBezTo>
                  <a:lnTo>
                    <a:pt x="992" y="335901"/>
                  </a:lnTo>
                  <a:lnTo>
                    <a:pt x="992" y="333996"/>
                  </a:lnTo>
                  <a:lnTo>
                    <a:pt x="992" y="38721"/>
                  </a:lnTo>
                  <a:cubicBezTo>
                    <a:pt x="992" y="17766"/>
                    <a:pt x="18137" y="621"/>
                    <a:pt x="39092" y="621"/>
                  </a:cubicBezTo>
                  <a:lnTo>
                    <a:pt x="39092" y="621"/>
                  </a:lnTo>
                  <a:lnTo>
                    <a:pt x="496292" y="621"/>
                  </a:lnTo>
                  <a:close/>
                  <a:moveTo>
                    <a:pt x="496292" y="19671"/>
                  </a:moveTo>
                  <a:lnTo>
                    <a:pt x="39092" y="19671"/>
                  </a:lnTo>
                  <a:cubicBezTo>
                    <a:pt x="28614" y="19671"/>
                    <a:pt x="20042" y="28244"/>
                    <a:pt x="20042" y="38721"/>
                  </a:cubicBezTo>
                  <a:lnTo>
                    <a:pt x="20042" y="38721"/>
                  </a:lnTo>
                  <a:lnTo>
                    <a:pt x="20042" y="333996"/>
                  </a:lnTo>
                  <a:cubicBezTo>
                    <a:pt x="20042" y="344474"/>
                    <a:pt x="28614" y="353046"/>
                    <a:pt x="39092" y="353046"/>
                  </a:cubicBezTo>
                  <a:lnTo>
                    <a:pt x="39092" y="353046"/>
                  </a:lnTo>
                  <a:lnTo>
                    <a:pt x="134342" y="353046"/>
                  </a:lnTo>
                  <a:lnTo>
                    <a:pt x="134342" y="400671"/>
                  </a:lnTo>
                  <a:lnTo>
                    <a:pt x="198160" y="353046"/>
                  </a:lnTo>
                  <a:lnTo>
                    <a:pt x="496292" y="353046"/>
                  </a:lnTo>
                  <a:cubicBezTo>
                    <a:pt x="506770" y="353046"/>
                    <a:pt x="515342" y="344474"/>
                    <a:pt x="515342" y="333996"/>
                  </a:cubicBezTo>
                  <a:lnTo>
                    <a:pt x="515342" y="333996"/>
                  </a:lnTo>
                  <a:lnTo>
                    <a:pt x="515342" y="38721"/>
                  </a:lnTo>
                  <a:cubicBezTo>
                    <a:pt x="515342" y="28244"/>
                    <a:pt x="506770" y="19671"/>
                    <a:pt x="496292" y="19671"/>
                  </a:cubicBezTo>
                  <a:lnTo>
                    <a:pt x="496292" y="19671"/>
                  </a:lnTo>
                  <a:close/>
                  <a:moveTo>
                    <a:pt x="134342" y="143496"/>
                  </a:moveTo>
                  <a:cubicBezTo>
                    <a:pt x="158155" y="143496"/>
                    <a:pt x="177205" y="162546"/>
                    <a:pt x="177205" y="186359"/>
                  </a:cubicBezTo>
                  <a:cubicBezTo>
                    <a:pt x="177205" y="210171"/>
                    <a:pt x="158155" y="229221"/>
                    <a:pt x="134342" y="229221"/>
                  </a:cubicBezTo>
                  <a:cubicBezTo>
                    <a:pt x="110530" y="229221"/>
                    <a:pt x="91480" y="210171"/>
                    <a:pt x="91480" y="186359"/>
                  </a:cubicBezTo>
                  <a:cubicBezTo>
                    <a:pt x="91480" y="162546"/>
                    <a:pt x="110530" y="143496"/>
                    <a:pt x="134342" y="143496"/>
                  </a:cubicBezTo>
                  <a:close/>
                  <a:moveTo>
                    <a:pt x="267692" y="143496"/>
                  </a:moveTo>
                  <a:cubicBezTo>
                    <a:pt x="291505" y="143496"/>
                    <a:pt x="310555" y="162546"/>
                    <a:pt x="310555" y="186359"/>
                  </a:cubicBezTo>
                  <a:cubicBezTo>
                    <a:pt x="310555" y="210171"/>
                    <a:pt x="291505" y="229221"/>
                    <a:pt x="267692" y="229221"/>
                  </a:cubicBezTo>
                  <a:cubicBezTo>
                    <a:pt x="243880" y="229221"/>
                    <a:pt x="224830" y="210171"/>
                    <a:pt x="224830" y="186359"/>
                  </a:cubicBezTo>
                  <a:cubicBezTo>
                    <a:pt x="224830" y="162546"/>
                    <a:pt x="243880" y="143496"/>
                    <a:pt x="267692" y="143496"/>
                  </a:cubicBezTo>
                  <a:close/>
                  <a:moveTo>
                    <a:pt x="401042" y="143496"/>
                  </a:moveTo>
                  <a:cubicBezTo>
                    <a:pt x="424855" y="143496"/>
                    <a:pt x="443905" y="162546"/>
                    <a:pt x="443905" y="186359"/>
                  </a:cubicBezTo>
                  <a:cubicBezTo>
                    <a:pt x="443905" y="210171"/>
                    <a:pt x="424855" y="229221"/>
                    <a:pt x="401042" y="229221"/>
                  </a:cubicBezTo>
                  <a:cubicBezTo>
                    <a:pt x="377230" y="229221"/>
                    <a:pt x="358180" y="210171"/>
                    <a:pt x="358180" y="186359"/>
                  </a:cubicBezTo>
                  <a:cubicBezTo>
                    <a:pt x="358180" y="162546"/>
                    <a:pt x="377230" y="143496"/>
                    <a:pt x="401042" y="143496"/>
                  </a:cubicBezTo>
                  <a:close/>
                  <a:moveTo>
                    <a:pt x="134342" y="162546"/>
                  </a:moveTo>
                  <a:cubicBezTo>
                    <a:pt x="121007" y="162546"/>
                    <a:pt x="110530" y="173024"/>
                    <a:pt x="110530" y="186359"/>
                  </a:cubicBezTo>
                  <a:cubicBezTo>
                    <a:pt x="110530" y="199694"/>
                    <a:pt x="121007" y="210171"/>
                    <a:pt x="134342" y="210171"/>
                  </a:cubicBezTo>
                  <a:cubicBezTo>
                    <a:pt x="147677" y="210171"/>
                    <a:pt x="158155" y="199694"/>
                    <a:pt x="158155" y="186359"/>
                  </a:cubicBezTo>
                  <a:cubicBezTo>
                    <a:pt x="158155" y="173024"/>
                    <a:pt x="147677" y="162546"/>
                    <a:pt x="134342" y="162546"/>
                  </a:cubicBezTo>
                  <a:close/>
                  <a:moveTo>
                    <a:pt x="267692" y="162546"/>
                  </a:moveTo>
                  <a:cubicBezTo>
                    <a:pt x="254357" y="162546"/>
                    <a:pt x="243880" y="173024"/>
                    <a:pt x="243880" y="186359"/>
                  </a:cubicBezTo>
                  <a:cubicBezTo>
                    <a:pt x="243880" y="199694"/>
                    <a:pt x="254357" y="210171"/>
                    <a:pt x="267692" y="210171"/>
                  </a:cubicBezTo>
                  <a:cubicBezTo>
                    <a:pt x="281027" y="210171"/>
                    <a:pt x="291505" y="199694"/>
                    <a:pt x="291505" y="186359"/>
                  </a:cubicBezTo>
                  <a:cubicBezTo>
                    <a:pt x="291505" y="173024"/>
                    <a:pt x="281027" y="162546"/>
                    <a:pt x="267692" y="162546"/>
                  </a:cubicBezTo>
                  <a:close/>
                  <a:moveTo>
                    <a:pt x="401042" y="162546"/>
                  </a:moveTo>
                  <a:cubicBezTo>
                    <a:pt x="387707" y="162546"/>
                    <a:pt x="377230" y="173024"/>
                    <a:pt x="377230" y="186359"/>
                  </a:cubicBezTo>
                  <a:cubicBezTo>
                    <a:pt x="377230" y="199694"/>
                    <a:pt x="387707" y="210171"/>
                    <a:pt x="401042" y="210171"/>
                  </a:cubicBezTo>
                  <a:cubicBezTo>
                    <a:pt x="414377" y="210171"/>
                    <a:pt x="424855" y="199694"/>
                    <a:pt x="424855" y="186359"/>
                  </a:cubicBezTo>
                  <a:cubicBezTo>
                    <a:pt x="424855" y="173024"/>
                    <a:pt x="414377" y="162546"/>
                    <a:pt x="401042" y="162546"/>
                  </a:cubicBezTo>
                  <a:close/>
                </a:path>
              </a:pathLst>
            </a:custGeom>
            <a:solidFill>
              <a:srgbClr val="FFFFFF"/>
            </a:solidFill>
            <a:ln cap="flat">
              <a:noFill/>
              <a:prstDash val="solid"/>
              <a:miter lim="800000"/>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30000"/>
                </a:lnSpc>
              </a:pPr>
              <a:endParaRPr lang="zh-CN" altLang="en-US">
                <a:solidFill>
                  <a:srgbClr val="404040"/>
                </a:solidFill>
                <a:latin typeface="微软雅黑" panose="020b0503020204020204" pitchFamily="34" charset="-122"/>
                <a:ea typeface="微软雅黑" panose="020b0503020204020204" pitchFamily="34" charset="-122"/>
                <a:sym typeface="思源黑体 CN Regular" pitchFamily="34" charset="-122"/>
              </a:endParaRPr>
            </a:p>
          </p:txBody>
        </p:sp>
      </p:grpSp>
      <p:sp>
        <p:nvSpPr>
          <p:cNvPr id="12304" name="iSḻîdé"/>
          <p:cNvSpPr txBox="1"/>
          <p:nvPr>
            <p:custDataLst>
              <p:tags r:id="rId17"/>
            </p:custDataLst>
          </p:nvPr>
        </p:nvSpPr>
        <p:spPr>
          <a:xfrm>
            <a:off x="8039660" y="4144615"/>
            <a:ext cx="2296965" cy="1987852"/>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ts val="1500"/>
              </a:lnSpc>
              <a:defRPr sz="900"/>
            </a:lvl1p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rPr>
              <a:t>请在此添加文字说明请在此添加文字说明熊猫办公文字说明。请在此添加文字说明请</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Regular" pitchFamily="34" charset="-122"/>
            </a:endParaRPr>
          </a:p>
        </p:txBody>
      </p:sp>
      <p:sp>
        <p:nvSpPr>
          <p:cNvPr id="12305" name="íŝḻiḋê"/>
          <p:cNvSpPr/>
          <p:nvPr>
            <p:custDataLst>
              <p:tags r:id="rId18"/>
            </p:custDataLst>
          </p:nvPr>
        </p:nvSpPr>
        <p:spPr>
          <a:xfrm flipH="1">
            <a:off x="1163225" y="1455260"/>
            <a:ext cx="45719" cy="393734"/>
          </a:xfrm>
          <a:prstGeom prst="roundRect">
            <a:avLst>
              <a:gd name="adj" fmla="val 17467"/>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3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思源黑体 CN Regular"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fade">
                                      <p:cBhvr>
                                        <p:cTn id="7" dur="500"/>
                                        <p:tgtEl>
                                          <p:spTgt spid="12305"/>
                                        </p:tgtEl>
                                      </p:cBhvr>
                                    </p:animEffect>
                                    <p:anim calcmode="lin" valueType="num">
                                      <p:cBhvr>
                                        <p:cTn id="8" dur="500" fill="hold"/>
                                        <p:tgtEl>
                                          <p:spTgt spid="12305"/>
                                        </p:tgtEl>
                                        <p:attrNameLst>
                                          <p:attrName>ppt_x</p:attrName>
                                        </p:attrNameLst>
                                      </p:cBhvr>
                                      <p:tavLst>
                                        <p:tav tm="0">
                                          <p:val>
                                            <p:strVal val="#ppt_x"/>
                                          </p:val>
                                        </p:tav>
                                        <p:tav tm="100000">
                                          <p:val>
                                            <p:strVal val="#ppt_x"/>
                                          </p:val>
                                        </p:tav>
                                      </p:tavLst>
                                    </p:anim>
                                    <p:anim calcmode="lin" valueType="num">
                                      <p:cBhvr>
                                        <p:cTn id="9" dur="500" fill="hold"/>
                                        <p:tgtEl>
                                          <p:spTgt spid="1230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anim calcmode="lin" valueType="num">
                                      <p:cBhvr>
                                        <p:cTn id="13" dur="500" fill="hold"/>
                                        <p:tgtEl>
                                          <p:spTgt spid="12290"/>
                                        </p:tgtEl>
                                        <p:attrNameLst>
                                          <p:attrName>ppt_x</p:attrName>
                                        </p:attrNameLst>
                                      </p:cBhvr>
                                      <p:tavLst>
                                        <p:tav tm="0">
                                          <p:val>
                                            <p:strVal val="#ppt_x"/>
                                          </p:val>
                                        </p:tav>
                                        <p:tav tm="100000">
                                          <p:val>
                                            <p:strVal val="#ppt_x"/>
                                          </p:val>
                                        </p:tav>
                                      </p:tavLst>
                                    </p:anim>
                                    <p:anim calcmode="lin" valueType="num">
                                      <p:cBhvr>
                                        <p:cTn id="14" dur="500" fill="hold"/>
                                        <p:tgtEl>
                                          <p:spTgt spid="1229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500"/>
                                        <p:tgtEl>
                                          <p:spTgt spid="12291"/>
                                        </p:tgtEl>
                                      </p:cBhvr>
                                    </p:animEffect>
                                    <p:anim calcmode="lin" valueType="num">
                                      <p:cBhvr>
                                        <p:cTn id="18" dur="500" fill="hold"/>
                                        <p:tgtEl>
                                          <p:spTgt spid="12291"/>
                                        </p:tgtEl>
                                        <p:attrNameLst>
                                          <p:attrName>ppt_x</p:attrName>
                                        </p:attrNameLst>
                                      </p:cBhvr>
                                      <p:tavLst>
                                        <p:tav tm="0">
                                          <p:val>
                                            <p:strVal val="#ppt_x"/>
                                          </p:val>
                                        </p:tav>
                                        <p:tav tm="100000">
                                          <p:val>
                                            <p:strVal val="#ppt_x"/>
                                          </p:val>
                                        </p:tav>
                                      </p:tavLst>
                                    </p:anim>
                                    <p:anim calcmode="lin" valueType="num">
                                      <p:cBhvr>
                                        <p:cTn id="19" dur="500" fill="hold"/>
                                        <p:tgtEl>
                                          <p:spTgt spid="1229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12297"/>
                                        </p:tgtEl>
                                        <p:attrNameLst>
                                          <p:attrName>style.visibility</p:attrName>
                                        </p:attrNameLst>
                                      </p:cBhvr>
                                      <p:to>
                                        <p:strVal val="visible"/>
                                      </p:to>
                                    </p:set>
                                    <p:anim calcmode="lin" valueType="num">
                                      <p:cBhvr additive="base">
                                        <p:cTn id="23" dur="500" fill="hold"/>
                                        <p:tgtEl>
                                          <p:spTgt spid="12297"/>
                                        </p:tgtEl>
                                        <p:attrNameLst>
                                          <p:attrName>ppt_x</p:attrName>
                                        </p:attrNameLst>
                                      </p:cBhvr>
                                      <p:tavLst>
                                        <p:tav tm="0">
                                          <p:val>
                                            <p:strVal val="0-#ppt_w/2"/>
                                          </p:val>
                                        </p:tav>
                                        <p:tav tm="100000">
                                          <p:val>
                                            <p:strVal val="#ppt_x"/>
                                          </p:val>
                                        </p:tav>
                                      </p:tavLst>
                                    </p:anim>
                                    <p:anim calcmode="lin" valueType="num">
                                      <p:cBhvr additive="base">
                                        <p:cTn id="24" dur="500" fill="hold"/>
                                        <p:tgtEl>
                                          <p:spTgt spid="1229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301"/>
                                        </p:tgtEl>
                                        <p:attrNameLst>
                                          <p:attrName>style.visibility</p:attrName>
                                        </p:attrNameLst>
                                      </p:cBhvr>
                                      <p:to>
                                        <p:strVal val="visible"/>
                                      </p:to>
                                    </p:set>
                                    <p:anim calcmode="lin" valueType="num">
                                      <p:cBhvr additive="base">
                                        <p:cTn id="27" dur="500" fill="hold"/>
                                        <p:tgtEl>
                                          <p:spTgt spid="12301"/>
                                        </p:tgtEl>
                                        <p:attrNameLst>
                                          <p:attrName>ppt_x</p:attrName>
                                        </p:attrNameLst>
                                      </p:cBhvr>
                                      <p:tavLst>
                                        <p:tav tm="0">
                                          <p:val>
                                            <p:strVal val="0-#ppt_w/2"/>
                                          </p:val>
                                        </p:tav>
                                        <p:tav tm="100000">
                                          <p:val>
                                            <p:strVal val="#ppt_x"/>
                                          </p:val>
                                        </p:tav>
                                      </p:tavLst>
                                    </p:anim>
                                    <p:anim calcmode="lin" valueType="num">
                                      <p:cBhvr additive="base">
                                        <p:cTn id="28" dur="500" fill="hold"/>
                                        <p:tgtEl>
                                          <p:spTgt spid="1230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293"/>
                                        </p:tgtEl>
                                        <p:attrNameLst>
                                          <p:attrName>style.visibility</p:attrName>
                                        </p:attrNameLst>
                                      </p:cBhvr>
                                      <p:to>
                                        <p:strVal val="visible"/>
                                      </p:to>
                                    </p:set>
                                    <p:anim calcmode="lin" valueType="num">
                                      <p:cBhvr additive="base">
                                        <p:cTn id="31" dur="500" fill="hold"/>
                                        <p:tgtEl>
                                          <p:spTgt spid="12293"/>
                                        </p:tgtEl>
                                        <p:attrNameLst>
                                          <p:attrName>ppt_x</p:attrName>
                                        </p:attrNameLst>
                                      </p:cBhvr>
                                      <p:tavLst>
                                        <p:tav tm="0">
                                          <p:val>
                                            <p:strVal val="0-#ppt_w/2"/>
                                          </p:val>
                                        </p:tav>
                                        <p:tav tm="100000">
                                          <p:val>
                                            <p:strVal val="#ppt_x"/>
                                          </p:val>
                                        </p:tav>
                                      </p:tavLst>
                                    </p:anim>
                                    <p:anim calcmode="lin" valueType="num">
                                      <p:cBhvr additive="base">
                                        <p:cTn id="32" dur="500" fill="hold"/>
                                        <p:tgtEl>
                                          <p:spTgt spid="1229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294"/>
                                        </p:tgtEl>
                                        <p:attrNameLst>
                                          <p:attrName>style.visibility</p:attrName>
                                        </p:attrNameLst>
                                      </p:cBhvr>
                                      <p:to>
                                        <p:strVal val="visible"/>
                                      </p:to>
                                    </p:set>
                                    <p:anim calcmode="lin" valueType="num">
                                      <p:cBhvr additive="base">
                                        <p:cTn id="35" dur="500" fill="hold"/>
                                        <p:tgtEl>
                                          <p:spTgt spid="12294"/>
                                        </p:tgtEl>
                                        <p:attrNameLst>
                                          <p:attrName>ppt_x</p:attrName>
                                        </p:attrNameLst>
                                      </p:cBhvr>
                                      <p:tavLst>
                                        <p:tav tm="0">
                                          <p:val>
                                            <p:strVal val="0-#ppt_w/2"/>
                                          </p:val>
                                        </p:tav>
                                        <p:tav tm="100000">
                                          <p:val>
                                            <p:strVal val="#ppt_x"/>
                                          </p:val>
                                        </p:tav>
                                      </p:tavLst>
                                    </p:anim>
                                    <p:anim calcmode="lin" valueType="num">
                                      <p:cBhvr additive="base">
                                        <p:cTn id="36" dur="500" fill="hold"/>
                                        <p:tgtEl>
                                          <p:spTgt spid="1229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12292"/>
                                        </p:tgtEl>
                                        <p:attrNameLst>
                                          <p:attrName>style.visibility</p:attrName>
                                        </p:attrNameLst>
                                      </p:cBhvr>
                                      <p:to>
                                        <p:strVal val="visible"/>
                                      </p:to>
                                    </p:set>
                                    <p:animEffect transition="in" filter="fade">
                                      <p:cBhvr>
                                        <p:cTn id="40" dur="500"/>
                                        <p:tgtEl>
                                          <p:spTgt spid="12292"/>
                                        </p:tgtEl>
                                      </p:cBhvr>
                                    </p:animEffect>
                                    <p:anim calcmode="lin" valueType="num">
                                      <p:cBhvr>
                                        <p:cTn id="41" dur="500" fill="hold"/>
                                        <p:tgtEl>
                                          <p:spTgt spid="12292"/>
                                        </p:tgtEl>
                                        <p:attrNameLst>
                                          <p:attrName>ppt_x</p:attrName>
                                        </p:attrNameLst>
                                      </p:cBhvr>
                                      <p:tavLst>
                                        <p:tav tm="0">
                                          <p:val>
                                            <p:strVal val="#ppt_x"/>
                                          </p:val>
                                        </p:tav>
                                        <p:tav tm="100000">
                                          <p:val>
                                            <p:strVal val="#ppt_x"/>
                                          </p:val>
                                        </p:tav>
                                      </p:tavLst>
                                    </p:anim>
                                    <p:anim calcmode="lin" valueType="num">
                                      <p:cBhvr>
                                        <p:cTn id="42" dur="500" fill="hold"/>
                                        <p:tgtEl>
                                          <p:spTgt spid="1229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300"/>
                                        </p:tgtEl>
                                        <p:attrNameLst>
                                          <p:attrName>style.visibility</p:attrName>
                                        </p:attrNameLst>
                                      </p:cBhvr>
                                      <p:to>
                                        <p:strVal val="visible"/>
                                      </p:to>
                                    </p:set>
                                    <p:animEffect transition="in" filter="fade">
                                      <p:cBhvr>
                                        <p:cTn id="45" dur="500"/>
                                        <p:tgtEl>
                                          <p:spTgt spid="12300"/>
                                        </p:tgtEl>
                                      </p:cBhvr>
                                    </p:animEffect>
                                    <p:anim calcmode="lin" valueType="num">
                                      <p:cBhvr>
                                        <p:cTn id="46" dur="500" fill="hold"/>
                                        <p:tgtEl>
                                          <p:spTgt spid="12300"/>
                                        </p:tgtEl>
                                        <p:attrNameLst>
                                          <p:attrName>ppt_x</p:attrName>
                                        </p:attrNameLst>
                                      </p:cBhvr>
                                      <p:tavLst>
                                        <p:tav tm="0">
                                          <p:val>
                                            <p:strVal val="#ppt_x"/>
                                          </p:val>
                                        </p:tav>
                                        <p:tav tm="100000">
                                          <p:val>
                                            <p:strVal val="#ppt_x"/>
                                          </p:val>
                                        </p:tav>
                                      </p:tavLst>
                                    </p:anim>
                                    <p:anim calcmode="lin" valueType="num">
                                      <p:cBhvr>
                                        <p:cTn id="47" dur="500" fill="hold"/>
                                        <p:tgtEl>
                                          <p:spTgt spid="1230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304"/>
                                        </p:tgtEl>
                                        <p:attrNameLst>
                                          <p:attrName>style.visibility</p:attrName>
                                        </p:attrNameLst>
                                      </p:cBhvr>
                                      <p:to>
                                        <p:strVal val="visible"/>
                                      </p:to>
                                    </p:set>
                                    <p:animEffect transition="in" filter="fade">
                                      <p:cBhvr>
                                        <p:cTn id="50" dur="500"/>
                                        <p:tgtEl>
                                          <p:spTgt spid="12304"/>
                                        </p:tgtEl>
                                      </p:cBhvr>
                                    </p:animEffect>
                                    <p:anim calcmode="lin" valueType="num">
                                      <p:cBhvr>
                                        <p:cTn id="51" dur="500" fill="hold"/>
                                        <p:tgtEl>
                                          <p:spTgt spid="12304"/>
                                        </p:tgtEl>
                                        <p:attrNameLst>
                                          <p:attrName>ppt_x</p:attrName>
                                        </p:attrNameLst>
                                      </p:cBhvr>
                                      <p:tavLst>
                                        <p:tav tm="0">
                                          <p:val>
                                            <p:strVal val="#ppt_x"/>
                                          </p:val>
                                        </p:tav>
                                        <p:tav tm="100000">
                                          <p:val>
                                            <p:strVal val="#ppt_x"/>
                                          </p:val>
                                        </p:tav>
                                      </p:tavLst>
                                    </p:anim>
                                    <p:anim calcmode="lin" valueType="num">
                                      <p:cBhvr>
                                        <p:cTn id="52" dur="500" fill="hold"/>
                                        <p:tgtEl>
                                          <p:spTgt spid="12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3314" name="图片 1"/>
          <p:cNvPicPr>
            <a:picLocks noChangeAspect="1"/>
          </p:cNvPicPr>
          <p:nvPr>
            <p:custDataLst>
              <p:tags r:id="rId4"/>
            </p:custDataLst>
          </p:nvPr>
        </p:nvPicPr>
        <p:blipFill>
          <a:blip r:embed="rId3"/>
          <a:srcRect l="14269" r="39559" b="6740"/>
          <a:stretch>
            <a:fillRect/>
          </a:stretch>
        </p:blipFill>
        <p:spPr>
          <a:xfrm>
            <a:off x="0" y="1612900"/>
            <a:ext cx="4108450" cy="4667250"/>
          </a:xfrm>
          <a:prstGeom prst="rect">
            <a:avLst/>
          </a:prstGeom>
          <a:noFill/>
          <a:ln cap="flat">
            <a:noFill/>
            <a:prstDash val="solid"/>
            <a:miter lim="1000000"/>
            <a:headEnd type="none" w="med" len="med"/>
            <a:tailEnd type="none" w="med" len="med"/>
          </a:ln>
        </p:spPr>
      </p:pic>
      <p:grpSp>
        <p:nvGrpSpPr>
          <p:cNvPr id="13315" name="组合 2"/>
          <p:cNvGrpSpPr/>
          <p:nvPr>
            <p:custDataLst>
              <p:tags r:id="rId5"/>
            </p:custDataLst>
          </p:nvPr>
        </p:nvGrpSpPr>
        <p:grpSpPr>
          <a:xfrm>
            <a:off x="2443163" y="1347788"/>
            <a:ext cx="2789237" cy="595312"/>
            <a:chOff x="2442992" y="1118837"/>
            <a:chExt cx="2788920" cy="595160"/>
          </a:xfrm>
        </p:grpSpPr>
        <p:sp>
          <p:nvSpPr>
            <p:cNvPr id="13316" name="矩形 3"/>
            <p:cNvSpPr/>
            <p:nvPr>
              <p:custDataLst>
                <p:tags r:id="rId6"/>
              </p:custDataLst>
            </p:nvPr>
          </p:nvSpPr>
          <p:spPr>
            <a:xfrm>
              <a:off x="2442992" y="1118837"/>
              <a:ext cx="2788920" cy="580942"/>
            </a:xfrm>
            <a:prstGeom prst="rect">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lumMod val="85000"/>
                    <a:lumOff val="15000"/>
                  </a:schemeClr>
                </a:solidFill>
                <a:uLnTx/>
                <a:uFillTx/>
              </a:endParaRPr>
            </a:p>
          </p:txBody>
        </p:sp>
        <p:sp>
          <p:nvSpPr>
            <p:cNvPr id="13317" name="iṩļïḓè"/>
            <p:cNvSpPr/>
            <p:nvPr>
              <p:custDataLst>
                <p:tags r:id="rId7"/>
              </p:custDataLst>
            </p:nvPr>
          </p:nvSpPr>
          <p:spPr bwMode="auto">
            <a:xfrm>
              <a:off x="2587540" y="1133055"/>
              <a:ext cx="2499823" cy="580942"/>
            </a:xfrm>
            <a:prstGeom prst="roundRect">
              <a:avLst>
                <a:gd name="adj" fmla="val 50000"/>
              </a:avLst>
            </a:prstGeom>
            <a:noFill/>
            <a:ln>
              <a:noFill/>
              <a:miter lim="800000"/>
            </a:ln>
          </p:spPr>
          <p:txBody>
            <a:bodyPr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spcBef>
                  <a:spcPct val="0"/>
                </a:spcBef>
              </a:pPr>
              <a:r>
                <a:rPr lang="en-US" altLang="zh-CN" sz="1400">
                  <a:solidFill>
                    <a:srgbClr val="FFFFFF"/>
                  </a:solidFill>
                  <a:latin typeface="思源黑体 CN Heavy" pitchFamily="34" charset="-122"/>
                  <a:ea typeface="思源黑体 CN Heavy" pitchFamily="34" charset="-122"/>
                </a:rPr>
                <a:t>Business report</a:t>
              </a:r>
              <a:endParaRPr lang="en-US" altLang="zh-CN" sz="1400">
                <a:solidFill>
                  <a:srgbClr val="FFFFFF"/>
                </a:solidFill>
                <a:latin typeface="思源黑体 CN Heavy" pitchFamily="34" charset="-122"/>
                <a:ea typeface="思源黑体 CN Heavy" pitchFamily="34" charset="-122"/>
              </a:endParaRPr>
            </a:p>
          </p:txBody>
        </p:sp>
      </p:grpSp>
      <p:cxnSp>
        <p:nvCxnSpPr>
          <p:cNvPr id="13318" name="Google Shape;682;p22"/>
          <p:cNvCxnSpPr/>
          <p:nvPr>
            <p:custDataLst>
              <p:tags r:id="rId8"/>
            </p:custDataLst>
          </p:nvPr>
        </p:nvCxnSpPr>
        <p:spPr>
          <a:xfrm flipH="1">
            <a:off x="8391525" y="1538288"/>
            <a:ext cx="0" cy="5091112"/>
          </a:xfrm>
          <a:prstGeom prst="line">
            <a:avLst/>
          </a:prstGeom>
          <a:noFill/>
          <a:ln cap="flat">
            <a:solidFill>
              <a:srgbClr val="7F7F7F"/>
            </a:solidFill>
            <a:prstDash val="solid"/>
            <a:round/>
            <a:headEnd type="none" w="med" len="med"/>
            <a:tailEnd type="none" w="med" len="med"/>
          </a:ln>
        </p:spPr>
      </p:cxnSp>
      <p:grpSp>
        <p:nvGrpSpPr>
          <p:cNvPr id="13319" name="组合 6"/>
          <p:cNvGrpSpPr/>
          <p:nvPr>
            <p:custDataLst>
              <p:tags r:id="rId9"/>
            </p:custDataLst>
          </p:nvPr>
        </p:nvGrpSpPr>
        <p:grpSpPr>
          <a:xfrm>
            <a:off x="9096375" y="4075113"/>
            <a:ext cx="1944688" cy="1679575"/>
            <a:chOff x="9096018" y="3846912"/>
            <a:chExt cx="1944387" cy="1679033"/>
          </a:xfrm>
        </p:grpSpPr>
        <p:sp>
          <p:nvSpPr>
            <p:cNvPr id="13320" name="Synergistically utilize technically sound portals with frictionless chains. Dramatically customize…"/>
            <p:cNvSpPr txBox="1"/>
            <p:nvPr>
              <p:custDataLst>
                <p:tags r:id="rId10"/>
              </p:custDataLst>
            </p:nvPr>
          </p:nvSpPr>
          <p:spPr>
            <a:xfrm>
              <a:off x="9106124" y="4461423"/>
              <a:ext cx="1934281" cy="1064522"/>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1218565" rtl="0" eaLnBrk="1" fontAlgn="auto" latinLnBrk="0" hangingPunct="1">
                <a:lnSpc>
                  <a:spcPct val="150000"/>
                </a:lnSpc>
                <a:spcBef>
                  <a:spcPct val="0"/>
                </a:spcBef>
                <a:spcAft>
                  <a:spcPct val="0"/>
                </a:spcAft>
                <a:buClrTx/>
                <a:buSzTx/>
                <a:buFontTx/>
                <a:buNone/>
              </a:pPr>
              <a:r>
                <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rPr>
                <a:t>请在此处添加具体内容，文字尽量言简意赅，简单说明即可</a:t>
              </a:r>
              <a:endPar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endParaRPr>
            </a:p>
          </p:txBody>
        </p:sp>
        <p:sp>
          <p:nvSpPr>
            <p:cNvPr id="13321" name="Google Shape;627;p20"/>
            <p:cNvSpPr/>
            <p:nvPr>
              <p:custDataLst>
                <p:tags r:id="rId11"/>
              </p:custDataLst>
            </p:nvPr>
          </p:nvSpPr>
          <p:spPr>
            <a:xfrm>
              <a:off x="9096018" y="3846912"/>
              <a:ext cx="341200" cy="341200"/>
            </a:xfrm>
            <a:prstGeom prst="rect">
              <a:avLst/>
            </a:prstGeom>
            <a:solidFill>
              <a:srgbClr val="47834F"/>
            </a:solidFill>
            <a:ln>
              <a:noFill/>
              <a:miter lim="800000"/>
            </a:ln>
          </p:spPr>
          <p:txBody>
            <a:bodyPr wrap="square" lIns="121900" tIns="121900" rIns="121900" bIns="12190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rtl="0">
                <a:spcBef>
                  <a:spcPct val="0"/>
                </a:spcBef>
                <a:spcAft>
                  <a:spcPct val="0"/>
                </a:spcAft>
                <a:buNone/>
              </a:pPr>
              <a:endParaRPr sz="2400">
                <a:solidFill>
                  <a:srgbClr val="404040"/>
                </a:solidFill>
              </a:endParaRPr>
            </a:p>
          </p:txBody>
        </p:sp>
      </p:grpSp>
      <p:grpSp>
        <p:nvGrpSpPr>
          <p:cNvPr id="13322" name="组合 9"/>
          <p:cNvGrpSpPr/>
          <p:nvPr>
            <p:custDataLst>
              <p:tags r:id="rId12"/>
            </p:custDataLst>
          </p:nvPr>
        </p:nvGrpSpPr>
        <p:grpSpPr>
          <a:xfrm>
            <a:off x="5868988" y="4075113"/>
            <a:ext cx="1933575" cy="1679575"/>
            <a:chOff x="5868413" y="3846912"/>
            <a:chExt cx="1934281" cy="1679033"/>
          </a:xfrm>
        </p:grpSpPr>
        <p:sp>
          <p:nvSpPr>
            <p:cNvPr id="13323" name="Synergistically utilize technically sound portals with frictionless chains. Dramatically customize…"/>
            <p:cNvSpPr txBox="1"/>
            <p:nvPr>
              <p:custDataLst>
                <p:tags r:id="rId13"/>
              </p:custDataLst>
            </p:nvPr>
          </p:nvSpPr>
          <p:spPr>
            <a:xfrm>
              <a:off x="5868413" y="4461423"/>
              <a:ext cx="1934281" cy="1064522"/>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1218565" rtl="0" eaLnBrk="1" fontAlgn="auto" latinLnBrk="0" hangingPunct="1">
                <a:lnSpc>
                  <a:spcPct val="150000"/>
                </a:lnSpc>
                <a:spcBef>
                  <a:spcPct val="0"/>
                </a:spcBef>
                <a:spcAft>
                  <a:spcPct val="0"/>
                </a:spcAft>
                <a:buClrTx/>
                <a:buSzTx/>
                <a:buFontTx/>
                <a:buNone/>
              </a:pPr>
              <a:r>
                <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rPr>
                <a:t>请在此处添加具体内容，文字尽量言简意赅，简单说明即可</a:t>
              </a:r>
              <a:endPar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endParaRPr>
            </a:p>
          </p:txBody>
        </p:sp>
        <p:sp>
          <p:nvSpPr>
            <p:cNvPr id="13324" name="Google Shape;629;p20"/>
            <p:cNvSpPr/>
            <p:nvPr>
              <p:custDataLst>
                <p:tags r:id="rId14"/>
              </p:custDataLst>
            </p:nvPr>
          </p:nvSpPr>
          <p:spPr>
            <a:xfrm>
              <a:off x="5901714" y="3846912"/>
              <a:ext cx="341200" cy="341200"/>
            </a:xfrm>
            <a:prstGeom prst="rect">
              <a:avLst/>
            </a:prstGeom>
            <a:solidFill>
              <a:srgbClr val="47834F"/>
            </a:solidFill>
            <a:ln>
              <a:noFill/>
              <a:miter lim="800000"/>
            </a:ln>
          </p:spPr>
          <p:txBody>
            <a:bodyPr wrap="square" lIns="121900" tIns="121900" rIns="121900" bIns="12190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rtl="0">
                <a:spcBef>
                  <a:spcPct val="0"/>
                </a:spcBef>
                <a:spcAft>
                  <a:spcPct val="0"/>
                </a:spcAft>
                <a:buNone/>
              </a:pPr>
              <a:endParaRPr sz="2400">
                <a:solidFill>
                  <a:srgbClr val="404040"/>
                </a:solidFill>
              </a:endParaRPr>
            </a:p>
          </p:txBody>
        </p:sp>
      </p:grpSp>
      <p:grpSp>
        <p:nvGrpSpPr>
          <p:cNvPr id="13325" name="组合 12"/>
          <p:cNvGrpSpPr/>
          <p:nvPr>
            <p:custDataLst>
              <p:tags r:id="rId15"/>
            </p:custDataLst>
          </p:nvPr>
        </p:nvGrpSpPr>
        <p:grpSpPr>
          <a:xfrm>
            <a:off x="9105900" y="2138363"/>
            <a:ext cx="1944688" cy="1501775"/>
            <a:chOff x="9096018" y="1909184"/>
            <a:chExt cx="1944387" cy="1502211"/>
          </a:xfrm>
        </p:grpSpPr>
        <p:sp>
          <p:nvSpPr>
            <p:cNvPr id="13326" name="Synergistically utilize technically sound portals with frictionless chains. Dramatically customize…"/>
            <p:cNvSpPr txBox="1"/>
            <p:nvPr>
              <p:custDataLst>
                <p:tags r:id="rId16"/>
              </p:custDataLst>
            </p:nvPr>
          </p:nvSpPr>
          <p:spPr>
            <a:xfrm>
              <a:off x="9106124" y="2346873"/>
              <a:ext cx="1934281" cy="1064522"/>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1218565" rtl="0" eaLnBrk="1" fontAlgn="auto" latinLnBrk="0" hangingPunct="1">
                <a:lnSpc>
                  <a:spcPct val="150000"/>
                </a:lnSpc>
                <a:spcBef>
                  <a:spcPct val="0"/>
                </a:spcBef>
                <a:spcAft>
                  <a:spcPct val="0"/>
                </a:spcAft>
                <a:buClrTx/>
                <a:buSzTx/>
                <a:buFontTx/>
                <a:buNone/>
              </a:pPr>
              <a:r>
                <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rPr>
                <a:t>请在此处添加具体内容，文字尽量言简意赅，简单说明即可</a:t>
              </a:r>
              <a:endPar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endParaRPr>
            </a:p>
          </p:txBody>
        </p:sp>
        <p:sp>
          <p:nvSpPr>
            <p:cNvPr id="13327" name="Google Shape;631;p20"/>
            <p:cNvSpPr/>
            <p:nvPr>
              <p:custDataLst>
                <p:tags r:id="rId17"/>
              </p:custDataLst>
            </p:nvPr>
          </p:nvSpPr>
          <p:spPr>
            <a:xfrm>
              <a:off x="9096018" y="1909184"/>
              <a:ext cx="341200" cy="341200"/>
            </a:xfrm>
            <a:prstGeom prst="rect">
              <a:avLst/>
            </a:prstGeom>
            <a:solidFill>
              <a:srgbClr val="47834F"/>
            </a:solidFill>
            <a:ln>
              <a:noFill/>
              <a:miter lim="800000"/>
            </a:ln>
          </p:spPr>
          <p:txBody>
            <a:bodyPr wrap="square" lIns="121900" tIns="121900" rIns="121900" bIns="12190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rtl="0">
                <a:spcBef>
                  <a:spcPct val="0"/>
                </a:spcBef>
                <a:spcAft>
                  <a:spcPct val="0"/>
                </a:spcAft>
                <a:buNone/>
              </a:pPr>
              <a:endParaRPr sz="2400">
                <a:solidFill>
                  <a:srgbClr val="404040"/>
                </a:solidFill>
              </a:endParaRPr>
            </a:p>
          </p:txBody>
        </p:sp>
      </p:grpSp>
      <p:grpSp>
        <p:nvGrpSpPr>
          <p:cNvPr id="13328" name="组合 15"/>
          <p:cNvGrpSpPr/>
          <p:nvPr>
            <p:custDataLst>
              <p:tags r:id="rId18"/>
            </p:custDataLst>
          </p:nvPr>
        </p:nvGrpSpPr>
        <p:grpSpPr>
          <a:xfrm>
            <a:off x="5868988" y="2138363"/>
            <a:ext cx="1933575" cy="1558925"/>
            <a:chOff x="5868413" y="1909184"/>
            <a:chExt cx="1934281" cy="1559361"/>
          </a:xfrm>
        </p:grpSpPr>
        <p:sp>
          <p:nvSpPr>
            <p:cNvPr id="13329" name="Synergistically utilize technically sound portals with frictionless chains. Dramatically customize…"/>
            <p:cNvSpPr txBox="1"/>
            <p:nvPr>
              <p:custDataLst>
                <p:tags r:id="rId19"/>
              </p:custDataLst>
            </p:nvPr>
          </p:nvSpPr>
          <p:spPr>
            <a:xfrm>
              <a:off x="5868413" y="2404023"/>
              <a:ext cx="1934281" cy="1064522"/>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1218565" rtl="0" eaLnBrk="1" fontAlgn="auto" latinLnBrk="0" hangingPunct="1">
                <a:lnSpc>
                  <a:spcPct val="150000"/>
                </a:lnSpc>
                <a:spcBef>
                  <a:spcPct val="0"/>
                </a:spcBef>
                <a:spcAft>
                  <a:spcPct val="0"/>
                </a:spcAft>
                <a:buClrTx/>
                <a:buSzTx/>
                <a:buFontTx/>
                <a:buNone/>
              </a:pPr>
              <a:r>
                <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rPr>
                <a:t>请在此处添加具体内容，文字尽量言简意赅，简单说明即可</a:t>
              </a:r>
              <a:endParaRPr kumimoji="0" lang="zh-CN" altLang="en-US" sz="1600" b="0" i="0" u="none" strike="noStrike" kern="1200" cap="none" spc="-15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FZHei-B01S" pitchFamily="2" charset="-122"/>
              </a:endParaRPr>
            </a:p>
          </p:txBody>
        </p:sp>
        <p:sp>
          <p:nvSpPr>
            <p:cNvPr id="13330" name="Google Shape;633;p20"/>
            <p:cNvSpPr/>
            <p:nvPr>
              <p:custDataLst>
                <p:tags r:id="rId20"/>
              </p:custDataLst>
            </p:nvPr>
          </p:nvSpPr>
          <p:spPr>
            <a:xfrm>
              <a:off x="5901714" y="1909184"/>
              <a:ext cx="341200" cy="341200"/>
            </a:xfrm>
            <a:prstGeom prst="rect">
              <a:avLst/>
            </a:prstGeom>
            <a:solidFill>
              <a:srgbClr val="47834F"/>
            </a:solidFill>
            <a:ln>
              <a:noFill/>
              <a:miter lim="800000"/>
            </a:ln>
          </p:spPr>
          <p:txBody>
            <a:bodyPr wrap="square" lIns="121900" tIns="121900" rIns="121900" bIns="12190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rtl="0">
                <a:spcBef>
                  <a:spcPct val="0"/>
                </a:spcBef>
                <a:spcAft>
                  <a:spcPct val="0"/>
                </a:spcAft>
                <a:buNone/>
              </a:pPr>
              <a:endParaRPr sz="2400">
                <a:solidFill>
                  <a:srgbClr val="40404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left)">
                                      <p:cBhvr>
                                        <p:cTn id="12" dur="500"/>
                                        <p:tgtEl>
                                          <p:spTgt spid="13315"/>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328"/>
                                        </p:tgtEl>
                                        <p:attrNameLst>
                                          <p:attrName>style.visibility</p:attrName>
                                        </p:attrNameLst>
                                      </p:cBhvr>
                                      <p:to>
                                        <p:strVal val="visible"/>
                                      </p:to>
                                    </p:set>
                                    <p:animEffect transition="in" filter="fade">
                                      <p:cBhvr>
                                        <p:cTn id="16" dur="500"/>
                                        <p:tgtEl>
                                          <p:spTgt spid="13328"/>
                                        </p:tgtEl>
                                      </p:cBhvr>
                                    </p:animEffect>
                                    <p:anim calcmode="lin" valueType="num">
                                      <p:cBhvr>
                                        <p:cTn id="17" dur="500" fill="hold"/>
                                        <p:tgtEl>
                                          <p:spTgt spid="13328"/>
                                        </p:tgtEl>
                                        <p:attrNameLst>
                                          <p:attrName>ppt_x</p:attrName>
                                        </p:attrNameLst>
                                      </p:cBhvr>
                                      <p:tavLst>
                                        <p:tav tm="0">
                                          <p:val>
                                            <p:strVal val="#ppt_x"/>
                                          </p:val>
                                        </p:tav>
                                        <p:tav tm="100000">
                                          <p:val>
                                            <p:strVal val="#ppt_x"/>
                                          </p:val>
                                        </p:tav>
                                      </p:tavLst>
                                    </p:anim>
                                    <p:anim calcmode="lin" valueType="num">
                                      <p:cBhvr>
                                        <p:cTn id="18" dur="500" fill="hold"/>
                                        <p:tgtEl>
                                          <p:spTgt spid="1332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nodeType="after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fade">
                                      <p:cBhvr>
                                        <p:cTn id="22" dur="500"/>
                                        <p:tgtEl>
                                          <p:spTgt spid="13322"/>
                                        </p:tgtEl>
                                      </p:cBhvr>
                                    </p:animEffect>
                                    <p:anim calcmode="lin" valueType="num">
                                      <p:cBhvr>
                                        <p:cTn id="23" dur="500" fill="hold"/>
                                        <p:tgtEl>
                                          <p:spTgt spid="13322"/>
                                        </p:tgtEl>
                                        <p:attrNameLst>
                                          <p:attrName>ppt_x</p:attrName>
                                        </p:attrNameLst>
                                      </p:cBhvr>
                                      <p:tavLst>
                                        <p:tav tm="0">
                                          <p:val>
                                            <p:strVal val="#ppt_x"/>
                                          </p:val>
                                        </p:tav>
                                        <p:tav tm="100000">
                                          <p:val>
                                            <p:strVal val="#ppt_x"/>
                                          </p:val>
                                        </p:tav>
                                      </p:tavLst>
                                    </p:anim>
                                    <p:anim calcmode="lin" valueType="num">
                                      <p:cBhvr>
                                        <p:cTn id="24" dur="500" fill="hold"/>
                                        <p:tgtEl>
                                          <p:spTgt spid="1332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16" presetClass="entr" presetSubtype="26" fill="hold" nodeType="afterEffect">
                                  <p:stCondLst>
                                    <p:cond delay="0"/>
                                  </p:stCondLst>
                                  <p:childTnLst>
                                    <p:set>
                                      <p:cBhvr>
                                        <p:cTn id="27" dur="1" fill="hold">
                                          <p:stCondLst>
                                            <p:cond delay="0"/>
                                          </p:stCondLst>
                                        </p:cTn>
                                        <p:tgtEl>
                                          <p:spTgt spid="13318"/>
                                        </p:tgtEl>
                                        <p:attrNameLst>
                                          <p:attrName>style.visibility</p:attrName>
                                        </p:attrNameLst>
                                      </p:cBhvr>
                                      <p:to>
                                        <p:strVal val="visible"/>
                                      </p:to>
                                    </p:set>
                                    <p:animEffect transition="in" filter="barn(inHorizontal)">
                                      <p:cBhvr>
                                        <p:cTn id="28" dur="500"/>
                                        <p:tgtEl>
                                          <p:spTgt spid="13318"/>
                                        </p:tgtEl>
                                      </p:cBhvr>
                                    </p:animEffect>
                                  </p:childTnLst>
                                </p:cTn>
                              </p:par>
                            </p:childTnLst>
                          </p:cTn>
                        </p:par>
                        <p:par>
                          <p:cTn id="29" fill="hold" nodeType="afterGroup">
                            <p:stCondLst>
                              <p:cond delay="2500"/>
                            </p:stCondLst>
                            <p:childTnLst>
                              <p:par>
                                <p:cTn id="30" presetID="42" presetClass="entr" presetSubtype="0" fill="hold" nodeType="afterEffect">
                                  <p:stCondLst>
                                    <p:cond delay="0"/>
                                  </p:stCondLst>
                                  <p:childTnLst>
                                    <p:set>
                                      <p:cBhvr>
                                        <p:cTn id="31" dur="1" fill="hold">
                                          <p:stCondLst>
                                            <p:cond delay="0"/>
                                          </p:stCondLst>
                                        </p:cTn>
                                        <p:tgtEl>
                                          <p:spTgt spid="13325"/>
                                        </p:tgtEl>
                                        <p:attrNameLst>
                                          <p:attrName>style.visibility</p:attrName>
                                        </p:attrNameLst>
                                      </p:cBhvr>
                                      <p:to>
                                        <p:strVal val="visible"/>
                                      </p:to>
                                    </p:set>
                                    <p:animEffect transition="in" filter="fade">
                                      <p:cBhvr>
                                        <p:cTn id="32" dur="500"/>
                                        <p:tgtEl>
                                          <p:spTgt spid="13325"/>
                                        </p:tgtEl>
                                      </p:cBhvr>
                                    </p:animEffect>
                                    <p:anim calcmode="lin" valueType="num">
                                      <p:cBhvr>
                                        <p:cTn id="33" dur="500" fill="hold"/>
                                        <p:tgtEl>
                                          <p:spTgt spid="13325"/>
                                        </p:tgtEl>
                                        <p:attrNameLst>
                                          <p:attrName>ppt_x</p:attrName>
                                        </p:attrNameLst>
                                      </p:cBhvr>
                                      <p:tavLst>
                                        <p:tav tm="0">
                                          <p:val>
                                            <p:strVal val="#ppt_x"/>
                                          </p:val>
                                        </p:tav>
                                        <p:tav tm="100000">
                                          <p:val>
                                            <p:strVal val="#ppt_x"/>
                                          </p:val>
                                        </p:tav>
                                      </p:tavLst>
                                    </p:anim>
                                    <p:anim calcmode="lin" valueType="num">
                                      <p:cBhvr>
                                        <p:cTn id="34" dur="500" fill="hold"/>
                                        <p:tgtEl>
                                          <p:spTgt spid="13325"/>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000"/>
                            </p:stCondLst>
                            <p:childTnLst>
                              <p:par>
                                <p:cTn id="36" presetID="42" presetClass="entr" presetSubtype="0" fill="hold" nodeType="afterEffect">
                                  <p:stCondLst>
                                    <p:cond delay="0"/>
                                  </p:stCondLst>
                                  <p:childTnLst>
                                    <p:set>
                                      <p:cBhvr>
                                        <p:cTn id="37" dur="1" fill="hold">
                                          <p:stCondLst>
                                            <p:cond delay="0"/>
                                          </p:stCondLst>
                                        </p:cTn>
                                        <p:tgtEl>
                                          <p:spTgt spid="13319"/>
                                        </p:tgtEl>
                                        <p:attrNameLst>
                                          <p:attrName>style.visibility</p:attrName>
                                        </p:attrNameLst>
                                      </p:cBhvr>
                                      <p:to>
                                        <p:strVal val="visible"/>
                                      </p:to>
                                    </p:set>
                                    <p:animEffect transition="in" filter="fade">
                                      <p:cBhvr>
                                        <p:cTn id="38" dur="500"/>
                                        <p:tgtEl>
                                          <p:spTgt spid="13319"/>
                                        </p:tgtEl>
                                      </p:cBhvr>
                                    </p:animEffect>
                                    <p:anim calcmode="lin" valueType="num">
                                      <p:cBhvr>
                                        <p:cTn id="39" dur="500" fill="hold"/>
                                        <p:tgtEl>
                                          <p:spTgt spid="13319"/>
                                        </p:tgtEl>
                                        <p:attrNameLst>
                                          <p:attrName>ppt_x</p:attrName>
                                        </p:attrNameLst>
                                      </p:cBhvr>
                                      <p:tavLst>
                                        <p:tav tm="0">
                                          <p:val>
                                            <p:strVal val="#ppt_x"/>
                                          </p:val>
                                        </p:tav>
                                        <p:tav tm="100000">
                                          <p:val>
                                            <p:strVal val="#ppt_x"/>
                                          </p:val>
                                        </p:tav>
                                      </p:tavLst>
                                    </p:anim>
                                    <p:anim calcmode="lin" valueType="num">
                                      <p:cBhvr>
                                        <p:cTn id="40" dur="500" fill="hold"/>
                                        <p:tgtEl>
                                          <p:spTgt spid="13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338" name="矩形 2"/>
          <p:cNvSpPr/>
          <p:nvPr>
            <p:custDataLst>
              <p:tags r:id="rId3"/>
            </p:custDataLst>
          </p:nvPr>
        </p:nvSpPr>
        <p:spPr>
          <a:xfrm>
            <a:off x="0" y="0"/>
            <a:ext cx="12192000" cy="6858000"/>
          </a:xfrm>
          <a:prstGeom prst="rect">
            <a:avLst/>
          </a:prstGeom>
          <a:solidFill>
            <a:srgbClr val="47834F"/>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39" name="任意多边形: 形状 13"/>
          <p:cNvSpPr/>
          <p:nvPr>
            <p:custDataLst>
              <p:tags r:id="rId4"/>
            </p:custDataLst>
          </p:nvPr>
        </p:nvSpPr>
        <p:spPr>
          <a:xfrm>
            <a:off x="434975" y="167640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4340" name="任意多边形: 形状 14"/>
          <p:cNvSpPr/>
          <p:nvPr>
            <p:custDataLst>
              <p:tags r:id="rId5"/>
            </p:custDataLst>
          </p:nvPr>
        </p:nvSpPr>
        <p:spPr>
          <a:xfrm>
            <a:off x="8248650" y="1657350"/>
            <a:ext cx="3508375" cy="3508375"/>
          </a:xfrm>
          <a:custGeom>
            <a:rect l="l" t="t" r="r" b="b"/>
            <a:pathLst>
              <a:path w="3017362" h="3017362">
                <a:moveTo>
                  <a:pt x="1510574" y="377170"/>
                </a:moveTo>
                <a:lnTo>
                  <a:pt x="377171" y="1506788"/>
                </a:lnTo>
                <a:lnTo>
                  <a:pt x="1506788" y="2640192"/>
                </a:lnTo>
                <a:lnTo>
                  <a:pt x="2640192" y="1510574"/>
                </a:lnTo>
                <a:close/>
                <a:moveTo>
                  <a:pt x="1511205" y="0"/>
                </a:moveTo>
                <a:lnTo>
                  <a:pt x="3017362" y="1511205"/>
                </a:lnTo>
                <a:lnTo>
                  <a:pt x="1506157" y="3017362"/>
                </a:lnTo>
                <a:lnTo>
                  <a:pt x="0" y="1506157"/>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4341" name="菱形 3"/>
          <p:cNvSpPr/>
          <p:nvPr>
            <p:custDataLst>
              <p:tags r:id="rId6"/>
            </p:custDataLst>
          </p:nvPr>
        </p:nvSpPr>
        <p:spPr>
          <a:xfrm>
            <a:off x="1262063" y="-1125537"/>
            <a:ext cx="9669462" cy="9109075"/>
          </a:xfrm>
          <a:prstGeom prst="diamond">
            <a:avLst/>
          </a:prstGeom>
          <a:solidFill>
            <a:srgbClr val="FFFFFF"/>
          </a:solidFill>
          <a:ln w="225425"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14342" name="直角三角形 144"/>
          <p:cNvSpPr/>
          <p:nvPr>
            <p:custDataLst>
              <p:tags r:id="rId7"/>
            </p:custDataLst>
          </p:nvPr>
        </p:nvSpPr>
        <p:spPr>
          <a:xfrm rot="5640000">
            <a:off x="-51594" y="-126205"/>
            <a:ext cx="1736725" cy="1776412"/>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sp>
        <p:nvSpPr>
          <p:cNvPr id="14343" name="直角三角形 144"/>
          <p:cNvSpPr/>
          <p:nvPr>
            <p:custDataLst>
              <p:tags r:id="rId8"/>
            </p:custDataLst>
          </p:nvPr>
        </p:nvSpPr>
        <p:spPr>
          <a:xfrm rot="5640000" flipH="1" flipV="1">
            <a:off x="10484644" y="5204619"/>
            <a:ext cx="1736725" cy="1776413"/>
          </a:xfrm>
          <a:custGeom>
            <a:rect l="l" t="t" r="r" b="b"/>
            <a:pathLst>
              <a:path w="1669336" h="1820172">
                <a:moveTo>
                  <a:pt x="161867" y="1820172"/>
                </a:moveTo>
                <a:lnTo>
                  <a:pt x="0" y="0"/>
                </a:lnTo>
                <a:lnTo>
                  <a:pt x="1669336" y="1706067"/>
                </a:lnTo>
                <a:lnTo>
                  <a:pt x="161867" y="1820172"/>
                </a:lnTo>
                <a:close/>
              </a:path>
            </a:pathLst>
          </a:custGeom>
          <a:pattFill prst="wdUpDiag">
            <a:fgClr>
              <a:srgbClr val="47834F"/>
            </a:fgClr>
            <a:bgClr>
              <a:srgbClr val="FFFFFF"/>
            </a:bgClr>
          </a:patt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4400" rtl="0" eaLnBrk="1" fontAlgn="base" hangingPunct="1">
              <a:lnSpc>
                <a:spcPct val="100000"/>
              </a:lnSpc>
              <a:spcBef>
                <a:spcPct val="0"/>
              </a:spcBef>
              <a:spcAft>
                <a:spcPct val="0"/>
              </a:spcAft>
              <a:buClrTx/>
              <a:buSzTx/>
              <a:buFontTx/>
              <a:buNone/>
            </a:pPr>
            <a:endParaRPr kumimoji="0" lang="zh-CN" altLang="en-US" u="none" baseline="0">
              <a:solidFill>
                <a:srgbClr val="FFFFFF"/>
              </a:solidFill>
              <a:effectLst/>
              <a:latin typeface="Calibri"/>
              <a:ea typeface="等线" panose="02010600030101010101" charset="-122"/>
            </a:endParaRPr>
          </a:p>
        </p:txBody>
      </p:sp>
      <p:grpSp>
        <p:nvGrpSpPr>
          <p:cNvPr id="14344" name="组合 17"/>
          <p:cNvGrpSpPr/>
          <p:nvPr>
            <p:custDataLst>
              <p:tags r:id="rId9"/>
            </p:custDataLst>
          </p:nvPr>
        </p:nvGrpSpPr>
        <p:grpSpPr>
          <a:xfrm>
            <a:off x="320675" y="5673725"/>
            <a:ext cx="2225675" cy="752475"/>
            <a:chOff x="10382886" y="5948952"/>
            <a:chExt cx="2225315" cy="752111"/>
          </a:xfrm>
        </p:grpSpPr>
        <p:sp>
          <p:nvSpPr>
            <p:cNvPr id="14345" name="PA-矩形 44"/>
            <p:cNvSpPr/>
            <p:nvPr>
              <p:custDataLst>
                <p:tags r:id="rId10"/>
              </p:custDataLst>
            </p:nvPr>
          </p:nvSpPr>
          <p:spPr>
            <a:xfrm>
              <a:off x="10382886" y="5948952"/>
              <a:ext cx="1455527"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2400">
                  <a:solidFill>
                    <a:srgbClr val="FFFFFF"/>
                  </a:solidFill>
                  <a:latin typeface="思源宋体 Heavy" pitchFamily="18" charset="-122"/>
                  <a:ea typeface="Arial"/>
                  <a:sym typeface="等线"/>
                </a:rPr>
                <a:t>2-0-2-X</a:t>
              </a:r>
              <a:endParaRPr lang="en-US" altLang="zh-CN" sz="2400">
                <a:solidFill>
                  <a:srgbClr val="FFFFFF"/>
                </a:solidFill>
                <a:latin typeface="思源宋体 Heavy" pitchFamily="18" charset="-122"/>
                <a:ea typeface="Arial"/>
                <a:sym typeface="等线"/>
              </a:endParaRPr>
            </a:p>
          </p:txBody>
        </p:sp>
        <p:sp>
          <p:nvSpPr>
            <p:cNvPr id="14346" name="Synergistically utilize technically sound portals with frictionless chains. Dramatically customize…"/>
            <p:cNvSpPr txBox="1"/>
            <p:nvPr>
              <p:custDataLst>
                <p:tags r:id="rId11"/>
              </p:custDataLst>
            </p:nvPr>
          </p:nvSpPr>
          <p:spPr>
            <a:xfrm>
              <a:off x="10470102" y="6353467"/>
              <a:ext cx="2138099" cy="347596"/>
            </a:xfrm>
            <a:prstGeom prst="rect">
              <a:avLst/>
            </a:prstGeom>
            <a:noFill/>
            <a:ln w="12700" cap="flat" cmpd="sng" algn="ctr">
              <a:noFill/>
              <a:prstDash val="solid"/>
              <a:miter lim="400000"/>
              <a:headEnd type="none" w="med" len="med"/>
              <a:tailEnd type="none" w="med" len="med"/>
            </a:ln>
          </p:spPr>
          <p:txBody>
            <a:bodyPr wrap="square" lIns="0" tIns="0" rIns="0" bIns="0">
              <a:spAutoFit/>
            </a:bodyPr>
            <a:lstStyle/>
            <a:p>
              <a:pPr marL="0" marR="0" lvl="0" indent="0" algn="l" defTabSz="412750" rtl="0" eaLnBrk="1" fontAlgn="auto" latinLnBrk="0" hangingPunct="0">
                <a:lnSpc>
                  <a:spcPct val="150000"/>
                </a:lnSpc>
                <a:spcBef>
                  <a:spcPct val="0"/>
                </a:spcBef>
                <a:spcAft>
                  <a:spcPct val="0"/>
                </a:spcAft>
                <a:buClrTx/>
                <a:buSzTx/>
                <a:buFontTx/>
                <a:buNone/>
              </a:pPr>
              <a:r>
                <a:rPr kumimoji="0"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Synergistically utilize technically sound portals with</a:t>
              </a:r>
              <a:r>
                <a:rPr kumimoji="0" lang="en-US"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a:t>
              </a:r>
              <a:r>
                <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rPr>
                <a:t> Synergistically utilize</a:t>
              </a:r>
              <a:endParaRPr kumimoji="0" lang="en-US" altLang="zh-CN" sz="800" b="0" i="0" u="none" strike="noStrike" kern="0" cap="none" spc="0" normalizeH="0" baseline="0" noProof="0">
                <a:ln w="9525" cap="flat" cmpd="sng" algn="ctr">
                  <a:noFill/>
                  <a:prstDash val="solid"/>
                  <a:round/>
                  <a:headEnd type="none" w="med" len="med"/>
                  <a:tailEnd type="none" w="med" len="med"/>
                </a:ln>
                <a:solidFill>
                  <a:srgbClr val="FFFFFF">
                    <a:alpha val="43922"/>
                  </a:srgbClr>
                </a:solidFill>
                <a:uLnTx/>
                <a:uFillTx/>
                <a:latin typeface="微软雅黑" panose="020b0503020204020204" pitchFamily="34" charset="-122"/>
                <a:ea typeface="微软雅黑" panose="020b0503020204020204" pitchFamily="34" charset="-122"/>
                <a:cs typeface="Roboto Bold"/>
                <a:sym typeface="Roboto Light"/>
              </a:endParaRPr>
            </a:p>
          </p:txBody>
        </p:sp>
      </p:grpSp>
      <p:grpSp>
        <p:nvGrpSpPr>
          <p:cNvPr id="14347" name="组合 25"/>
          <p:cNvGrpSpPr/>
          <p:nvPr>
            <p:custDataLst>
              <p:tags r:id="rId12"/>
            </p:custDataLst>
          </p:nvPr>
        </p:nvGrpSpPr>
        <p:grpSpPr>
          <a:xfrm>
            <a:off x="10144125" y="88900"/>
            <a:ext cx="2009775" cy="836613"/>
            <a:chOff x="10200611" y="69839"/>
            <a:chExt cx="2010439" cy="835903"/>
          </a:xfrm>
        </p:grpSpPr>
        <p:sp>
          <p:nvSpPr>
            <p:cNvPr id="14348" name="文本框 15"/>
            <p:cNvSpPr txBox="1"/>
            <p:nvPr>
              <p:custDataLst>
                <p:tags r:id="rId13"/>
              </p:custDataLst>
            </p:nvPr>
          </p:nvSpPr>
          <p:spPr>
            <a:xfrm>
              <a:off x="10809593" y="69839"/>
              <a:ext cx="1401457" cy="49981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2000" b="0" i="0" u="none" strike="noStrike" kern="1200" cap="none" spc="60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Arial"/>
                  <a:sym typeface="Wingdings" panose="05000000000000000000" pitchFamily="2" charset="2"/>
                </a:rPr>
                <a:t>LOGO</a:t>
              </a:r>
              <a:endParaRPr kumimoji="0" lang="zh-CN" altLang="en-US" sz="2000" b="0" i="0" u="none" strike="noStrike" kern="1200" cap="none" spc="600" normalizeH="0" baseline="0" noProof="0">
                <a:ln>
                  <a:noFill/>
                </a:ln>
                <a:solidFill>
                  <a:schemeClr val="bg1"/>
                </a:solidFill>
                <a:uLnTx/>
                <a:uFillTx/>
                <a:latin typeface="思源宋体 Heavy" pitchFamily="18" charset="-122"/>
                <a:ea typeface="思源宋体 Heavy" pitchFamily="18" charset="-122"/>
              </a:endParaRPr>
            </a:p>
          </p:txBody>
        </p:sp>
        <p:sp>
          <p:nvSpPr>
            <p:cNvPr id="14349" name="矩形 21"/>
            <p:cNvSpPr/>
            <p:nvPr>
              <p:custDataLst>
                <p:tags r:id="rId14"/>
              </p:custDataLst>
            </p:nvPr>
          </p:nvSpPr>
          <p:spPr>
            <a:xfrm rot="16200000" flipV="1">
              <a:off x="11657557" y="434321"/>
              <a:ext cx="61043" cy="318994"/>
            </a:xfrm>
            <a:prstGeom prst="rect">
              <a:avLst/>
            </a:prstGeom>
            <a:solidFill>
              <a:srgbClr val="FFFFFF">
                <a:alpha val="4392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endParaRPr>
            </a:p>
          </p:txBody>
        </p:sp>
        <p:sp>
          <p:nvSpPr>
            <p:cNvPr id="14350" name="PA-矩形 44"/>
            <p:cNvSpPr/>
            <p:nvPr>
              <p:custDataLst>
                <p:tags r:id="rId15"/>
              </p:custDataLst>
            </p:nvPr>
          </p:nvSpPr>
          <p:spPr>
            <a:xfrm>
              <a:off x="10200611" y="628742"/>
              <a:ext cx="1814202" cy="27700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200">
                  <a:solidFill>
                    <a:srgbClr val="FFFFFF"/>
                  </a:solidFill>
                  <a:latin typeface="微软雅黑" panose="020b0503020204020204" pitchFamily="34" charset="-122"/>
                  <a:ea typeface="等线" panose="02010600030101010101" charset="-122"/>
                  <a:sym typeface="等线"/>
                </a:rPr>
                <a:t>熊猫科技有限公司</a:t>
              </a:r>
              <a:endParaRPr lang="en-US" altLang="zh-CN" sz="1200">
                <a:solidFill>
                  <a:srgbClr val="FFFFFF"/>
                </a:solidFill>
                <a:latin typeface="微软雅黑" panose="020b0503020204020204" pitchFamily="34" charset="-122"/>
                <a:ea typeface="Arial"/>
                <a:sym typeface="等线"/>
              </a:endParaRPr>
            </a:p>
          </p:txBody>
        </p:sp>
      </p:grpSp>
      <p:grpSp>
        <p:nvGrpSpPr>
          <p:cNvPr id="14351" name="Google Shape;16;p2"/>
          <p:cNvGrpSpPr/>
          <p:nvPr>
            <p:custDataLst>
              <p:tags r:id="rId16"/>
            </p:custDataLst>
          </p:nvPr>
        </p:nvGrpSpPr>
        <p:grpSpPr>
          <a:xfrm rot="13440000">
            <a:off x="1735138" y="339725"/>
            <a:ext cx="247650" cy="1352550"/>
            <a:chOff x="6734550" y="3486475"/>
            <a:chExt cx="137050" cy="784925"/>
          </a:xfrm>
        </p:grpSpPr>
        <p:sp>
          <p:nvSpPr>
            <p:cNvPr id="14352" name="Google Shape;17;p2"/>
            <p:cNvSpPr/>
            <p:nvPr>
              <p:custDataLst>
                <p:tags r:id="rId17"/>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3" name="Google Shape;18;p2"/>
            <p:cNvSpPr/>
            <p:nvPr>
              <p:custDataLst>
                <p:tags r:id="rId18"/>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4" name="Google Shape;19;p2"/>
            <p:cNvSpPr/>
            <p:nvPr>
              <p:custDataLst>
                <p:tags r:id="rId19"/>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5" name="Google Shape;20;p2"/>
            <p:cNvSpPr/>
            <p:nvPr>
              <p:custDataLst>
                <p:tags r:id="rId20"/>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6" name="Google Shape;21;p2"/>
            <p:cNvSpPr/>
            <p:nvPr>
              <p:custDataLst>
                <p:tags r:id="rId21"/>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7" name="Google Shape;22;p2"/>
            <p:cNvSpPr/>
            <p:nvPr>
              <p:custDataLst>
                <p:tags r:id="rId22"/>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8" name="Google Shape;23;p2"/>
            <p:cNvSpPr/>
            <p:nvPr>
              <p:custDataLst>
                <p:tags r:id="rId23"/>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59" name="Google Shape;24;p2"/>
            <p:cNvSpPr/>
            <p:nvPr>
              <p:custDataLst>
                <p:tags r:id="rId24"/>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0" name="Google Shape;25;p2"/>
            <p:cNvSpPr/>
            <p:nvPr>
              <p:custDataLst>
                <p:tags r:id="rId25"/>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1" name="Google Shape;26;p2"/>
            <p:cNvSpPr/>
            <p:nvPr>
              <p:custDataLst>
                <p:tags r:id="rId26"/>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grpSp>
        <p:nvGrpSpPr>
          <p:cNvPr id="14362" name="Google Shape;16;p2"/>
          <p:cNvGrpSpPr/>
          <p:nvPr>
            <p:custDataLst>
              <p:tags r:id="rId27"/>
            </p:custDataLst>
          </p:nvPr>
        </p:nvGrpSpPr>
        <p:grpSpPr>
          <a:xfrm rot="2820000">
            <a:off x="10074275" y="5165725"/>
            <a:ext cx="247650" cy="1352550"/>
            <a:chOff x="6734550" y="3486475"/>
            <a:chExt cx="137050" cy="784925"/>
          </a:xfrm>
        </p:grpSpPr>
        <p:sp>
          <p:nvSpPr>
            <p:cNvPr id="14363" name="Google Shape;17;p2"/>
            <p:cNvSpPr/>
            <p:nvPr>
              <p:custDataLst>
                <p:tags r:id="rId28"/>
              </p:custDataLst>
            </p:nvPr>
          </p:nvSpPr>
          <p:spPr>
            <a:xfrm>
              <a:off x="6734550" y="4205775"/>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4" name="Google Shape;18;p2"/>
            <p:cNvSpPr/>
            <p:nvPr>
              <p:custDataLst>
                <p:tags r:id="rId29"/>
              </p:custDataLst>
            </p:nvPr>
          </p:nvSpPr>
          <p:spPr>
            <a:xfrm>
              <a:off x="6734550" y="412582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5" name="Google Shape;19;p2"/>
            <p:cNvSpPr/>
            <p:nvPr>
              <p:custDataLst>
                <p:tags r:id="rId30"/>
              </p:custDataLst>
            </p:nvPr>
          </p:nvSpPr>
          <p:spPr>
            <a:xfrm>
              <a:off x="6734550" y="4045950"/>
              <a:ext cx="137050" cy="65625"/>
            </a:xfrm>
            <a:custGeom>
              <a:rect l="l" t="t" r="r" b="b"/>
              <a:pathLst>
                <a:path w="5482" h="2625" extrusionOk="0">
                  <a:moveTo>
                    <a:pt x="1" y="0"/>
                  </a:moveTo>
                  <a:lnTo>
                    <a:pt x="2741" y="2624"/>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6" name="Google Shape;20;p2"/>
            <p:cNvSpPr/>
            <p:nvPr>
              <p:custDataLst>
                <p:tags r:id="rId31"/>
              </p:custDataLst>
            </p:nvPr>
          </p:nvSpPr>
          <p:spPr>
            <a:xfrm>
              <a:off x="6734550" y="3966000"/>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7" name="Google Shape;21;p2"/>
            <p:cNvSpPr/>
            <p:nvPr>
              <p:custDataLst>
                <p:tags r:id="rId32"/>
              </p:custDataLst>
            </p:nvPr>
          </p:nvSpPr>
          <p:spPr>
            <a:xfrm>
              <a:off x="6734550" y="3886075"/>
              <a:ext cx="137050" cy="65675"/>
            </a:xfrm>
            <a:custGeom>
              <a:rect l="l" t="t" r="r" b="b"/>
              <a:pathLst>
                <a:path w="5482" h="2627" extrusionOk="0">
                  <a:moveTo>
                    <a:pt x="1" y="0"/>
                  </a:moveTo>
                  <a:lnTo>
                    <a:pt x="2741" y="2626"/>
                  </a:lnTo>
                  <a:lnTo>
                    <a:pt x="5482" y="0"/>
                  </a:lnTo>
                  <a:lnTo>
                    <a:pt x="4724" y="0"/>
                  </a:lnTo>
                  <a:lnTo>
                    <a:pt x="2741" y="1903"/>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8" name="Google Shape;22;p2"/>
            <p:cNvSpPr/>
            <p:nvPr>
              <p:custDataLst>
                <p:tags r:id="rId33"/>
              </p:custDataLst>
            </p:nvPr>
          </p:nvSpPr>
          <p:spPr>
            <a:xfrm>
              <a:off x="6734550" y="3806175"/>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69" name="Google Shape;23;p2"/>
            <p:cNvSpPr/>
            <p:nvPr>
              <p:custDataLst>
                <p:tags r:id="rId34"/>
              </p:custDataLst>
            </p:nvPr>
          </p:nvSpPr>
          <p:spPr>
            <a:xfrm>
              <a:off x="6734550" y="3726250"/>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70" name="Google Shape;24;p2"/>
            <p:cNvSpPr/>
            <p:nvPr>
              <p:custDataLst>
                <p:tags r:id="rId35"/>
              </p:custDataLst>
            </p:nvPr>
          </p:nvSpPr>
          <p:spPr>
            <a:xfrm>
              <a:off x="6734550" y="3646350"/>
              <a:ext cx="137050" cy="65625"/>
            </a:xfrm>
            <a:custGeom>
              <a:rect l="l" t="t" r="r" b="b"/>
              <a:pathLst>
                <a:path w="5482" h="2625" extrusionOk="0">
                  <a:moveTo>
                    <a:pt x="1" y="1"/>
                  </a:moveTo>
                  <a:lnTo>
                    <a:pt x="2741" y="2625"/>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71" name="Google Shape;25;p2"/>
            <p:cNvSpPr/>
            <p:nvPr>
              <p:custDataLst>
                <p:tags r:id="rId36"/>
              </p:custDataLst>
            </p:nvPr>
          </p:nvSpPr>
          <p:spPr>
            <a:xfrm>
              <a:off x="6734550" y="3566425"/>
              <a:ext cx="137050" cy="65675"/>
            </a:xfrm>
            <a:custGeom>
              <a:rect l="l" t="t" r="r" b="b"/>
              <a:pathLst>
                <a:path w="5482" h="2627" extrusionOk="0">
                  <a:moveTo>
                    <a:pt x="1" y="0"/>
                  </a:moveTo>
                  <a:lnTo>
                    <a:pt x="2741" y="2626"/>
                  </a:lnTo>
                  <a:lnTo>
                    <a:pt x="5482" y="0"/>
                  </a:lnTo>
                  <a:lnTo>
                    <a:pt x="4724" y="0"/>
                  </a:lnTo>
                  <a:lnTo>
                    <a:pt x="2741" y="1901"/>
                  </a:lnTo>
                  <a:lnTo>
                    <a:pt x="759" y="0"/>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sp>
          <p:nvSpPr>
            <p:cNvPr id="14372" name="Google Shape;26;p2"/>
            <p:cNvSpPr/>
            <p:nvPr>
              <p:custDataLst>
                <p:tags r:id="rId37"/>
              </p:custDataLst>
            </p:nvPr>
          </p:nvSpPr>
          <p:spPr>
            <a:xfrm>
              <a:off x="6734550" y="3486475"/>
              <a:ext cx="137050" cy="65675"/>
            </a:xfrm>
            <a:custGeom>
              <a:rect l="l" t="t" r="r" b="b"/>
              <a:pathLst>
                <a:path w="5482" h="2627" extrusionOk="0">
                  <a:moveTo>
                    <a:pt x="1" y="1"/>
                  </a:moveTo>
                  <a:lnTo>
                    <a:pt x="2741" y="2627"/>
                  </a:lnTo>
                  <a:lnTo>
                    <a:pt x="5482" y="1"/>
                  </a:lnTo>
                  <a:lnTo>
                    <a:pt x="4724" y="1"/>
                  </a:lnTo>
                  <a:lnTo>
                    <a:pt x="2741" y="1901"/>
                  </a:lnTo>
                  <a:lnTo>
                    <a:pt x="759" y="1"/>
                  </a:lnTo>
                  <a:close/>
                </a:path>
              </a:pathLst>
            </a:custGeom>
            <a:solidFill>
              <a:srgbClr val="FFFFFF">
                <a:alpha val="3411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pPr>
              <a:endParaRPr kumimoji="0" sz="1400" b="0" i="0" u="none" strike="noStrike" kern="0" cap="none" spc="0" normalizeH="0" baseline="0" noProof="0">
                <a:solidFill>
                  <a:srgbClr val="000000"/>
                </a:solidFill>
                <a:uLnTx/>
                <a:uFillTx/>
                <a:latin typeface="Arial"/>
                <a:cs typeface="Arial"/>
                <a:sym typeface="Arial"/>
              </a:endParaRPr>
            </a:p>
          </p:txBody>
        </p:sp>
      </p:grpSp>
      <p:sp>
        <p:nvSpPr>
          <p:cNvPr id="14373" name="PA-矩形 54"/>
          <p:cNvSpPr/>
          <p:nvPr>
            <p:custDataLst>
              <p:tags r:id="rId38"/>
            </p:custDataLst>
          </p:nvPr>
        </p:nvSpPr>
        <p:spPr>
          <a:xfrm>
            <a:off x="2669745" y="2699718"/>
            <a:ext cx="6897098"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输入您的内容</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14374" name="组合 58"/>
          <p:cNvGrpSpPr/>
          <p:nvPr>
            <p:custDataLst>
              <p:tags r:id="rId39"/>
            </p:custDataLst>
          </p:nvPr>
        </p:nvGrpSpPr>
        <p:grpSpPr>
          <a:xfrm>
            <a:off x="5116513" y="1866900"/>
            <a:ext cx="2011362" cy="563563"/>
            <a:chOff x="4871095" y="1314364"/>
            <a:chExt cx="2010584" cy="564329"/>
          </a:xfrm>
        </p:grpSpPr>
        <p:sp>
          <p:nvSpPr>
            <p:cNvPr id="14375" name="矩形: 圆角 57"/>
            <p:cNvSpPr/>
            <p:nvPr>
              <p:custDataLst>
                <p:tags r:id="rId40"/>
              </p:custDataLst>
            </p:nvPr>
          </p:nvSpPr>
          <p:spPr>
            <a:xfrm>
              <a:off x="4883463" y="1314364"/>
              <a:ext cx="1902704" cy="564329"/>
            </a:xfrm>
            <a:prstGeom prst="roundRect">
              <a:avLst>
                <a:gd name="adj" fmla="val 21125"/>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76" name="矩形 55"/>
            <p:cNvSpPr/>
            <p:nvPr>
              <p:custDataLst>
                <p:tags r:id="rId41"/>
              </p:custDataLst>
            </p:nvPr>
          </p:nvSpPr>
          <p:spPr>
            <a:xfrm>
              <a:off x="4871095" y="1411244"/>
              <a:ext cx="201058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chemeClr val="bg1"/>
                  </a:solidFill>
                  <a:latin typeface="思源宋体 Heavy" pitchFamily="18" charset="-122"/>
                  <a:ea typeface="思源宋体 Heavy" pitchFamily="18" charset="-122"/>
                </a:rPr>
                <a:t>PART TWO</a:t>
              </a:r>
              <a:endParaRPr lang="zh-CN" altLang="en-US" sz="2400">
                <a:solidFill>
                  <a:schemeClr val="bg1"/>
                </a:solidFill>
                <a:latin typeface="思源宋体 Heavy" pitchFamily="18" charset="-122"/>
                <a:ea typeface="思源宋体 Heavy" pitchFamily="18" charset="-122"/>
              </a:endParaRPr>
            </a:p>
          </p:txBody>
        </p:sp>
      </p:grpSp>
      <p:sp>
        <p:nvSpPr>
          <p:cNvPr id="14377" name="TextBox 24"/>
          <p:cNvSpPr txBox="1"/>
          <p:nvPr>
            <p:custDataLst>
              <p:tags r:id="rId42"/>
            </p:custDataLst>
          </p:nvPr>
        </p:nvSpPr>
        <p:spPr>
          <a:xfrm>
            <a:off x="3477141" y="4480968"/>
            <a:ext cx="5541471" cy="547634"/>
          </a:xfrm>
          <a:prstGeom prst="rect">
            <a:avLst/>
          </a:prstGeom>
          <a:noFill/>
          <a:ln w="9525" cap="flat" cmpd="sng" algn="ctr">
            <a:noFill/>
            <a:prstDash val="solid"/>
            <a:round/>
            <a:headEnd type="none" w="med" len="med"/>
            <a:tailEnd type="none" w="med" len="med"/>
          </a:ln>
        </p:spPr>
        <p:txBody>
          <a:bodyPr wrap="square" lIns="91423" tIns="45712" rIns="91423" bIns="45712" rtlCol="0">
            <a:spAutoFit/>
          </a:bodyPr>
          <a:lstStyle/>
          <a:p>
            <a:pPr marL="0" marR="0" lvl="0" indent="0" algn="ctr" defTabSz="1217930" rtl="0" eaLnBrk="1" fontAlgn="auto" latinLnBrk="0" hangingPunct="1">
              <a:lnSpc>
                <a:spcPct val="200000"/>
              </a:lnSpc>
              <a:spcBef>
                <a:spcPct val="0"/>
              </a:spcBef>
              <a:spcAft>
                <a:spcPct val="0"/>
              </a:spcAft>
              <a:buClrTx/>
              <a:buSzTx/>
              <a:buFontTx/>
              <a:buNone/>
            </a:pPr>
            <a:r>
              <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8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微软雅黑" panose="020b0503020204020204" pitchFamily="34" charset="-122"/>
              <a:ea typeface="微软雅黑" panose="020b0503020204020204" pitchFamily="34" charset="-122"/>
              <a:cs typeface="等线" panose="02010600030101010101" charset="-122"/>
              <a:sym typeface="Century Gothic" panose="020b0502020202020204" pitchFamily="34" charset="0"/>
            </a:endParaRPr>
          </a:p>
        </p:txBody>
      </p:sp>
      <p:sp>
        <p:nvSpPr>
          <p:cNvPr id="14378" name="等腰三角形 25"/>
          <p:cNvSpPr/>
          <p:nvPr>
            <p:custDataLst>
              <p:tags r:id="rId43"/>
            </p:custDataLst>
          </p:nvPr>
        </p:nvSpPr>
        <p:spPr>
          <a:xfrm>
            <a:off x="5541413" y="605910"/>
            <a:ext cx="1077562" cy="474843"/>
          </a:xfrm>
          <a:custGeom>
            <a:gdLst>
              <a:gd name="connsiteX0" fmla="*/ 0 w 1898938"/>
              <a:gd name="connsiteY0" fmla="*/ 836794 h 836794"/>
              <a:gd name="connsiteX1" fmla="*/ 978044 w 1898938"/>
              <a:gd name="connsiteY1" fmla="*/ 0 h 836794"/>
              <a:gd name="connsiteX2" fmla="*/ 1898938 w 1898938"/>
              <a:gd name="connsiteY2" fmla="*/ 836794 h 836794"/>
              <a:gd name="connsiteX3" fmla="*/ 0 w 1898938"/>
              <a:gd name="connsiteY3" fmla="*/ 836794 h 836794"/>
            </a:gdLst>
            <a:cxnLst>
              <a:cxn ang="0">
                <a:pos x="connsiteX0" y="connsiteY0"/>
              </a:cxn>
              <a:cxn ang="0">
                <a:pos x="connsiteX1" y="connsiteY1"/>
              </a:cxn>
              <a:cxn ang="0">
                <a:pos x="connsiteX2" y="connsiteY2"/>
              </a:cxn>
              <a:cxn ang="0">
                <a:pos x="connsiteX3" y="connsiteY3"/>
              </a:cxn>
            </a:cxnLst>
            <a:rect l="l" t="t" r="r" b="b"/>
            <a:pathLst>
              <a:path w="1898938" h="836794">
                <a:moveTo>
                  <a:pt x="0" y="836794"/>
                </a:moveTo>
                <a:lnTo>
                  <a:pt x="978044" y="0"/>
                </a:lnTo>
                <a:lnTo>
                  <a:pt x="1898938" y="836794"/>
                </a:lnTo>
                <a:lnTo>
                  <a:pt x="0" y="836794"/>
                </a:lnTo>
                <a:close/>
              </a:path>
            </a:pathLst>
          </a:cu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uLnTx/>
              <a:uFillTx/>
              <a:latin typeface="Calibri"/>
              <a:ea typeface="等线" panose="02010600030101010101" charset="-122"/>
              <a:cs typeface="+mn-cs"/>
            </a:endParaRPr>
          </a:p>
        </p:txBody>
      </p:sp>
      <p:grpSp>
        <p:nvGrpSpPr>
          <p:cNvPr id="14379" name="组合 66"/>
          <p:cNvGrpSpPr/>
          <p:nvPr>
            <p:custDataLst>
              <p:tags r:id="rId44"/>
            </p:custDataLst>
          </p:nvPr>
        </p:nvGrpSpPr>
        <p:grpSpPr>
          <a:xfrm>
            <a:off x="2770188" y="4025900"/>
            <a:ext cx="6545262" cy="369888"/>
            <a:chOff x="2770125" y="3968454"/>
            <a:chExt cx="6545588" cy="369332"/>
          </a:xfrm>
        </p:grpSpPr>
        <p:sp>
          <p:nvSpPr>
            <p:cNvPr id="14380" name="矩形 61"/>
            <p:cNvSpPr/>
            <p:nvPr>
              <p:custDataLst>
                <p:tags r:id="rId45"/>
              </p:custDataLst>
            </p:nvPr>
          </p:nvSpPr>
          <p:spPr>
            <a:xfrm>
              <a:off x="2770125" y="3968454"/>
              <a:ext cx="2282517"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800" b="1" i="0" u="none" strike="noStrike" kern="1200" cap="none" spc="600" normalizeH="0" baseline="0" noProof="0">
                  <a:ln w="9525" cap="flat" cmpd="sng" algn="ctr">
                    <a:noFill/>
                    <a:prstDash val="solid"/>
                    <a:round/>
                    <a:headEnd type="none" w="med" len="med"/>
                    <a:tailEnd type="none" w="med" len="med"/>
                  </a:ln>
                  <a:solidFill>
                    <a:srgbClr val="595959"/>
                  </a:solidFill>
                  <a:uLnTx/>
                  <a:uFillTx/>
                  <a:latin typeface="思源宋体 Heavy" pitchFamily="18" charset="-122"/>
                  <a:ea typeface="思源宋体 Heavy" pitchFamily="18" charset="-122"/>
                  <a:cs typeface="Arial"/>
                  <a:sym typeface="Wingdings" panose="05000000000000000000" pitchFamily="2" charset="2"/>
                </a:rPr>
                <a:t>BUSINESS </a:t>
              </a:r>
              <a:endParaRPr kumimoji="0" lang="zh-CN" altLang="en-US" sz="1800" b="0" i="0" u="none" strike="noStrike" kern="1200" cap="none" spc="0" normalizeH="0" baseline="0" noProof="0">
                <a:uLnTx/>
                <a:uFillTx/>
              </a:endParaRPr>
            </a:p>
          </p:txBody>
        </p:sp>
        <p:cxnSp>
          <p:nvCxnSpPr>
            <p:cNvPr id="14381" name="直接连接符 63"/>
            <p:cNvCxnSpPr/>
            <p:nvPr>
              <p:custDataLst>
                <p:tags r:id="rId46"/>
              </p:custDataLst>
            </p:nvPr>
          </p:nvCxnSpPr>
          <p:spPr>
            <a:xfrm>
              <a:off x="4591050" y="4153120"/>
              <a:ext cx="4591050" cy="0"/>
            </a:xfrm>
            <a:prstGeom prst="line">
              <a:avLst/>
            </a:prstGeom>
            <a:noFill/>
            <a:ln w="6350" cap="flat">
              <a:solidFill>
                <a:srgbClr val="47834F"/>
              </a:solidFill>
              <a:prstDash val="solid"/>
              <a:miter lim="800000"/>
              <a:headEnd type="none" w="med" len="med"/>
              <a:tailEnd type="none" w="med" len="med"/>
            </a:ln>
          </p:spPr>
        </p:cxnSp>
        <p:sp>
          <p:nvSpPr>
            <p:cNvPr id="14382" name="椭圆 65"/>
            <p:cNvSpPr/>
            <p:nvPr>
              <p:custDataLst>
                <p:tags r:id="rId47"/>
              </p:custDataLst>
            </p:nvPr>
          </p:nvSpPr>
          <p:spPr>
            <a:xfrm>
              <a:off x="9182101" y="4099358"/>
              <a:ext cx="133612" cy="133612"/>
            </a:xfrm>
            <a:prstGeom prst="ellipse">
              <a:avLst/>
            </a:prstGeom>
            <a:solidFill>
              <a:srgbClr val="47834F"/>
            </a:solidFill>
            <a:ln w="12700" cap="flat" cmpd="sng" algn="ctr">
              <a:solidFill>
                <a:srgbClr val="47834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14383" name="组合 71"/>
          <p:cNvGrpSpPr/>
          <p:nvPr>
            <p:custDataLst>
              <p:tags r:id="rId48"/>
            </p:custDataLst>
          </p:nvPr>
        </p:nvGrpSpPr>
        <p:grpSpPr>
          <a:xfrm>
            <a:off x="5705475" y="5757863"/>
            <a:ext cx="784225" cy="204787"/>
            <a:chOff x="4746693" y="1660310"/>
            <a:chExt cx="783548" cy="205359"/>
          </a:xfrm>
        </p:grpSpPr>
        <p:sp>
          <p:nvSpPr>
            <p:cNvPr id="14384" name="椭圆 67"/>
            <p:cNvSpPr/>
            <p:nvPr>
              <p:custDataLst>
                <p:tags r:id="rId49"/>
              </p:custDataLst>
            </p:nvPr>
          </p:nvSpPr>
          <p:spPr>
            <a:xfrm>
              <a:off x="4746693"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85" name="椭圆 68"/>
            <p:cNvSpPr/>
            <p:nvPr>
              <p:custDataLst>
                <p:tags r:id="rId50"/>
              </p:custDataLst>
            </p:nvPr>
          </p:nvSpPr>
          <p:spPr>
            <a:xfrm>
              <a:off x="5042439"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86" name="椭圆 69"/>
            <p:cNvSpPr/>
            <p:nvPr>
              <p:custDataLst>
                <p:tags r:id="rId51"/>
              </p:custDataLst>
            </p:nvPr>
          </p:nvSpPr>
          <p:spPr>
            <a:xfrm>
              <a:off x="5338184" y="1660310"/>
              <a:ext cx="192057" cy="205359"/>
            </a:xfrm>
            <a:prstGeom prst="ellipse">
              <a:avLst/>
            </a:prstGeom>
            <a:solidFill>
              <a:srgbClr val="47834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down)">
                                      <p:cBhvr>
                                        <p:cTn id="7" dur="750"/>
                                        <p:tgtEl>
                                          <p:spTgt spid="14341"/>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additive="base">
                                        <p:cTn id="11" dur="750" fill="hold"/>
                                        <p:tgtEl>
                                          <p:spTgt spid="14342"/>
                                        </p:tgtEl>
                                        <p:attrNameLst>
                                          <p:attrName>ppt_x</p:attrName>
                                        </p:attrNameLst>
                                      </p:cBhvr>
                                      <p:tavLst>
                                        <p:tav tm="0">
                                          <p:val>
                                            <p:strVal val="0-#ppt_w/2"/>
                                          </p:val>
                                        </p:tav>
                                        <p:tav tm="100000">
                                          <p:val>
                                            <p:strVal val="#ppt_x"/>
                                          </p:val>
                                        </p:tav>
                                      </p:tavLst>
                                    </p:anim>
                                    <p:anim calcmode="lin" valueType="num">
                                      <p:cBhvr additive="base">
                                        <p:cTn id="12" dur="750" fill="hold"/>
                                        <p:tgtEl>
                                          <p:spTgt spid="143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anim calcmode="lin" valueType="num">
                                      <p:cBhvr additive="base">
                                        <p:cTn id="15" dur="750" fill="hold"/>
                                        <p:tgtEl>
                                          <p:spTgt spid="14343"/>
                                        </p:tgtEl>
                                        <p:attrNameLst>
                                          <p:attrName>ppt_x</p:attrName>
                                        </p:attrNameLst>
                                      </p:cBhvr>
                                      <p:tavLst>
                                        <p:tav tm="0">
                                          <p:val>
                                            <p:strVal val="1+#ppt_w/2"/>
                                          </p:val>
                                        </p:tav>
                                        <p:tav tm="100000">
                                          <p:val>
                                            <p:strVal val="#ppt_x"/>
                                          </p:val>
                                        </p:tav>
                                      </p:tavLst>
                                    </p:anim>
                                    <p:anim calcmode="lin" valueType="num">
                                      <p:cBhvr additive="base">
                                        <p:cTn id="16" dur="750" fill="hold"/>
                                        <p:tgtEl>
                                          <p:spTgt spid="1434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14339"/>
                                        </p:tgtEl>
                                        <p:attrNameLst>
                                          <p:attrName>style.visibility</p:attrName>
                                        </p:attrNameLst>
                                      </p:cBhvr>
                                      <p:to>
                                        <p:strVal val="visible"/>
                                      </p:to>
                                    </p:set>
                                    <p:anim calcmode="lin" valueType="num">
                                      <p:cBhvr additive="base">
                                        <p:cTn id="20" dur="750"/>
                                        <p:tgtEl>
                                          <p:spTgt spid="14339"/>
                                        </p:tgtEl>
                                        <p:attrNameLst>
                                          <p:attrName>ppt_x</p:attrName>
                                        </p:attrNameLst>
                                      </p:cBhvr>
                                      <p:tavLst>
                                        <p:tav tm="0">
                                          <p:val>
                                            <p:strVal val="#ppt_x+#ppt_w*1.125000"/>
                                          </p:val>
                                        </p:tav>
                                        <p:tav tm="100000">
                                          <p:val>
                                            <p:strVal val="#ppt_x"/>
                                          </p:val>
                                        </p:tav>
                                      </p:tavLst>
                                    </p:anim>
                                    <p:animEffect transition="in" filter="wipe(left)">
                                      <p:cBhvr>
                                        <p:cTn id="21" dur="750"/>
                                        <p:tgtEl>
                                          <p:spTgt spid="1433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4340"/>
                                        </p:tgtEl>
                                        <p:attrNameLst>
                                          <p:attrName>style.visibility</p:attrName>
                                        </p:attrNameLst>
                                      </p:cBhvr>
                                      <p:to>
                                        <p:strVal val="visible"/>
                                      </p:to>
                                    </p:set>
                                    <p:anim calcmode="lin" valueType="num">
                                      <p:cBhvr additive="base">
                                        <p:cTn id="24" dur="750"/>
                                        <p:tgtEl>
                                          <p:spTgt spid="14340"/>
                                        </p:tgtEl>
                                        <p:attrNameLst>
                                          <p:attrName>ppt_x</p:attrName>
                                        </p:attrNameLst>
                                      </p:cBhvr>
                                      <p:tavLst>
                                        <p:tav tm="0">
                                          <p:val>
                                            <p:strVal val="#ppt_x-#ppt_w*1.125000"/>
                                          </p:val>
                                        </p:tav>
                                        <p:tav tm="100000">
                                          <p:val>
                                            <p:strVal val="#ppt_x"/>
                                          </p:val>
                                        </p:tav>
                                      </p:tavLst>
                                    </p:anim>
                                    <p:animEffect transition="in" filter="wipe(right)">
                                      <p:cBhvr>
                                        <p:cTn id="25" dur="750"/>
                                        <p:tgtEl>
                                          <p:spTgt spid="14340"/>
                                        </p:tgtEl>
                                      </p:cBhvr>
                                    </p:animEffect>
                                  </p:childTnLst>
                                </p:cTn>
                              </p:par>
                            </p:childTnLst>
                          </p:cTn>
                        </p:par>
                        <p:par>
                          <p:cTn id="26" fill="hold" nodeType="afterGroup">
                            <p:stCondLst>
                              <p:cond delay="2250"/>
                            </p:stCondLst>
                            <p:childTnLst>
                              <p:par>
                                <p:cTn id="27" presetID="22" presetClass="entr" presetSubtype="4" fill="hold" nodeType="afterEffect">
                                  <p:stCondLst>
                                    <p:cond delay="0"/>
                                  </p:stCondLst>
                                  <p:childTnLst>
                                    <p:set>
                                      <p:cBhvr>
                                        <p:cTn id="28" dur="1" fill="hold">
                                          <p:stCondLst>
                                            <p:cond delay="0"/>
                                          </p:stCondLst>
                                        </p:cTn>
                                        <p:tgtEl>
                                          <p:spTgt spid="14351"/>
                                        </p:tgtEl>
                                        <p:attrNameLst>
                                          <p:attrName>style.visibility</p:attrName>
                                        </p:attrNameLst>
                                      </p:cBhvr>
                                      <p:to>
                                        <p:strVal val="visible"/>
                                      </p:to>
                                    </p:set>
                                    <p:animEffect transition="in" filter="wipe(down)">
                                      <p:cBhvr>
                                        <p:cTn id="29" dur="750"/>
                                        <p:tgtEl>
                                          <p:spTgt spid="14351"/>
                                        </p:tgtEl>
                                      </p:cBhvr>
                                    </p:animEffect>
                                  </p:childTnLst>
                                </p:cTn>
                              </p:par>
                              <p:par>
                                <p:cTn id="30" presetID="22" presetClass="entr" presetSubtype="1" fill="hold" nodeType="withEffect">
                                  <p:stCondLst>
                                    <p:cond delay="0"/>
                                  </p:stCondLst>
                                  <p:childTnLst>
                                    <p:set>
                                      <p:cBhvr>
                                        <p:cTn id="31" dur="1" fill="hold">
                                          <p:stCondLst>
                                            <p:cond delay="0"/>
                                          </p:stCondLst>
                                        </p:cTn>
                                        <p:tgtEl>
                                          <p:spTgt spid="14362"/>
                                        </p:tgtEl>
                                        <p:attrNameLst>
                                          <p:attrName>style.visibility</p:attrName>
                                        </p:attrNameLst>
                                      </p:cBhvr>
                                      <p:to>
                                        <p:strVal val="visible"/>
                                      </p:to>
                                    </p:set>
                                    <p:animEffect transition="in" filter="wipe(up)">
                                      <p:cBhvr>
                                        <p:cTn id="32" dur="750"/>
                                        <p:tgtEl>
                                          <p:spTgt spid="14362"/>
                                        </p:tgtEl>
                                      </p:cBhvr>
                                    </p:animEffect>
                                  </p:childTnLst>
                                </p:cTn>
                              </p:par>
                            </p:childTnLst>
                          </p:cTn>
                        </p:par>
                        <p:par>
                          <p:cTn id="33" fill="hold" nodeType="afterGroup">
                            <p:stCondLst>
                              <p:cond delay="3000"/>
                            </p:stCondLst>
                            <p:childTnLst>
                              <p:par>
                                <p:cTn id="34" presetID="47" presetClass="entr" presetSubtype="0" fill="hold" nodeType="afterEffect">
                                  <p:stCondLst>
                                    <p:cond delay="0"/>
                                  </p:stCondLst>
                                  <p:childTnLst>
                                    <p:set>
                                      <p:cBhvr>
                                        <p:cTn id="35" dur="1" fill="hold">
                                          <p:stCondLst>
                                            <p:cond delay="0"/>
                                          </p:stCondLst>
                                        </p:cTn>
                                        <p:tgtEl>
                                          <p:spTgt spid="14347"/>
                                        </p:tgtEl>
                                        <p:attrNameLst>
                                          <p:attrName>style.visibility</p:attrName>
                                        </p:attrNameLst>
                                      </p:cBhvr>
                                      <p:to>
                                        <p:strVal val="visible"/>
                                      </p:to>
                                    </p:set>
                                    <p:animEffect transition="in" filter="fade">
                                      <p:cBhvr>
                                        <p:cTn id="36" dur="750"/>
                                        <p:tgtEl>
                                          <p:spTgt spid="14347"/>
                                        </p:tgtEl>
                                      </p:cBhvr>
                                    </p:animEffect>
                                    <p:anim calcmode="lin" valueType="num">
                                      <p:cBhvr>
                                        <p:cTn id="37" dur="750" fill="hold"/>
                                        <p:tgtEl>
                                          <p:spTgt spid="14347"/>
                                        </p:tgtEl>
                                        <p:attrNameLst>
                                          <p:attrName>ppt_x</p:attrName>
                                        </p:attrNameLst>
                                      </p:cBhvr>
                                      <p:tavLst>
                                        <p:tav tm="0">
                                          <p:val>
                                            <p:strVal val="#ppt_x"/>
                                          </p:val>
                                        </p:tav>
                                        <p:tav tm="100000">
                                          <p:val>
                                            <p:strVal val="#ppt_x"/>
                                          </p:val>
                                        </p:tav>
                                      </p:tavLst>
                                    </p:anim>
                                    <p:anim calcmode="lin" valueType="num">
                                      <p:cBhvr>
                                        <p:cTn id="38" dur="750" fill="hold"/>
                                        <p:tgtEl>
                                          <p:spTgt spid="1434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344"/>
                                        </p:tgtEl>
                                        <p:attrNameLst>
                                          <p:attrName>style.visibility</p:attrName>
                                        </p:attrNameLst>
                                      </p:cBhvr>
                                      <p:to>
                                        <p:strVal val="visible"/>
                                      </p:to>
                                    </p:set>
                                    <p:animEffect transition="in" filter="fade">
                                      <p:cBhvr>
                                        <p:cTn id="41" dur="750"/>
                                        <p:tgtEl>
                                          <p:spTgt spid="14344"/>
                                        </p:tgtEl>
                                      </p:cBhvr>
                                    </p:animEffect>
                                    <p:anim calcmode="lin" valueType="num">
                                      <p:cBhvr>
                                        <p:cTn id="42" dur="750" fill="hold"/>
                                        <p:tgtEl>
                                          <p:spTgt spid="14344"/>
                                        </p:tgtEl>
                                        <p:attrNameLst>
                                          <p:attrName>ppt_x</p:attrName>
                                        </p:attrNameLst>
                                      </p:cBhvr>
                                      <p:tavLst>
                                        <p:tav tm="0">
                                          <p:val>
                                            <p:strVal val="#ppt_x"/>
                                          </p:val>
                                        </p:tav>
                                        <p:tav tm="100000">
                                          <p:val>
                                            <p:strVal val="#ppt_x"/>
                                          </p:val>
                                        </p:tav>
                                      </p:tavLst>
                                    </p:anim>
                                    <p:anim calcmode="lin" valueType="num">
                                      <p:cBhvr>
                                        <p:cTn id="43" dur="750" fill="hold"/>
                                        <p:tgtEl>
                                          <p:spTgt spid="1434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14378"/>
                                        </p:tgtEl>
                                        <p:attrNameLst>
                                          <p:attrName>style.visibility</p:attrName>
                                        </p:attrNameLst>
                                      </p:cBhvr>
                                      <p:to>
                                        <p:strVal val="visible"/>
                                      </p:to>
                                    </p:set>
                                    <p:animEffect transition="in" filter="wipe(down)">
                                      <p:cBhvr>
                                        <p:cTn id="47" dur="750"/>
                                        <p:tgtEl>
                                          <p:spTgt spid="14378"/>
                                        </p:tgtEl>
                                      </p:cBhvr>
                                    </p:animEffect>
                                  </p:childTnLst>
                                </p:cTn>
                              </p:par>
                            </p:childTnLst>
                          </p:cTn>
                        </p:par>
                        <p:par>
                          <p:cTn id="48" fill="hold" nodeType="afterGroup">
                            <p:stCondLst>
                              <p:cond delay="4500"/>
                            </p:stCondLst>
                            <p:childTnLst>
                              <p:par>
                                <p:cTn id="49" presetID="16" presetClass="entr" presetSubtype="21" fill="hold" nodeType="afterEffect">
                                  <p:stCondLst>
                                    <p:cond delay="0"/>
                                  </p:stCondLst>
                                  <p:childTnLst>
                                    <p:set>
                                      <p:cBhvr>
                                        <p:cTn id="50" dur="1" fill="hold">
                                          <p:stCondLst>
                                            <p:cond delay="0"/>
                                          </p:stCondLst>
                                        </p:cTn>
                                        <p:tgtEl>
                                          <p:spTgt spid="14374"/>
                                        </p:tgtEl>
                                        <p:attrNameLst>
                                          <p:attrName>style.visibility</p:attrName>
                                        </p:attrNameLst>
                                      </p:cBhvr>
                                      <p:to>
                                        <p:strVal val="visible"/>
                                      </p:to>
                                    </p:set>
                                    <p:animEffect transition="in" filter="barn(inVertical)">
                                      <p:cBhvr>
                                        <p:cTn id="51" dur="750"/>
                                        <p:tgtEl>
                                          <p:spTgt spid="14374"/>
                                        </p:tgtEl>
                                      </p:cBhvr>
                                    </p:animEffect>
                                  </p:childTnLst>
                                </p:cTn>
                              </p:par>
                            </p:childTnLst>
                          </p:cTn>
                        </p:par>
                        <p:par>
                          <p:cTn id="52" fill="hold" nodeType="afterGroup">
                            <p:stCondLst>
                              <p:cond delay="5250"/>
                            </p:stCondLst>
                            <p:childTnLst>
                              <p:par>
                                <p:cTn id="53" presetID="0" presetClass="entr" presetSubtype="0" fill="hold" grpId="0" nodeType="afterEffect">
                                  <p:stCondLst>
                                    <p:cond delay="0"/>
                                  </p:stCondLst>
                                  <p:iterate type="lt">
                                    <p:tmPct val="10000"/>
                                  </p:iterate>
                                  <p:childTnLst>
                                    <p:set>
                                      <p:cBhvr>
                                        <p:cTn id="54" dur="750" fill="hold">
                                          <p:stCondLst>
                                            <p:cond delay="0"/>
                                          </p:stCondLst>
                                        </p:cTn>
                                        <p:tgtEl>
                                          <p:spTgt spid="14373"/>
                                        </p:tgtEl>
                                        <p:attrNameLst>
                                          <p:attrName>style.visibility</p:attrName>
                                        </p:attrNameLst>
                                      </p:cBhvr>
                                      <p:to>
                                        <p:strVal val="visible"/>
                                      </p:to>
                                    </p:set>
                                    <p:anim calcmode="lin" valueType="num">
                                      <p:cBhvr>
                                        <p:cTn id="55" dur="750" fill="hold">
                                          <p:stCondLst>
                                            <p:cond delay="0"/>
                                          </p:stCondLst>
                                        </p:cTn>
                                        <p:tgtEl>
                                          <p:spTgt spid="14373"/>
                                        </p:tgtEl>
                                        <p:attrNameLst>
                                          <p:attrName>ppt_x</p:attrName>
                                        </p:attrNameLst>
                                      </p:cBhvr>
                                      <p:tavLst>
                                        <p:tav tm="0" fmla="#ppt_x-#ppt_w*((1.5-1.5*$)^3-(1.5-1.5*$)^2)">
                                          <p:val>
                                            <p:fltVal val="0"/>
                                          </p:val>
                                        </p:tav>
                                        <p:tav tm="100000">
                                          <p:val>
                                            <p:fltVal val="1"/>
                                          </p:val>
                                        </p:tav>
                                      </p:tavLst>
                                    </p:anim>
                                    <p:animEffect filter="fade">
                                      <p:cBhvr>
                                        <p:cTn id="56" dur="750">
                                          <p:stCondLst>
                                            <p:cond delay="0"/>
                                          </p:stCondLst>
                                        </p:cTn>
                                        <p:tgtEl>
                                          <p:spTgt spid="14373"/>
                                        </p:tgtEl>
                                      </p:cBhvr>
                                    </p:animEffect>
                                  </p:childTnLst>
                                </p:cTn>
                              </p:par>
                            </p:childTnLst>
                          </p:cTn>
                        </p:par>
                        <p:par>
                          <p:cTn id="57" fill="hold" nodeType="afterGroup">
                            <p:stCondLst>
                              <p:cond delay="6000"/>
                            </p:stCondLst>
                            <p:childTnLst>
                              <p:par>
                                <p:cTn id="58" presetID="22" presetClass="entr" presetSubtype="8" fill="hold" nodeType="afterEffect">
                                  <p:stCondLst>
                                    <p:cond delay="0"/>
                                  </p:stCondLst>
                                  <p:childTnLst>
                                    <p:set>
                                      <p:cBhvr>
                                        <p:cTn id="59" dur="1" fill="hold">
                                          <p:stCondLst>
                                            <p:cond delay="0"/>
                                          </p:stCondLst>
                                        </p:cTn>
                                        <p:tgtEl>
                                          <p:spTgt spid="14379"/>
                                        </p:tgtEl>
                                        <p:attrNameLst>
                                          <p:attrName>style.visibility</p:attrName>
                                        </p:attrNameLst>
                                      </p:cBhvr>
                                      <p:to>
                                        <p:strVal val="visible"/>
                                      </p:to>
                                    </p:set>
                                    <p:animEffect transition="in" filter="wipe(left)">
                                      <p:cBhvr>
                                        <p:cTn id="60" dur="750"/>
                                        <p:tgtEl>
                                          <p:spTgt spid="14379"/>
                                        </p:tgtEl>
                                      </p:cBhvr>
                                    </p:animEffect>
                                  </p:childTnLst>
                                </p:cTn>
                              </p:par>
                            </p:childTnLst>
                          </p:cTn>
                        </p:par>
                        <p:par>
                          <p:cTn id="61" fill="hold" nodeType="afterGroup">
                            <p:stCondLst>
                              <p:cond delay="6750"/>
                            </p:stCondLst>
                            <p:childTnLst>
                              <p:par>
                                <p:cTn id="62" presetID="42" presetClass="entr" presetSubtype="0" fill="hold" grpId="0" nodeType="afterEffect">
                                  <p:stCondLst>
                                    <p:cond delay="0"/>
                                  </p:stCondLst>
                                  <p:childTnLst>
                                    <p:set>
                                      <p:cBhvr>
                                        <p:cTn id="63" dur="1" fill="hold">
                                          <p:stCondLst>
                                            <p:cond delay="0"/>
                                          </p:stCondLst>
                                        </p:cTn>
                                        <p:tgtEl>
                                          <p:spTgt spid="14377"/>
                                        </p:tgtEl>
                                        <p:attrNameLst>
                                          <p:attrName>style.visibility</p:attrName>
                                        </p:attrNameLst>
                                      </p:cBhvr>
                                      <p:to>
                                        <p:strVal val="visible"/>
                                      </p:to>
                                    </p:set>
                                    <p:animEffect transition="in" filter="fade">
                                      <p:cBhvr>
                                        <p:cTn id="64" dur="750"/>
                                        <p:tgtEl>
                                          <p:spTgt spid="14377"/>
                                        </p:tgtEl>
                                      </p:cBhvr>
                                    </p:animEffect>
                                    <p:anim calcmode="lin" valueType="num">
                                      <p:cBhvr>
                                        <p:cTn id="65" dur="750" fill="hold"/>
                                        <p:tgtEl>
                                          <p:spTgt spid="14377"/>
                                        </p:tgtEl>
                                        <p:attrNameLst>
                                          <p:attrName>ppt_x</p:attrName>
                                        </p:attrNameLst>
                                      </p:cBhvr>
                                      <p:tavLst>
                                        <p:tav tm="0">
                                          <p:val>
                                            <p:strVal val="#ppt_x"/>
                                          </p:val>
                                        </p:tav>
                                        <p:tav tm="100000">
                                          <p:val>
                                            <p:strVal val="#ppt_x"/>
                                          </p:val>
                                        </p:tav>
                                      </p:tavLst>
                                    </p:anim>
                                    <p:anim calcmode="lin" valueType="num">
                                      <p:cBhvr>
                                        <p:cTn id="66" dur="750" fill="hold"/>
                                        <p:tgtEl>
                                          <p:spTgt spid="14377"/>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3" presetClass="entr" presetSubtype="16" fill="hold" nodeType="afterEffect">
                                  <p:stCondLst>
                                    <p:cond delay="0"/>
                                  </p:stCondLst>
                                  <p:childTnLst>
                                    <p:set>
                                      <p:cBhvr>
                                        <p:cTn id="69" dur="1" fill="hold">
                                          <p:stCondLst>
                                            <p:cond delay="0"/>
                                          </p:stCondLst>
                                        </p:cTn>
                                        <p:tgtEl>
                                          <p:spTgt spid="14383"/>
                                        </p:tgtEl>
                                        <p:attrNameLst>
                                          <p:attrName>style.visibility</p:attrName>
                                        </p:attrNameLst>
                                      </p:cBhvr>
                                      <p:to>
                                        <p:strVal val="visible"/>
                                      </p:to>
                                    </p:set>
                                    <p:anim calcmode="lin" valueType="num">
                                      <p:cBhvr>
                                        <p:cTn id="70" dur="750" fill="hold"/>
                                        <p:tgtEl>
                                          <p:spTgt spid="14383"/>
                                        </p:tgtEl>
                                        <p:attrNameLst>
                                          <p:attrName>ppt_w</p:attrName>
                                        </p:attrNameLst>
                                      </p:cBhvr>
                                      <p:tavLst>
                                        <p:tav tm="0">
                                          <p:val>
                                            <p:fltVal val="0"/>
                                          </p:val>
                                        </p:tav>
                                        <p:tav tm="100000">
                                          <p:val>
                                            <p:strVal val="#ppt_w"/>
                                          </p:val>
                                        </p:tav>
                                      </p:tavLst>
                                    </p:anim>
                                    <p:anim calcmode="lin" valueType="num">
                                      <p:cBhvr>
                                        <p:cTn id="71" dur="750" fill="hold"/>
                                        <p:tgtEl>
                                          <p:spTgt spid="14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5362" name="îṣļïḓé"/>
          <p:cNvGrpSpPr/>
          <p:nvPr>
            <p:custDataLst>
              <p:tags r:id="rId3"/>
            </p:custDataLst>
          </p:nvPr>
        </p:nvGrpSpPr>
        <p:grpSpPr>
          <a:xfrm>
            <a:off x="3781425" y="1173163"/>
            <a:ext cx="4803775" cy="1946275"/>
            <a:chOff x="3516498" y="1179117"/>
            <a:chExt cx="5155669" cy="2089052"/>
          </a:xfrm>
        </p:grpSpPr>
        <p:sp>
          <p:nvSpPr>
            <p:cNvPr id="15363" name="îšḷîḋé"/>
            <p:cNvSpPr/>
            <p:nvPr>
              <p:custDataLst>
                <p:tags r:id="rId4"/>
              </p:custDataLst>
            </p:nvPr>
          </p:nvSpPr>
          <p:spPr>
            <a:xfrm>
              <a:off x="3516498" y="1179117"/>
              <a:ext cx="2089052" cy="2089052"/>
            </a:xfrm>
            <a:prstGeom prst="diamond">
              <a:avLst/>
            </a:prstGeom>
            <a:solidFill>
              <a:srgbClr val="47834F"/>
            </a:solidFill>
            <a:ln w="19050">
              <a:solidFill>
                <a:srgbClr val="F2F2F2"/>
              </a:solidFill>
              <a:prstDash val="solid"/>
              <a:miter lim="400000"/>
            </a:ln>
          </p:spPr>
          <p:txBody>
            <a:bodyPr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sz="1600">
                <a:solidFill>
                  <a:srgbClr val="404040"/>
                </a:solidFill>
                <a:latin typeface="微软雅黑" panose="020b0503020204020204" pitchFamily="34" charset="-122"/>
                <a:ea typeface="Arial"/>
                <a:sym typeface="等线"/>
              </a:endParaRPr>
            </a:p>
          </p:txBody>
        </p:sp>
        <p:sp>
          <p:nvSpPr>
            <p:cNvPr id="15364" name="îṧḷiḑé"/>
            <p:cNvSpPr/>
            <p:nvPr>
              <p:custDataLst>
                <p:tags r:id="rId5"/>
              </p:custDataLst>
            </p:nvPr>
          </p:nvSpPr>
          <p:spPr>
            <a:xfrm>
              <a:off x="6583115" y="1179117"/>
              <a:ext cx="2089052" cy="2089052"/>
            </a:xfrm>
            <a:prstGeom prst="diamond">
              <a:avLst/>
            </a:prstGeom>
            <a:solidFill>
              <a:srgbClr val="47834F"/>
            </a:solidFill>
            <a:ln w="19050">
              <a:solidFill>
                <a:srgbClr val="F2F2F2"/>
              </a:solidFill>
              <a:prstDash val="solid"/>
              <a:miter lim="400000"/>
            </a:ln>
          </p:spPr>
          <p:txBody>
            <a:bodyPr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sz="1600">
                <a:solidFill>
                  <a:srgbClr val="404040"/>
                </a:solidFill>
                <a:latin typeface="微软雅黑" panose="020b0503020204020204" pitchFamily="34" charset="-122"/>
                <a:ea typeface="Arial"/>
                <a:sym typeface="等线"/>
              </a:endParaRPr>
            </a:p>
          </p:txBody>
        </p:sp>
        <p:sp>
          <p:nvSpPr>
            <p:cNvPr id="15365" name="îŝļïḑé"/>
            <p:cNvSpPr/>
            <p:nvPr>
              <p:custDataLst>
                <p:tags r:id="rId6"/>
              </p:custDataLst>
            </p:nvPr>
          </p:nvSpPr>
          <p:spPr>
            <a:xfrm>
              <a:off x="5049807" y="1179117"/>
              <a:ext cx="2089052" cy="2089052"/>
            </a:xfrm>
            <a:prstGeom prst="diamond">
              <a:avLst/>
            </a:prstGeom>
            <a:solidFill>
              <a:srgbClr val="47834F"/>
            </a:solidFill>
            <a:ln w="19050">
              <a:solidFill>
                <a:srgbClr val="FFFFFF"/>
              </a:solidFill>
              <a:prstDash val="solid"/>
              <a:miter lim="400000"/>
            </a:ln>
          </p:spPr>
          <p:txBody>
            <a:bodyPr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sz="1600">
                <a:solidFill>
                  <a:srgbClr val="404040"/>
                </a:solidFill>
                <a:latin typeface="微软雅黑" panose="020b0503020204020204" pitchFamily="34" charset="-122"/>
                <a:ea typeface="Arial"/>
                <a:sym typeface="等线"/>
              </a:endParaRPr>
            </a:p>
          </p:txBody>
        </p:sp>
      </p:grpSp>
      <p:grpSp>
        <p:nvGrpSpPr>
          <p:cNvPr id="15366" name="组合 5"/>
          <p:cNvGrpSpPr/>
          <p:nvPr>
            <p:custDataLst>
              <p:tags r:id="rId7"/>
            </p:custDataLst>
          </p:nvPr>
        </p:nvGrpSpPr>
        <p:grpSpPr>
          <a:xfrm>
            <a:off x="1131888" y="2265363"/>
            <a:ext cx="10106025" cy="3505200"/>
            <a:chOff x="1131641" y="2265415"/>
            <a:chExt cx="10106517" cy="3504408"/>
          </a:xfrm>
        </p:grpSpPr>
        <p:cxnSp>
          <p:nvCxnSpPr>
            <p:cNvPr id="15367" name="iṣ1ïḋê"/>
            <p:cNvCxnSpPr/>
            <p:nvPr>
              <p:custDataLst>
                <p:tags r:id="rId8"/>
              </p:custDataLst>
            </p:nvPr>
          </p:nvCxnSpPr>
          <p:spPr>
            <a:xfrm flipH="1">
              <a:off x="4318427" y="2968315"/>
              <a:ext cx="0" cy="2801508"/>
            </a:xfrm>
            <a:prstGeom prst="line">
              <a:avLst/>
            </a:prstGeom>
            <a:noFill/>
            <a:ln w="3175" cap="rnd">
              <a:solidFill>
                <a:srgbClr val="404040"/>
              </a:solidFill>
              <a:prstDash val="solid"/>
              <a:round/>
              <a:headEnd type="none" w="med" len="med"/>
              <a:tailEnd type="none" w="med" len="med"/>
            </a:ln>
          </p:spPr>
        </p:cxnSp>
        <p:cxnSp>
          <p:nvCxnSpPr>
            <p:cNvPr id="15368" name="îšľiḑê"/>
            <p:cNvCxnSpPr/>
            <p:nvPr>
              <p:custDataLst>
                <p:tags r:id="rId9"/>
              </p:custDataLst>
            </p:nvPr>
          </p:nvCxnSpPr>
          <p:spPr>
            <a:xfrm flipH="1">
              <a:off x="8051371" y="2968315"/>
              <a:ext cx="0" cy="2801508"/>
            </a:xfrm>
            <a:prstGeom prst="line">
              <a:avLst/>
            </a:prstGeom>
            <a:noFill/>
            <a:ln w="3175" cap="rnd">
              <a:solidFill>
                <a:srgbClr val="404040"/>
              </a:solidFill>
              <a:prstDash val="solid"/>
              <a:round/>
              <a:headEnd type="none" w="med" len="med"/>
              <a:tailEnd type="none" w="med" len="med"/>
            </a:ln>
          </p:spPr>
        </p:cxnSp>
        <p:grpSp>
          <p:nvGrpSpPr>
            <p:cNvPr id="15369" name="iṩ1íḋé"/>
            <p:cNvGrpSpPr/>
            <p:nvPr>
              <p:custDataLst>
                <p:tags r:id="rId10"/>
              </p:custDataLst>
            </p:nvPr>
          </p:nvGrpSpPr>
          <p:grpSpPr>
            <a:xfrm>
              <a:off x="4864584" y="3225301"/>
              <a:ext cx="2640629" cy="2544522"/>
              <a:chOff x="4679105" y="3486577"/>
              <a:chExt cx="2833789" cy="2730651"/>
            </a:xfrm>
          </p:grpSpPr>
          <p:sp>
            <p:nvSpPr>
              <p:cNvPr id="15370" name="iş1îḍè"/>
              <p:cNvSpPr/>
              <p:nvPr>
                <p:custDataLst>
                  <p:tags r:id="rId11"/>
                </p:custDataLst>
              </p:nvPr>
            </p:nvSpPr>
            <p:spPr>
              <a:xfrm>
                <a:off x="4679105" y="3888868"/>
                <a:ext cx="2833789" cy="438516"/>
              </a:xfrm>
              <a:prstGeom prst="rect">
                <a:avLst/>
              </a:prstGeom>
              <a:noFill/>
              <a:ln w="12700" cap="flat" cmpd="sng" algn="ctr">
                <a:noFill/>
                <a:prstDash val="solid"/>
                <a:miter lim="400000"/>
                <a:headEnd type="none" w="med" len="med"/>
                <a:tailEnd type="none" w="med" len="med"/>
              </a:ln>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ct val="0"/>
                  </a:spcBef>
                  <a:spcAft>
                    <a:spcPct val="0"/>
                  </a:spcAft>
                  <a:buClrTx/>
                  <a:buSzPct val="25000"/>
                  <a:buFontTx/>
                  <a:buNone/>
                </a:pPr>
                <a:r>
                  <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5371" name="íšḷïḑe"/>
              <p:cNvSpPr txBox="1"/>
              <p:nvPr>
                <p:custDataLst>
                  <p:tags r:id="rId12"/>
                </p:custDataLst>
              </p:nvPr>
            </p:nvSpPr>
            <p:spPr bwMode="auto">
              <a:xfrm>
                <a:off x="5769478" y="3486577"/>
                <a:ext cx="653042" cy="4022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ct val="0"/>
                  </a:spcBef>
                  <a:spcAft>
                    <a:spcPct val="0"/>
                  </a:spcAft>
                  <a:buClrTx/>
                  <a:buSzPct val="25000"/>
                  <a:buFontTx/>
                  <a:buNone/>
                </a:pPr>
                <a:r>
                  <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rPr>
                  <a:t>02</a:t>
                </a:r>
                <a:endPar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endParaRPr>
              </a:p>
            </p:txBody>
          </p:sp>
          <p:grpSp>
            <p:nvGrpSpPr>
              <p:cNvPr id="15372" name="ïş1iḓé"/>
              <p:cNvGrpSpPr/>
              <p:nvPr>
                <p:custDataLst>
                  <p:tags r:id="rId13"/>
                </p:custDataLst>
              </p:nvPr>
            </p:nvGrpSpPr>
            <p:grpSpPr>
              <a:xfrm>
                <a:off x="4679105" y="4427145"/>
                <a:ext cx="2833789" cy="1790083"/>
                <a:chOff x="4679105" y="4445617"/>
                <a:chExt cx="2833789" cy="1790083"/>
              </a:xfrm>
            </p:grpSpPr>
            <p:sp>
              <p:nvSpPr>
                <p:cNvPr id="15373" name="iṡlïḑé"/>
                <p:cNvSpPr/>
                <p:nvPr>
                  <p:custDataLst>
                    <p:tags r:id="rId14"/>
                  </p:custDataLst>
                </p:nvPr>
              </p:nvSpPr>
              <p:spPr bwMode="auto">
                <a:xfrm>
                  <a:off x="4679105" y="4445617"/>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点击输入标题点击输入标题。点击输入标题。</a:t>
                  </a:r>
                  <a:endParaRPr lang="en-US" altLang="zh-CN" sz="1600">
                    <a:solidFill>
                      <a:srgbClr val="404040"/>
                    </a:solidFill>
                    <a:latin typeface="微软雅黑" panose="020b0503020204020204" pitchFamily="34" charset="-122"/>
                    <a:ea typeface="Arial"/>
                    <a:sym typeface="等线"/>
                  </a:endParaRPr>
                </a:p>
              </p:txBody>
            </p:sp>
            <p:sp>
              <p:nvSpPr>
                <p:cNvPr id="15374" name="isḻiďe"/>
                <p:cNvSpPr/>
                <p:nvPr>
                  <p:custDataLst>
                    <p:tags r:id="rId15"/>
                  </p:custDataLst>
                </p:nvPr>
              </p:nvSpPr>
              <p:spPr bwMode="auto">
                <a:xfrm>
                  <a:off x="4679105" y="5358541"/>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点击输入标题点击输入标题。点击输入标题。</a:t>
                  </a:r>
                  <a:endParaRPr lang="en-US" altLang="zh-CN" sz="1600">
                    <a:solidFill>
                      <a:srgbClr val="404040"/>
                    </a:solidFill>
                    <a:latin typeface="微软雅黑" panose="020b0503020204020204" pitchFamily="34" charset="-122"/>
                    <a:ea typeface="Arial"/>
                    <a:sym typeface="等线"/>
                  </a:endParaRPr>
                </a:p>
              </p:txBody>
            </p:sp>
            <p:cxnSp>
              <p:nvCxnSpPr>
                <p:cNvPr id="15375" name="íŝľîḓé"/>
                <p:cNvCxnSpPr/>
                <p:nvPr>
                  <p:custDataLst>
                    <p:tags r:id="rId16"/>
                  </p:custDataLst>
                </p:nvPr>
              </p:nvCxnSpPr>
              <p:spPr>
                <a:xfrm>
                  <a:off x="4679105" y="5340659"/>
                  <a:ext cx="2833789" cy="0"/>
                </a:xfrm>
                <a:prstGeom prst="line">
                  <a:avLst/>
                </a:prstGeom>
                <a:noFill/>
                <a:ln w="3175" cap="rnd">
                  <a:solidFill>
                    <a:srgbClr val="404040"/>
                  </a:solidFill>
                  <a:prstDash val="sysDash"/>
                  <a:round/>
                  <a:headEnd type="none" w="med" len="med"/>
                  <a:tailEnd type="none" w="med" len="med"/>
                </a:ln>
              </p:spPr>
            </p:cxnSp>
          </p:grpSp>
        </p:grpSp>
        <p:grpSp>
          <p:nvGrpSpPr>
            <p:cNvPr id="15376" name="iṩlíḑè"/>
            <p:cNvGrpSpPr/>
            <p:nvPr>
              <p:custDataLst>
                <p:tags r:id="rId17"/>
              </p:custDataLst>
            </p:nvPr>
          </p:nvGrpSpPr>
          <p:grpSpPr>
            <a:xfrm>
              <a:off x="8597529" y="2265415"/>
              <a:ext cx="2640629" cy="2544522"/>
              <a:chOff x="8685111" y="2386048"/>
              <a:chExt cx="2833789" cy="2730651"/>
            </a:xfrm>
          </p:grpSpPr>
          <p:sp>
            <p:nvSpPr>
              <p:cNvPr id="15377" name="íṩlïḋê"/>
              <p:cNvSpPr/>
              <p:nvPr>
                <p:custDataLst>
                  <p:tags r:id="rId18"/>
                </p:custDataLst>
              </p:nvPr>
            </p:nvSpPr>
            <p:spPr>
              <a:xfrm>
                <a:off x="8685111" y="2788339"/>
                <a:ext cx="2833789" cy="438516"/>
              </a:xfrm>
              <a:prstGeom prst="rect">
                <a:avLst/>
              </a:prstGeom>
              <a:noFill/>
              <a:ln w="12700" cap="flat" cmpd="sng" algn="ctr">
                <a:noFill/>
                <a:prstDash val="solid"/>
                <a:miter lim="400000"/>
                <a:headEnd type="none" w="med" len="med"/>
                <a:tailEnd type="none" w="med" len="med"/>
              </a:ln>
            </p:spPr>
            <p:txBody>
              <a:bodyPr wrap="square" lIns="91440" tIns="45720" rIns="91440" bIns="45720" anchor="ctr">
                <a:normAutofit fontScale="92500" lnSpcReduction="10000"/>
              </a:body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5378" name="íšļiḑé"/>
              <p:cNvSpPr txBox="1"/>
              <p:nvPr>
                <p:custDataLst>
                  <p:tags r:id="rId19"/>
                </p:custDataLst>
              </p:nvPr>
            </p:nvSpPr>
            <p:spPr bwMode="auto">
              <a:xfrm>
                <a:off x="8685111" y="2386048"/>
                <a:ext cx="653041" cy="4022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rPr>
                  <a:t>03</a:t>
                </a:r>
                <a:endPar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endParaRPr>
              </a:p>
            </p:txBody>
          </p:sp>
          <p:grpSp>
            <p:nvGrpSpPr>
              <p:cNvPr id="15379" name="í$ḻïḑé"/>
              <p:cNvGrpSpPr/>
              <p:nvPr>
                <p:custDataLst>
                  <p:tags r:id="rId20"/>
                </p:custDataLst>
              </p:nvPr>
            </p:nvGrpSpPr>
            <p:grpSpPr>
              <a:xfrm>
                <a:off x="8685111" y="3326616"/>
                <a:ext cx="2833789" cy="1790083"/>
                <a:chOff x="4679105" y="4445617"/>
                <a:chExt cx="2833789" cy="1790083"/>
              </a:xfrm>
            </p:grpSpPr>
            <p:sp>
              <p:nvSpPr>
                <p:cNvPr id="15380" name="ïsľîde"/>
                <p:cNvSpPr/>
                <p:nvPr>
                  <p:custDataLst>
                    <p:tags r:id="rId21"/>
                  </p:custDataLst>
                </p:nvPr>
              </p:nvSpPr>
              <p:spPr bwMode="auto">
                <a:xfrm>
                  <a:off x="4679105" y="4445617"/>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点击输入标题点击输入相关标题。点击输入相关标题。</a:t>
                  </a:r>
                  <a:endParaRPr lang="en-US" altLang="zh-CN" sz="1600">
                    <a:solidFill>
                      <a:srgbClr val="404040"/>
                    </a:solidFill>
                    <a:latin typeface="微软雅黑" panose="020b0503020204020204" pitchFamily="34" charset="-122"/>
                    <a:ea typeface="Arial"/>
                    <a:sym typeface="等线"/>
                  </a:endParaRPr>
                </a:p>
              </p:txBody>
            </p:sp>
            <p:sp>
              <p:nvSpPr>
                <p:cNvPr id="15381" name="îšḻiďê"/>
                <p:cNvSpPr/>
                <p:nvPr>
                  <p:custDataLst>
                    <p:tags r:id="rId22"/>
                  </p:custDataLst>
                </p:nvPr>
              </p:nvSpPr>
              <p:spPr bwMode="auto">
                <a:xfrm>
                  <a:off x="4679105" y="5358541"/>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点击输入标题点击输入相关标题。点击输入相关标题。</a:t>
                  </a:r>
                  <a:endParaRPr lang="en-US" altLang="zh-CN" sz="1600">
                    <a:solidFill>
                      <a:srgbClr val="404040"/>
                    </a:solidFill>
                    <a:latin typeface="微软雅黑" panose="020b0503020204020204" pitchFamily="34" charset="-122"/>
                    <a:ea typeface="Arial"/>
                    <a:sym typeface="等线"/>
                  </a:endParaRPr>
                </a:p>
              </p:txBody>
            </p:sp>
            <p:cxnSp>
              <p:nvCxnSpPr>
                <p:cNvPr id="15382" name="îṣļïdê"/>
                <p:cNvCxnSpPr/>
                <p:nvPr>
                  <p:custDataLst>
                    <p:tags r:id="rId23"/>
                  </p:custDataLst>
                </p:nvPr>
              </p:nvCxnSpPr>
              <p:spPr>
                <a:xfrm>
                  <a:off x="4679105" y="5340659"/>
                  <a:ext cx="2833789" cy="0"/>
                </a:xfrm>
                <a:prstGeom prst="line">
                  <a:avLst/>
                </a:prstGeom>
                <a:noFill/>
                <a:ln w="3175" cap="rnd">
                  <a:solidFill>
                    <a:srgbClr val="404040"/>
                  </a:solidFill>
                  <a:prstDash val="sysDash"/>
                  <a:round/>
                  <a:headEnd type="none" w="med" len="med"/>
                  <a:tailEnd type="none" w="med" len="med"/>
                </a:ln>
              </p:spPr>
            </p:cxnSp>
          </p:grpSp>
        </p:grpSp>
        <p:grpSp>
          <p:nvGrpSpPr>
            <p:cNvPr id="15383" name="ïşḷïďè"/>
            <p:cNvGrpSpPr/>
            <p:nvPr>
              <p:custDataLst>
                <p:tags r:id="rId24"/>
              </p:custDataLst>
            </p:nvPr>
          </p:nvGrpSpPr>
          <p:grpSpPr>
            <a:xfrm>
              <a:off x="1131641" y="2265415"/>
              <a:ext cx="2666376" cy="2544522"/>
              <a:chOff x="673100" y="2386048"/>
              <a:chExt cx="2861419" cy="2730651"/>
            </a:xfrm>
          </p:grpSpPr>
          <p:sp>
            <p:nvSpPr>
              <p:cNvPr id="15384" name="îSliḓé"/>
              <p:cNvSpPr/>
              <p:nvPr>
                <p:custDataLst>
                  <p:tags r:id="rId25"/>
                </p:custDataLst>
              </p:nvPr>
            </p:nvSpPr>
            <p:spPr>
              <a:xfrm>
                <a:off x="673100" y="2788339"/>
                <a:ext cx="2833789" cy="438516"/>
              </a:xfrm>
              <a:prstGeom prst="rect">
                <a:avLst/>
              </a:prstGeom>
              <a:noFill/>
              <a:ln w="12700" cap="flat" cmpd="sng" algn="ctr">
                <a:noFill/>
                <a:prstDash val="solid"/>
                <a:miter lim="400000"/>
                <a:headEnd type="none" w="med" len="med"/>
                <a:tailEnd type="none" w="med" len="med"/>
              </a:ln>
            </p:spPr>
            <p:txBody>
              <a:bodyPr wrap="square" lIns="91440" tIns="45720" rIns="91440" bIns="45720" anchor="ctr">
                <a:normAutofit fontScale="92500" lnSpcReduction="10000"/>
              </a:body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5385" name="ïṧļîde"/>
              <p:cNvSpPr txBox="1"/>
              <p:nvPr>
                <p:custDataLst>
                  <p:tags r:id="rId26"/>
                </p:custDataLst>
              </p:nvPr>
            </p:nvSpPr>
            <p:spPr bwMode="auto">
              <a:xfrm>
                <a:off x="3061164" y="2386048"/>
                <a:ext cx="473355" cy="4022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10000"/>
                  </a:lnSpc>
                  <a:spcBef>
                    <a:spcPct val="0"/>
                  </a:spcBef>
                  <a:spcAft>
                    <a:spcPct val="0"/>
                  </a:spcAft>
                  <a:buClrTx/>
                  <a:buSzPct val="25000"/>
                  <a:buFontTx/>
                  <a:buNone/>
                </a:pPr>
                <a:r>
                  <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rPr>
                  <a:t>01</a:t>
                </a:r>
                <a:endParaRPr kumimoji="0" lang="en-US" altLang="zh-CN" sz="1600" b="1" i="0" u="none" strike="noStrike" kern="1200" cap="all"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endParaRPr>
              </a:p>
            </p:txBody>
          </p:sp>
          <p:sp>
            <p:nvSpPr>
              <p:cNvPr id="15386" name="ïSlídé"/>
              <p:cNvSpPr/>
              <p:nvPr>
                <p:custDataLst>
                  <p:tags r:id="rId27"/>
                </p:custDataLst>
              </p:nvPr>
            </p:nvSpPr>
            <p:spPr bwMode="auto">
              <a:xfrm>
                <a:off x="673100" y="3326616"/>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点击输入标题点击输入相关标题。点击输入相关标题。</a:t>
                </a:r>
                <a:endParaRPr lang="en-US" altLang="zh-CN" sz="1600">
                  <a:solidFill>
                    <a:srgbClr val="404040"/>
                  </a:solidFill>
                  <a:latin typeface="微软雅黑" panose="020b0503020204020204" pitchFamily="34" charset="-122"/>
                  <a:ea typeface="Arial"/>
                  <a:sym typeface="等线"/>
                </a:endParaRPr>
              </a:p>
            </p:txBody>
          </p:sp>
          <p:sp>
            <p:nvSpPr>
              <p:cNvPr id="15387" name="iṩḷiḓè"/>
              <p:cNvSpPr/>
              <p:nvPr>
                <p:custDataLst>
                  <p:tags r:id="rId28"/>
                </p:custDataLst>
              </p:nvPr>
            </p:nvSpPr>
            <p:spPr bwMode="auto">
              <a:xfrm>
                <a:off x="673100" y="4239540"/>
                <a:ext cx="2833789" cy="877159"/>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404040"/>
                    </a:solidFill>
                    <a:latin typeface="微软雅黑" panose="020b0503020204020204" pitchFamily="34" charset="-122"/>
                    <a:ea typeface="等线" panose="02010600030101010101" charset="-122"/>
                    <a:sym typeface="等线"/>
                  </a:rPr>
                  <a:t>点击输入标题点击输入相关标题。点击输入相关标题。</a:t>
                </a:r>
                <a:endParaRPr lang="en-US" altLang="zh-CN" sz="1600">
                  <a:solidFill>
                    <a:srgbClr val="404040"/>
                  </a:solidFill>
                  <a:latin typeface="微软雅黑" panose="020b0503020204020204" pitchFamily="34" charset="-122"/>
                  <a:ea typeface="Arial"/>
                  <a:sym typeface="等线"/>
                </a:endParaRPr>
              </a:p>
            </p:txBody>
          </p:sp>
          <p:cxnSp>
            <p:nvCxnSpPr>
              <p:cNvPr id="15388" name="íšľiḓé"/>
              <p:cNvCxnSpPr/>
              <p:nvPr>
                <p:custDataLst>
                  <p:tags r:id="rId29"/>
                </p:custDataLst>
              </p:nvPr>
            </p:nvCxnSpPr>
            <p:spPr>
              <a:xfrm>
                <a:off x="673100" y="4221658"/>
                <a:ext cx="2833789" cy="0"/>
              </a:xfrm>
              <a:prstGeom prst="line">
                <a:avLst/>
              </a:prstGeom>
              <a:noFill/>
              <a:ln w="3175" cap="rnd">
                <a:solidFill>
                  <a:srgbClr val="404040"/>
                </a:solidFill>
                <a:prstDash val="sysDash"/>
                <a:round/>
                <a:headEnd type="none" w="med" len="med"/>
                <a:tailEnd type="none" w="med" len="med"/>
              </a:ln>
            </p:spPr>
          </p:cxnSp>
        </p:grpSp>
      </p:grpSp>
      <p:sp>
        <p:nvSpPr>
          <p:cNvPr id="15389" name="iconfont-11420-3513823"/>
          <p:cNvSpPr>
            <a:spLocks noChangeAspect="1"/>
          </p:cNvSpPr>
          <p:nvPr>
            <p:custDataLst>
              <p:tags r:id="rId30"/>
            </p:custDataLst>
          </p:nvPr>
        </p:nvSpPr>
        <p:spPr>
          <a:xfrm>
            <a:off x="5803568" y="1785950"/>
            <a:ext cx="778897" cy="773156"/>
          </a:xfrm>
          <a:custGeom>
            <a:gdLst>
              <a:gd name="T0" fmla="*/ 1006 w 12434"/>
              <a:gd name="T1" fmla="*/ 3383 h 12343"/>
              <a:gd name="T2" fmla="*/ 6217 w 12434"/>
              <a:gd name="T3" fmla="*/ 6035 h 12343"/>
              <a:gd name="T4" fmla="*/ 11428 w 12434"/>
              <a:gd name="T5" fmla="*/ 3383 h 12343"/>
              <a:gd name="T6" fmla="*/ 6217 w 12434"/>
              <a:gd name="T7" fmla="*/ 823 h 12343"/>
              <a:gd name="T8" fmla="*/ 1006 w 12434"/>
              <a:gd name="T9" fmla="*/ 3383 h 12343"/>
              <a:gd name="T10" fmla="*/ 1737 w 12434"/>
              <a:gd name="T11" fmla="*/ 7497 h 12343"/>
              <a:gd name="T12" fmla="*/ 640 w 12434"/>
              <a:gd name="T13" fmla="*/ 6949 h 12343"/>
              <a:gd name="T14" fmla="*/ 91 w 12434"/>
              <a:gd name="T15" fmla="*/ 6126 h 12343"/>
              <a:gd name="T16" fmla="*/ 640 w 12434"/>
              <a:gd name="T17" fmla="*/ 5303 h 12343"/>
              <a:gd name="T18" fmla="*/ 1737 w 12434"/>
              <a:gd name="T19" fmla="*/ 4755 h 12343"/>
              <a:gd name="T20" fmla="*/ 640 w 12434"/>
              <a:gd name="T21" fmla="*/ 4206 h 12343"/>
              <a:gd name="T22" fmla="*/ 183 w 12434"/>
              <a:gd name="T23" fmla="*/ 3017 h 12343"/>
              <a:gd name="T24" fmla="*/ 548 w 12434"/>
              <a:gd name="T25" fmla="*/ 2652 h 12343"/>
              <a:gd name="T26" fmla="*/ 5760 w 12434"/>
              <a:gd name="T27" fmla="*/ 92 h 12343"/>
              <a:gd name="T28" fmla="*/ 6583 w 12434"/>
              <a:gd name="T29" fmla="*/ 92 h 12343"/>
              <a:gd name="T30" fmla="*/ 11794 w 12434"/>
              <a:gd name="T31" fmla="*/ 2652 h 12343"/>
              <a:gd name="T32" fmla="*/ 12160 w 12434"/>
              <a:gd name="T33" fmla="*/ 3840 h 12343"/>
              <a:gd name="T34" fmla="*/ 11794 w 12434"/>
              <a:gd name="T35" fmla="*/ 4206 h 12343"/>
              <a:gd name="T36" fmla="*/ 10697 w 12434"/>
              <a:gd name="T37" fmla="*/ 4755 h 12343"/>
              <a:gd name="T38" fmla="*/ 11703 w 12434"/>
              <a:gd name="T39" fmla="*/ 5212 h 12343"/>
              <a:gd name="T40" fmla="*/ 12343 w 12434"/>
              <a:gd name="T41" fmla="*/ 6126 h 12343"/>
              <a:gd name="T42" fmla="*/ 11703 w 12434"/>
              <a:gd name="T43" fmla="*/ 7040 h 12343"/>
              <a:gd name="T44" fmla="*/ 10697 w 12434"/>
              <a:gd name="T45" fmla="*/ 7497 h 12343"/>
              <a:gd name="T46" fmla="*/ 11703 w 12434"/>
              <a:gd name="T47" fmla="*/ 7955 h 12343"/>
              <a:gd name="T48" fmla="*/ 12343 w 12434"/>
              <a:gd name="T49" fmla="*/ 8869 h 12343"/>
              <a:gd name="T50" fmla="*/ 11703 w 12434"/>
              <a:gd name="T51" fmla="*/ 9783 h 12343"/>
              <a:gd name="T52" fmla="*/ 6674 w 12434"/>
              <a:gd name="T53" fmla="*/ 12252 h 12343"/>
              <a:gd name="T54" fmla="*/ 6217 w 12434"/>
              <a:gd name="T55" fmla="*/ 12343 h 12343"/>
              <a:gd name="T56" fmla="*/ 5760 w 12434"/>
              <a:gd name="T57" fmla="*/ 12252 h 12343"/>
              <a:gd name="T58" fmla="*/ 548 w 12434"/>
              <a:gd name="T59" fmla="*/ 9692 h 12343"/>
              <a:gd name="T60" fmla="*/ 91 w 12434"/>
              <a:gd name="T61" fmla="*/ 8869 h 12343"/>
              <a:gd name="T62" fmla="*/ 640 w 12434"/>
              <a:gd name="T63" fmla="*/ 8046 h 12343"/>
              <a:gd name="T64" fmla="*/ 1737 w 12434"/>
              <a:gd name="T65" fmla="*/ 7497 h 12343"/>
              <a:gd name="T66" fmla="*/ 2743 w 12434"/>
              <a:gd name="T67" fmla="*/ 8046 h 12343"/>
              <a:gd name="T68" fmla="*/ 1006 w 12434"/>
              <a:gd name="T69" fmla="*/ 8869 h 12343"/>
              <a:gd name="T70" fmla="*/ 6217 w 12434"/>
              <a:gd name="T71" fmla="*/ 11520 h 12343"/>
              <a:gd name="T72" fmla="*/ 11428 w 12434"/>
              <a:gd name="T73" fmla="*/ 8960 h 12343"/>
              <a:gd name="T74" fmla="*/ 9691 w 12434"/>
              <a:gd name="T75" fmla="*/ 8137 h 12343"/>
              <a:gd name="T76" fmla="*/ 6674 w 12434"/>
              <a:gd name="T77" fmla="*/ 9600 h 12343"/>
              <a:gd name="T78" fmla="*/ 6217 w 12434"/>
              <a:gd name="T79" fmla="*/ 9692 h 12343"/>
              <a:gd name="T80" fmla="*/ 5760 w 12434"/>
              <a:gd name="T81" fmla="*/ 9600 h 12343"/>
              <a:gd name="T82" fmla="*/ 2743 w 12434"/>
              <a:gd name="T83" fmla="*/ 8046 h 12343"/>
              <a:gd name="T84" fmla="*/ 9691 w 12434"/>
              <a:gd name="T85" fmla="*/ 5303 h 12343"/>
              <a:gd name="T86" fmla="*/ 6674 w 12434"/>
              <a:gd name="T87" fmla="*/ 6766 h 12343"/>
              <a:gd name="T88" fmla="*/ 5851 w 12434"/>
              <a:gd name="T89" fmla="*/ 6766 h 12343"/>
              <a:gd name="T90" fmla="*/ 2743 w 12434"/>
              <a:gd name="T91" fmla="*/ 5303 h 12343"/>
              <a:gd name="T92" fmla="*/ 1006 w 12434"/>
              <a:gd name="T93" fmla="*/ 6126 h 12343"/>
              <a:gd name="T94" fmla="*/ 6217 w 12434"/>
              <a:gd name="T95" fmla="*/ 8777 h 12343"/>
              <a:gd name="T96" fmla="*/ 11428 w 12434"/>
              <a:gd name="T97" fmla="*/ 6126 h 12343"/>
              <a:gd name="T98" fmla="*/ 9691 w 12434"/>
              <a:gd name="T99" fmla="*/ 5303 h 12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34" h="12343">
                <a:moveTo>
                  <a:pt x="1006" y="3383"/>
                </a:moveTo>
                <a:lnTo>
                  <a:pt x="6217" y="6035"/>
                </a:lnTo>
                <a:lnTo>
                  <a:pt x="11428" y="3383"/>
                </a:lnTo>
                <a:lnTo>
                  <a:pt x="6217" y="823"/>
                </a:lnTo>
                <a:lnTo>
                  <a:pt x="1006" y="3383"/>
                </a:lnTo>
                <a:close/>
                <a:moveTo>
                  <a:pt x="1737" y="7497"/>
                </a:moveTo>
                <a:lnTo>
                  <a:pt x="640" y="6949"/>
                </a:lnTo>
                <a:cubicBezTo>
                  <a:pt x="274" y="6766"/>
                  <a:pt x="91" y="6492"/>
                  <a:pt x="91" y="6126"/>
                </a:cubicBezTo>
                <a:cubicBezTo>
                  <a:pt x="91" y="5760"/>
                  <a:pt x="274" y="5486"/>
                  <a:pt x="640" y="5303"/>
                </a:cubicBezTo>
                <a:lnTo>
                  <a:pt x="1737" y="4755"/>
                </a:lnTo>
                <a:lnTo>
                  <a:pt x="640" y="4206"/>
                </a:lnTo>
                <a:cubicBezTo>
                  <a:pt x="183" y="4023"/>
                  <a:pt x="0" y="3475"/>
                  <a:pt x="183" y="3017"/>
                </a:cubicBezTo>
                <a:cubicBezTo>
                  <a:pt x="274" y="2835"/>
                  <a:pt x="457" y="2652"/>
                  <a:pt x="548" y="2652"/>
                </a:cubicBezTo>
                <a:lnTo>
                  <a:pt x="5760" y="92"/>
                </a:lnTo>
                <a:cubicBezTo>
                  <a:pt x="6034" y="0"/>
                  <a:pt x="6308" y="0"/>
                  <a:pt x="6583" y="92"/>
                </a:cubicBezTo>
                <a:lnTo>
                  <a:pt x="11794" y="2652"/>
                </a:lnTo>
                <a:cubicBezTo>
                  <a:pt x="12251" y="2835"/>
                  <a:pt x="12434" y="3383"/>
                  <a:pt x="12160" y="3840"/>
                </a:cubicBezTo>
                <a:cubicBezTo>
                  <a:pt x="12068" y="4023"/>
                  <a:pt x="11886" y="4206"/>
                  <a:pt x="11794" y="4206"/>
                </a:cubicBezTo>
                <a:lnTo>
                  <a:pt x="10697" y="4755"/>
                </a:lnTo>
                <a:lnTo>
                  <a:pt x="11703" y="5212"/>
                </a:lnTo>
                <a:cubicBezTo>
                  <a:pt x="12160" y="5395"/>
                  <a:pt x="12343" y="5669"/>
                  <a:pt x="12343" y="6126"/>
                </a:cubicBezTo>
                <a:cubicBezTo>
                  <a:pt x="12343" y="6492"/>
                  <a:pt x="12160" y="6857"/>
                  <a:pt x="11703" y="7040"/>
                </a:cubicBezTo>
                <a:lnTo>
                  <a:pt x="10697" y="7497"/>
                </a:lnTo>
                <a:lnTo>
                  <a:pt x="11703" y="7955"/>
                </a:lnTo>
                <a:cubicBezTo>
                  <a:pt x="12160" y="8137"/>
                  <a:pt x="12343" y="8412"/>
                  <a:pt x="12343" y="8869"/>
                </a:cubicBezTo>
                <a:cubicBezTo>
                  <a:pt x="12343" y="9235"/>
                  <a:pt x="12160" y="9600"/>
                  <a:pt x="11703" y="9783"/>
                </a:cubicBezTo>
                <a:lnTo>
                  <a:pt x="6674" y="12252"/>
                </a:lnTo>
                <a:cubicBezTo>
                  <a:pt x="6583" y="12343"/>
                  <a:pt x="6400" y="12343"/>
                  <a:pt x="6217" y="12343"/>
                </a:cubicBezTo>
                <a:cubicBezTo>
                  <a:pt x="6034" y="12343"/>
                  <a:pt x="5943" y="12343"/>
                  <a:pt x="5760" y="12252"/>
                </a:cubicBezTo>
                <a:lnTo>
                  <a:pt x="548" y="9692"/>
                </a:lnTo>
                <a:cubicBezTo>
                  <a:pt x="183" y="9509"/>
                  <a:pt x="91" y="9235"/>
                  <a:pt x="91" y="8869"/>
                </a:cubicBezTo>
                <a:cubicBezTo>
                  <a:pt x="91" y="8503"/>
                  <a:pt x="274" y="8229"/>
                  <a:pt x="640" y="8046"/>
                </a:cubicBezTo>
                <a:lnTo>
                  <a:pt x="1737" y="7497"/>
                </a:lnTo>
                <a:close/>
                <a:moveTo>
                  <a:pt x="2743" y="8046"/>
                </a:moveTo>
                <a:lnTo>
                  <a:pt x="1006" y="8869"/>
                </a:lnTo>
                <a:lnTo>
                  <a:pt x="6217" y="11520"/>
                </a:lnTo>
                <a:lnTo>
                  <a:pt x="11428" y="8960"/>
                </a:lnTo>
                <a:lnTo>
                  <a:pt x="9691" y="8137"/>
                </a:lnTo>
                <a:lnTo>
                  <a:pt x="6674" y="9600"/>
                </a:lnTo>
                <a:cubicBezTo>
                  <a:pt x="6583" y="9692"/>
                  <a:pt x="6400" y="9692"/>
                  <a:pt x="6217" y="9692"/>
                </a:cubicBezTo>
                <a:cubicBezTo>
                  <a:pt x="6034" y="9692"/>
                  <a:pt x="5943" y="9692"/>
                  <a:pt x="5760" y="9600"/>
                </a:cubicBezTo>
                <a:lnTo>
                  <a:pt x="2743" y="8046"/>
                </a:lnTo>
                <a:close/>
                <a:moveTo>
                  <a:pt x="9691" y="5303"/>
                </a:moveTo>
                <a:lnTo>
                  <a:pt x="6674" y="6766"/>
                </a:lnTo>
                <a:cubicBezTo>
                  <a:pt x="6400" y="6857"/>
                  <a:pt x="6126" y="6857"/>
                  <a:pt x="5851" y="6766"/>
                </a:cubicBezTo>
                <a:lnTo>
                  <a:pt x="2743" y="5303"/>
                </a:lnTo>
                <a:lnTo>
                  <a:pt x="1006" y="6126"/>
                </a:lnTo>
                <a:lnTo>
                  <a:pt x="6217" y="8777"/>
                </a:lnTo>
                <a:lnTo>
                  <a:pt x="11428" y="6126"/>
                </a:lnTo>
                <a:lnTo>
                  <a:pt x="9691" y="5303"/>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5390" name="iconfont-11432-4397104"/>
          <p:cNvSpPr>
            <a:spLocks noChangeAspect="1"/>
          </p:cNvSpPr>
          <p:nvPr>
            <p:custDataLst>
              <p:tags r:id="rId31"/>
            </p:custDataLst>
          </p:nvPr>
        </p:nvSpPr>
        <p:spPr>
          <a:xfrm>
            <a:off x="7331424" y="1816661"/>
            <a:ext cx="612946" cy="660217"/>
          </a:xfrm>
          <a:custGeom>
            <a:gdLst>
              <a:gd name="connsiteX0" fmla="*/ 195226 w 495208"/>
              <a:gd name="connsiteY0" fmla="*/ 381028 h 533400"/>
              <a:gd name="connsiteX1" fmla="*/ 385691 w 495208"/>
              <a:gd name="connsiteY1" fmla="*/ 381028 h 533400"/>
              <a:gd name="connsiteX2" fmla="*/ 409499 w 495208"/>
              <a:gd name="connsiteY2" fmla="*/ 404836 h 533400"/>
              <a:gd name="connsiteX3" fmla="*/ 385691 w 495208"/>
              <a:gd name="connsiteY3" fmla="*/ 428644 h 533400"/>
              <a:gd name="connsiteX4" fmla="*/ 195226 w 495208"/>
              <a:gd name="connsiteY4" fmla="*/ 428644 h 533400"/>
              <a:gd name="connsiteX5" fmla="*/ 171418 w 495208"/>
              <a:gd name="connsiteY5" fmla="*/ 404836 h 533400"/>
              <a:gd name="connsiteX6" fmla="*/ 195226 w 495208"/>
              <a:gd name="connsiteY6" fmla="*/ 381028 h 533400"/>
              <a:gd name="connsiteX7" fmla="*/ 195226 w 495208"/>
              <a:gd name="connsiteY7" fmla="*/ 242842 h 533400"/>
              <a:gd name="connsiteX8" fmla="*/ 385691 w 495208"/>
              <a:gd name="connsiteY8" fmla="*/ 242842 h 533400"/>
              <a:gd name="connsiteX9" fmla="*/ 409499 w 495208"/>
              <a:gd name="connsiteY9" fmla="*/ 266650 h 533400"/>
              <a:gd name="connsiteX10" fmla="*/ 385691 w 495208"/>
              <a:gd name="connsiteY10" fmla="*/ 290458 h 533400"/>
              <a:gd name="connsiteX11" fmla="*/ 195226 w 495208"/>
              <a:gd name="connsiteY11" fmla="*/ 290458 h 533400"/>
              <a:gd name="connsiteX12" fmla="*/ 171418 w 495208"/>
              <a:gd name="connsiteY12" fmla="*/ 266650 h 533400"/>
              <a:gd name="connsiteX13" fmla="*/ 195226 w 495208"/>
              <a:gd name="connsiteY13" fmla="*/ 242842 h 533400"/>
              <a:gd name="connsiteX14" fmla="*/ 195226 w 495208"/>
              <a:gd name="connsiteY14" fmla="*/ 104756 h 533400"/>
              <a:gd name="connsiteX15" fmla="*/ 385691 w 495208"/>
              <a:gd name="connsiteY15" fmla="*/ 104756 h 533400"/>
              <a:gd name="connsiteX16" fmla="*/ 409499 w 495208"/>
              <a:gd name="connsiteY16" fmla="*/ 128564 h 533400"/>
              <a:gd name="connsiteX17" fmla="*/ 385691 w 495208"/>
              <a:gd name="connsiteY17" fmla="*/ 152372 h 533400"/>
              <a:gd name="connsiteX18" fmla="*/ 195226 w 495208"/>
              <a:gd name="connsiteY18" fmla="*/ 152372 h 533400"/>
              <a:gd name="connsiteX19" fmla="*/ 171418 w 495208"/>
              <a:gd name="connsiteY19" fmla="*/ 128564 h 533400"/>
              <a:gd name="connsiteX20" fmla="*/ 195226 w 495208"/>
              <a:gd name="connsiteY20" fmla="*/ 104756 h 533400"/>
              <a:gd name="connsiteX21" fmla="*/ 71424 w 495208"/>
              <a:gd name="connsiteY21" fmla="*/ 47625 h 533400"/>
              <a:gd name="connsiteX22" fmla="*/ 47616 w 495208"/>
              <a:gd name="connsiteY22" fmla="*/ 71438 h 533400"/>
              <a:gd name="connsiteX23" fmla="*/ 47616 w 495208"/>
              <a:gd name="connsiteY23" fmla="*/ 461962 h 533400"/>
              <a:gd name="connsiteX24" fmla="*/ 71424 w 495208"/>
              <a:gd name="connsiteY24" fmla="*/ 485775 h 533400"/>
              <a:gd name="connsiteX25" fmla="*/ 423784 w 495208"/>
              <a:gd name="connsiteY25" fmla="*/ 485775 h 533400"/>
              <a:gd name="connsiteX26" fmla="*/ 447592 w 495208"/>
              <a:gd name="connsiteY26" fmla="*/ 461962 h 533400"/>
              <a:gd name="connsiteX27" fmla="*/ 447592 w 495208"/>
              <a:gd name="connsiteY27" fmla="*/ 71438 h 533400"/>
              <a:gd name="connsiteX28" fmla="*/ 423784 w 495208"/>
              <a:gd name="connsiteY28" fmla="*/ 47625 h 533400"/>
              <a:gd name="connsiteX29" fmla="*/ 41664 w 495208"/>
              <a:gd name="connsiteY29" fmla="*/ 0 h 533400"/>
              <a:gd name="connsiteX30" fmla="*/ 453544 w 495208"/>
              <a:gd name="connsiteY30" fmla="*/ 0 h 533400"/>
              <a:gd name="connsiteX31" fmla="*/ 495208 w 495208"/>
              <a:gd name="connsiteY31" fmla="*/ 41672 h 533400"/>
              <a:gd name="connsiteX32" fmla="*/ 495208 w 495208"/>
              <a:gd name="connsiteY32" fmla="*/ 491728 h 533400"/>
              <a:gd name="connsiteX33" fmla="*/ 453544 w 495208"/>
              <a:gd name="connsiteY33" fmla="*/ 533400 h 533400"/>
              <a:gd name="connsiteX34" fmla="*/ 41664 w 495208"/>
              <a:gd name="connsiteY34" fmla="*/ 533400 h 533400"/>
              <a:gd name="connsiteX35" fmla="*/ 0 w 495208"/>
              <a:gd name="connsiteY35" fmla="*/ 491728 h 533400"/>
              <a:gd name="connsiteX36" fmla="*/ 0 w 495208"/>
              <a:gd name="connsiteY36" fmla="*/ 41672 h 533400"/>
              <a:gd name="connsiteX37" fmla="*/ 41664 w 495208"/>
              <a:gd name="connsiteY37" fmla="*/ 0 h 533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208" h="533400">
                <a:moveTo>
                  <a:pt x="195226" y="381028"/>
                </a:moveTo>
                <a:lnTo>
                  <a:pt x="385691" y="381028"/>
                </a:lnTo>
                <a:cubicBezTo>
                  <a:pt x="398833" y="381028"/>
                  <a:pt x="409499" y="391694"/>
                  <a:pt x="409499" y="404836"/>
                </a:cubicBezTo>
                <a:cubicBezTo>
                  <a:pt x="409499" y="417978"/>
                  <a:pt x="398833" y="428644"/>
                  <a:pt x="385691" y="428644"/>
                </a:cubicBezTo>
                <a:lnTo>
                  <a:pt x="195226" y="428644"/>
                </a:lnTo>
                <a:cubicBezTo>
                  <a:pt x="182084" y="428644"/>
                  <a:pt x="171418" y="417978"/>
                  <a:pt x="171418" y="404836"/>
                </a:cubicBezTo>
                <a:cubicBezTo>
                  <a:pt x="171418" y="391694"/>
                  <a:pt x="182084" y="381028"/>
                  <a:pt x="195226" y="381028"/>
                </a:cubicBezTo>
                <a:close/>
                <a:moveTo>
                  <a:pt x="195226" y="242842"/>
                </a:moveTo>
                <a:lnTo>
                  <a:pt x="385691" y="242842"/>
                </a:lnTo>
                <a:cubicBezTo>
                  <a:pt x="398833" y="242842"/>
                  <a:pt x="409499" y="253508"/>
                  <a:pt x="409499" y="266650"/>
                </a:cubicBezTo>
                <a:cubicBezTo>
                  <a:pt x="409499" y="279792"/>
                  <a:pt x="398833" y="290458"/>
                  <a:pt x="385691" y="290458"/>
                </a:cubicBezTo>
                <a:lnTo>
                  <a:pt x="195226" y="290458"/>
                </a:lnTo>
                <a:cubicBezTo>
                  <a:pt x="182084" y="290458"/>
                  <a:pt x="171418" y="279792"/>
                  <a:pt x="171418" y="266650"/>
                </a:cubicBezTo>
                <a:cubicBezTo>
                  <a:pt x="171418" y="253508"/>
                  <a:pt x="182084" y="242842"/>
                  <a:pt x="195226" y="242842"/>
                </a:cubicBezTo>
                <a:close/>
                <a:moveTo>
                  <a:pt x="195226" y="104756"/>
                </a:moveTo>
                <a:lnTo>
                  <a:pt x="385691" y="104756"/>
                </a:lnTo>
                <a:cubicBezTo>
                  <a:pt x="398833" y="104756"/>
                  <a:pt x="409499" y="115422"/>
                  <a:pt x="409499" y="128564"/>
                </a:cubicBezTo>
                <a:cubicBezTo>
                  <a:pt x="409499" y="141706"/>
                  <a:pt x="398833" y="152372"/>
                  <a:pt x="385691" y="152372"/>
                </a:cubicBezTo>
                <a:lnTo>
                  <a:pt x="195226" y="152372"/>
                </a:lnTo>
                <a:cubicBezTo>
                  <a:pt x="182084" y="152372"/>
                  <a:pt x="171418" y="141706"/>
                  <a:pt x="171418" y="128564"/>
                </a:cubicBezTo>
                <a:cubicBezTo>
                  <a:pt x="171418" y="115422"/>
                  <a:pt x="182084" y="104756"/>
                  <a:pt x="195226" y="104756"/>
                </a:cubicBezTo>
                <a:close/>
                <a:moveTo>
                  <a:pt x="71424" y="47625"/>
                </a:moveTo>
                <a:cubicBezTo>
                  <a:pt x="58282" y="47625"/>
                  <a:pt x="47616" y="58293"/>
                  <a:pt x="47616" y="71438"/>
                </a:cubicBezTo>
                <a:lnTo>
                  <a:pt x="47616" y="461962"/>
                </a:lnTo>
                <a:cubicBezTo>
                  <a:pt x="47616" y="475107"/>
                  <a:pt x="58282" y="485775"/>
                  <a:pt x="71424" y="485775"/>
                </a:cubicBezTo>
                <a:lnTo>
                  <a:pt x="423784" y="485775"/>
                </a:lnTo>
                <a:cubicBezTo>
                  <a:pt x="436926" y="485775"/>
                  <a:pt x="447592" y="475107"/>
                  <a:pt x="447592" y="461962"/>
                </a:cubicBezTo>
                <a:lnTo>
                  <a:pt x="447592" y="71438"/>
                </a:lnTo>
                <a:cubicBezTo>
                  <a:pt x="447592" y="58293"/>
                  <a:pt x="436926" y="47625"/>
                  <a:pt x="423784" y="47625"/>
                </a:cubicBezTo>
                <a:close/>
                <a:moveTo>
                  <a:pt x="41664" y="0"/>
                </a:moveTo>
                <a:lnTo>
                  <a:pt x="453544" y="0"/>
                </a:lnTo>
                <a:cubicBezTo>
                  <a:pt x="476543" y="0"/>
                  <a:pt x="495208" y="18669"/>
                  <a:pt x="495208" y="41672"/>
                </a:cubicBezTo>
                <a:lnTo>
                  <a:pt x="495208" y="491728"/>
                </a:lnTo>
                <a:cubicBezTo>
                  <a:pt x="495208" y="514731"/>
                  <a:pt x="476543" y="533400"/>
                  <a:pt x="453544" y="533400"/>
                </a:cubicBezTo>
                <a:lnTo>
                  <a:pt x="41664" y="533400"/>
                </a:lnTo>
                <a:cubicBezTo>
                  <a:pt x="18666" y="533400"/>
                  <a:pt x="0" y="514731"/>
                  <a:pt x="0" y="491728"/>
                </a:cubicBezTo>
                <a:lnTo>
                  <a:pt x="0" y="41672"/>
                </a:lnTo>
                <a:cubicBezTo>
                  <a:pt x="0" y="18669"/>
                  <a:pt x="18666" y="0"/>
                  <a:pt x="41664" y="0"/>
                </a:cubicBez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
        <p:nvSpPr>
          <p:cNvPr id="15391" name="verified-commercial-list_57632"/>
          <p:cNvSpPr>
            <a:spLocks noChangeAspect="1"/>
          </p:cNvSpPr>
          <p:nvPr>
            <p:custDataLst>
              <p:tags r:id="rId32"/>
            </p:custDataLst>
          </p:nvPr>
        </p:nvSpPr>
        <p:spPr>
          <a:xfrm>
            <a:off x="4443321" y="1816661"/>
            <a:ext cx="608528" cy="705766"/>
          </a:xfrm>
          <a:custGeom>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fade">
                                      <p:cBhvr>
                                        <p:cTn id="11" dur="500"/>
                                        <p:tgtEl>
                                          <p:spTgt spid="15366"/>
                                        </p:tgtEl>
                                      </p:cBhvr>
                                    </p:animEffect>
                                    <p:anim calcmode="lin" valueType="num">
                                      <p:cBhvr>
                                        <p:cTn id="12" dur="500" fill="hold"/>
                                        <p:tgtEl>
                                          <p:spTgt spid="15366"/>
                                        </p:tgtEl>
                                        <p:attrNameLst>
                                          <p:attrName>ppt_x</p:attrName>
                                        </p:attrNameLst>
                                      </p:cBhvr>
                                      <p:tavLst>
                                        <p:tav tm="0">
                                          <p:val>
                                            <p:strVal val="#ppt_x"/>
                                          </p:val>
                                        </p:tav>
                                        <p:tav tm="100000">
                                          <p:val>
                                            <p:strVal val="#ppt_x"/>
                                          </p:val>
                                        </p:tav>
                                      </p:tavLst>
                                    </p:anim>
                                    <p:anim calcmode="lin" valueType="num">
                                      <p:cBhvr>
                                        <p:cTn id="13" dur="500" fill="hold"/>
                                        <p:tgtEl>
                                          <p:spTgt spid="153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746"/>
</p:tagLst>
</file>

<file path=ppt/tags/tag10.xml><?xml version="1.0" encoding="utf-8"?>
<p:tagLst xmlns:p="http://schemas.openxmlformats.org/presentationml/2006/main">
  <p:tag name="AS_UNIQUEID" val="579"/>
</p:tagLst>
</file>

<file path=ppt/tags/tag100.xml><?xml version="1.0" encoding="utf-8"?>
<p:tagLst xmlns:p="http://schemas.openxmlformats.org/presentationml/2006/main">
  <p:tag name="AS_UNIQUEID" val="758"/>
</p:tagLst>
</file>

<file path=ppt/tags/tag101.xml><?xml version="1.0" encoding="utf-8"?>
<p:tagLst xmlns:p="http://schemas.openxmlformats.org/presentationml/2006/main">
  <p:tag name="AS_UNIQUEID" val="75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2.xml><?xml version="1.0" encoding="utf-8"?>
<p:tagLst xmlns:p="http://schemas.openxmlformats.org/presentationml/2006/main">
  <p:tag name="AS_UNIQUEID" val="76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3.xml><?xml version="1.0" encoding="utf-8"?>
<p:tagLst xmlns:p="http://schemas.openxmlformats.org/presentationml/2006/main">
  <p:tag name="AS_UNIQUEID" val="76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4.xml><?xml version="1.0" encoding="utf-8"?>
<p:tagLst xmlns:p="http://schemas.openxmlformats.org/presentationml/2006/main">
  <p:tag name="AS_UNIQUEID" val="76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5.xml><?xml version="1.0" encoding="utf-8"?>
<p:tagLst xmlns:p="http://schemas.openxmlformats.org/presentationml/2006/main">
  <p:tag name="AS_UNIQUEID" val="76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6.xml><?xml version="1.0" encoding="utf-8"?>
<p:tagLst xmlns:p="http://schemas.openxmlformats.org/presentationml/2006/main">
  <p:tag name="AS_UNIQUEID" val="764"/>
</p:tagLst>
</file>

<file path=ppt/tags/tag107.xml><?xml version="1.0" encoding="utf-8"?>
<p:tagLst xmlns:p="http://schemas.openxmlformats.org/presentationml/2006/main">
  <p:tag name="AS_UNIQUEID" val="76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8.xml><?xml version="1.0" encoding="utf-8"?>
<p:tagLst xmlns:p="http://schemas.openxmlformats.org/presentationml/2006/main">
  <p:tag name="AS_UNIQUEID" val="76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9.xml><?xml version="1.0" encoding="utf-8"?>
<p:tagLst xmlns:p="http://schemas.openxmlformats.org/presentationml/2006/main">
  <p:tag name="AS_UNIQUEID" val="76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AS_UNIQUEID" val="580"/>
</p:tagLst>
</file>

<file path=ppt/tags/tag110.xml><?xml version="1.0" encoding="utf-8"?>
<p:tagLst xmlns:p="http://schemas.openxmlformats.org/presentationml/2006/main">
  <p:tag name="AS_UNIQUEID" val="76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1.xml><?xml version="1.0" encoding="utf-8"?>
<p:tagLst xmlns:p="http://schemas.openxmlformats.org/presentationml/2006/main">
  <p:tag name="AS_UNIQUEID" val="76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2.xml><?xml version="1.0" encoding="utf-8"?>
<p:tagLst xmlns:p="http://schemas.openxmlformats.org/presentationml/2006/main">
  <p:tag name="AS_UNIQUEID" val="770"/>
</p:tagLst>
</file>

<file path=ppt/tags/tag113.xml><?xml version="1.0" encoding="utf-8"?>
<p:tagLst xmlns:p="http://schemas.openxmlformats.org/presentationml/2006/main">
  <p:tag name="AS_UNIQUEID" val="77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4.xml><?xml version="1.0" encoding="utf-8"?>
<p:tagLst xmlns:p="http://schemas.openxmlformats.org/presentationml/2006/main">
  <p:tag name="AS_UNIQUEID" val="77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5.xml><?xml version="1.0" encoding="utf-8"?>
<p:tagLst xmlns:p="http://schemas.openxmlformats.org/presentationml/2006/main">
  <p:tag name="AS_UNIQUEID" val="77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6.xml><?xml version="1.0" encoding="utf-8"?>
<p:tagLst xmlns:p="http://schemas.openxmlformats.org/presentationml/2006/main">
  <p:tag name="AS_UNIQUEID" val="77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7.xml><?xml version="1.0" encoding="utf-8"?>
<p:tagLst xmlns:p="http://schemas.openxmlformats.org/presentationml/2006/main">
  <p:tag name="AS_UNIQUEID" val="77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8.xml><?xml version="1.0" encoding="utf-8"?>
<p:tagLst xmlns:p="http://schemas.openxmlformats.org/presentationml/2006/main">
  <p:tag name="AS_UNIQUEID" val="776"/>
</p:tagLst>
</file>

<file path=ppt/tags/tag119.xml><?xml version="1.0" encoding="utf-8"?>
<p:tagLst xmlns:p="http://schemas.openxmlformats.org/presentationml/2006/main">
  <p:tag name="AS_UNIQUEID" val="77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xml><?xml version="1.0" encoding="utf-8"?>
<p:tagLst xmlns:p="http://schemas.openxmlformats.org/presentationml/2006/main">
  <p:tag name="AS_UNIQUEID" val="581"/>
</p:tagLst>
</file>

<file path=ppt/tags/tag120.xml><?xml version="1.0" encoding="utf-8"?>
<p:tagLst xmlns:p="http://schemas.openxmlformats.org/presentationml/2006/main">
  <p:tag name="AS_UNIQUEID" val="77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1.xml><?xml version="1.0" encoding="utf-8"?>
<p:tagLst xmlns:p="http://schemas.openxmlformats.org/presentationml/2006/main">
  <p:tag name="AS_UNIQUEID" val="77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2.xml><?xml version="1.0" encoding="utf-8"?>
<p:tagLst xmlns:p="http://schemas.openxmlformats.org/presentationml/2006/main">
  <p:tag name="AS_UNIQUEID" val="78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3.xml><?xml version="1.0" encoding="utf-8"?>
<p:tagLst xmlns:p="http://schemas.openxmlformats.org/presentationml/2006/main">
  <p:tag name="AS_UNIQUEID" val="78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4.xml><?xml version="1.0" encoding="utf-8"?>
<p:tagLst xmlns:p="http://schemas.openxmlformats.org/presentationml/2006/main">
  <p:tag name="AS_UNIQUEID" val="78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5.xml><?xml version="1.0" encoding="utf-8"?>
<p:tagLst xmlns:p="http://schemas.openxmlformats.org/presentationml/2006/main">
  <p:tag name="AS_UNIQUEID" val="783"/>
</p:tagLst>
</file>

<file path=ppt/tags/tag126.xml><?xml version="1.0" encoding="utf-8"?>
<p:tagLst xmlns:p="http://schemas.openxmlformats.org/presentationml/2006/main">
  <p:tag name="AS_UNIQUEID" val="78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7.xml><?xml version="1.0" encoding="utf-8"?>
<p:tagLst xmlns:p="http://schemas.openxmlformats.org/presentationml/2006/main">
  <p:tag name="AS_UNIQUEID" val="78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8.xml><?xml version="1.0" encoding="utf-8"?>
<p:tagLst xmlns:p="http://schemas.openxmlformats.org/presentationml/2006/main">
  <p:tag name="AS_UNIQUEID" val="78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9.xml><?xml version="1.0" encoding="utf-8"?>
<p:tagLst xmlns:p="http://schemas.openxmlformats.org/presentationml/2006/main">
  <p:tag name="AS_UNIQUEID" val="78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xml><?xml version="1.0" encoding="utf-8"?>
<p:tagLst xmlns:p="http://schemas.openxmlformats.org/presentationml/2006/main">
  <p:tag name="AS_UNIQUEID" val="748"/>
</p:tagLst>
</file>

<file path=ppt/tags/tag130.xml><?xml version="1.0" encoding="utf-8"?>
<p:tagLst xmlns:p="http://schemas.openxmlformats.org/presentationml/2006/main">
  <p:tag name="AS_UNIQUEID" val="78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1.xml><?xml version="1.0" encoding="utf-8"?>
<p:tagLst xmlns:p="http://schemas.openxmlformats.org/presentationml/2006/main">
  <p:tag name="AS_UNIQUEID" val="78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2.xml><?xml version="1.0" encoding="utf-8"?>
<p:tagLst xmlns:p="http://schemas.openxmlformats.org/presentationml/2006/main">
  <p:tag name="AS_UNIQUEID" val="79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3.xml><?xml version="1.0" encoding="utf-8"?>
<p:tagLst xmlns:p="http://schemas.openxmlformats.org/presentationml/2006/main">
  <p:tag name="AS_UNIQUEID" val="79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4.xml><?xml version="1.0" encoding="utf-8"?>
<p:tagLst xmlns:p="http://schemas.openxmlformats.org/presentationml/2006/main">
  <p:tag name="AS_UNIQUEID" val="792"/>
</p:tagLst>
</file>

<file path=ppt/tags/tag135.xml><?xml version="1.0" encoding="utf-8"?>
<p:tagLst xmlns:p="http://schemas.openxmlformats.org/presentationml/2006/main">
  <p:tag name="AS_UNIQUEID" val="79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6.xml><?xml version="1.0" encoding="utf-8"?>
<p:tagLst xmlns:p="http://schemas.openxmlformats.org/presentationml/2006/main">
  <p:tag name="AS_UNIQUEID" val="79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7.xml><?xml version="1.0" encoding="utf-8"?>
<p:tagLst xmlns:p="http://schemas.openxmlformats.org/presentationml/2006/main">
  <p:tag name="AS_UNIQUEID" val="79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8.xml><?xml version="1.0" encoding="utf-8"?>
<p:tagLst xmlns:p="http://schemas.openxmlformats.org/presentationml/2006/main">
  <p:tag name="AS_UNIQUEID" val="79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9.xml><?xml version="1.0" encoding="utf-8"?>
<p:tagLst xmlns:p="http://schemas.openxmlformats.org/presentationml/2006/main">
  <p:tag name="AS_UNIQUEID" val="797"/>
</p:tagLst>
</file>

<file path=ppt/tags/tag14.xml><?xml version="1.0" encoding="utf-8"?>
<p:tagLst xmlns:p="http://schemas.openxmlformats.org/presentationml/2006/main">
  <p:tag name="AS_UNIQUEID" val="583"/>
</p:tagLst>
</file>

<file path=ppt/tags/tag140.xml><?xml version="1.0" encoding="utf-8"?>
<p:tagLst xmlns:p="http://schemas.openxmlformats.org/presentationml/2006/main">
  <p:tag name="AS_UNIQUEID" val="79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41.xml><?xml version="1.0" encoding="utf-8"?>
<p:tagLst xmlns:p="http://schemas.openxmlformats.org/presentationml/2006/main">
  <p:tag name="AS_UNIQUEID" val="79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42.xml><?xml version="1.0" encoding="utf-8"?>
<p:tagLst xmlns:p="http://schemas.openxmlformats.org/presentationml/2006/main">
  <p:tag name="AS_UNIQUEID" val="80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43.xml><?xml version="1.0" encoding="utf-8"?>
<p:tagLst xmlns:p="http://schemas.openxmlformats.org/presentationml/2006/main">
  <p:tag name="AS_UNIQUEID" val="801"/>
</p:tagLst>
</file>

<file path=ppt/tags/tag144.xml><?xml version="1.0" encoding="utf-8"?>
<p:tagLst xmlns:p="http://schemas.openxmlformats.org/presentationml/2006/main">
  <p:tag name="AS_UNIQUEID" val="8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5.xml><?xml version="1.0" encoding="utf-8"?>
<p:tagLst xmlns:p="http://schemas.openxmlformats.org/presentationml/2006/main">
  <p:tag name="AS_UNIQUEID" val="80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6.xml><?xml version="1.0" encoding="utf-8"?>
<p:tagLst xmlns:p="http://schemas.openxmlformats.org/presentationml/2006/main">
  <p:tag name="AS_UNIQUEID" val="80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7.xml><?xml version="1.0" encoding="utf-8"?>
<p:tagLst xmlns:p="http://schemas.openxmlformats.org/presentationml/2006/main">
  <p:tag name="AS_UNIQUEID" val="80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8.xml><?xml version="1.0" encoding="utf-8"?>
<p:tagLst xmlns:p="http://schemas.openxmlformats.org/presentationml/2006/main">
  <p:tag name="AS_UNIQUEID" val="80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9.xml><?xml version="1.0" encoding="utf-8"?>
<p:tagLst xmlns:p="http://schemas.openxmlformats.org/presentationml/2006/main">
  <p:tag name="AS_UNIQUEID" val="80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5.xml><?xml version="1.0" encoding="utf-8"?>
<p:tagLst xmlns:p="http://schemas.openxmlformats.org/presentationml/2006/main">
  <p:tag name="AS_UNIQUEID" val="584"/>
</p:tagLst>
</file>

<file path=ppt/tags/tag150.xml><?xml version="1.0" encoding="utf-8"?>
<p:tagLst xmlns:p="http://schemas.openxmlformats.org/presentationml/2006/main">
  <p:tag name="AS_UNIQUEID" val="808"/>
</p:tagLst>
</file>

<file path=ppt/tags/tag151.xml><?xml version="1.0" encoding="utf-8"?>
<p:tagLst xmlns:p="http://schemas.openxmlformats.org/presentationml/2006/main">
  <p:tag name="AS_UNIQUEID" val="80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2.xml><?xml version="1.0" encoding="utf-8"?>
<p:tagLst xmlns:p="http://schemas.openxmlformats.org/presentationml/2006/main">
  <p:tag name="AS_UNIQUEID" val="81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3.xml><?xml version="1.0" encoding="utf-8"?>
<p:tagLst xmlns:p="http://schemas.openxmlformats.org/presentationml/2006/main">
  <p:tag name="AS_UNIQUEID" val="81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4.xml><?xml version="1.0" encoding="utf-8"?>
<p:tagLst xmlns:p="http://schemas.openxmlformats.org/presentationml/2006/main">
  <p:tag name="AS_UNIQUEID" val="81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5.xml><?xml version="1.0" encoding="utf-8"?>
<p:tagLst xmlns:p="http://schemas.openxmlformats.org/presentationml/2006/main">
  <p:tag name="AS_UNIQUEID" val="81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6.xml><?xml version="1.0" encoding="utf-8"?>
<p:tagLst xmlns:p="http://schemas.openxmlformats.org/presentationml/2006/main">
  <p:tag name="AS_UNIQUEID" val="814"/>
</p:tagLst>
</file>

<file path=ppt/tags/tag157.xml><?xml version="1.0" encoding="utf-8"?>
<p:tagLst xmlns:p="http://schemas.openxmlformats.org/presentationml/2006/main">
  <p:tag name="AS_UNIQUEID" val="81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58.xml><?xml version="1.0" encoding="utf-8"?>
<p:tagLst xmlns:p="http://schemas.openxmlformats.org/presentationml/2006/main">
  <p:tag name="AS_UNIQUEID" val="81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59.xml><?xml version="1.0" encoding="utf-8"?>
<p:tagLst xmlns:p="http://schemas.openxmlformats.org/presentationml/2006/main">
  <p:tag name="AS_UNIQUEID" val="81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xml><?xml version="1.0" encoding="utf-8"?>
<p:tagLst xmlns:p="http://schemas.openxmlformats.org/presentationml/2006/main">
  <p:tag name="AS_UNIQUEID" val="585"/>
</p:tagLst>
</file>

<file path=ppt/tags/tag160.xml><?xml version="1.0" encoding="utf-8"?>
<p:tagLst xmlns:p="http://schemas.openxmlformats.org/presentationml/2006/main">
  <p:tag name="AS_UNIQUEID" val="81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1.xml><?xml version="1.0" encoding="utf-8"?>
<p:tagLst xmlns:p="http://schemas.openxmlformats.org/presentationml/2006/main">
  <p:tag name="AS_UNIQUEID" val="819"/>
</p:tagLst>
</file>

<file path=ppt/tags/tag162.xml><?xml version="1.0" encoding="utf-8"?>
<p:tagLst xmlns:p="http://schemas.openxmlformats.org/presentationml/2006/main">
  <p:tag name="AS_UNIQUEID" val="82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3.xml><?xml version="1.0" encoding="utf-8"?>
<p:tagLst xmlns:p="http://schemas.openxmlformats.org/presentationml/2006/main">
  <p:tag name="AS_UNIQUEID" val="82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4.xml><?xml version="1.0" encoding="utf-8"?>
<p:tagLst xmlns:p="http://schemas.openxmlformats.org/presentationml/2006/main">
  <p:tag name="AS_UNIQUEID" val="82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5.xml><?xml version="1.0" encoding="utf-8"?>
<p:tagLst xmlns:p="http://schemas.openxmlformats.org/presentationml/2006/main">
  <p:tag name="AS_UNIQUEID" val="82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6.xml><?xml version="1.0" encoding="utf-8"?>
<p:tagLst xmlns:p="http://schemas.openxmlformats.org/presentationml/2006/main">
  <p:tag name="AS_UNIQUEID" val="82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7.xml><?xml version="1.0" encoding="utf-8"?>
<p:tagLst xmlns:p="http://schemas.openxmlformats.org/presentationml/2006/main">
  <p:tag name="AS_UNIQUEID" val="825"/>
</p:tagLst>
</file>

<file path=ppt/tags/tag168.xml><?xml version="1.0" encoding="utf-8"?>
<p:tagLst xmlns:p="http://schemas.openxmlformats.org/presentationml/2006/main">
  <p:tag name="AS_UNIQUEID" val="82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69.xml><?xml version="1.0" encoding="utf-8"?>
<p:tagLst xmlns:p="http://schemas.openxmlformats.org/presentationml/2006/main">
  <p:tag name="AS_UNIQUEID" val="82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xml><?xml version="1.0" encoding="utf-8"?>
<p:tagLst xmlns:p="http://schemas.openxmlformats.org/presentationml/2006/main">
  <p:tag name="AS_UNIQUEID" val="586"/>
</p:tagLst>
</file>

<file path=ppt/tags/tag170.xml><?xml version="1.0" encoding="utf-8"?>
<p:tagLst xmlns:p="http://schemas.openxmlformats.org/presentationml/2006/main">
  <p:tag name="AS_UNIQUEID" val="82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1.xml><?xml version="1.0" encoding="utf-8"?>
<p:tagLst xmlns:p="http://schemas.openxmlformats.org/presentationml/2006/main">
  <p:tag name="AS_UNIQUEID" val="829"/>
</p:tagLst>
</file>

<file path=ppt/tags/tag17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73.xml><?xml version="1.0" encoding="utf-8"?>
<p:tagLst xmlns:p="http://schemas.openxmlformats.org/presentationml/2006/main">
  <p:tag name="AS_UNIQUEID" val="830"/>
</p:tagLst>
</file>

<file path=ppt/tags/tag174.xml><?xml version="1.0" encoding="utf-8"?>
<p:tagLst xmlns:p="http://schemas.openxmlformats.org/presentationml/2006/main">
  <p:tag name="AS_UNIQUEID" val="831"/>
</p:tagLst>
</file>

<file path=ppt/tags/tag175.xml><?xml version="1.0" encoding="utf-8"?>
<p:tagLst xmlns:p="http://schemas.openxmlformats.org/presentationml/2006/main">
  <p:tag name="AS_UNIQUEID" val="832"/>
</p:tagLst>
</file>

<file path=ppt/tags/tag176.xml><?xml version="1.0" encoding="utf-8"?>
<p:tagLst xmlns:p="http://schemas.openxmlformats.org/presentationml/2006/main">
  <p:tag name="AS_UNIQUEID" val="833"/>
</p:tagLst>
</file>

<file path=ppt/tags/tag177.xml><?xml version="1.0" encoding="utf-8"?>
<p:tagLst xmlns:p="http://schemas.openxmlformats.org/presentationml/2006/main">
  <p:tag name="AS_UNIQUEID" val="834"/>
</p:tagLst>
</file>

<file path=ppt/tags/tag178.xml><?xml version="1.0" encoding="utf-8"?>
<p:tagLst xmlns:p="http://schemas.openxmlformats.org/presentationml/2006/main">
  <p:tag name="AS_UNIQUEID" val="835"/>
</p:tagLst>
</file>

<file path=ppt/tags/tag179.xml><?xml version="1.0" encoding="utf-8"?>
<p:tagLst xmlns:p="http://schemas.openxmlformats.org/presentationml/2006/main">
  <p:tag name="AS_UNIQUEID" val="836"/>
</p:tagLst>
</file>

<file path=ppt/tags/tag18.xml><?xml version="1.0" encoding="utf-8"?>
<p:tagLst xmlns:p="http://schemas.openxmlformats.org/presentationml/2006/main">
  <p:tag name="AS_UNIQUEID" val="587"/>
</p:tagLst>
</file>

<file path=ppt/tags/tag180.xml><?xml version="1.0" encoding="utf-8"?>
<p:tagLst xmlns:p="http://schemas.openxmlformats.org/presentationml/2006/main">
  <p:tag name="AS_UNIQUEID" val="837"/>
</p:tagLst>
</file>

<file path=ppt/tags/tag181.xml><?xml version="1.0" encoding="utf-8"?>
<p:tagLst xmlns:p="http://schemas.openxmlformats.org/presentationml/2006/main">
  <p:tag name="AS_UNIQUEID" val="63"/>
</p:tagLst>
</file>

<file path=ppt/tags/tag182.xml><?xml version="1.0" encoding="utf-8"?>
<p:tagLst xmlns:p="http://schemas.openxmlformats.org/presentationml/2006/main">
  <p:tag name="AS_UNIQUEID" val="64"/>
</p:tagLst>
</file>

<file path=ppt/tags/tag183.xml><?xml version="1.0" encoding="utf-8"?>
<p:tagLst xmlns:p="http://schemas.openxmlformats.org/presentationml/2006/main">
  <p:tag name="AS_UNIQUEID" val="65"/>
</p:tagLst>
</file>

<file path=ppt/tags/tag184.xml><?xml version="1.0" encoding="utf-8"?>
<p:tagLst xmlns:p="http://schemas.openxmlformats.org/presentationml/2006/main">
  <p:tag name="AS_UNIQUEID" val="629"/>
</p:tagLst>
</file>

<file path=ppt/tags/tag185.xml><?xml version="1.0" encoding="utf-8"?>
<p:tagLst xmlns:p="http://schemas.openxmlformats.org/presentationml/2006/main">
  <p:tag name="AS_UNIQUEID" val="66"/>
</p:tagLst>
</file>

<file path=ppt/tags/tag186.xml><?xml version="1.0" encoding="utf-8"?>
<p:tagLst xmlns:p="http://schemas.openxmlformats.org/presentationml/2006/main">
  <p:tag name="AS_UNIQUEID" val="67"/>
</p:tagLst>
</file>

<file path=ppt/tags/tag187.xml><?xml version="1.0" encoding="utf-8"?>
<p:tagLst xmlns:p="http://schemas.openxmlformats.org/presentationml/2006/main">
  <p:tag name="AS_UNIQUEID" val="68"/>
</p:tagLst>
</file>

<file path=ppt/tags/tag188.xml><?xml version="1.0" encoding="utf-8"?>
<p:tagLst xmlns:p="http://schemas.openxmlformats.org/presentationml/2006/main">
  <p:tag name="AS_UNIQUEID" val="69"/>
</p:tagLst>
</file>

<file path=ppt/tags/tag189.xml><?xml version="1.0" encoding="utf-8"?>
<p:tagLst xmlns:p="http://schemas.openxmlformats.org/presentationml/2006/main">
  <p:tag name="AS_UNIQUEID" val="70"/>
</p:tagLst>
</file>

<file path=ppt/tags/tag19.xml><?xml version="1.0" encoding="utf-8"?>
<p:tagLst xmlns:p="http://schemas.openxmlformats.org/presentationml/2006/main">
  <p:tag name="AS_UNIQUEID" val="749"/>
</p:tagLst>
</file>

<file path=ppt/tags/tag190.xml><?xml version="1.0" encoding="utf-8"?>
<p:tagLst xmlns:p="http://schemas.openxmlformats.org/presentationml/2006/main">
  <p:tag name="AS_UNIQUEID" val="71"/>
</p:tagLst>
</file>

<file path=ppt/tags/tag191.xml><?xml version="1.0" encoding="utf-8"?>
<p:tagLst xmlns:p="http://schemas.openxmlformats.org/presentationml/2006/main">
  <p:tag name="AS_UNIQUEID" val="72"/>
</p:tagLst>
</file>

<file path=ppt/tags/tag192.xml><?xml version="1.0" encoding="utf-8"?>
<p:tagLst xmlns:p="http://schemas.openxmlformats.org/presentationml/2006/main">
  <p:tag name="AS_UNIQUEID" val="73"/>
</p:tagLst>
</file>

<file path=ppt/tags/tag193.xml><?xml version="1.0" encoding="utf-8"?>
<p:tagLst xmlns:p="http://schemas.openxmlformats.org/presentationml/2006/main">
  <p:tag name="AS_UNIQUEID" val="74"/>
</p:tagLst>
</file>

<file path=ppt/tags/tag194.xml><?xml version="1.0" encoding="utf-8"?>
<p:tagLst xmlns:p="http://schemas.openxmlformats.org/presentationml/2006/main">
  <p:tag name="AS_UNIQUEID" val="75"/>
</p:tagLst>
</file>

<file path=ppt/tags/tag195.xml><?xml version="1.0" encoding="utf-8"?>
<p:tagLst xmlns:p="http://schemas.openxmlformats.org/presentationml/2006/main">
  <p:tag name="AS_UNIQUEID" val="630"/>
</p:tagLst>
</file>

<file path=ppt/tags/tag196.xml><?xml version="1.0" encoding="utf-8"?>
<p:tagLst xmlns:p="http://schemas.openxmlformats.org/presentationml/2006/main">
  <p:tag name="AS_UNIQUEID" val="631"/>
</p:tagLst>
</file>

<file path=ppt/tags/tag197.xml><?xml version="1.0" encoding="utf-8"?>
<p:tagLst xmlns:p="http://schemas.openxmlformats.org/presentationml/2006/main">
  <p:tag name="AS_UNIQUEID" val="76"/>
</p:tagLst>
</file>

<file path=ppt/tags/tag198.xml><?xml version="1.0" encoding="utf-8"?>
<p:tagLst xmlns:p="http://schemas.openxmlformats.org/presentationml/2006/main">
  <p:tag name="AS_UNIQUEID" val="77"/>
</p:tagLst>
</file>

<file path=ppt/tags/tag199.xml><?xml version="1.0" encoding="utf-8"?>
<p:tagLst xmlns:p="http://schemas.openxmlformats.org/presentationml/2006/main">
  <p:tag name="AS_UNIQUEID" val="78"/>
</p:tagLst>
</file>

<file path=ppt/tags/tag2.xml><?xml version="1.0" encoding="utf-8"?>
<p:tagLst xmlns:p="http://schemas.openxmlformats.org/presentationml/2006/main">
  <p:tag name="AS_UNIQUEID" val="571"/>
</p:tagLst>
</file>

<file path=ppt/tags/tag20.xml><?xml version="1.0" encoding="utf-8"?>
<p:tagLst xmlns:p="http://schemas.openxmlformats.org/presentationml/2006/main">
  <p:tag name="AS_UNIQUEID" val="589"/>
</p:tagLst>
</file>

<file path=ppt/tags/tag200.xml><?xml version="1.0" encoding="utf-8"?>
<p:tagLst xmlns:p="http://schemas.openxmlformats.org/presentationml/2006/main">
  <p:tag name="AS_UNIQUEID" val="632"/>
</p:tagLst>
</file>

<file path=ppt/tags/tag201.xml><?xml version="1.0" encoding="utf-8"?>
<p:tagLst xmlns:p="http://schemas.openxmlformats.org/presentationml/2006/main">
  <p:tag name="AS_UNIQUEID" val="79"/>
</p:tagLst>
</file>

<file path=ppt/tags/tag202.xml><?xml version="1.0" encoding="utf-8"?>
<p:tagLst xmlns:p="http://schemas.openxmlformats.org/presentationml/2006/main">
  <p:tag name="AS_UNIQUEID" val="80"/>
</p:tagLst>
</file>

<file path=ppt/tags/tag203.xml><?xml version="1.0" encoding="utf-8"?>
<p:tagLst xmlns:p="http://schemas.openxmlformats.org/presentationml/2006/main">
  <p:tag name="AS_UNIQUEID" val="81"/>
</p:tagLst>
</file>

<file path=ppt/tags/tag204.xml><?xml version="1.0" encoding="utf-8"?>
<p:tagLst xmlns:p="http://schemas.openxmlformats.org/presentationml/2006/main">
  <p:tag name="AS_UNIQUEID" val="633"/>
</p:tagLst>
</file>

<file path=ppt/tags/tag205.xml><?xml version="1.0" encoding="utf-8"?>
<p:tagLst xmlns:p="http://schemas.openxmlformats.org/presentationml/2006/main">
  <p:tag name="AS_UNIQUEID" val="82"/>
</p:tagLst>
</file>

<file path=ppt/tags/tag206.xml><?xml version="1.0" encoding="utf-8"?>
<p:tagLst xmlns:p="http://schemas.openxmlformats.org/presentationml/2006/main">
  <p:tag name="AS_UNIQUEID" val="83"/>
</p:tagLst>
</file>

<file path=ppt/tags/tag207.xml><?xml version="1.0" encoding="utf-8"?>
<p:tagLst xmlns:p="http://schemas.openxmlformats.org/presentationml/2006/main">
  <p:tag name="AS_UNIQUEID" val="84"/>
</p:tagLst>
</file>

<file path=ppt/tags/tag208.xml><?xml version="1.0" encoding="utf-8"?>
<p:tagLst xmlns:p="http://schemas.openxmlformats.org/presentationml/2006/main">
  <p:tag name="AS_UNIQUEID" val="85"/>
</p:tagLst>
</file>

<file path=ppt/tags/tag209.xml><?xml version="1.0" encoding="utf-8"?>
<p:tagLst xmlns:p="http://schemas.openxmlformats.org/presentationml/2006/main">
  <p:tag name="AS_UNIQUEID" val="634"/>
</p:tagLst>
</file>

<file path=ppt/tags/tag21.xml><?xml version="1.0" encoding="utf-8"?>
<p:tagLst xmlns:p="http://schemas.openxmlformats.org/presentationml/2006/main">
  <p:tag name="AS_UNIQUEID" val="590"/>
</p:tagLst>
</file>

<file path=ppt/tags/tag210.xml><?xml version="1.0" encoding="utf-8"?>
<p:tagLst xmlns:p="http://schemas.openxmlformats.org/presentationml/2006/main">
  <p:tag name="AS_UNIQUEID" val="86"/>
</p:tagLst>
</file>

<file path=ppt/tags/tag211.xml><?xml version="1.0" encoding="utf-8"?>
<p:tagLst xmlns:p="http://schemas.openxmlformats.org/presentationml/2006/main">
  <p:tag name="AS_UNIQUEID" val="87"/>
</p:tagLst>
</file>

<file path=ppt/tags/tag212.xml><?xml version="1.0" encoding="utf-8"?>
<p:tagLst xmlns:p="http://schemas.openxmlformats.org/presentationml/2006/main">
  <p:tag name="AS_UNIQUEID" val="88"/>
</p:tagLst>
</file>

<file path=ppt/tags/tag213.xml><?xml version="1.0" encoding="utf-8"?>
<p:tagLst xmlns:p="http://schemas.openxmlformats.org/presentationml/2006/main">
  <p:tag name="AS_UNIQUEID" val="838"/>
</p:tagLst>
</file>

<file path=ppt/tags/tag214.xml><?xml version="1.0" encoding="utf-8"?>
<p:tagLst xmlns:p="http://schemas.openxmlformats.org/presentationml/2006/main">
  <p:tag name="AS_UNIQUEID" val="89"/>
</p:tagLst>
</file>

<file path=ppt/tags/tag215.xml><?xml version="1.0" encoding="utf-8"?>
<p:tagLst xmlns:p="http://schemas.openxmlformats.org/presentationml/2006/main">
  <p:tag name="AS_UNIQUEID" val="90"/>
</p:tagLst>
</file>

<file path=ppt/tags/tag216.xml><?xml version="1.0" encoding="utf-8"?>
<p:tagLst xmlns:p="http://schemas.openxmlformats.org/presentationml/2006/main">
  <p:tag name="AS_UNIQUEID" val="91"/>
</p:tagLst>
</file>

<file path=ppt/tags/tag217.xml><?xml version="1.0" encoding="utf-8"?>
<p:tagLst xmlns:p="http://schemas.openxmlformats.org/presentationml/2006/main">
  <p:tag name="AS_UNIQUEID" val="92"/>
</p:tagLst>
</file>

<file path=ppt/tags/tag218.xml><?xml version="1.0" encoding="utf-8"?>
<p:tagLst xmlns:p="http://schemas.openxmlformats.org/presentationml/2006/main">
  <p:tag name="AS_UNIQUEID" val="93"/>
</p:tagLst>
</file>

<file path=ppt/tags/tag219.xml><?xml version="1.0" encoding="utf-8"?>
<p:tagLst xmlns:p="http://schemas.openxmlformats.org/presentationml/2006/main">
  <p:tag name="AS_UNIQUEID" val="94"/>
</p:tagLst>
</file>

<file path=ppt/tags/tag22.xml><?xml version="1.0" encoding="utf-8"?>
<p:tagLst xmlns:p="http://schemas.openxmlformats.org/presentationml/2006/main">
  <p:tag name="AS_UNIQUEID" val="591"/>
</p:tagLst>
</file>

<file path=ppt/tags/tag220.xml><?xml version="1.0" encoding="utf-8"?>
<p:tagLst xmlns:p="http://schemas.openxmlformats.org/presentationml/2006/main">
  <p:tag name="AS_UNIQUEID" val="95"/>
</p:tagLst>
</file>

<file path=ppt/tags/tag221.xml><?xml version="1.0" encoding="utf-8"?>
<p:tagLst xmlns:p="http://schemas.openxmlformats.org/presentationml/2006/main">
  <p:tag name="AS_UNIQUEID" val="636"/>
</p:tagLst>
</file>

<file path=ppt/tags/tag222.xml><?xml version="1.0" encoding="utf-8"?>
<p:tagLst xmlns:p="http://schemas.openxmlformats.org/presentationml/2006/main">
  <p:tag name="AS_UNIQUEID" val="96"/>
</p:tagLst>
</file>

<file path=ppt/tags/tag223.xml><?xml version="1.0" encoding="utf-8"?>
<p:tagLst xmlns:p="http://schemas.openxmlformats.org/presentationml/2006/main">
  <p:tag name="AS_UNIQUEID" val="637"/>
</p:tagLst>
</file>

<file path=ppt/tags/tag224.xml><?xml version="1.0" encoding="utf-8"?>
<p:tagLst xmlns:p="http://schemas.openxmlformats.org/presentationml/2006/main">
  <p:tag name="AS_UNIQUEID" val="638"/>
</p:tagLst>
</file>

<file path=ppt/tags/tag225.xml><?xml version="1.0" encoding="utf-8"?>
<p:tagLst xmlns:p="http://schemas.openxmlformats.org/presentationml/2006/main">
  <p:tag name="AS_UNIQUEID" val="97"/>
</p:tagLst>
</file>

<file path=ppt/tags/tag226.xml><?xml version="1.0" encoding="utf-8"?>
<p:tagLst xmlns:p="http://schemas.openxmlformats.org/presentationml/2006/main">
  <p:tag name="AS_UNIQUEID" val="98"/>
</p:tagLst>
</file>

<file path=ppt/tags/tag227.xml><?xml version="1.0" encoding="utf-8"?>
<p:tagLst xmlns:p="http://schemas.openxmlformats.org/presentationml/2006/main">
  <p:tag name="AS_UNIQUEID" val="99"/>
</p:tagLst>
</file>

<file path=ppt/tags/tag228.xml><?xml version="1.0" encoding="utf-8"?>
<p:tagLst xmlns:p="http://schemas.openxmlformats.org/presentationml/2006/main">
  <p:tag name="AS_UNIQUEID" val="639"/>
</p:tagLst>
</file>

<file path=ppt/tags/tag229.xml><?xml version="1.0" encoding="utf-8"?>
<p:tagLst xmlns:p="http://schemas.openxmlformats.org/presentationml/2006/main">
  <p:tag name="AS_UNIQUEID" val="100"/>
</p:tagLst>
</file>

<file path=ppt/tags/tag23.xml><?xml version="1.0" encoding="utf-8"?>
<p:tagLst xmlns:p="http://schemas.openxmlformats.org/presentationml/2006/main">
  <p:tag name="AS_UNIQUEID" val="592"/>
</p:tagLst>
</file>

<file path=ppt/tags/tag230.xml><?xml version="1.0" encoding="utf-8"?>
<p:tagLst xmlns:p="http://schemas.openxmlformats.org/presentationml/2006/main">
  <p:tag name="AS_UNIQUEID" val="101"/>
</p:tagLst>
</file>

<file path=ppt/tags/tag231.xml><?xml version="1.0" encoding="utf-8"?>
<p:tagLst xmlns:p="http://schemas.openxmlformats.org/presentationml/2006/main">
  <p:tag name="AS_UNIQUEID" val="102"/>
</p:tagLst>
</file>

<file path=ppt/tags/tag232.xml><?xml version="1.0" encoding="utf-8"?>
<p:tagLst xmlns:p="http://schemas.openxmlformats.org/presentationml/2006/main">
  <p:tag name="AS_UNIQUEID" val="640"/>
</p:tagLst>
</file>

<file path=ppt/tags/tag233.xml><?xml version="1.0" encoding="utf-8"?>
<p:tagLst xmlns:p="http://schemas.openxmlformats.org/presentationml/2006/main">
  <p:tag name="AS_UNIQUEID" val="103"/>
</p:tagLst>
</file>

<file path=ppt/tags/tag234.xml><?xml version="1.0" encoding="utf-8"?>
<p:tagLst xmlns:p="http://schemas.openxmlformats.org/presentationml/2006/main">
  <p:tag name="AS_UNIQUEID" val="104"/>
</p:tagLst>
</file>

<file path=ppt/tags/tag235.xml><?xml version="1.0" encoding="utf-8"?>
<p:tagLst xmlns:p="http://schemas.openxmlformats.org/presentationml/2006/main">
  <p:tag name="AS_UNIQUEID" val="105"/>
</p:tagLst>
</file>

<file path=ppt/tags/tag236.xml><?xml version="1.0" encoding="utf-8"?>
<p:tagLst xmlns:p="http://schemas.openxmlformats.org/presentationml/2006/main">
  <p:tag name="AS_UNIQUEID" val="641"/>
</p:tagLst>
</file>

<file path=ppt/tags/tag237.xml><?xml version="1.0" encoding="utf-8"?>
<p:tagLst xmlns:p="http://schemas.openxmlformats.org/presentationml/2006/main">
  <p:tag name="AS_UNIQUEID" val="106"/>
</p:tagLst>
</file>

<file path=ppt/tags/tag238.xml><?xml version="1.0" encoding="utf-8"?>
<p:tagLst xmlns:p="http://schemas.openxmlformats.org/presentationml/2006/main">
  <p:tag name="AS_UNIQUEID" val="107"/>
</p:tagLst>
</file>

<file path=ppt/tags/tag239.xml><?xml version="1.0" encoding="utf-8"?>
<p:tagLst xmlns:p="http://schemas.openxmlformats.org/presentationml/2006/main">
  <p:tag name="AS_UNIQUEID" val="108"/>
</p:tagLst>
</file>

<file path=ppt/tags/tag24.xml><?xml version="1.0" encoding="utf-8"?>
<p:tagLst xmlns:p="http://schemas.openxmlformats.org/presentationml/2006/main">
  <p:tag name="AS_UNIQUEID" val="593"/>
</p:tagLst>
</file>

<file path=ppt/tags/tag240.xml><?xml version="1.0" encoding="utf-8"?>
<p:tagLst xmlns:p="http://schemas.openxmlformats.org/presentationml/2006/main">
  <p:tag name="AS_UNIQUEID" val="642"/>
</p:tagLst>
</file>

<file path=ppt/tags/tag241.xml><?xml version="1.0" encoding="utf-8"?>
<p:tagLst xmlns:p="http://schemas.openxmlformats.org/presentationml/2006/main">
  <p:tag name="AS_UNIQUEID" val="109"/>
</p:tagLst>
</file>

<file path=ppt/tags/tag242.xml><?xml version="1.0" encoding="utf-8"?>
<p:tagLst xmlns:p="http://schemas.openxmlformats.org/presentationml/2006/main">
  <p:tag name="AS_UNIQUEID" val="110"/>
</p:tagLst>
</file>

<file path=ppt/tags/tag243.xml><?xml version="1.0" encoding="utf-8"?>
<p:tagLst xmlns:p="http://schemas.openxmlformats.org/presentationml/2006/main">
  <p:tag name="AS_UNIQUEID" val="111"/>
</p:tagLst>
</file>

<file path=ppt/tags/tag244.xml><?xml version="1.0" encoding="utf-8"?>
<p:tagLst xmlns:p="http://schemas.openxmlformats.org/presentationml/2006/main">
  <p:tag name="AS_UNIQUEID" val="643"/>
</p:tagLst>
</file>

<file path=ppt/tags/tag245.xml><?xml version="1.0" encoding="utf-8"?>
<p:tagLst xmlns:p="http://schemas.openxmlformats.org/presentationml/2006/main">
  <p:tag name="AS_UNIQUEID" val="112"/>
</p:tagLst>
</file>

<file path=ppt/tags/tag246.xml><?xml version="1.0" encoding="utf-8"?>
<p:tagLst xmlns:p="http://schemas.openxmlformats.org/presentationml/2006/main">
  <p:tag name="AS_UNIQUEID" val="113"/>
</p:tagLst>
</file>

<file path=ppt/tags/tag247.xml><?xml version="1.0" encoding="utf-8"?>
<p:tagLst xmlns:p="http://schemas.openxmlformats.org/presentationml/2006/main">
  <p:tag name="AS_UNIQUEID" val="114"/>
</p:tagLst>
</file>

<file path=ppt/tags/tag248.xml><?xml version="1.0" encoding="utf-8"?>
<p:tagLst xmlns:p="http://schemas.openxmlformats.org/presentationml/2006/main">
  <p:tag name="AS_UNIQUEID" val="644"/>
</p:tagLst>
</file>

<file path=ppt/tags/tag249.xml><?xml version="1.0" encoding="utf-8"?>
<p:tagLst xmlns:p="http://schemas.openxmlformats.org/presentationml/2006/main">
  <p:tag name="AS_UNIQUEID" val="115"/>
</p:tagLst>
</file>

<file path=ppt/tags/tag25.xml><?xml version="1.0" encoding="utf-8"?>
<p:tagLst xmlns:p="http://schemas.openxmlformats.org/presentationml/2006/main">
  <p:tag name="AS_UNIQUEID" val="594"/>
</p:tagLst>
</file>

<file path=ppt/tags/tag250.xml><?xml version="1.0" encoding="utf-8"?>
<p:tagLst xmlns:p="http://schemas.openxmlformats.org/presentationml/2006/main">
  <p:tag name="AS_UNIQUEID" val="116"/>
</p:tagLst>
</file>

<file path=ppt/tags/tag251.xml><?xml version="1.0" encoding="utf-8"?>
<p:tagLst xmlns:p="http://schemas.openxmlformats.org/presentationml/2006/main">
  <p:tag name="AS_UNIQUEID" val="117"/>
</p:tagLst>
</file>

<file path=ppt/tags/tag252.xml><?xml version="1.0" encoding="utf-8"?>
<p:tagLst xmlns:p="http://schemas.openxmlformats.org/presentationml/2006/main">
  <p:tag name="AS_UNIQUEID" val="118"/>
</p:tagLst>
</file>

<file path=ppt/tags/tag253.xml><?xml version="1.0" encoding="utf-8"?>
<p:tagLst xmlns:p="http://schemas.openxmlformats.org/presentationml/2006/main">
  <p:tag name="AS_UNIQUEID" val="119"/>
</p:tagLst>
</file>

<file path=ppt/tags/tag254.xml><?xml version="1.0" encoding="utf-8"?>
<p:tagLst xmlns:p="http://schemas.openxmlformats.org/presentationml/2006/main">
  <p:tag name="AS_UNIQUEID" val="839"/>
</p:tagLst>
</file>

<file path=ppt/tags/tag255.xml><?xml version="1.0" encoding="utf-8"?>
<p:tagLst xmlns:p="http://schemas.openxmlformats.org/presentationml/2006/main">
  <p:tag name="AS_UNIQUEID" val="120"/>
</p:tagLst>
</file>

<file path=ppt/tags/tag256.xml><?xml version="1.0" encoding="utf-8"?>
<p:tagLst xmlns:p="http://schemas.openxmlformats.org/presentationml/2006/main">
  <p:tag name="AS_UNIQUEID" val="121"/>
</p:tagLst>
</file>

<file path=ppt/tags/tag257.xml><?xml version="1.0" encoding="utf-8"?>
<p:tagLst xmlns:p="http://schemas.openxmlformats.org/presentationml/2006/main">
  <p:tag name="AS_UNIQUEID" val="122"/>
</p:tagLst>
</file>

<file path=ppt/tags/tag258.xml><?xml version="1.0" encoding="utf-8"?>
<p:tagLst xmlns:p="http://schemas.openxmlformats.org/presentationml/2006/main">
  <p:tag name="AS_UNIQUEID" val="123"/>
</p:tagLst>
</file>

<file path=ppt/tags/tag259.xml><?xml version="1.0" encoding="utf-8"?>
<p:tagLst xmlns:p="http://schemas.openxmlformats.org/presentationml/2006/main">
  <p:tag name="AS_UNIQUEID" val="124"/>
</p:tagLst>
</file>

<file path=ppt/tags/tag26.xml><?xml version="1.0" encoding="utf-8"?>
<p:tagLst xmlns:p="http://schemas.openxmlformats.org/presentationml/2006/main">
  <p:tag name="AS_UNIQUEID" val="750"/>
</p:tagLst>
</file>

<file path=ppt/tags/tag260.xml><?xml version="1.0" encoding="utf-8"?>
<p:tagLst xmlns:p="http://schemas.openxmlformats.org/presentationml/2006/main">
  <p:tag name="AS_UNIQUEID" val="125"/>
</p:tagLst>
</file>

<file path=ppt/tags/tag261.xml><?xml version="1.0" encoding="utf-8"?>
<p:tagLst xmlns:p="http://schemas.openxmlformats.org/presentationml/2006/main">
  <p:tag name="AS_UNIQUEID" val="646"/>
</p:tagLst>
</file>

<file path=ppt/tags/tag262.xml><?xml version="1.0" encoding="utf-8"?>
<p:tagLst xmlns:p="http://schemas.openxmlformats.org/presentationml/2006/main">
  <p:tag name="AS_UNIQUEID" val="126"/>
  <p:tag name="PA" val="v5.2.10"/>
  <p:tag name="RESOURCELIBID_ANIM" val="462"/>
</p:tagLst>
</file>

<file path=ppt/tags/tag263.xml><?xml version="1.0" encoding="utf-8"?>
<p:tagLst xmlns:p="http://schemas.openxmlformats.org/presentationml/2006/main">
  <p:tag name="AS_UNIQUEID" val="127"/>
</p:tagLst>
</file>

<file path=ppt/tags/tag264.xml><?xml version="1.0" encoding="utf-8"?>
<p:tagLst xmlns:p="http://schemas.openxmlformats.org/presentationml/2006/main">
  <p:tag name="AS_UNIQUEID" val="647"/>
</p:tagLst>
</file>

<file path=ppt/tags/tag265.xml><?xml version="1.0" encoding="utf-8"?>
<p:tagLst xmlns:p="http://schemas.openxmlformats.org/presentationml/2006/main">
  <p:tag name="AS_UNIQUEID" val="128"/>
</p:tagLst>
</file>

<file path=ppt/tags/tag266.xml><?xml version="1.0" encoding="utf-8"?>
<p:tagLst xmlns:p="http://schemas.openxmlformats.org/presentationml/2006/main">
  <p:tag name="AS_UNIQUEID" val="129"/>
</p:tagLst>
</file>

<file path=ppt/tags/tag267.xml><?xml version="1.0" encoding="utf-8"?>
<p:tagLst xmlns:p="http://schemas.openxmlformats.org/presentationml/2006/main">
  <p:tag name="AS_UNIQUEID" val="130"/>
  <p:tag name="PA" val="v5.2.10"/>
  <p:tag name="RESOURCELIBID_ANIM" val="462"/>
</p:tagLst>
</file>

<file path=ppt/tags/tag268.xml><?xml version="1.0" encoding="utf-8"?>
<p:tagLst xmlns:p="http://schemas.openxmlformats.org/presentationml/2006/main">
  <p:tag name="AS_UNIQUEID" val="648"/>
</p:tagLst>
</file>

<file path=ppt/tags/tag269.xml><?xml version="1.0" encoding="utf-8"?>
<p:tagLst xmlns:p="http://schemas.openxmlformats.org/presentationml/2006/main">
  <p:tag name="AS_UNIQUEID" val="131"/>
</p:tagLst>
</file>

<file path=ppt/tags/tag27.xml><?xml version="1.0" encoding="utf-8"?>
<p:tagLst xmlns:p="http://schemas.openxmlformats.org/presentationml/2006/main">
  <p:tag name="AS_UNIQUEID" val="596"/>
</p:tagLst>
</file>

<file path=ppt/tags/tag270.xml><?xml version="1.0" encoding="utf-8"?>
<p:tagLst xmlns:p="http://schemas.openxmlformats.org/presentationml/2006/main">
  <p:tag name="AS_UNIQUEID" val="132"/>
</p:tagLst>
</file>

<file path=ppt/tags/tag271.xml><?xml version="1.0" encoding="utf-8"?>
<p:tagLst xmlns:p="http://schemas.openxmlformats.org/presentationml/2006/main">
  <p:tag name="AS_UNIQUEID" val="133"/>
</p:tagLst>
</file>

<file path=ppt/tags/tag272.xml><?xml version="1.0" encoding="utf-8"?>
<p:tagLst xmlns:p="http://schemas.openxmlformats.org/presentationml/2006/main">
  <p:tag name="AS_UNIQUEID" val="134"/>
</p:tagLst>
</file>

<file path=ppt/tags/tag273.xml><?xml version="1.0" encoding="utf-8"?>
<p:tagLst xmlns:p="http://schemas.openxmlformats.org/presentationml/2006/main">
  <p:tag name="AS_UNIQUEID" val="135"/>
</p:tagLst>
</file>

<file path=ppt/tags/tag274.xml><?xml version="1.0" encoding="utf-8"?>
<p:tagLst xmlns:p="http://schemas.openxmlformats.org/presentationml/2006/main">
  <p:tag name="AS_UNIQUEID" val="136"/>
</p:tagLst>
</file>

<file path=ppt/tags/tag275.xml><?xml version="1.0" encoding="utf-8"?>
<p:tagLst xmlns:p="http://schemas.openxmlformats.org/presentationml/2006/main">
  <p:tag name="AS_UNIQUEID" val="137"/>
</p:tagLst>
</file>

<file path=ppt/tags/tag276.xml><?xml version="1.0" encoding="utf-8"?>
<p:tagLst xmlns:p="http://schemas.openxmlformats.org/presentationml/2006/main">
  <p:tag name="AS_UNIQUEID" val="138"/>
</p:tagLst>
</file>

<file path=ppt/tags/tag277.xml><?xml version="1.0" encoding="utf-8"?>
<p:tagLst xmlns:p="http://schemas.openxmlformats.org/presentationml/2006/main">
  <p:tag name="AS_UNIQUEID" val="139"/>
</p:tagLst>
</file>

<file path=ppt/tags/tag278.xml><?xml version="1.0" encoding="utf-8"?>
<p:tagLst xmlns:p="http://schemas.openxmlformats.org/presentationml/2006/main">
  <p:tag name="AS_UNIQUEID" val="140"/>
</p:tagLst>
</file>

<file path=ppt/tags/tag279.xml><?xml version="1.0" encoding="utf-8"?>
<p:tagLst xmlns:p="http://schemas.openxmlformats.org/presentationml/2006/main">
  <p:tag name="AS_UNIQUEID" val="649"/>
</p:tagLst>
</file>

<file path=ppt/tags/tag28.xml><?xml version="1.0" encoding="utf-8"?>
<p:tagLst xmlns:p="http://schemas.openxmlformats.org/presentationml/2006/main">
  <p:tag name="AS_UNIQUEID" val="597"/>
</p:tagLst>
</file>

<file path=ppt/tags/tag280.xml><?xml version="1.0" encoding="utf-8"?>
<p:tagLst xmlns:p="http://schemas.openxmlformats.org/presentationml/2006/main">
  <p:tag name="AS_UNIQUEID" val="141"/>
</p:tagLst>
</file>

<file path=ppt/tags/tag281.xml><?xml version="1.0" encoding="utf-8"?>
<p:tagLst xmlns:p="http://schemas.openxmlformats.org/presentationml/2006/main">
  <p:tag name="AS_UNIQUEID" val="142"/>
</p:tagLst>
</file>

<file path=ppt/tags/tag282.xml><?xml version="1.0" encoding="utf-8"?>
<p:tagLst xmlns:p="http://schemas.openxmlformats.org/presentationml/2006/main">
  <p:tag name="AS_UNIQUEID" val="143"/>
</p:tagLst>
</file>

<file path=ppt/tags/tag283.xml><?xml version="1.0" encoding="utf-8"?>
<p:tagLst xmlns:p="http://schemas.openxmlformats.org/presentationml/2006/main">
  <p:tag name="AS_UNIQUEID" val="144"/>
</p:tagLst>
</file>

<file path=ppt/tags/tag284.xml><?xml version="1.0" encoding="utf-8"?>
<p:tagLst xmlns:p="http://schemas.openxmlformats.org/presentationml/2006/main">
  <p:tag name="AS_UNIQUEID" val="145"/>
</p:tagLst>
</file>

<file path=ppt/tags/tag285.xml><?xml version="1.0" encoding="utf-8"?>
<p:tagLst xmlns:p="http://schemas.openxmlformats.org/presentationml/2006/main">
  <p:tag name="AS_UNIQUEID" val="146"/>
</p:tagLst>
</file>

<file path=ppt/tags/tag286.xml><?xml version="1.0" encoding="utf-8"?>
<p:tagLst xmlns:p="http://schemas.openxmlformats.org/presentationml/2006/main">
  <p:tag name="AS_UNIQUEID" val="147"/>
</p:tagLst>
</file>

<file path=ppt/tags/tag287.xml><?xml version="1.0" encoding="utf-8"?>
<p:tagLst xmlns:p="http://schemas.openxmlformats.org/presentationml/2006/main">
  <p:tag name="AS_UNIQUEID" val="148"/>
</p:tagLst>
</file>

<file path=ppt/tags/tag288.xml><?xml version="1.0" encoding="utf-8"?>
<p:tagLst xmlns:p="http://schemas.openxmlformats.org/presentationml/2006/main">
  <p:tag name="AS_UNIQUEID" val="149"/>
</p:tagLst>
</file>

<file path=ppt/tags/tag289.xml><?xml version="1.0" encoding="utf-8"?>
<p:tagLst xmlns:p="http://schemas.openxmlformats.org/presentationml/2006/main">
  <p:tag name="AS_UNIQUEID" val="150"/>
</p:tagLst>
</file>

<file path=ppt/tags/tag29.xml><?xml version="1.0" encoding="utf-8"?>
<p:tagLst xmlns:p="http://schemas.openxmlformats.org/presentationml/2006/main">
  <p:tag name="AS_UNIQUEID" val="598"/>
</p:tagLst>
</file>

<file path=ppt/tags/tag290.xml><?xml version="1.0" encoding="utf-8"?>
<p:tagLst xmlns:p="http://schemas.openxmlformats.org/presentationml/2006/main">
  <p:tag name="AS_UNIQUEID" val="151"/>
  <p:tag name="PA" val="v5.2.10"/>
  <p:tag name="RESOURCELIBID_ANIM" val="445"/>
</p:tagLst>
</file>

<file path=ppt/tags/tag291.xml><?xml version="1.0" encoding="utf-8"?>
<p:tagLst xmlns:p="http://schemas.openxmlformats.org/presentationml/2006/main">
  <p:tag name="AS_UNIQUEID" val="650"/>
</p:tagLst>
</file>

<file path=ppt/tags/tag292.xml><?xml version="1.0" encoding="utf-8"?>
<p:tagLst xmlns:p="http://schemas.openxmlformats.org/presentationml/2006/main">
  <p:tag name="AS_UNIQUEID" val="152"/>
</p:tagLst>
</file>

<file path=ppt/tags/tag293.xml><?xml version="1.0" encoding="utf-8"?>
<p:tagLst xmlns:p="http://schemas.openxmlformats.org/presentationml/2006/main">
  <p:tag name="AS_UNIQUEID" val="153"/>
</p:tagLst>
</file>

<file path=ppt/tags/tag294.xml><?xml version="1.0" encoding="utf-8"?>
<p:tagLst xmlns:p="http://schemas.openxmlformats.org/presentationml/2006/main">
  <p:tag name="AS_UNIQUEID" val="154"/>
</p:tagLst>
</file>

<file path=ppt/tags/tag295.xml><?xml version="1.0" encoding="utf-8"?>
<p:tagLst xmlns:p="http://schemas.openxmlformats.org/presentationml/2006/main">
  <p:tag name="AS_UNIQUEID" val="155"/>
</p:tagLst>
</file>

<file path=ppt/tags/tag296.xml><?xml version="1.0" encoding="utf-8"?>
<p:tagLst xmlns:p="http://schemas.openxmlformats.org/presentationml/2006/main">
  <p:tag name="AS_UNIQUEID" val="651"/>
</p:tagLst>
</file>

<file path=ppt/tags/tag297.xml><?xml version="1.0" encoding="utf-8"?>
<p:tagLst xmlns:p="http://schemas.openxmlformats.org/presentationml/2006/main">
  <p:tag name="AS_UNIQUEID" val="156"/>
</p:tagLst>
</file>

<file path=ppt/tags/tag298.xml><?xml version="1.0" encoding="utf-8"?>
<p:tagLst xmlns:p="http://schemas.openxmlformats.org/presentationml/2006/main">
  <p:tag name="AS_UNIQUEID" val="157"/>
</p:tagLst>
</file>

<file path=ppt/tags/tag299.xml><?xml version="1.0" encoding="utf-8"?>
<p:tagLst xmlns:p="http://schemas.openxmlformats.org/presentationml/2006/main">
  <p:tag name="AS_UNIQUEID" val="158"/>
</p:tagLst>
</file>

<file path=ppt/tags/tag3.xml><?xml version="1.0" encoding="utf-8"?>
<p:tagLst xmlns:p="http://schemas.openxmlformats.org/presentationml/2006/main">
  <p:tag name="AS_UNIQUEID" val="572"/>
</p:tagLst>
</file>

<file path=ppt/tags/tag30.xml><?xml version="1.0" encoding="utf-8"?>
<p:tagLst xmlns:p="http://schemas.openxmlformats.org/presentationml/2006/main">
  <p:tag name="AS_UNIQUEID" val="599"/>
</p:tagLst>
</file>

<file path=ppt/tags/tag300.xml><?xml version="1.0" encoding="utf-8"?>
<p:tagLst xmlns:p="http://schemas.openxmlformats.org/presentationml/2006/main">
  <p:tag name="AS_UNIQUEID" val="652"/>
</p:tagLst>
</file>

<file path=ppt/tags/tag301.xml><?xml version="1.0" encoding="utf-8"?>
<p:tagLst xmlns:p="http://schemas.openxmlformats.org/presentationml/2006/main">
  <p:tag name="AS_UNIQUEID" val="159"/>
</p:tagLst>
</file>

<file path=ppt/tags/tag302.xml><?xml version="1.0" encoding="utf-8"?>
<p:tagLst xmlns:p="http://schemas.openxmlformats.org/presentationml/2006/main">
  <p:tag name="AS_UNIQUEID" val="160"/>
</p:tagLst>
</file>

<file path=ppt/tags/tag303.xml><?xml version="1.0" encoding="utf-8"?>
<p:tagLst xmlns:p="http://schemas.openxmlformats.org/presentationml/2006/main">
  <p:tag name="AS_UNIQUEID" val="161"/>
</p:tagLst>
</file>

<file path=ppt/tags/tag304.xml><?xml version="1.0" encoding="utf-8"?>
<p:tagLst xmlns:p="http://schemas.openxmlformats.org/presentationml/2006/main">
  <p:tag name="AS_UNIQUEID" val="840"/>
</p:tagLst>
</file>

<file path=ppt/tags/tag305.xml><?xml version="1.0" encoding="utf-8"?>
<p:tagLst xmlns:p="http://schemas.openxmlformats.org/presentationml/2006/main">
  <p:tag name="AS_UNIQUEID" val="162"/>
</p:tagLst>
</file>

<file path=ppt/tags/tag306.xml><?xml version="1.0" encoding="utf-8"?>
<p:tagLst xmlns:p="http://schemas.openxmlformats.org/presentationml/2006/main">
  <p:tag name="AS_UNIQUEID" val="163"/>
</p:tagLst>
</file>

<file path=ppt/tags/tag307.xml><?xml version="1.0" encoding="utf-8"?>
<p:tagLst xmlns:p="http://schemas.openxmlformats.org/presentationml/2006/main">
  <p:tag name="AS_UNIQUEID" val="164"/>
</p:tagLst>
</file>

<file path=ppt/tags/tag308.xml><?xml version="1.0" encoding="utf-8"?>
<p:tagLst xmlns:p="http://schemas.openxmlformats.org/presentationml/2006/main">
  <p:tag name="AS_UNIQUEID" val="165"/>
</p:tagLst>
</file>

<file path=ppt/tags/tag309.xml><?xml version="1.0" encoding="utf-8"?>
<p:tagLst xmlns:p="http://schemas.openxmlformats.org/presentationml/2006/main">
  <p:tag name="AS_UNIQUEID" val="166"/>
</p:tagLst>
</file>

<file path=ppt/tags/tag31.xml><?xml version="1.0" encoding="utf-8"?>
<p:tagLst xmlns:p="http://schemas.openxmlformats.org/presentationml/2006/main">
  <p:tag name="AS_UNIQUEID" val="600"/>
</p:tagLst>
</file>

<file path=ppt/tags/tag310.xml><?xml version="1.0" encoding="utf-8"?>
<p:tagLst xmlns:p="http://schemas.openxmlformats.org/presentationml/2006/main">
  <p:tag name="AS_UNIQUEID" val="167"/>
</p:tagLst>
</file>

<file path=ppt/tags/tag311.xml><?xml version="1.0" encoding="utf-8"?>
<p:tagLst xmlns:p="http://schemas.openxmlformats.org/presentationml/2006/main">
  <p:tag name="AS_UNIQUEID" val="654"/>
</p:tagLst>
</file>

<file path=ppt/tags/tag312.xml><?xml version="1.0" encoding="utf-8"?>
<p:tagLst xmlns:p="http://schemas.openxmlformats.org/presentationml/2006/main">
  <p:tag name="AS_UNIQUEID" val="168"/>
</p:tagLst>
</file>

<file path=ppt/tags/tag313.xml><?xml version="1.0" encoding="utf-8"?>
<p:tagLst xmlns:p="http://schemas.openxmlformats.org/presentationml/2006/main">
  <p:tag name="AS_UNIQUEID" val="169"/>
</p:tagLst>
</file>

<file path=ppt/tags/tag314.xml><?xml version="1.0" encoding="utf-8"?>
<p:tagLst xmlns:p="http://schemas.openxmlformats.org/presentationml/2006/main">
  <p:tag name="AS_UNIQUEID" val="170"/>
</p:tagLst>
</file>

<file path=ppt/tags/tag315.xml><?xml version="1.0" encoding="utf-8"?>
<p:tagLst xmlns:p="http://schemas.openxmlformats.org/presentationml/2006/main">
  <p:tag name="AS_UNIQUEID" val="171"/>
</p:tagLst>
</file>

<file path=ppt/tags/tag316.xml><?xml version="1.0" encoding="utf-8"?>
<p:tagLst xmlns:p="http://schemas.openxmlformats.org/presentationml/2006/main">
  <p:tag name="AS_UNIQUEID" val="172"/>
</p:tagLst>
</file>

<file path=ppt/tags/tag317.xml><?xml version="1.0" encoding="utf-8"?>
<p:tagLst xmlns:p="http://schemas.openxmlformats.org/presentationml/2006/main">
  <p:tag name="AS_UNIQUEID" val="173"/>
</p:tagLst>
</file>

<file path=ppt/tags/tag318.xml><?xml version="1.0" encoding="utf-8"?>
<p:tagLst xmlns:p="http://schemas.openxmlformats.org/presentationml/2006/main">
  <p:tag name="AS_UNIQUEID" val="174"/>
</p:tagLst>
</file>

<file path=ppt/tags/tag319.xml><?xml version="1.0" encoding="utf-8"?>
<p:tagLst xmlns:p="http://schemas.openxmlformats.org/presentationml/2006/main">
  <p:tag name="AS_UNIQUEID" val="841"/>
</p:tagLst>
</file>

<file path=ppt/tags/tag32.xml><?xml version="1.0" encoding="utf-8"?>
<p:tagLst xmlns:p="http://schemas.openxmlformats.org/presentationml/2006/main">
  <p:tag name="AS_UNIQUEID" val="601"/>
</p:tagLst>
</file>

<file path=ppt/tags/tag320.xml><?xml version="1.0" encoding="utf-8"?>
<p:tagLst xmlns:p="http://schemas.openxmlformats.org/presentationml/2006/main">
  <p:tag name="AS_UNIQUEID" val="175"/>
</p:tagLst>
</file>

<file path=ppt/tags/tag321.xml><?xml version="1.0" encoding="utf-8"?>
<p:tagLst xmlns:p="http://schemas.openxmlformats.org/presentationml/2006/main">
  <p:tag name="AS_UNIQUEID" val="176"/>
</p:tagLst>
</file>

<file path=ppt/tags/tag322.xml><?xml version="1.0" encoding="utf-8"?>
<p:tagLst xmlns:p="http://schemas.openxmlformats.org/presentationml/2006/main">
  <p:tag name="AS_UNIQUEID" val="177"/>
</p:tagLst>
</file>

<file path=ppt/tags/tag323.xml><?xml version="1.0" encoding="utf-8"?>
<p:tagLst xmlns:p="http://schemas.openxmlformats.org/presentationml/2006/main">
  <p:tag name="AS_UNIQUEID" val="178"/>
</p:tagLst>
</file>

<file path=ppt/tags/tag324.xml><?xml version="1.0" encoding="utf-8"?>
<p:tagLst xmlns:p="http://schemas.openxmlformats.org/presentationml/2006/main">
  <p:tag name="AS_UNIQUEID" val="179"/>
</p:tagLst>
</file>

<file path=ppt/tags/tag325.xml><?xml version="1.0" encoding="utf-8"?>
<p:tagLst xmlns:p="http://schemas.openxmlformats.org/presentationml/2006/main">
  <p:tag name="AS_UNIQUEID" val="180"/>
</p:tagLst>
</file>

<file path=ppt/tags/tag326.xml><?xml version="1.0" encoding="utf-8"?>
<p:tagLst xmlns:p="http://schemas.openxmlformats.org/presentationml/2006/main">
  <p:tag name="AS_UNIQUEID" val="181"/>
</p:tagLst>
</file>

<file path=ppt/tags/tag327.xml><?xml version="1.0" encoding="utf-8"?>
<p:tagLst xmlns:p="http://schemas.openxmlformats.org/presentationml/2006/main">
  <p:tag name="AS_UNIQUEID" val="842"/>
</p:tagLst>
</file>

<file path=ppt/tags/tag328.xml><?xml version="1.0" encoding="utf-8"?>
<p:tagLst xmlns:p="http://schemas.openxmlformats.org/presentationml/2006/main">
  <p:tag name="AS_UNIQUEID" val="182"/>
</p:tagLst>
</file>

<file path=ppt/tags/tag329.xml><?xml version="1.0" encoding="utf-8"?>
<p:tagLst xmlns:p="http://schemas.openxmlformats.org/presentationml/2006/main">
  <p:tag name="AS_UNIQUEID" val="183"/>
</p:tagLst>
</file>

<file path=ppt/tags/tag33.xml><?xml version="1.0" encoding="utf-8"?>
<p:tagLst xmlns:p="http://schemas.openxmlformats.org/presentationml/2006/main">
  <p:tag name="AS_UNIQUEID" val="602"/>
</p:tagLst>
</file>

<file path=ppt/tags/tag330.xml><?xml version="1.0" encoding="utf-8"?>
<p:tagLst xmlns:p="http://schemas.openxmlformats.org/presentationml/2006/main">
  <p:tag name="AS_UNIQUEID" val="184"/>
</p:tagLst>
</file>

<file path=ppt/tags/tag331.xml><?xml version="1.0" encoding="utf-8"?>
<p:tagLst xmlns:p="http://schemas.openxmlformats.org/presentationml/2006/main">
  <p:tag name="AS_UNIQUEID" val="185"/>
</p:tagLst>
</file>

<file path=ppt/tags/tag332.xml><?xml version="1.0" encoding="utf-8"?>
<p:tagLst xmlns:p="http://schemas.openxmlformats.org/presentationml/2006/main">
  <p:tag name="AS_UNIQUEID" val="657"/>
</p:tagLst>
</file>

<file path=ppt/tags/tag333.xml><?xml version="1.0" encoding="utf-8"?>
<p:tagLst xmlns:p="http://schemas.openxmlformats.org/presentationml/2006/main">
  <p:tag name="AS_UNIQUEID" val="186"/>
</p:tagLst>
</file>

<file path=ppt/tags/tag334.xml><?xml version="1.0" encoding="utf-8"?>
<p:tagLst xmlns:p="http://schemas.openxmlformats.org/presentationml/2006/main">
  <p:tag name="AS_UNIQUEID" val="187"/>
</p:tagLst>
</file>

<file path=ppt/tags/tag335.xml><?xml version="1.0" encoding="utf-8"?>
<p:tagLst xmlns:p="http://schemas.openxmlformats.org/presentationml/2006/main">
  <p:tag name="AS_UNIQUEID" val="658"/>
</p:tagLst>
</file>

<file path=ppt/tags/tag336.xml><?xml version="1.0" encoding="utf-8"?>
<p:tagLst xmlns:p="http://schemas.openxmlformats.org/presentationml/2006/main">
  <p:tag name="AS_UNIQUEID" val="188"/>
</p:tagLst>
</file>

<file path=ppt/tags/tag337.xml><?xml version="1.0" encoding="utf-8"?>
<p:tagLst xmlns:p="http://schemas.openxmlformats.org/presentationml/2006/main">
  <p:tag name="AS_UNIQUEID" val="189"/>
</p:tagLst>
</file>

<file path=ppt/tags/tag338.xml><?xml version="1.0" encoding="utf-8"?>
<p:tagLst xmlns:p="http://schemas.openxmlformats.org/presentationml/2006/main">
  <p:tag name="AS_UNIQUEID" val="190"/>
</p:tagLst>
</file>

<file path=ppt/tags/tag339.xml><?xml version="1.0" encoding="utf-8"?>
<p:tagLst xmlns:p="http://schemas.openxmlformats.org/presentationml/2006/main">
  <p:tag name="AS_UNIQUEID" val="659"/>
</p:tagLst>
</file>

<file path=ppt/tags/tag34.xml><?xml version="1.0" encoding="utf-8"?>
<p:tagLst xmlns:p="http://schemas.openxmlformats.org/presentationml/2006/main">
  <p:tag name="AS_UNIQUEID" val="603"/>
</p:tagLst>
</file>

<file path=ppt/tags/tag340.xml><?xml version="1.0" encoding="utf-8"?>
<p:tagLst xmlns:p="http://schemas.openxmlformats.org/presentationml/2006/main">
  <p:tag name="AS_UNIQUEID" val="191"/>
</p:tagLst>
</file>

<file path=ppt/tags/tag341.xml><?xml version="1.0" encoding="utf-8"?>
<p:tagLst xmlns:p="http://schemas.openxmlformats.org/presentationml/2006/main">
  <p:tag name="AS_UNIQUEID" val="192"/>
</p:tagLst>
</file>

<file path=ppt/tags/tag342.xml><?xml version="1.0" encoding="utf-8"?>
<p:tagLst xmlns:p="http://schemas.openxmlformats.org/presentationml/2006/main">
  <p:tag name="AS_UNIQUEID" val="193"/>
</p:tagLst>
</file>

<file path=ppt/tags/tag343.xml><?xml version="1.0" encoding="utf-8"?>
<p:tagLst xmlns:p="http://schemas.openxmlformats.org/presentationml/2006/main">
  <p:tag name="AS_UNIQUEID" val="194"/>
</p:tagLst>
</file>

<file path=ppt/tags/tag344.xml><?xml version="1.0" encoding="utf-8"?>
<p:tagLst xmlns:p="http://schemas.openxmlformats.org/presentationml/2006/main">
  <p:tag name="AS_UNIQUEID" val="843"/>
</p:tagLst>
</file>

<file path=ppt/tags/tag345.xml><?xml version="1.0" encoding="utf-8"?>
<p:tagLst xmlns:p="http://schemas.openxmlformats.org/presentationml/2006/main">
  <p:tag name="AS_UNIQUEID" val="195"/>
</p:tagLst>
</file>

<file path=ppt/tags/tag346.xml><?xml version="1.0" encoding="utf-8"?>
<p:tagLst xmlns:p="http://schemas.openxmlformats.org/presentationml/2006/main">
  <p:tag name="AS_UNIQUEID" val="661"/>
</p:tagLst>
</file>

<file path=ppt/tags/tag347.xml><?xml version="1.0" encoding="utf-8"?>
<p:tagLst xmlns:p="http://schemas.openxmlformats.org/presentationml/2006/main">
  <p:tag name="AS_UNIQUEID" val="196"/>
</p:tagLst>
</file>

<file path=ppt/tags/tag348.xml><?xml version="1.0" encoding="utf-8"?>
<p:tagLst xmlns:p="http://schemas.openxmlformats.org/presentationml/2006/main">
  <p:tag name="AS_UNIQUEID" val="197"/>
</p:tagLst>
</file>

<file path=ppt/tags/tag349.xml><?xml version="1.0" encoding="utf-8"?>
<p:tagLst xmlns:p="http://schemas.openxmlformats.org/presentationml/2006/main">
  <p:tag name="AS_UNIQUEID" val="198"/>
</p:tagLst>
</file>

<file path=ppt/tags/tag35.xml><?xml version="1.0" encoding="utf-8"?>
<p:tagLst xmlns:p="http://schemas.openxmlformats.org/presentationml/2006/main">
  <p:tag name="AS_UNIQUEID" val="751"/>
</p:tagLst>
</file>

<file path=ppt/tags/tag350.xml><?xml version="1.0" encoding="utf-8"?>
<p:tagLst xmlns:p="http://schemas.openxmlformats.org/presentationml/2006/main">
  <p:tag name="AS_UNIQUEID" val="662"/>
</p:tagLst>
</file>

<file path=ppt/tags/tag351.xml><?xml version="1.0" encoding="utf-8"?>
<p:tagLst xmlns:p="http://schemas.openxmlformats.org/presentationml/2006/main">
  <p:tag name="AS_UNIQUEID" val="199"/>
</p:tagLst>
</file>

<file path=ppt/tags/tag352.xml><?xml version="1.0" encoding="utf-8"?>
<p:tagLst xmlns:p="http://schemas.openxmlformats.org/presentationml/2006/main">
  <p:tag name="AS_UNIQUEID" val="200"/>
</p:tagLst>
</file>

<file path=ppt/tags/tag353.xml><?xml version="1.0" encoding="utf-8"?>
<p:tagLst xmlns:p="http://schemas.openxmlformats.org/presentationml/2006/main">
  <p:tag name="AS_UNIQUEID" val="663"/>
</p:tagLst>
</file>

<file path=ppt/tags/tag354.xml><?xml version="1.0" encoding="utf-8"?>
<p:tagLst xmlns:p="http://schemas.openxmlformats.org/presentationml/2006/main">
  <p:tag name="AS_UNIQUEID" val="201"/>
</p:tagLst>
</file>

<file path=ppt/tags/tag355.xml><?xml version="1.0" encoding="utf-8"?>
<p:tagLst xmlns:p="http://schemas.openxmlformats.org/presentationml/2006/main">
  <p:tag name="AS_UNIQUEID" val="202"/>
</p:tagLst>
</file>

<file path=ppt/tags/tag356.xml><?xml version="1.0" encoding="utf-8"?>
<p:tagLst xmlns:p="http://schemas.openxmlformats.org/presentationml/2006/main">
  <p:tag name="AS_UNIQUEID" val="664"/>
</p:tagLst>
</file>

<file path=ppt/tags/tag357.xml><?xml version="1.0" encoding="utf-8"?>
<p:tagLst xmlns:p="http://schemas.openxmlformats.org/presentationml/2006/main">
  <p:tag name="AS_UNIQUEID" val="203"/>
</p:tagLst>
</file>

<file path=ppt/tags/tag358.xml><?xml version="1.0" encoding="utf-8"?>
<p:tagLst xmlns:p="http://schemas.openxmlformats.org/presentationml/2006/main">
  <p:tag name="AS_UNIQUEID" val="204"/>
</p:tagLst>
</file>

<file path=ppt/tags/tag359.xml><?xml version="1.0" encoding="utf-8"?>
<p:tagLst xmlns:p="http://schemas.openxmlformats.org/presentationml/2006/main">
  <p:tag name="AS_UNIQUEID" val="665"/>
</p:tagLst>
</file>

<file path=ppt/tags/tag36.xml><?xml version="1.0" encoding="utf-8"?>
<p:tagLst xmlns:p="http://schemas.openxmlformats.org/presentationml/2006/main">
  <p:tag name="AS_UNIQUEID" val="605"/>
</p:tagLst>
</file>

<file path=ppt/tags/tag360.xml><?xml version="1.0" encoding="utf-8"?>
<p:tagLst xmlns:p="http://schemas.openxmlformats.org/presentationml/2006/main">
  <p:tag name="AS_UNIQUEID" val="205"/>
</p:tagLst>
</file>

<file path=ppt/tags/tag361.xml><?xml version="1.0" encoding="utf-8"?>
<p:tagLst xmlns:p="http://schemas.openxmlformats.org/presentationml/2006/main">
  <p:tag name="AS_UNIQUEID" val="206"/>
</p:tagLst>
</file>

<file path=ppt/tags/tag362.xml><?xml version="1.0" encoding="utf-8"?>
<p:tagLst xmlns:p="http://schemas.openxmlformats.org/presentationml/2006/main">
  <p:tag name="AS_UNIQUEID" val="844"/>
</p:tagLst>
</file>

<file path=ppt/tags/tag363.xml><?xml version="1.0" encoding="utf-8"?>
<p:tagLst xmlns:p="http://schemas.openxmlformats.org/presentationml/2006/main">
  <p:tag name="AS_UNIQUEID" val="207"/>
</p:tagLst>
</file>

<file path=ppt/tags/tag364.xml><?xml version="1.0" encoding="utf-8"?>
<p:tagLst xmlns:p="http://schemas.openxmlformats.org/presentationml/2006/main">
  <p:tag name="AS_UNIQUEID" val="208"/>
</p:tagLst>
</file>

<file path=ppt/tags/tag365.xml><?xml version="1.0" encoding="utf-8"?>
<p:tagLst xmlns:p="http://schemas.openxmlformats.org/presentationml/2006/main">
  <p:tag name="AS_UNIQUEID" val="209"/>
</p:tagLst>
</file>

<file path=ppt/tags/tag366.xml><?xml version="1.0" encoding="utf-8"?>
<p:tagLst xmlns:p="http://schemas.openxmlformats.org/presentationml/2006/main">
  <p:tag name="AS_UNIQUEID" val="210"/>
</p:tagLst>
</file>

<file path=ppt/tags/tag367.xml><?xml version="1.0" encoding="utf-8"?>
<p:tagLst xmlns:p="http://schemas.openxmlformats.org/presentationml/2006/main">
  <p:tag name="AS_UNIQUEID" val="211"/>
</p:tagLst>
</file>

<file path=ppt/tags/tag368.xml><?xml version="1.0" encoding="utf-8"?>
<p:tagLst xmlns:p="http://schemas.openxmlformats.org/presentationml/2006/main">
  <p:tag name="AS_UNIQUEID" val="212"/>
</p:tagLst>
</file>

<file path=ppt/tags/tag369.xml><?xml version="1.0" encoding="utf-8"?>
<p:tagLst xmlns:p="http://schemas.openxmlformats.org/presentationml/2006/main">
  <p:tag name="AS_UNIQUEID" val="667"/>
</p:tagLst>
</file>

<file path=ppt/tags/tag37.xml><?xml version="1.0" encoding="utf-8"?>
<p:tagLst xmlns:p="http://schemas.openxmlformats.org/presentationml/2006/main">
  <p:tag name="AS_UNIQUEID" val="606"/>
</p:tagLst>
</file>

<file path=ppt/tags/tag370.xml><?xml version="1.0" encoding="utf-8"?>
<p:tagLst xmlns:p="http://schemas.openxmlformats.org/presentationml/2006/main">
  <p:tag name="AS_UNIQUEID" val="213"/>
  <p:tag name="PA" val="v5.2.10"/>
  <p:tag name="RESOURCELIBID_ANIM" val="462"/>
</p:tagLst>
</file>

<file path=ppt/tags/tag371.xml><?xml version="1.0" encoding="utf-8"?>
<p:tagLst xmlns:p="http://schemas.openxmlformats.org/presentationml/2006/main">
  <p:tag name="AS_UNIQUEID" val="214"/>
</p:tagLst>
</file>

<file path=ppt/tags/tag372.xml><?xml version="1.0" encoding="utf-8"?>
<p:tagLst xmlns:p="http://schemas.openxmlformats.org/presentationml/2006/main">
  <p:tag name="AS_UNIQUEID" val="668"/>
</p:tagLst>
</file>

<file path=ppt/tags/tag373.xml><?xml version="1.0" encoding="utf-8"?>
<p:tagLst xmlns:p="http://schemas.openxmlformats.org/presentationml/2006/main">
  <p:tag name="AS_UNIQUEID" val="215"/>
</p:tagLst>
</file>

<file path=ppt/tags/tag374.xml><?xml version="1.0" encoding="utf-8"?>
<p:tagLst xmlns:p="http://schemas.openxmlformats.org/presentationml/2006/main">
  <p:tag name="AS_UNIQUEID" val="216"/>
</p:tagLst>
</file>

<file path=ppt/tags/tag375.xml><?xml version="1.0" encoding="utf-8"?>
<p:tagLst xmlns:p="http://schemas.openxmlformats.org/presentationml/2006/main">
  <p:tag name="AS_UNIQUEID" val="217"/>
  <p:tag name="PA" val="v5.2.10"/>
  <p:tag name="RESOURCELIBID_ANIM" val="462"/>
</p:tagLst>
</file>

<file path=ppt/tags/tag376.xml><?xml version="1.0" encoding="utf-8"?>
<p:tagLst xmlns:p="http://schemas.openxmlformats.org/presentationml/2006/main">
  <p:tag name="AS_UNIQUEID" val="669"/>
</p:tagLst>
</file>

<file path=ppt/tags/tag377.xml><?xml version="1.0" encoding="utf-8"?>
<p:tagLst xmlns:p="http://schemas.openxmlformats.org/presentationml/2006/main">
  <p:tag name="AS_UNIQUEID" val="218"/>
</p:tagLst>
</file>

<file path=ppt/tags/tag378.xml><?xml version="1.0" encoding="utf-8"?>
<p:tagLst xmlns:p="http://schemas.openxmlformats.org/presentationml/2006/main">
  <p:tag name="AS_UNIQUEID" val="219"/>
</p:tagLst>
</file>

<file path=ppt/tags/tag379.xml><?xml version="1.0" encoding="utf-8"?>
<p:tagLst xmlns:p="http://schemas.openxmlformats.org/presentationml/2006/main">
  <p:tag name="AS_UNIQUEID" val="220"/>
</p:tagLst>
</file>

<file path=ppt/tags/tag38.xml><?xml version="1.0" encoding="utf-8"?>
<p:tagLst xmlns:p="http://schemas.openxmlformats.org/presentationml/2006/main">
  <p:tag name="AS_UNIQUEID" val="20"/>
</p:tagLst>
</file>

<file path=ppt/tags/tag380.xml><?xml version="1.0" encoding="utf-8"?>
<p:tagLst xmlns:p="http://schemas.openxmlformats.org/presentationml/2006/main">
  <p:tag name="AS_UNIQUEID" val="221"/>
</p:tagLst>
</file>

<file path=ppt/tags/tag381.xml><?xml version="1.0" encoding="utf-8"?>
<p:tagLst xmlns:p="http://schemas.openxmlformats.org/presentationml/2006/main">
  <p:tag name="AS_UNIQUEID" val="222"/>
</p:tagLst>
</file>

<file path=ppt/tags/tag382.xml><?xml version="1.0" encoding="utf-8"?>
<p:tagLst xmlns:p="http://schemas.openxmlformats.org/presentationml/2006/main">
  <p:tag name="AS_UNIQUEID" val="223"/>
</p:tagLst>
</file>

<file path=ppt/tags/tag383.xml><?xml version="1.0" encoding="utf-8"?>
<p:tagLst xmlns:p="http://schemas.openxmlformats.org/presentationml/2006/main">
  <p:tag name="AS_UNIQUEID" val="224"/>
</p:tagLst>
</file>

<file path=ppt/tags/tag384.xml><?xml version="1.0" encoding="utf-8"?>
<p:tagLst xmlns:p="http://schemas.openxmlformats.org/presentationml/2006/main">
  <p:tag name="AS_UNIQUEID" val="225"/>
</p:tagLst>
</file>

<file path=ppt/tags/tag385.xml><?xml version="1.0" encoding="utf-8"?>
<p:tagLst xmlns:p="http://schemas.openxmlformats.org/presentationml/2006/main">
  <p:tag name="AS_UNIQUEID" val="226"/>
</p:tagLst>
</file>

<file path=ppt/tags/tag386.xml><?xml version="1.0" encoding="utf-8"?>
<p:tagLst xmlns:p="http://schemas.openxmlformats.org/presentationml/2006/main">
  <p:tag name="AS_UNIQUEID" val="227"/>
</p:tagLst>
</file>

<file path=ppt/tags/tag387.xml><?xml version="1.0" encoding="utf-8"?>
<p:tagLst xmlns:p="http://schemas.openxmlformats.org/presentationml/2006/main">
  <p:tag name="AS_UNIQUEID" val="670"/>
</p:tagLst>
</file>

<file path=ppt/tags/tag388.xml><?xml version="1.0" encoding="utf-8"?>
<p:tagLst xmlns:p="http://schemas.openxmlformats.org/presentationml/2006/main">
  <p:tag name="AS_UNIQUEID" val="228"/>
</p:tagLst>
</file>

<file path=ppt/tags/tag389.xml><?xml version="1.0" encoding="utf-8"?>
<p:tagLst xmlns:p="http://schemas.openxmlformats.org/presentationml/2006/main">
  <p:tag name="AS_UNIQUEID" val="229"/>
</p:tagLst>
</file>

<file path=ppt/tags/tag39.xml><?xml version="1.0" encoding="utf-8"?>
<p:tagLst xmlns:p="http://schemas.openxmlformats.org/presentationml/2006/main">
  <p:tag name="AS_UNIQUEID" val="21"/>
</p:tagLst>
</file>

<file path=ppt/tags/tag390.xml><?xml version="1.0" encoding="utf-8"?>
<p:tagLst xmlns:p="http://schemas.openxmlformats.org/presentationml/2006/main">
  <p:tag name="AS_UNIQUEID" val="230"/>
</p:tagLst>
</file>

<file path=ppt/tags/tag391.xml><?xml version="1.0" encoding="utf-8"?>
<p:tagLst xmlns:p="http://schemas.openxmlformats.org/presentationml/2006/main">
  <p:tag name="AS_UNIQUEID" val="231"/>
</p:tagLst>
</file>

<file path=ppt/tags/tag392.xml><?xml version="1.0" encoding="utf-8"?>
<p:tagLst xmlns:p="http://schemas.openxmlformats.org/presentationml/2006/main">
  <p:tag name="AS_UNIQUEID" val="232"/>
</p:tagLst>
</file>

<file path=ppt/tags/tag393.xml><?xml version="1.0" encoding="utf-8"?>
<p:tagLst xmlns:p="http://schemas.openxmlformats.org/presentationml/2006/main">
  <p:tag name="AS_UNIQUEID" val="233"/>
</p:tagLst>
</file>

<file path=ppt/tags/tag394.xml><?xml version="1.0" encoding="utf-8"?>
<p:tagLst xmlns:p="http://schemas.openxmlformats.org/presentationml/2006/main">
  <p:tag name="AS_UNIQUEID" val="234"/>
</p:tagLst>
</file>

<file path=ppt/tags/tag395.xml><?xml version="1.0" encoding="utf-8"?>
<p:tagLst xmlns:p="http://schemas.openxmlformats.org/presentationml/2006/main">
  <p:tag name="AS_UNIQUEID" val="235"/>
</p:tagLst>
</file>

<file path=ppt/tags/tag396.xml><?xml version="1.0" encoding="utf-8"?>
<p:tagLst xmlns:p="http://schemas.openxmlformats.org/presentationml/2006/main">
  <p:tag name="AS_UNIQUEID" val="236"/>
</p:tagLst>
</file>

<file path=ppt/tags/tag397.xml><?xml version="1.0" encoding="utf-8"?>
<p:tagLst xmlns:p="http://schemas.openxmlformats.org/presentationml/2006/main">
  <p:tag name="AS_UNIQUEID" val="237"/>
</p:tagLst>
</file>

<file path=ppt/tags/tag398.xml><?xml version="1.0" encoding="utf-8"?>
<p:tagLst xmlns:p="http://schemas.openxmlformats.org/presentationml/2006/main">
  <p:tag name="AS_UNIQUEID" val="238"/>
  <p:tag name="PA" val="v5.2.10"/>
  <p:tag name="RESOURCELIBID_ANIM" val="445"/>
</p:tagLst>
</file>

<file path=ppt/tags/tag399.xml><?xml version="1.0" encoding="utf-8"?>
<p:tagLst xmlns:p="http://schemas.openxmlformats.org/presentationml/2006/main">
  <p:tag name="AS_UNIQUEID" val="671"/>
</p:tagLst>
</file>

<file path=ppt/tags/tag4.xml><?xml version="1.0" encoding="utf-8"?>
<p:tagLst xmlns:p="http://schemas.openxmlformats.org/presentationml/2006/main">
  <p:tag name="AS_UNIQUEID" val="573"/>
</p:tagLst>
</file>

<file path=ppt/tags/tag40.xml><?xml version="1.0" encoding="utf-8"?>
<p:tagLst xmlns:p="http://schemas.openxmlformats.org/presentationml/2006/main">
  <p:tag name="AS_UNIQUEID" val="22"/>
</p:tagLst>
</file>

<file path=ppt/tags/tag400.xml><?xml version="1.0" encoding="utf-8"?>
<p:tagLst xmlns:p="http://schemas.openxmlformats.org/presentationml/2006/main">
  <p:tag name="AS_UNIQUEID" val="239"/>
</p:tagLst>
</file>

<file path=ppt/tags/tag401.xml><?xml version="1.0" encoding="utf-8"?>
<p:tagLst xmlns:p="http://schemas.openxmlformats.org/presentationml/2006/main">
  <p:tag name="AS_UNIQUEID" val="240"/>
</p:tagLst>
</file>

<file path=ppt/tags/tag402.xml><?xml version="1.0" encoding="utf-8"?>
<p:tagLst xmlns:p="http://schemas.openxmlformats.org/presentationml/2006/main">
  <p:tag name="AS_UNIQUEID" val="241"/>
</p:tagLst>
</file>

<file path=ppt/tags/tag403.xml><?xml version="1.0" encoding="utf-8"?>
<p:tagLst xmlns:p="http://schemas.openxmlformats.org/presentationml/2006/main">
  <p:tag name="AS_UNIQUEID" val="242"/>
</p:tagLst>
</file>

<file path=ppt/tags/tag404.xml><?xml version="1.0" encoding="utf-8"?>
<p:tagLst xmlns:p="http://schemas.openxmlformats.org/presentationml/2006/main">
  <p:tag name="AS_UNIQUEID" val="672"/>
</p:tagLst>
</file>

<file path=ppt/tags/tag405.xml><?xml version="1.0" encoding="utf-8"?>
<p:tagLst xmlns:p="http://schemas.openxmlformats.org/presentationml/2006/main">
  <p:tag name="AS_UNIQUEID" val="243"/>
</p:tagLst>
</file>

<file path=ppt/tags/tag406.xml><?xml version="1.0" encoding="utf-8"?>
<p:tagLst xmlns:p="http://schemas.openxmlformats.org/presentationml/2006/main">
  <p:tag name="AS_UNIQUEID" val="244"/>
</p:tagLst>
</file>

<file path=ppt/tags/tag407.xml><?xml version="1.0" encoding="utf-8"?>
<p:tagLst xmlns:p="http://schemas.openxmlformats.org/presentationml/2006/main">
  <p:tag name="AS_UNIQUEID" val="245"/>
</p:tagLst>
</file>

<file path=ppt/tags/tag408.xml><?xml version="1.0" encoding="utf-8"?>
<p:tagLst xmlns:p="http://schemas.openxmlformats.org/presentationml/2006/main">
  <p:tag name="AS_UNIQUEID" val="673"/>
</p:tagLst>
</file>

<file path=ppt/tags/tag409.xml><?xml version="1.0" encoding="utf-8"?>
<p:tagLst xmlns:p="http://schemas.openxmlformats.org/presentationml/2006/main">
  <p:tag name="AS_UNIQUEID" val="246"/>
</p:tagLst>
</file>

<file path=ppt/tags/tag41.xml><?xml version="1.0" encoding="utf-8"?>
<p:tagLst xmlns:p="http://schemas.openxmlformats.org/presentationml/2006/main">
  <p:tag name="AS_UNIQUEID" val="23"/>
  <p:tag name="PA" val="v5.2.10"/>
  <p:tag name="RESOURCELIBID_ANIM" val="445"/>
</p:tagLst>
</file>

<file path=ppt/tags/tag410.xml><?xml version="1.0" encoding="utf-8"?>
<p:tagLst xmlns:p="http://schemas.openxmlformats.org/presentationml/2006/main">
  <p:tag name="AS_UNIQUEID" val="247"/>
</p:tagLst>
</file>

<file path=ppt/tags/tag411.xml><?xml version="1.0" encoding="utf-8"?>
<p:tagLst xmlns:p="http://schemas.openxmlformats.org/presentationml/2006/main">
  <p:tag name="AS_UNIQUEID" val="248"/>
</p:tagLst>
</file>

<file path=ppt/tags/tag412.xml><?xml version="1.0" encoding="utf-8"?>
<p:tagLst xmlns:p="http://schemas.openxmlformats.org/presentationml/2006/main">
  <p:tag name="AS_UNIQUEID" val="845"/>
</p:tagLst>
</file>

<file path=ppt/tags/tag413.xml><?xml version="1.0" encoding="utf-8"?>
<p:tagLst xmlns:p="http://schemas.openxmlformats.org/presentationml/2006/main">
  <p:tag name="AS_UNIQUEID" val="675"/>
</p:tagLst>
</file>

<file path=ppt/tags/tag414.xml><?xml version="1.0" encoding="utf-8"?>
<p:tagLst xmlns:p="http://schemas.openxmlformats.org/presentationml/2006/main">
  <p:tag name="AS_UNIQUEID" val="249"/>
</p:tagLst>
</file>

<file path=ppt/tags/tag415.xml><?xml version="1.0" encoding="utf-8"?>
<p:tagLst xmlns:p="http://schemas.openxmlformats.org/presentationml/2006/main">
  <p:tag name="AS_UNIQUEID" val="250"/>
</p:tagLst>
</file>

<file path=ppt/tags/tag416.xml><?xml version="1.0" encoding="utf-8"?>
<p:tagLst xmlns:p="http://schemas.openxmlformats.org/presentationml/2006/main">
  <p:tag name="AS_UNIQUEID" val="251"/>
</p:tagLst>
</file>

<file path=ppt/tags/tag417.xml><?xml version="1.0" encoding="utf-8"?>
<p:tagLst xmlns:p="http://schemas.openxmlformats.org/presentationml/2006/main">
  <p:tag name="AS_UNIQUEID" val="676"/>
</p:tagLst>
</file>

<file path=ppt/tags/tag418.xml><?xml version="1.0" encoding="utf-8"?>
<p:tagLst xmlns:p="http://schemas.openxmlformats.org/presentationml/2006/main">
  <p:tag name="AS_UNIQUEID" val="252"/>
</p:tagLst>
</file>

<file path=ppt/tags/tag419.xml><?xml version="1.0" encoding="utf-8"?>
<p:tagLst xmlns:p="http://schemas.openxmlformats.org/presentationml/2006/main">
  <p:tag name="AS_UNIQUEID" val="253"/>
</p:tagLst>
</file>

<file path=ppt/tags/tag42.xml><?xml version="1.0" encoding="utf-8"?>
<p:tagLst xmlns:p="http://schemas.openxmlformats.org/presentationml/2006/main">
  <p:tag name="AS_UNIQUEID" val="607"/>
</p:tagLst>
</file>

<file path=ppt/tags/tag420.xml><?xml version="1.0" encoding="utf-8"?>
<p:tagLst xmlns:p="http://schemas.openxmlformats.org/presentationml/2006/main">
  <p:tag name="AS_UNIQUEID" val="677"/>
</p:tagLst>
</file>

<file path=ppt/tags/tag421.xml><?xml version="1.0" encoding="utf-8"?>
<p:tagLst xmlns:p="http://schemas.openxmlformats.org/presentationml/2006/main">
  <p:tag name="AS_UNIQUEID" val="254"/>
</p:tagLst>
</file>

<file path=ppt/tags/tag422.xml><?xml version="1.0" encoding="utf-8"?>
<p:tagLst xmlns:p="http://schemas.openxmlformats.org/presentationml/2006/main">
  <p:tag name="AS_UNIQUEID" val="255"/>
</p:tagLst>
</file>

<file path=ppt/tags/tag423.xml><?xml version="1.0" encoding="utf-8"?>
<p:tagLst xmlns:p="http://schemas.openxmlformats.org/presentationml/2006/main">
  <p:tag name="AS_UNIQUEID" val="678"/>
</p:tagLst>
</file>

<file path=ppt/tags/tag424.xml><?xml version="1.0" encoding="utf-8"?>
<p:tagLst xmlns:p="http://schemas.openxmlformats.org/presentationml/2006/main">
  <p:tag name="AS_UNIQUEID" val="256"/>
</p:tagLst>
</file>

<file path=ppt/tags/tag425.xml><?xml version="1.0" encoding="utf-8"?>
<p:tagLst xmlns:p="http://schemas.openxmlformats.org/presentationml/2006/main">
  <p:tag name="AS_UNIQUEID" val="257"/>
</p:tagLst>
</file>

<file path=ppt/tags/tag426.xml><?xml version="1.0" encoding="utf-8"?>
<p:tagLst xmlns:p="http://schemas.openxmlformats.org/presentationml/2006/main">
  <p:tag name="AS_UNIQUEID" val="258"/>
</p:tagLst>
</file>

<file path=ppt/tags/tag427.xml><?xml version="1.0" encoding="utf-8"?>
<p:tagLst xmlns:p="http://schemas.openxmlformats.org/presentationml/2006/main">
  <p:tag name="AS_UNIQUEID" val="679"/>
</p:tagLst>
</file>

<file path=ppt/tags/tag428.xml><?xml version="1.0" encoding="utf-8"?>
<p:tagLst xmlns:p="http://schemas.openxmlformats.org/presentationml/2006/main">
  <p:tag name="AS_UNIQUEID" val="259"/>
</p:tagLst>
</file>

<file path=ppt/tags/tag429.xml><?xml version="1.0" encoding="utf-8"?>
<p:tagLst xmlns:p="http://schemas.openxmlformats.org/presentationml/2006/main">
  <p:tag name="AS_UNIQUEID" val="260"/>
</p:tagLst>
</file>

<file path=ppt/tags/tag43.xml><?xml version="1.0" encoding="utf-8"?>
<p:tagLst xmlns:p="http://schemas.openxmlformats.org/presentationml/2006/main">
  <p:tag name="AS_UNIQUEID" val="24"/>
</p:tagLst>
</file>

<file path=ppt/tags/tag430.xml><?xml version="1.0" encoding="utf-8"?>
<p:tagLst xmlns:p="http://schemas.openxmlformats.org/presentationml/2006/main">
  <p:tag name="AS_UNIQUEID" val="680"/>
</p:tagLst>
</file>

<file path=ppt/tags/tag431.xml><?xml version="1.0" encoding="utf-8"?>
<p:tagLst xmlns:p="http://schemas.openxmlformats.org/presentationml/2006/main">
  <p:tag name="AS_UNIQUEID" val="261"/>
</p:tagLst>
</file>

<file path=ppt/tags/tag432.xml><?xml version="1.0" encoding="utf-8"?>
<p:tagLst xmlns:p="http://schemas.openxmlformats.org/presentationml/2006/main">
  <p:tag name="AS_UNIQUEID" val="262"/>
</p:tagLst>
</file>

<file path=ppt/tags/tag433.xml><?xml version="1.0" encoding="utf-8"?>
<p:tagLst xmlns:p="http://schemas.openxmlformats.org/presentationml/2006/main">
  <p:tag name="AS_UNIQUEID" val="263"/>
</p:tagLst>
</file>

<file path=ppt/tags/tag434.xml><?xml version="1.0" encoding="utf-8"?>
<p:tagLst xmlns:p="http://schemas.openxmlformats.org/presentationml/2006/main">
  <p:tag name="AS_UNIQUEID" val="681"/>
</p:tagLst>
</file>

<file path=ppt/tags/tag435.xml><?xml version="1.0" encoding="utf-8"?>
<p:tagLst xmlns:p="http://schemas.openxmlformats.org/presentationml/2006/main">
  <p:tag name="AS_UNIQUEID" val="264"/>
</p:tagLst>
</file>

<file path=ppt/tags/tag436.xml><?xml version="1.0" encoding="utf-8"?>
<p:tagLst xmlns:p="http://schemas.openxmlformats.org/presentationml/2006/main">
  <p:tag name="AS_UNIQUEID" val="265"/>
</p:tagLst>
</file>

<file path=ppt/tags/tag437.xml><?xml version="1.0" encoding="utf-8"?>
<p:tagLst xmlns:p="http://schemas.openxmlformats.org/presentationml/2006/main">
  <p:tag name="AS_UNIQUEID" val="266"/>
</p:tagLst>
</file>

<file path=ppt/tags/tag438.xml><?xml version="1.0" encoding="utf-8"?>
<p:tagLst xmlns:p="http://schemas.openxmlformats.org/presentationml/2006/main">
  <p:tag name="AS_UNIQUEID" val="267"/>
</p:tagLst>
</file>

<file path=ppt/tags/tag439.xml><?xml version="1.0" encoding="utf-8"?>
<p:tagLst xmlns:p="http://schemas.openxmlformats.org/presentationml/2006/main">
  <p:tag name="AS_UNIQUEID" val="268"/>
</p:tagLst>
</file>

<file path=ppt/tags/tag44.xml><?xml version="1.0" encoding="utf-8"?>
<p:tagLst xmlns:p="http://schemas.openxmlformats.org/presentationml/2006/main">
  <p:tag name="AS_UNIQUEID" val="25"/>
</p:tagLst>
</file>

<file path=ppt/tags/tag440.xml><?xml version="1.0" encoding="utf-8"?>
<p:tagLst xmlns:p="http://schemas.openxmlformats.org/presentationml/2006/main">
  <p:tag name="AS_UNIQUEID" val="269"/>
</p:tagLst>
</file>

<file path=ppt/tags/tag441.xml><?xml version="1.0" encoding="utf-8"?>
<p:tagLst xmlns:p="http://schemas.openxmlformats.org/presentationml/2006/main">
  <p:tag name="AS_UNIQUEID" val="270"/>
</p:tagLst>
</file>

<file path=ppt/tags/tag442.xml><?xml version="1.0" encoding="utf-8"?>
<p:tagLst xmlns:p="http://schemas.openxmlformats.org/presentationml/2006/main">
  <p:tag name="AS_UNIQUEID" val="271"/>
</p:tagLst>
</file>

<file path=ppt/tags/tag443.xml><?xml version="1.0" encoding="utf-8"?>
<p:tagLst xmlns:p="http://schemas.openxmlformats.org/presentationml/2006/main">
  <p:tag name="AS_UNIQUEID" val="846"/>
</p:tagLst>
</file>

<file path=ppt/tags/tag444.xml><?xml version="1.0" encoding="utf-8"?>
<p:tagLst xmlns:p="http://schemas.openxmlformats.org/presentationml/2006/main">
  <p:tag name="AS_UNIQUEID" val="683"/>
</p:tagLst>
</file>

<file path=ppt/tags/tag445.xml><?xml version="1.0" encoding="utf-8"?>
<p:tagLst xmlns:p="http://schemas.openxmlformats.org/presentationml/2006/main">
  <p:tag name="AS_UNIQUEID" val="684"/>
</p:tagLst>
</file>

<file path=ppt/tags/tag446.xml><?xml version="1.0" encoding="utf-8"?>
<p:tagLst xmlns:p="http://schemas.openxmlformats.org/presentationml/2006/main">
  <p:tag name="AS_UNIQUEID" val="272"/>
</p:tagLst>
</file>

<file path=ppt/tags/tag447.xml><?xml version="1.0" encoding="utf-8"?>
<p:tagLst xmlns:p="http://schemas.openxmlformats.org/presentationml/2006/main">
  <p:tag name="AS_UNIQUEID" val="273"/>
</p:tagLst>
</file>

<file path=ppt/tags/tag448.xml><?xml version="1.0" encoding="utf-8"?>
<p:tagLst xmlns:p="http://schemas.openxmlformats.org/presentationml/2006/main">
  <p:tag name="AS_UNIQUEID" val="274"/>
</p:tagLst>
</file>

<file path=ppt/tags/tag449.xml><?xml version="1.0" encoding="utf-8"?>
<p:tagLst xmlns:p="http://schemas.openxmlformats.org/presentationml/2006/main">
  <p:tag name="AS_UNIQUEID" val="275"/>
</p:tagLst>
</file>

<file path=ppt/tags/tag45.xml><?xml version="1.0" encoding="utf-8"?>
<p:tagLst xmlns:p="http://schemas.openxmlformats.org/presentationml/2006/main">
  <p:tag name="AS_UNIQUEID" val="26"/>
</p:tagLst>
</file>

<file path=ppt/tags/tag450.xml><?xml version="1.0" encoding="utf-8"?>
<p:tagLst xmlns:p="http://schemas.openxmlformats.org/presentationml/2006/main">
  <p:tag name="AS_UNIQUEID" val="276"/>
</p:tagLst>
</file>

<file path=ppt/tags/tag451.xml><?xml version="1.0" encoding="utf-8"?>
<p:tagLst xmlns:p="http://schemas.openxmlformats.org/presentationml/2006/main">
  <p:tag name="AS_UNIQUEID" val="277"/>
</p:tagLst>
</file>

<file path=ppt/tags/tag452.xml><?xml version="1.0" encoding="utf-8"?>
<p:tagLst xmlns:p="http://schemas.openxmlformats.org/presentationml/2006/main">
  <p:tag name="AS_UNIQUEID" val="685"/>
</p:tagLst>
</file>

<file path=ppt/tags/tag453.xml><?xml version="1.0" encoding="utf-8"?>
<p:tagLst xmlns:p="http://schemas.openxmlformats.org/presentationml/2006/main">
  <p:tag name="AS_UNIQUEID" val="278"/>
</p:tagLst>
</file>

<file path=ppt/tags/tag454.xml><?xml version="1.0" encoding="utf-8"?>
<p:tagLst xmlns:p="http://schemas.openxmlformats.org/presentationml/2006/main">
  <p:tag name="AS_UNIQUEID" val="279"/>
</p:tagLst>
</file>

<file path=ppt/tags/tag455.xml><?xml version="1.0" encoding="utf-8"?>
<p:tagLst xmlns:p="http://schemas.openxmlformats.org/presentationml/2006/main">
  <p:tag name="AS_UNIQUEID" val="686"/>
</p:tagLst>
</file>

<file path=ppt/tags/tag456.xml><?xml version="1.0" encoding="utf-8"?>
<p:tagLst xmlns:p="http://schemas.openxmlformats.org/presentationml/2006/main">
  <p:tag name="AS_UNIQUEID" val="280"/>
</p:tagLst>
</file>

<file path=ppt/tags/tag457.xml><?xml version="1.0" encoding="utf-8"?>
<p:tagLst xmlns:p="http://schemas.openxmlformats.org/presentationml/2006/main">
  <p:tag name="AS_UNIQUEID" val="281"/>
</p:tagLst>
</file>

<file path=ppt/tags/tag458.xml><?xml version="1.0" encoding="utf-8"?>
<p:tagLst xmlns:p="http://schemas.openxmlformats.org/presentationml/2006/main">
  <p:tag name="AS_UNIQUEID" val="687"/>
</p:tagLst>
</file>

<file path=ppt/tags/tag459.xml><?xml version="1.0" encoding="utf-8"?>
<p:tagLst xmlns:p="http://schemas.openxmlformats.org/presentationml/2006/main">
  <p:tag name="AS_UNIQUEID" val="282"/>
</p:tagLst>
</file>

<file path=ppt/tags/tag46.xml><?xml version="1.0" encoding="utf-8"?>
<p:tagLst xmlns:p="http://schemas.openxmlformats.org/presentationml/2006/main">
  <p:tag name="AS_UNIQUEID" val="752"/>
</p:tagLst>
</file>

<file path=ppt/tags/tag460.xml><?xml version="1.0" encoding="utf-8"?>
<p:tagLst xmlns:p="http://schemas.openxmlformats.org/presentationml/2006/main">
  <p:tag name="AS_UNIQUEID" val="283"/>
</p:tagLst>
</file>

<file path=ppt/tags/tag461.xml><?xml version="1.0" encoding="utf-8"?>
<p:tagLst xmlns:p="http://schemas.openxmlformats.org/presentationml/2006/main">
  <p:tag name="AS_UNIQUEID" val="847"/>
</p:tagLst>
</file>

<file path=ppt/tags/tag462.xml><?xml version="1.0" encoding="utf-8"?>
<p:tagLst xmlns:p="http://schemas.openxmlformats.org/presentationml/2006/main">
  <p:tag name="AS_UNIQUEID" val="689"/>
</p:tagLst>
</file>

<file path=ppt/tags/tag463.xml><?xml version="1.0" encoding="utf-8"?>
<p:tagLst xmlns:p="http://schemas.openxmlformats.org/presentationml/2006/main">
  <p:tag name="AS_UNIQUEID" val="284"/>
</p:tagLst>
</file>

<file path=ppt/tags/tag464.xml><?xml version="1.0" encoding="utf-8"?>
<p:tagLst xmlns:p="http://schemas.openxmlformats.org/presentationml/2006/main">
  <p:tag name="AS_UNIQUEID" val="285"/>
</p:tagLst>
</file>

<file path=ppt/tags/tag465.xml><?xml version="1.0" encoding="utf-8"?>
<p:tagLst xmlns:p="http://schemas.openxmlformats.org/presentationml/2006/main">
  <p:tag name="AS_UNIQUEID" val="286"/>
</p:tagLst>
</file>

<file path=ppt/tags/tag466.xml><?xml version="1.0" encoding="utf-8"?>
<p:tagLst xmlns:p="http://schemas.openxmlformats.org/presentationml/2006/main">
  <p:tag name="AS_UNIQUEID" val="287"/>
</p:tagLst>
</file>

<file path=ppt/tags/tag467.xml><?xml version="1.0" encoding="utf-8"?>
<p:tagLst xmlns:p="http://schemas.openxmlformats.org/presentationml/2006/main">
  <p:tag name="AS_UNIQUEID" val="288"/>
</p:tagLst>
</file>

<file path=ppt/tags/tag468.xml><?xml version="1.0" encoding="utf-8"?>
<p:tagLst xmlns:p="http://schemas.openxmlformats.org/presentationml/2006/main">
  <p:tag name="AS_UNIQUEID" val="289"/>
</p:tagLst>
</file>

<file path=ppt/tags/tag469.xml><?xml version="1.0" encoding="utf-8"?>
<p:tagLst xmlns:p="http://schemas.openxmlformats.org/presentationml/2006/main">
  <p:tag name="AS_UNIQUEID" val="290"/>
</p:tagLst>
</file>

<file path=ppt/tags/tag47.xml><?xml version="1.0" encoding="utf-8"?>
<p:tagLst xmlns:p="http://schemas.openxmlformats.org/presentationml/2006/main">
  <p:tag name="AS_UNIQUEID" val="30"/>
</p:tagLst>
</file>

<file path=ppt/tags/tag470.xml><?xml version="1.0" encoding="utf-8"?>
<p:tagLst xmlns:p="http://schemas.openxmlformats.org/presentationml/2006/main">
  <p:tag name="AS_UNIQUEID" val="291"/>
</p:tagLst>
</file>

<file path=ppt/tags/tag471.xml><?xml version="1.0" encoding="utf-8"?>
<p:tagLst xmlns:p="http://schemas.openxmlformats.org/presentationml/2006/main">
  <p:tag name="AS_UNIQUEID" val="690"/>
</p:tagLst>
</file>

<file path=ppt/tags/tag472.xml><?xml version="1.0" encoding="utf-8"?>
<p:tagLst xmlns:p="http://schemas.openxmlformats.org/presentationml/2006/main">
  <p:tag name="AS_UNIQUEID" val="292"/>
</p:tagLst>
</file>

<file path=ppt/tags/tag473.xml><?xml version="1.0" encoding="utf-8"?>
<p:tagLst xmlns:p="http://schemas.openxmlformats.org/presentationml/2006/main">
  <p:tag name="AS_UNIQUEID" val="293"/>
</p:tagLst>
</file>

<file path=ppt/tags/tag474.xml><?xml version="1.0" encoding="utf-8"?>
<p:tagLst xmlns:p="http://schemas.openxmlformats.org/presentationml/2006/main">
  <p:tag name="AS_UNIQUEID" val="294"/>
</p:tagLst>
</file>

<file path=ppt/tags/tag475.xml><?xml version="1.0" encoding="utf-8"?>
<p:tagLst xmlns:p="http://schemas.openxmlformats.org/presentationml/2006/main">
  <p:tag name="AS_UNIQUEID" val="295"/>
</p:tagLst>
</file>

<file path=ppt/tags/tag476.xml><?xml version="1.0" encoding="utf-8"?>
<p:tagLst xmlns:p="http://schemas.openxmlformats.org/presentationml/2006/main">
  <p:tag name="AS_UNIQUEID" val="296"/>
</p:tagLst>
</file>

<file path=ppt/tags/tag477.xml><?xml version="1.0" encoding="utf-8"?>
<p:tagLst xmlns:p="http://schemas.openxmlformats.org/presentationml/2006/main">
  <p:tag name="AS_UNIQUEID" val="297"/>
</p:tagLst>
</file>

<file path=ppt/tags/tag478.xml><?xml version="1.0" encoding="utf-8"?>
<p:tagLst xmlns:p="http://schemas.openxmlformats.org/presentationml/2006/main">
  <p:tag name="AS_UNIQUEID" val="298"/>
</p:tagLst>
</file>

<file path=ppt/tags/tag479.xml><?xml version="1.0" encoding="utf-8"?>
<p:tagLst xmlns:p="http://schemas.openxmlformats.org/presentationml/2006/main">
  <p:tag name="AS_UNIQUEID" val="299"/>
</p:tagLst>
</file>

<file path=ppt/tags/tag48.xml><?xml version="1.0" encoding="utf-8"?>
<p:tagLst xmlns:p="http://schemas.openxmlformats.org/presentationml/2006/main">
  <p:tag name="AS_UNIQUEID" val="32"/>
</p:tagLst>
</file>

<file path=ppt/tags/tag480.xml><?xml version="1.0" encoding="utf-8"?>
<p:tagLst xmlns:p="http://schemas.openxmlformats.org/presentationml/2006/main">
  <p:tag name="AS_UNIQUEID" val="300"/>
</p:tagLst>
</file>

<file path=ppt/tags/tag481.xml><?xml version="1.0" encoding="utf-8"?>
<p:tagLst xmlns:p="http://schemas.openxmlformats.org/presentationml/2006/main">
  <p:tag name="AS_UNIQUEID" val="848"/>
</p:tagLst>
</file>

<file path=ppt/tags/tag482.xml><?xml version="1.0" encoding="utf-8"?>
<p:tagLst xmlns:p="http://schemas.openxmlformats.org/presentationml/2006/main">
  <p:tag name="AS_UNIQUEID" val="301"/>
</p:tagLst>
</file>

<file path=ppt/tags/tag483.xml><?xml version="1.0" encoding="utf-8"?>
<p:tagLst xmlns:p="http://schemas.openxmlformats.org/presentationml/2006/main">
  <p:tag name="AS_UNIQUEID" val="302"/>
</p:tagLst>
</file>

<file path=ppt/tags/tag484.xml><?xml version="1.0" encoding="utf-8"?>
<p:tagLst xmlns:p="http://schemas.openxmlformats.org/presentationml/2006/main">
  <p:tag name="AS_UNIQUEID" val="303"/>
</p:tagLst>
</file>

<file path=ppt/tags/tag485.xml><?xml version="1.0" encoding="utf-8"?>
<p:tagLst xmlns:p="http://schemas.openxmlformats.org/presentationml/2006/main">
  <p:tag name="AS_UNIQUEID" val="304"/>
</p:tagLst>
</file>

<file path=ppt/tags/tag486.xml><?xml version="1.0" encoding="utf-8"?>
<p:tagLst xmlns:p="http://schemas.openxmlformats.org/presentationml/2006/main">
  <p:tag name="AS_UNIQUEID" val="305"/>
</p:tagLst>
</file>

<file path=ppt/tags/tag487.xml><?xml version="1.0" encoding="utf-8"?>
<p:tagLst xmlns:p="http://schemas.openxmlformats.org/presentationml/2006/main">
  <p:tag name="AS_UNIQUEID" val="306"/>
</p:tagLst>
</file>

<file path=ppt/tags/tag488.xml><?xml version="1.0" encoding="utf-8"?>
<p:tagLst xmlns:p="http://schemas.openxmlformats.org/presentationml/2006/main">
  <p:tag name="AS_UNIQUEID" val="307"/>
</p:tagLst>
</file>

<file path=ppt/tags/tag489.xml><?xml version="1.0" encoding="utf-8"?>
<p:tagLst xmlns:p="http://schemas.openxmlformats.org/presentationml/2006/main">
  <p:tag name="AS_UNIQUEID" val="308"/>
</p:tagLst>
</file>

<file path=ppt/tags/tag49.xml><?xml version="1.0" encoding="utf-8"?>
<p:tagLst xmlns:p="http://schemas.openxmlformats.org/presentationml/2006/main">
  <p:tag name="AS_UNIQUEID" val="34"/>
</p:tagLst>
</file>

<file path=ppt/tags/tag490.xml><?xml version="1.0" encoding="utf-8"?>
<p:tagLst xmlns:p="http://schemas.openxmlformats.org/presentationml/2006/main">
  <p:tag name="AS_UNIQUEID" val="309"/>
</p:tagLst>
</file>

<file path=ppt/tags/tag491.xml><?xml version="1.0" encoding="utf-8"?>
<p:tagLst xmlns:p="http://schemas.openxmlformats.org/presentationml/2006/main">
  <p:tag name="AS_UNIQUEID" val="310"/>
</p:tagLst>
</file>

<file path=ppt/tags/tag492.xml><?xml version="1.0" encoding="utf-8"?>
<p:tagLst xmlns:p="http://schemas.openxmlformats.org/presentationml/2006/main">
  <p:tag name="AS_UNIQUEID" val="311"/>
</p:tagLst>
</file>

<file path=ppt/tags/tag493.xml><?xml version="1.0" encoding="utf-8"?>
<p:tagLst xmlns:p="http://schemas.openxmlformats.org/presentationml/2006/main">
  <p:tag name="AS_UNIQUEID" val="312"/>
</p:tagLst>
</file>

<file path=ppt/tags/tag494.xml><?xml version="1.0" encoding="utf-8"?>
<p:tagLst xmlns:p="http://schemas.openxmlformats.org/presentationml/2006/main">
  <p:tag name="AS_UNIQUEID" val="313"/>
</p:tagLst>
</file>

<file path=ppt/tags/tag495.xml><?xml version="1.0" encoding="utf-8"?>
<p:tagLst xmlns:p="http://schemas.openxmlformats.org/presentationml/2006/main">
  <p:tag name="AS_UNIQUEID" val="314"/>
</p:tagLst>
</file>

<file path=ppt/tags/tag496.xml><?xml version="1.0" encoding="utf-8"?>
<p:tagLst xmlns:p="http://schemas.openxmlformats.org/presentationml/2006/main">
  <p:tag name="AS_UNIQUEID" val="315"/>
</p:tagLst>
</file>

<file path=ppt/tags/tag497.xml><?xml version="1.0" encoding="utf-8"?>
<p:tagLst xmlns:p="http://schemas.openxmlformats.org/presentationml/2006/main">
  <p:tag name="AS_UNIQUEID" val="316"/>
</p:tagLst>
</file>

<file path=ppt/tags/tag498.xml><?xml version="1.0" encoding="utf-8"?>
<p:tagLst xmlns:p="http://schemas.openxmlformats.org/presentationml/2006/main">
  <p:tag name="AS_UNIQUEID" val="317"/>
</p:tagLst>
</file>

<file path=ppt/tags/tag499.xml><?xml version="1.0" encoding="utf-8"?>
<p:tagLst xmlns:p="http://schemas.openxmlformats.org/presentationml/2006/main">
  <p:tag name="AS_UNIQUEID" val="318"/>
</p:tagLst>
</file>

<file path=ppt/tags/tag5.xml><?xml version="1.0" encoding="utf-8"?>
<p:tagLst xmlns:p="http://schemas.openxmlformats.org/presentationml/2006/main">
  <p:tag name="AS_UNIQUEID" val="574"/>
</p:tagLst>
</file>

<file path=ppt/tags/tag50.xml><?xml version="1.0" encoding="utf-8"?>
<p:tagLst xmlns:p="http://schemas.openxmlformats.org/presentationml/2006/main">
  <p:tag name="AS_UNIQUEID" val="753"/>
</p:tagLst>
</file>

<file path=ppt/tags/tag500.xml><?xml version="1.0" encoding="utf-8"?>
<p:tagLst xmlns:p="http://schemas.openxmlformats.org/presentationml/2006/main">
  <p:tag name="AS_UNIQUEID" val="319"/>
</p:tagLst>
</file>

<file path=ppt/tags/tag501.xml><?xml version="1.0" encoding="utf-8"?>
<p:tagLst xmlns:p="http://schemas.openxmlformats.org/presentationml/2006/main">
  <p:tag name="AS_UNIQUEID" val="320"/>
</p:tagLst>
</file>

<file path=ppt/tags/tag502.xml><?xml version="1.0" encoding="utf-8"?>
<p:tagLst xmlns:p="http://schemas.openxmlformats.org/presentationml/2006/main">
  <p:tag name="AS_UNIQUEID" val="849"/>
</p:tagLst>
</file>

<file path=ppt/tags/tag503.xml><?xml version="1.0" encoding="utf-8"?>
<p:tagLst xmlns:p="http://schemas.openxmlformats.org/presentationml/2006/main">
  <p:tag name="AS_UNIQUEID" val="321"/>
</p:tagLst>
</file>

<file path=ppt/tags/tag504.xml><?xml version="1.0" encoding="utf-8"?>
<p:tagLst xmlns:p="http://schemas.openxmlformats.org/presentationml/2006/main">
  <p:tag name="AS_UNIQUEID" val="322"/>
</p:tagLst>
</file>

<file path=ppt/tags/tag505.xml><?xml version="1.0" encoding="utf-8"?>
<p:tagLst xmlns:p="http://schemas.openxmlformats.org/presentationml/2006/main">
  <p:tag name="AS_UNIQUEID" val="323"/>
</p:tagLst>
</file>

<file path=ppt/tags/tag506.xml><?xml version="1.0" encoding="utf-8"?>
<p:tagLst xmlns:p="http://schemas.openxmlformats.org/presentationml/2006/main">
  <p:tag name="AS_UNIQUEID" val="324"/>
</p:tagLst>
</file>

<file path=ppt/tags/tag507.xml><?xml version="1.0" encoding="utf-8"?>
<p:tagLst xmlns:p="http://schemas.openxmlformats.org/presentationml/2006/main">
  <p:tag name="AS_UNIQUEID" val="325"/>
</p:tagLst>
</file>

<file path=ppt/tags/tag508.xml><?xml version="1.0" encoding="utf-8"?>
<p:tagLst xmlns:p="http://schemas.openxmlformats.org/presentationml/2006/main">
  <p:tag name="AS_UNIQUEID" val="326"/>
</p:tagLst>
</file>

<file path=ppt/tags/tag509.xml><?xml version="1.0" encoding="utf-8"?>
<p:tagLst xmlns:p="http://schemas.openxmlformats.org/presentationml/2006/main">
  <p:tag name="AS_UNIQUEID" val="693"/>
</p:tagLst>
</file>

<file path=ppt/tags/tag51.xml><?xml version="1.0" encoding="utf-8"?>
<p:tagLst xmlns:p="http://schemas.openxmlformats.org/presentationml/2006/main">
  <p:tag name="AS_UNIQUEID" val="610"/>
</p:tagLst>
</file>

<file path=ppt/tags/tag510.xml><?xml version="1.0" encoding="utf-8"?>
<p:tagLst xmlns:p="http://schemas.openxmlformats.org/presentationml/2006/main">
  <p:tag name="AS_UNIQUEID" val="327"/>
  <p:tag name="PA" val="v5.2.10"/>
  <p:tag name="RESOURCELIBID_ANIM" val="462"/>
</p:tagLst>
</file>

<file path=ppt/tags/tag511.xml><?xml version="1.0" encoding="utf-8"?>
<p:tagLst xmlns:p="http://schemas.openxmlformats.org/presentationml/2006/main">
  <p:tag name="AS_UNIQUEID" val="328"/>
</p:tagLst>
</file>

<file path=ppt/tags/tag512.xml><?xml version="1.0" encoding="utf-8"?>
<p:tagLst xmlns:p="http://schemas.openxmlformats.org/presentationml/2006/main">
  <p:tag name="AS_UNIQUEID" val="694"/>
</p:tagLst>
</file>

<file path=ppt/tags/tag513.xml><?xml version="1.0" encoding="utf-8"?>
<p:tagLst xmlns:p="http://schemas.openxmlformats.org/presentationml/2006/main">
  <p:tag name="AS_UNIQUEID" val="329"/>
</p:tagLst>
</file>

<file path=ppt/tags/tag514.xml><?xml version="1.0" encoding="utf-8"?>
<p:tagLst xmlns:p="http://schemas.openxmlformats.org/presentationml/2006/main">
  <p:tag name="AS_UNIQUEID" val="330"/>
</p:tagLst>
</file>

<file path=ppt/tags/tag515.xml><?xml version="1.0" encoding="utf-8"?>
<p:tagLst xmlns:p="http://schemas.openxmlformats.org/presentationml/2006/main">
  <p:tag name="AS_UNIQUEID" val="331"/>
  <p:tag name="PA" val="v5.2.10"/>
  <p:tag name="RESOURCELIBID_ANIM" val="462"/>
</p:tagLst>
</file>

<file path=ppt/tags/tag516.xml><?xml version="1.0" encoding="utf-8"?>
<p:tagLst xmlns:p="http://schemas.openxmlformats.org/presentationml/2006/main">
  <p:tag name="AS_UNIQUEID" val="695"/>
</p:tagLst>
</file>

<file path=ppt/tags/tag517.xml><?xml version="1.0" encoding="utf-8"?>
<p:tagLst xmlns:p="http://schemas.openxmlformats.org/presentationml/2006/main">
  <p:tag name="AS_UNIQUEID" val="332"/>
</p:tagLst>
</file>

<file path=ppt/tags/tag518.xml><?xml version="1.0" encoding="utf-8"?>
<p:tagLst xmlns:p="http://schemas.openxmlformats.org/presentationml/2006/main">
  <p:tag name="AS_UNIQUEID" val="333"/>
</p:tagLst>
</file>

<file path=ppt/tags/tag519.xml><?xml version="1.0" encoding="utf-8"?>
<p:tagLst xmlns:p="http://schemas.openxmlformats.org/presentationml/2006/main">
  <p:tag name="AS_UNIQUEID" val="334"/>
</p:tagLst>
</file>

<file path=ppt/tags/tag52.xml><?xml version="1.0" encoding="utf-8"?>
<p:tagLst xmlns:p="http://schemas.openxmlformats.org/presentationml/2006/main">
  <p:tag name="AS_UNIQUEID" val="611"/>
</p:tagLst>
</file>

<file path=ppt/tags/tag520.xml><?xml version="1.0" encoding="utf-8"?>
<p:tagLst xmlns:p="http://schemas.openxmlformats.org/presentationml/2006/main">
  <p:tag name="AS_UNIQUEID" val="335"/>
</p:tagLst>
</file>

<file path=ppt/tags/tag521.xml><?xml version="1.0" encoding="utf-8"?>
<p:tagLst xmlns:p="http://schemas.openxmlformats.org/presentationml/2006/main">
  <p:tag name="AS_UNIQUEID" val="336"/>
</p:tagLst>
</file>

<file path=ppt/tags/tag522.xml><?xml version="1.0" encoding="utf-8"?>
<p:tagLst xmlns:p="http://schemas.openxmlformats.org/presentationml/2006/main">
  <p:tag name="AS_UNIQUEID" val="337"/>
</p:tagLst>
</file>

<file path=ppt/tags/tag523.xml><?xml version="1.0" encoding="utf-8"?>
<p:tagLst xmlns:p="http://schemas.openxmlformats.org/presentationml/2006/main">
  <p:tag name="AS_UNIQUEID" val="338"/>
</p:tagLst>
</file>

<file path=ppt/tags/tag524.xml><?xml version="1.0" encoding="utf-8"?>
<p:tagLst xmlns:p="http://schemas.openxmlformats.org/presentationml/2006/main">
  <p:tag name="AS_UNIQUEID" val="339"/>
</p:tagLst>
</file>

<file path=ppt/tags/tag525.xml><?xml version="1.0" encoding="utf-8"?>
<p:tagLst xmlns:p="http://schemas.openxmlformats.org/presentationml/2006/main">
  <p:tag name="AS_UNIQUEID" val="340"/>
</p:tagLst>
</file>

<file path=ppt/tags/tag526.xml><?xml version="1.0" encoding="utf-8"?>
<p:tagLst xmlns:p="http://schemas.openxmlformats.org/presentationml/2006/main">
  <p:tag name="AS_UNIQUEID" val="341"/>
</p:tagLst>
</file>

<file path=ppt/tags/tag527.xml><?xml version="1.0" encoding="utf-8"?>
<p:tagLst xmlns:p="http://schemas.openxmlformats.org/presentationml/2006/main">
  <p:tag name="AS_UNIQUEID" val="696"/>
</p:tagLst>
</file>

<file path=ppt/tags/tag528.xml><?xml version="1.0" encoding="utf-8"?>
<p:tagLst xmlns:p="http://schemas.openxmlformats.org/presentationml/2006/main">
  <p:tag name="AS_UNIQUEID" val="342"/>
</p:tagLst>
</file>

<file path=ppt/tags/tag529.xml><?xml version="1.0" encoding="utf-8"?>
<p:tagLst xmlns:p="http://schemas.openxmlformats.org/presentationml/2006/main">
  <p:tag name="AS_UNIQUEID" val="343"/>
</p:tagLst>
</file>

<file path=ppt/tags/tag53.xml><?xml version="1.0" encoding="utf-8"?>
<p:tagLst xmlns:p="http://schemas.openxmlformats.org/presentationml/2006/main">
  <p:tag name="AS_UNIQUEID" val="35"/>
</p:tagLst>
</file>

<file path=ppt/tags/tag530.xml><?xml version="1.0" encoding="utf-8"?>
<p:tagLst xmlns:p="http://schemas.openxmlformats.org/presentationml/2006/main">
  <p:tag name="AS_UNIQUEID" val="344"/>
</p:tagLst>
</file>

<file path=ppt/tags/tag531.xml><?xml version="1.0" encoding="utf-8"?>
<p:tagLst xmlns:p="http://schemas.openxmlformats.org/presentationml/2006/main">
  <p:tag name="AS_UNIQUEID" val="345"/>
</p:tagLst>
</file>

<file path=ppt/tags/tag532.xml><?xml version="1.0" encoding="utf-8"?>
<p:tagLst xmlns:p="http://schemas.openxmlformats.org/presentationml/2006/main">
  <p:tag name="AS_UNIQUEID" val="346"/>
</p:tagLst>
</file>

<file path=ppt/tags/tag533.xml><?xml version="1.0" encoding="utf-8"?>
<p:tagLst xmlns:p="http://schemas.openxmlformats.org/presentationml/2006/main">
  <p:tag name="AS_UNIQUEID" val="347"/>
</p:tagLst>
</file>

<file path=ppt/tags/tag534.xml><?xml version="1.0" encoding="utf-8"?>
<p:tagLst xmlns:p="http://schemas.openxmlformats.org/presentationml/2006/main">
  <p:tag name="AS_UNIQUEID" val="348"/>
</p:tagLst>
</file>

<file path=ppt/tags/tag535.xml><?xml version="1.0" encoding="utf-8"?>
<p:tagLst xmlns:p="http://schemas.openxmlformats.org/presentationml/2006/main">
  <p:tag name="AS_UNIQUEID" val="349"/>
</p:tagLst>
</file>

<file path=ppt/tags/tag536.xml><?xml version="1.0" encoding="utf-8"?>
<p:tagLst xmlns:p="http://schemas.openxmlformats.org/presentationml/2006/main">
  <p:tag name="AS_UNIQUEID" val="350"/>
</p:tagLst>
</file>

<file path=ppt/tags/tag537.xml><?xml version="1.0" encoding="utf-8"?>
<p:tagLst xmlns:p="http://schemas.openxmlformats.org/presentationml/2006/main">
  <p:tag name="AS_UNIQUEID" val="351"/>
</p:tagLst>
</file>

<file path=ppt/tags/tag538.xml><?xml version="1.0" encoding="utf-8"?>
<p:tagLst xmlns:p="http://schemas.openxmlformats.org/presentationml/2006/main">
  <p:tag name="AS_UNIQUEID" val="352"/>
  <p:tag name="PA" val="v5.2.10"/>
  <p:tag name="RESOURCELIBID_ANIM" val="445"/>
</p:tagLst>
</file>

<file path=ppt/tags/tag539.xml><?xml version="1.0" encoding="utf-8"?>
<p:tagLst xmlns:p="http://schemas.openxmlformats.org/presentationml/2006/main">
  <p:tag name="AS_UNIQUEID" val="697"/>
</p:tagLst>
</file>

<file path=ppt/tags/tag54.xml><?xml version="1.0" encoding="utf-8"?>
<p:tagLst xmlns:p="http://schemas.openxmlformats.org/presentationml/2006/main">
  <p:tag name="AS_UNIQUEID" val="36"/>
</p:tagLst>
</file>

<file path=ppt/tags/tag540.xml><?xml version="1.0" encoding="utf-8"?>
<p:tagLst xmlns:p="http://schemas.openxmlformats.org/presentationml/2006/main">
  <p:tag name="AS_UNIQUEID" val="353"/>
</p:tagLst>
</file>

<file path=ppt/tags/tag541.xml><?xml version="1.0" encoding="utf-8"?>
<p:tagLst xmlns:p="http://schemas.openxmlformats.org/presentationml/2006/main">
  <p:tag name="AS_UNIQUEID" val="354"/>
</p:tagLst>
</file>

<file path=ppt/tags/tag542.xml><?xml version="1.0" encoding="utf-8"?>
<p:tagLst xmlns:p="http://schemas.openxmlformats.org/presentationml/2006/main">
  <p:tag name="AS_UNIQUEID" val="355"/>
</p:tagLst>
</file>

<file path=ppt/tags/tag543.xml><?xml version="1.0" encoding="utf-8"?>
<p:tagLst xmlns:p="http://schemas.openxmlformats.org/presentationml/2006/main">
  <p:tag name="AS_UNIQUEID" val="356"/>
</p:tagLst>
</file>

<file path=ppt/tags/tag544.xml><?xml version="1.0" encoding="utf-8"?>
<p:tagLst xmlns:p="http://schemas.openxmlformats.org/presentationml/2006/main">
  <p:tag name="AS_UNIQUEID" val="698"/>
</p:tagLst>
</file>

<file path=ppt/tags/tag545.xml><?xml version="1.0" encoding="utf-8"?>
<p:tagLst xmlns:p="http://schemas.openxmlformats.org/presentationml/2006/main">
  <p:tag name="AS_UNIQUEID" val="357"/>
</p:tagLst>
</file>

<file path=ppt/tags/tag546.xml><?xml version="1.0" encoding="utf-8"?>
<p:tagLst xmlns:p="http://schemas.openxmlformats.org/presentationml/2006/main">
  <p:tag name="AS_UNIQUEID" val="358"/>
</p:tagLst>
</file>

<file path=ppt/tags/tag547.xml><?xml version="1.0" encoding="utf-8"?>
<p:tagLst xmlns:p="http://schemas.openxmlformats.org/presentationml/2006/main">
  <p:tag name="AS_UNIQUEID" val="359"/>
</p:tagLst>
</file>

<file path=ppt/tags/tag548.xml><?xml version="1.0" encoding="utf-8"?>
<p:tagLst xmlns:p="http://schemas.openxmlformats.org/presentationml/2006/main">
  <p:tag name="AS_UNIQUEID" val="699"/>
</p:tagLst>
</file>

<file path=ppt/tags/tag549.xml><?xml version="1.0" encoding="utf-8"?>
<p:tagLst xmlns:p="http://schemas.openxmlformats.org/presentationml/2006/main">
  <p:tag name="AS_UNIQUEID" val="360"/>
</p:tagLst>
</file>

<file path=ppt/tags/tag55.xml><?xml version="1.0" encoding="utf-8"?>
<p:tagLst xmlns:p="http://schemas.openxmlformats.org/presentationml/2006/main">
  <p:tag name="AS_UNIQUEID" val="37"/>
</p:tagLst>
</file>

<file path=ppt/tags/tag550.xml><?xml version="1.0" encoding="utf-8"?>
<p:tagLst xmlns:p="http://schemas.openxmlformats.org/presentationml/2006/main">
  <p:tag name="AS_UNIQUEID" val="361"/>
</p:tagLst>
</file>

<file path=ppt/tags/tag551.xml><?xml version="1.0" encoding="utf-8"?>
<p:tagLst xmlns:p="http://schemas.openxmlformats.org/presentationml/2006/main">
  <p:tag name="AS_UNIQUEID" val="362"/>
</p:tagLst>
</file>

<file path=ppt/tags/tag552.xml><?xml version="1.0" encoding="utf-8"?>
<p:tagLst xmlns:p="http://schemas.openxmlformats.org/presentationml/2006/main">
  <p:tag name="AS_UNIQUEID" val="850"/>
</p:tagLst>
</file>

<file path=ppt/tags/tag553.xml><?xml version="1.0" encoding="utf-8"?>
<p:tagLst xmlns:p="http://schemas.openxmlformats.org/presentationml/2006/main">
  <p:tag name="AS_UNIQUEID" val="363"/>
</p:tagLst>
</file>

<file path=ppt/tags/tag554.xml><?xml version="1.0" encoding="utf-8"?>
<p:tagLst xmlns:p="http://schemas.openxmlformats.org/presentationml/2006/main">
  <p:tag name="AS_UNIQUEID" val="364"/>
</p:tagLst>
</file>

<file path=ppt/tags/tag555.xml><?xml version="1.0" encoding="utf-8"?>
<p:tagLst xmlns:p="http://schemas.openxmlformats.org/presentationml/2006/main">
  <p:tag name="AS_UNIQUEID" val="365"/>
</p:tagLst>
</file>

<file path=ppt/tags/tag556.xml><?xml version="1.0" encoding="utf-8"?>
<p:tagLst xmlns:p="http://schemas.openxmlformats.org/presentationml/2006/main">
  <p:tag name="AS_UNIQUEID" val="366"/>
</p:tagLst>
</file>

<file path=ppt/tags/tag557.xml><?xml version="1.0" encoding="utf-8"?>
<p:tagLst xmlns:p="http://schemas.openxmlformats.org/presentationml/2006/main">
  <p:tag name="AS_UNIQUEID" val="367"/>
</p:tagLst>
</file>

<file path=ppt/tags/tag558.xml><?xml version="1.0" encoding="utf-8"?>
<p:tagLst xmlns:p="http://schemas.openxmlformats.org/presentationml/2006/main">
  <p:tag name="AS_UNIQUEID" val="368"/>
</p:tagLst>
</file>

<file path=ppt/tags/tag559.xml><?xml version="1.0" encoding="utf-8"?>
<p:tagLst xmlns:p="http://schemas.openxmlformats.org/presentationml/2006/main">
  <p:tag name="AS_UNIQUEID" val="369"/>
</p:tagLst>
</file>

<file path=ppt/tags/tag56.xml><?xml version="1.0" encoding="utf-8"?>
<p:tagLst xmlns:p="http://schemas.openxmlformats.org/presentationml/2006/main">
  <p:tag name="AS_UNIQUEID" val="38"/>
  <p:tag name="PA" val="v5.2.10"/>
  <p:tag name="RESOURCELIBID_ANIM" val="445"/>
</p:tagLst>
</file>

<file path=ppt/tags/tag560.xml><?xml version="1.0" encoding="utf-8"?>
<p:tagLst xmlns:p="http://schemas.openxmlformats.org/presentationml/2006/main">
  <p:tag name="AS_UNIQUEID" val="370"/>
</p:tagLst>
</file>

<file path=ppt/tags/tag561.xml><?xml version="1.0" encoding="utf-8"?>
<p:tagLst xmlns:p="http://schemas.openxmlformats.org/presentationml/2006/main">
  <p:tag name="AS_UNIQUEID" val="371"/>
</p:tagLst>
</file>

<file path=ppt/tags/tag562.xml><?xml version="1.0" encoding="utf-8"?>
<p:tagLst xmlns:p="http://schemas.openxmlformats.org/presentationml/2006/main">
  <p:tag name="AS_UNIQUEID" val="372"/>
</p:tagLst>
</file>

<file path=ppt/tags/tag563.xml><?xml version="1.0" encoding="utf-8"?>
<p:tagLst xmlns:p="http://schemas.openxmlformats.org/presentationml/2006/main">
  <p:tag name="AS_UNIQUEID" val="373"/>
</p:tagLst>
</file>

<file path=ppt/tags/tag564.xml><?xml version="1.0" encoding="utf-8"?>
<p:tagLst xmlns:p="http://schemas.openxmlformats.org/presentationml/2006/main">
  <p:tag name="AS_UNIQUEID" val="374"/>
</p:tagLst>
</file>

<file path=ppt/tags/tag565.xml><?xml version="1.0" encoding="utf-8"?>
<p:tagLst xmlns:p="http://schemas.openxmlformats.org/presentationml/2006/main">
  <p:tag name="AS_UNIQUEID" val="375"/>
</p:tagLst>
</file>

<file path=ppt/tags/tag566.xml><?xml version="1.0" encoding="utf-8"?>
<p:tagLst xmlns:p="http://schemas.openxmlformats.org/presentationml/2006/main">
  <p:tag name="AS_UNIQUEID" val="376"/>
</p:tagLst>
</file>

<file path=ppt/tags/tag567.xml><?xml version="1.0" encoding="utf-8"?>
<p:tagLst xmlns:p="http://schemas.openxmlformats.org/presentationml/2006/main">
  <p:tag name="AS_UNIQUEID" val="377"/>
</p:tagLst>
</file>

<file path=ppt/tags/tag568.xml><?xml version="1.0" encoding="utf-8"?>
<p:tagLst xmlns:p="http://schemas.openxmlformats.org/presentationml/2006/main">
  <p:tag name="AS_UNIQUEID" val="378"/>
</p:tagLst>
</file>

<file path=ppt/tags/tag569.xml><?xml version="1.0" encoding="utf-8"?>
<p:tagLst xmlns:p="http://schemas.openxmlformats.org/presentationml/2006/main">
  <p:tag name="AS_UNIQUEID" val="379"/>
</p:tagLst>
</file>

<file path=ppt/tags/tag57.xml><?xml version="1.0" encoding="utf-8"?>
<p:tagLst xmlns:p="http://schemas.openxmlformats.org/presentationml/2006/main">
  <p:tag name="AS_UNIQUEID" val="612"/>
</p:tagLst>
</file>

<file path=ppt/tags/tag570.xml><?xml version="1.0" encoding="utf-8"?>
<p:tagLst xmlns:p="http://schemas.openxmlformats.org/presentationml/2006/main">
  <p:tag name="AS_UNIQUEID" val="380"/>
</p:tagLst>
</file>

<file path=ppt/tags/tag571.xml><?xml version="1.0" encoding="utf-8"?>
<p:tagLst xmlns:p="http://schemas.openxmlformats.org/presentationml/2006/main">
  <p:tag name="AS_UNIQUEID" val="381"/>
</p:tagLst>
</file>

<file path=ppt/tags/tag572.xml><?xml version="1.0" encoding="utf-8"?>
<p:tagLst xmlns:p="http://schemas.openxmlformats.org/presentationml/2006/main">
  <p:tag name="AS_UNIQUEID" val="382"/>
</p:tagLst>
</file>

<file path=ppt/tags/tag573.xml><?xml version="1.0" encoding="utf-8"?>
<p:tagLst xmlns:p="http://schemas.openxmlformats.org/presentationml/2006/main">
  <p:tag name="AS_UNIQUEID" val="383"/>
</p:tagLst>
</file>

<file path=ppt/tags/tag574.xml><?xml version="1.0" encoding="utf-8"?>
<p:tagLst xmlns:p="http://schemas.openxmlformats.org/presentationml/2006/main">
  <p:tag name="AS_UNIQUEID" val="384"/>
</p:tagLst>
</file>

<file path=ppt/tags/tag575.xml><?xml version="1.0" encoding="utf-8"?>
<p:tagLst xmlns:p="http://schemas.openxmlformats.org/presentationml/2006/main">
  <p:tag name="AS_UNIQUEID" val="385"/>
</p:tagLst>
</file>

<file path=ppt/tags/tag576.xml><?xml version="1.0" encoding="utf-8"?>
<p:tagLst xmlns:p="http://schemas.openxmlformats.org/presentationml/2006/main">
  <p:tag name="AS_UNIQUEID" val="386"/>
</p:tagLst>
</file>

<file path=ppt/tags/tag577.xml><?xml version="1.0" encoding="utf-8"?>
<p:tagLst xmlns:p="http://schemas.openxmlformats.org/presentationml/2006/main">
  <p:tag name="AS_UNIQUEID" val="387"/>
</p:tagLst>
</file>

<file path=ppt/tags/tag578.xml><?xml version="1.0" encoding="utf-8"?>
<p:tagLst xmlns:p="http://schemas.openxmlformats.org/presentationml/2006/main">
  <p:tag name="AS_UNIQUEID" val="388"/>
</p:tagLst>
</file>

<file path=ppt/tags/tag579.xml><?xml version="1.0" encoding="utf-8"?>
<p:tagLst xmlns:p="http://schemas.openxmlformats.org/presentationml/2006/main">
  <p:tag name="AS_UNIQUEID" val="389"/>
</p:tagLst>
</file>

<file path=ppt/tags/tag58.xml><?xml version="1.0" encoding="utf-8"?>
<p:tagLst xmlns:p="http://schemas.openxmlformats.org/presentationml/2006/main">
  <p:tag name="AS_UNIQUEID" val="39"/>
</p:tagLst>
</file>

<file path=ppt/tags/tag580.xml><?xml version="1.0" encoding="utf-8"?>
<p:tagLst xmlns:p="http://schemas.openxmlformats.org/presentationml/2006/main">
  <p:tag name="AS_UNIQUEID" val="390"/>
</p:tagLst>
</file>

<file path=ppt/tags/tag581.xml><?xml version="1.0" encoding="utf-8"?>
<p:tagLst xmlns:p="http://schemas.openxmlformats.org/presentationml/2006/main">
  <p:tag name="AS_UNIQUEID" val="391"/>
</p:tagLst>
</file>

<file path=ppt/tags/tag582.xml><?xml version="1.0" encoding="utf-8"?>
<p:tagLst xmlns:p="http://schemas.openxmlformats.org/presentationml/2006/main">
  <p:tag name="AS_UNIQUEID" val="392"/>
</p:tagLst>
</file>

<file path=ppt/tags/tag583.xml><?xml version="1.0" encoding="utf-8"?>
<p:tagLst xmlns:p="http://schemas.openxmlformats.org/presentationml/2006/main">
  <p:tag name="AS_UNIQUEID" val="393"/>
</p:tagLst>
</file>

<file path=ppt/tags/tag584.xml><?xml version="1.0" encoding="utf-8"?>
<p:tagLst xmlns:p="http://schemas.openxmlformats.org/presentationml/2006/main">
  <p:tag name="AS_UNIQUEID" val="394"/>
</p:tagLst>
</file>

<file path=ppt/tags/tag585.xml><?xml version="1.0" encoding="utf-8"?>
<p:tagLst xmlns:p="http://schemas.openxmlformats.org/presentationml/2006/main">
  <p:tag name="AS_UNIQUEID" val="395"/>
</p:tagLst>
</file>

<file path=ppt/tags/tag586.xml><?xml version="1.0" encoding="utf-8"?>
<p:tagLst xmlns:p="http://schemas.openxmlformats.org/presentationml/2006/main">
  <p:tag name="AS_UNIQUEID" val="396"/>
</p:tagLst>
</file>

<file path=ppt/tags/tag587.xml><?xml version="1.0" encoding="utf-8"?>
<p:tagLst xmlns:p="http://schemas.openxmlformats.org/presentationml/2006/main">
  <p:tag name="AS_UNIQUEID" val="397"/>
</p:tagLst>
</file>

<file path=ppt/tags/tag588.xml><?xml version="1.0" encoding="utf-8"?>
<p:tagLst xmlns:p="http://schemas.openxmlformats.org/presentationml/2006/main">
  <p:tag name="AS_UNIQUEID" val="398"/>
</p:tagLst>
</file>

<file path=ppt/tags/tag589.xml><?xml version="1.0" encoding="utf-8"?>
<p:tagLst xmlns:p="http://schemas.openxmlformats.org/presentationml/2006/main">
  <p:tag name="AS_UNIQUEID" val="399"/>
</p:tagLst>
</file>

<file path=ppt/tags/tag59.xml><?xml version="1.0" encoding="utf-8"?>
<p:tagLst xmlns:p="http://schemas.openxmlformats.org/presentationml/2006/main">
  <p:tag name="AS_UNIQUEID" val="40"/>
</p:tagLst>
</file>

<file path=ppt/tags/tag590.xml><?xml version="1.0" encoding="utf-8"?>
<p:tagLst xmlns:p="http://schemas.openxmlformats.org/presentationml/2006/main">
  <p:tag name="AS_UNIQUEID" val="400"/>
</p:tagLst>
</file>

<file path=ppt/tags/tag591.xml><?xml version="1.0" encoding="utf-8"?>
<p:tagLst xmlns:p="http://schemas.openxmlformats.org/presentationml/2006/main">
  <p:tag name="AS_UNIQUEID" val="401"/>
</p:tagLst>
</file>

<file path=ppt/tags/tag592.xml><?xml version="1.0" encoding="utf-8"?>
<p:tagLst xmlns:p="http://schemas.openxmlformats.org/presentationml/2006/main">
  <p:tag name="AS_UNIQUEID" val="851"/>
</p:tagLst>
</file>

<file path=ppt/tags/tag593.xml><?xml version="1.0" encoding="utf-8"?>
<p:tagLst xmlns:p="http://schemas.openxmlformats.org/presentationml/2006/main">
  <p:tag name="AS_UNIQUEID" val="402"/>
</p:tagLst>
</file>

<file path=ppt/tags/tag594.xml><?xml version="1.0" encoding="utf-8"?>
<p:tagLst xmlns:p="http://schemas.openxmlformats.org/presentationml/2006/main">
  <p:tag name="AS_UNIQUEID" val="403"/>
</p:tagLst>
</file>

<file path=ppt/tags/tag595.xml><?xml version="1.0" encoding="utf-8"?>
<p:tagLst xmlns:p="http://schemas.openxmlformats.org/presentationml/2006/main">
  <p:tag name="AS_UNIQUEID" val="404"/>
</p:tagLst>
</file>

<file path=ppt/tags/tag596.xml><?xml version="1.0" encoding="utf-8"?>
<p:tagLst xmlns:p="http://schemas.openxmlformats.org/presentationml/2006/main">
  <p:tag name="AS_UNIQUEID" val="852"/>
</p:tagLst>
</file>

<file path=ppt/tags/tag597.xml><?xml version="1.0" encoding="utf-8"?>
<p:tagLst xmlns:p="http://schemas.openxmlformats.org/presentationml/2006/main">
  <p:tag name="AS_UNIQUEID" val="703"/>
</p:tagLst>
</file>

<file path=ppt/tags/tag598.xml><?xml version="1.0" encoding="utf-8"?>
<p:tagLst xmlns:p="http://schemas.openxmlformats.org/presentationml/2006/main">
  <p:tag name="AS_UNIQUEID" val="405"/>
</p:tagLst>
</file>

<file path=ppt/tags/tag599.xml><?xml version="1.0" encoding="utf-8"?>
<p:tagLst xmlns:p="http://schemas.openxmlformats.org/presentationml/2006/main">
  <p:tag name="AS_UNIQUEID" val="406"/>
</p:tagLst>
</file>

<file path=ppt/tags/tag6.xml><?xml version="1.0" encoding="utf-8"?>
<p:tagLst xmlns:p="http://schemas.openxmlformats.org/presentationml/2006/main">
  <p:tag name="AS_UNIQUEID" val="575"/>
</p:tagLst>
</file>

<file path=ppt/tags/tag60.xml><?xml version="1.0" encoding="utf-8"?>
<p:tagLst xmlns:p="http://schemas.openxmlformats.org/presentationml/2006/main">
  <p:tag name="AS_UNIQUEID" val="41"/>
</p:tagLst>
</file>

<file path=ppt/tags/tag600.xml><?xml version="1.0" encoding="utf-8"?>
<p:tagLst xmlns:p="http://schemas.openxmlformats.org/presentationml/2006/main">
  <p:tag name="AS_UNIQUEID" val="407"/>
</p:tagLst>
</file>

<file path=ppt/tags/tag601.xml><?xml version="1.0" encoding="utf-8"?>
<p:tagLst xmlns:p="http://schemas.openxmlformats.org/presentationml/2006/main">
  <p:tag name="AS_UNIQUEID" val="408"/>
</p:tagLst>
</file>

<file path=ppt/tags/tag602.xml><?xml version="1.0" encoding="utf-8"?>
<p:tagLst xmlns:p="http://schemas.openxmlformats.org/presentationml/2006/main">
  <p:tag name="AS_UNIQUEID" val="409"/>
</p:tagLst>
</file>

<file path=ppt/tags/tag603.xml><?xml version="1.0" encoding="utf-8"?>
<p:tagLst xmlns:p="http://schemas.openxmlformats.org/presentationml/2006/main">
  <p:tag name="AS_UNIQUEID" val="410"/>
</p:tagLst>
</file>

<file path=ppt/tags/tag604.xml><?xml version="1.0" encoding="utf-8"?>
<p:tagLst xmlns:p="http://schemas.openxmlformats.org/presentationml/2006/main">
  <p:tag name="AS_UNIQUEID" val="411"/>
</p:tagLst>
</file>

<file path=ppt/tags/tag605.xml><?xml version="1.0" encoding="utf-8"?>
<p:tagLst xmlns:p="http://schemas.openxmlformats.org/presentationml/2006/main">
  <p:tag name="AS_UNIQUEID" val="412"/>
</p:tagLst>
</file>

<file path=ppt/tags/tag606.xml><?xml version="1.0" encoding="utf-8"?>
<p:tagLst xmlns:p="http://schemas.openxmlformats.org/presentationml/2006/main">
  <p:tag name="AS_UNIQUEID" val="413"/>
</p:tagLst>
</file>

<file path=ppt/tags/tag607.xml><?xml version="1.0" encoding="utf-8"?>
<p:tagLst xmlns:p="http://schemas.openxmlformats.org/presentationml/2006/main">
  <p:tag name="AS_UNIQUEID" val="704"/>
</p:tagLst>
</file>

<file path=ppt/tags/tag608.xml><?xml version="1.0" encoding="utf-8"?>
<p:tagLst xmlns:p="http://schemas.openxmlformats.org/presentationml/2006/main">
  <p:tag name="AS_UNIQUEID" val="705"/>
</p:tagLst>
</file>

<file path=ppt/tags/tag609.xml><?xml version="1.0" encoding="utf-8"?>
<p:tagLst xmlns:p="http://schemas.openxmlformats.org/presentationml/2006/main">
  <p:tag name="AS_UNIQUEID" val="414"/>
</p:tagLst>
</file>

<file path=ppt/tags/tag61.xml><?xml version="1.0" encoding="utf-8"?>
<p:tagLst xmlns:p="http://schemas.openxmlformats.org/presentationml/2006/main">
  <p:tag name="AS_UNIQUEID" val="754"/>
</p:tagLst>
</file>

<file path=ppt/tags/tag610.xml><?xml version="1.0" encoding="utf-8"?>
<p:tagLst xmlns:p="http://schemas.openxmlformats.org/presentationml/2006/main">
  <p:tag name="AS_UNIQUEID" val="415"/>
</p:tagLst>
</file>

<file path=ppt/tags/tag611.xml><?xml version="1.0" encoding="utf-8"?>
<p:tagLst xmlns:p="http://schemas.openxmlformats.org/presentationml/2006/main">
  <p:tag name="AS_UNIQUEID" val="706"/>
</p:tagLst>
</file>

<file path=ppt/tags/tag612.xml><?xml version="1.0" encoding="utf-8"?>
<p:tagLst xmlns:p="http://schemas.openxmlformats.org/presentationml/2006/main">
  <p:tag name="AS_UNIQUEID" val="416"/>
</p:tagLst>
</file>

<file path=ppt/tags/tag613.xml><?xml version="1.0" encoding="utf-8"?>
<p:tagLst xmlns:p="http://schemas.openxmlformats.org/presentationml/2006/main">
  <p:tag name="AS_UNIQUEID" val="417"/>
</p:tagLst>
</file>

<file path=ppt/tags/tag614.xml><?xml version="1.0" encoding="utf-8"?>
<p:tagLst xmlns:p="http://schemas.openxmlformats.org/presentationml/2006/main">
  <p:tag name="AS_UNIQUEID" val="707"/>
</p:tagLst>
</file>

<file path=ppt/tags/tag615.xml><?xml version="1.0" encoding="utf-8"?>
<p:tagLst xmlns:p="http://schemas.openxmlformats.org/presentationml/2006/main">
  <p:tag name="AS_UNIQUEID" val="418"/>
</p:tagLst>
</file>

<file path=ppt/tags/tag616.xml><?xml version="1.0" encoding="utf-8"?>
<p:tagLst xmlns:p="http://schemas.openxmlformats.org/presentationml/2006/main">
  <p:tag name="AS_UNIQUEID" val="419"/>
</p:tagLst>
</file>

<file path=ppt/tags/tag617.xml><?xml version="1.0" encoding="utf-8"?>
<p:tagLst xmlns:p="http://schemas.openxmlformats.org/presentationml/2006/main">
  <p:tag name="AS_UNIQUEID" val="708"/>
</p:tagLst>
</file>

<file path=ppt/tags/tag618.xml><?xml version="1.0" encoding="utf-8"?>
<p:tagLst xmlns:p="http://schemas.openxmlformats.org/presentationml/2006/main">
  <p:tag name="AS_UNIQUEID" val="420"/>
</p:tagLst>
</file>

<file path=ppt/tags/tag619.xml><?xml version="1.0" encoding="utf-8"?>
<p:tagLst xmlns:p="http://schemas.openxmlformats.org/presentationml/2006/main">
  <p:tag name="AS_UNIQUEID" val="421"/>
</p:tagLst>
</file>

<file path=ppt/tags/tag62.xml><?xml version="1.0" encoding="utf-8"?>
<p:tagLst xmlns:p="http://schemas.openxmlformats.org/presentationml/2006/main">
  <p:tag name="AS_UNIQUEID" val="614"/>
</p:tagLst>
</file>

<file path=ppt/tags/tag620.xml><?xml version="1.0" encoding="utf-8"?>
<p:tagLst xmlns:p="http://schemas.openxmlformats.org/presentationml/2006/main">
  <p:tag name="AS_UNIQUEID" val="853"/>
</p:tagLst>
</file>

<file path=ppt/tags/tag621.xml><?xml version="1.0" encoding="utf-8"?>
<p:tagLst xmlns:p="http://schemas.openxmlformats.org/presentationml/2006/main">
  <p:tag name="AS_UNIQUEID" val="422"/>
</p:tagLst>
</file>

<file path=ppt/tags/tag622.xml><?xml version="1.0" encoding="utf-8"?>
<p:tagLst xmlns:p="http://schemas.openxmlformats.org/presentationml/2006/main">
  <p:tag name="AS_UNIQUEID" val="423"/>
</p:tagLst>
</file>

<file path=ppt/tags/tag623.xml><?xml version="1.0" encoding="utf-8"?>
<p:tagLst xmlns:p="http://schemas.openxmlformats.org/presentationml/2006/main">
  <p:tag name="AS_UNIQUEID" val="424"/>
</p:tagLst>
</file>

<file path=ppt/tags/tag624.xml><?xml version="1.0" encoding="utf-8"?>
<p:tagLst xmlns:p="http://schemas.openxmlformats.org/presentationml/2006/main">
  <p:tag name="AS_UNIQUEID" val="425"/>
</p:tagLst>
</file>

<file path=ppt/tags/tag625.xml><?xml version="1.0" encoding="utf-8"?>
<p:tagLst xmlns:p="http://schemas.openxmlformats.org/presentationml/2006/main">
  <p:tag name="AS_UNIQUEID" val="426"/>
</p:tagLst>
</file>

<file path=ppt/tags/tag626.xml><?xml version="1.0" encoding="utf-8"?>
<p:tagLst xmlns:p="http://schemas.openxmlformats.org/presentationml/2006/main">
  <p:tag name="AS_UNIQUEID" val="427"/>
</p:tagLst>
</file>

<file path=ppt/tags/tag627.xml><?xml version="1.0" encoding="utf-8"?>
<p:tagLst xmlns:p="http://schemas.openxmlformats.org/presentationml/2006/main">
  <p:tag name="AS_UNIQUEID" val="428"/>
</p:tagLst>
</file>

<file path=ppt/tags/tag628.xml><?xml version="1.0" encoding="utf-8"?>
<p:tagLst xmlns:p="http://schemas.openxmlformats.org/presentationml/2006/main">
  <p:tag name="AS_UNIQUEID" val="429"/>
</p:tagLst>
</file>

<file path=ppt/tags/tag629.xml><?xml version="1.0" encoding="utf-8"?>
<p:tagLst xmlns:p="http://schemas.openxmlformats.org/presentationml/2006/main">
  <p:tag name="AS_UNIQUEID" val="430"/>
</p:tagLst>
</file>

<file path=ppt/tags/tag63.xml><?xml version="1.0" encoding="utf-8"?>
<p:tagLst xmlns:p="http://schemas.openxmlformats.org/presentationml/2006/main">
  <p:tag name="AS_UNIQUEID" val="615"/>
</p:tagLst>
</file>

<file path=ppt/tags/tag630.xml><?xml version="1.0" encoding="utf-8"?>
<p:tagLst xmlns:p="http://schemas.openxmlformats.org/presentationml/2006/main">
  <p:tag name="AS_UNIQUEID" val="431"/>
</p:tagLst>
</file>

<file path=ppt/tags/tag631.xml><?xml version="1.0" encoding="utf-8"?>
<p:tagLst xmlns:p="http://schemas.openxmlformats.org/presentationml/2006/main">
  <p:tag name="AS_UNIQUEID" val="432"/>
</p:tagLst>
</file>

<file path=ppt/tags/tag632.xml><?xml version="1.0" encoding="utf-8"?>
<p:tagLst xmlns:p="http://schemas.openxmlformats.org/presentationml/2006/main">
  <p:tag name="AS_UNIQUEID" val="433"/>
</p:tagLst>
</file>

<file path=ppt/tags/tag633.xml><?xml version="1.0" encoding="utf-8"?>
<p:tagLst xmlns:p="http://schemas.openxmlformats.org/presentationml/2006/main">
  <p:tag name="AS_UNIQUEID" val="434"/>
</p:tagLst>
</file>

<file path=ppt/tags/tag634.xml><?xml version="1.0" encoding="utf-8"?>
<p:tagLst xmlns:p="http://schemas.openxmlformats.org/presentationml/2006/main">
  <p:tag name="AS_UNIQUEID" val="435"/>
</p:tagLst>
</file>

<file path=ppt/tags/tag635.xml><?xml version="1.0" encoding="utf-8"?>
<p:tagLst xmlns:p="http://schemas.openxmlformats.org/presentationml/2006/main">
  <p:tag name="AS_UNIQUEID" val="854"/>
</p:tagLst>
</file>

<file path=ppt/tags/tag636.xml><?xml version="1.0" encoding="utf-8"?>
<p:tagLst xmlns:p="http://schemas.openxmlformats.org/presentationml/2006/main">
  <p:tag name="AS_UNIQUEID" val="436"/>
</p:tagLst>
</file>

<file path=ppt/tags/tag637.xml><?xml version="1.0" encoding="utf-8"?>
<p:tagLst xmlns:p="http://schemas.openxmlformats.org/presentationml/2006/main">
  <p:tag name="AS_UNIQUEID" val="437"/>
</p:tagLst>
</file>

<file path=ppt/tags/tag638.xml><?xml version="1.0" encoding="utf-8"?>
<p:tagLst xmlns:p="http://schemas.openxmlformats.org/presentationml/2006/main">
  <p:tag name="AS_UNIQUEID" val="438"/>
</p:tagLst>
</file>

<file path=ppt/tags/tag639.xml><?xml version="1.0" encoding="utf-8"?>
<p:tagLst xmlns:p="http://schemas.openxmlformats.org/presentationml/2006/main">
  <p:tag name="AS_UNIQUEID" val="439"/>
</p:tagLst>
</file>

<file path=ppt/tags/tag64.xml><?xml version="1.0" encoding="utf-8"?>
<p:tagLst xmlns:p="http://schemas.openxmlformats.org/presentationml/2006/main">
  <p:tag name="AS_UNIQUEID" val="42"/>
</p:tagLst>
</file>

<file path=ppt/tags/tag640.xml><?xml version="1.0" encoding="utf-8"?>
<p:tagLst xmlns:p="http://schemas.openxmlformats.org/presentationml/2006/main">
  <p:tag name="AS_UNIQUEID" val="440"/>
</p:tagLst>
</file>

<file path=ppt/tags/tag641.xml><?xml version="1.0" encoding="utf-8"?>
<p:tagLst xmlns:p="http://schemas.openxmlformats.org/presentationml/2006/main">
  <p:tag name="AS_UNIQUEID" val="441"/>
</p:tagLst>
</file>

<file path=ppt/tags/tag642.xml><?xml version="1.0" encoding="utf-8"?>
<p:tagLst xmlns:p="http://schemas.openxmlformats.org/presentationml/2006/main">
  <p:tag name="AS_UNIQUEID" val="711"/>
</p:tagLst>
</file>

<file path=ppt/tags/tag643.xml><?xml version="1.0" encoding="utf-8"?>
<p:tagLst xmlns:p="http://schemas.openxmlformats.org/presentationml/2006/main">
  <p:tag name="AS_UNIQUEID" val="442"/>
  <p:tag name="PA" val="v5.2.10"/>
  <p:tag name="RESOURCELIBID_ANIM" val="462"/>
</p:tagLst>
</file>

<file path=ppt/tags/tag644.xml><?xml version="1.0" encoding="utf-8"?>
<p:tagLst xmlns:p="http://schemas.openxmlformats.org/presentationml/2006/main">
  <p:tag name="AS_UNIQUEID" val="443"/>
</p:tagLst>
</file>

<file path=ppt/tags/tag645.xml><?xml version="1.0" encoding="utf-8"?>
<p:tagLst xmlns:p="http://schemas.openxmlformats.org/presentationml/2006/main">
  <p:tag name="AS_UNIQUEID" val="712"/>
</p:tagLst>
</file>

<file path=ppt/tags/tag646.xml><?xml version="1.0" encoding="utf-8"?>
<p:tagLst xmlns:p="http://schemas.openxmlformats.org/presentationml/2006/main">
  <p:tag name="AS_UNIQUEID" val="444"/>
</p:tagLst>
</file>

<file path=ppt/tags/tag647.xml><?xml version="1.0" encoding="utf-8"?>
<p:tagLst xmlns:p="http://schemas.openxmlformats.org/presentationml/2006/main">
  <p:tag name="AS_UNIQUEID" val="445"/>
</p:tagLst>
</file>

<file path=ppt/tags/tag648.xml><?xml version="1.0" encoding="utf-8"?>
<p:tagLst xmlns:p="http://schemas.openxmlformats.org/presentationml/2006/main">
  <p:tag name="AS_UNIQUEID" val="446"/>
  <p:tag name="PA" val="v5.2.10"/>
  <p:tag name="RESOURCELIBID_ANIM" val="462"/>
</p:tagLst>
</file>

<file path=ppt/tags/tag649.xml><?xml version="1.0" encoding="utf-8"?>
<p:tagLst xmlns:p="http://schemas.openxmlformats.org/presentationml/2006/main">
  <p:tag name="AS_UNIQUEID" val="713"/>
</p:tagLst>
</file>

<file path=ppt/tags/tag65.xml><?xml version="1.0" encoding="utf-8"?>
<p:tagLst xmlns:p="http://schemas.openxmlformats.org/presentationml/2006/main">
  <p:tag name="AS_UNIQUEID" val="43"/>
</p:tagLst>
</file>

<file path=ppt/tags/tag650.xml><?xml version="1.0" encoding="utf-8"?>
<p:tagLst xmlns:p="http://schemas.openxmlformats.org/presentationml/2006/main">
  <p:tag name="AS_UNIQUEID" val="447"/>
</p:tagLst>
</file>

<file path=ppt/tags/tag651.xml><?xml version="1.0" encoding="utf-8"?>
<p:tagLst xmlns:p="http://schemas.openxmlformats.org/presentationml/2006/main">
  <p:tag name="AS_UNIQUEID" val="448"/>
</p:tagLst>
</file>

<file path=ppt/tags/tag652.xml><?xml version="1.0" encoding="utf-8"?>
<p:tagLst xmlns:p="http://schemas.openxmlformats.org/presentationml/2006/main">
  <p:tag name="AS_UNIQUEID" val="449"/>
</p:tagLst>
</file>

<file path=ppt/tags/tag653.xml><?xml version="1.0" encoding="utf-8"?>
<p:tagLst xmlns:p="http://schemas.openxmlformats.org/presentationml/2006/main">
  <p:tag name="AS_UNIQUEID" val="450"/>
</p:tagLst>
</file>

<file path=ppt/tags/tag654.xml><?xml version="1.0" encoding="utf-8"?>
<p:tagLst xmlns:p="http://schemas.openxmlformats.org/presentationml/2006/main">
  <p:tag name="AS_UNIQUEID" val="451"/>
</p:tagLst>
</file>

<file path=ppt/tags/tag655.xml><?xml version="1.0" encoding="utf-8"?>
<p:tagLst xmlns:p="http://schemas.openxmlformats.org/presentationml/2006/main">
  <p:tag name="AS_UNIQUEID" val="452"/>
</p:tagLst>
</file>

<file path=ppt/tags/tag656.xml><?xml version="1.0" encoding="utf-8"?>
<p:tagLst xmlns:p="http://schemas.openxmlformats.org/presentationml/2006/main">
  <p:tag name="AS_UNIQUEID" val="453"/>
</p:tagLst>
</file>

<file path=ppt/tags/tag657.xml><?xml version="1.0" encoding="utf-8"?>
<p:tagLst xmlns:p="http://schemas.openxmlformats.org/presentationml/2006/main">
  <p:tag name="AS_UNIQUEID" val="454"/>
</p:tagLst>
</file>

<file path=ppt/tags/tag658.xml><?xml version="1.0" encoding="utf-8"?>
<p:tagLst xmlns:p="http://schemas.openxmlformats.org/presentationml/2006/main">
  <p:tag name="AS_UNIQUEID" val="455"/>
</p:tagLst>
</file>

<file path=ppt/tags/tag659.xml><?xml version="1.0" encoding="utf-8"?>
<p:tagLst xmlns:p="http://schemas.openxmlformats.org/presentationml/2006/main">
  <p:tag name="AS_UNIQUEID" val="456"/>
</p:tagLst>
</file>

<file path=ppt/tags/tag66.xml><?xml version="1.0" encoding="utf-8"?>
<p:tagLst xmlns:p="http://schemas.openxmlformats.org/presentationml/2006/main">
  <p:tag name="AS_UNIQUEID" val="44"/>
</p:tagLst>
</file>

<file path=ppt/tags/tag660.xml><?xml version="1.0" encoding="utf-8"?>
<p:tagLst xmlns:p="http://schemas.openxmlformats.org/presentationml/2006/main">
  <p:tag name="AS_UNIQUEID" val="714"/>
</p:tagLst>
</file>

<file path=ppt/tags/tag661.xml><?xml version="1.0" encoding="utf-8"?>
<p:tagLst xmlns:p="http://schemas.openxmlformats.org/presentationml/2006/main">
  <p:tag name="AS_UNIQUEID" val="457"/>
</p:tagLst>
</file>

<file path=ppt/tags/tag662.xml><?xml version="1.0" encoding="utf-8"?>
<p:tagLst xmlns:p="http://schemas.openxmlformats.org/presentationml/2006/main">
  <p:tag name="AS_UNIQUEID" val="458"/>
</p:tagLst>
</file>

<file path=ppt/tags/tag663.xml><?xml version="1.0" encoding="utf-8"?>
<p:tagLst xmlns:p="http://schemas.openxmlformats.org/presentationml/2006/main">
  <p:tag name="AS_UNIQUEID" val="459"/>
</p:tagLst>
</file>

<file path=ppt/tags/tag664.xml><?xml version="1.0" encoding="utf-8"?>
<p:tagLst xmlns:p="http://schemas.openxmlformats.org/presentationml/2006/main">
  <p:tag name="AS_UNIQUEID" val="460"/>
</p:tagLst>
</file>

<file path=ppt/tags/tag665.xml><?xml version="1.0" encoding="utf-8"?>
<p:tagLst xmlns:p="http://schemas.openxmlformats.org/presentationml/2006/main">
  <p:tag name="AS_UNIQUEID" val="461"/>
</p:tagLst>
</file>

<file path=ppt/tags/tag666.xml><?xml version="1.0" encoding="utf-8"?>
<p:tagLst xmlns:p="http://schemas.openxmlformats.org/presentationml/2006/main">
  <p:tag name="AS_UNIQUEID" val="462"/>
</p:tagLst>
</file>

<file path=ppt/tags/tag667.xml><?xml version="1.0" encoding="utf-8"?>
<p:tagLst xmlns:p="http://schemas.openxmlformats.org/presentationml/2006/main">
  <p:tag name="AS_UNIQUEID" val="463"/>
</p:tagLst>
</file>

<file path=ppt/tags/tag668.xml><?xml version="1.0" encoding="utf-8"?>
<p:tagLst xmlns:p="http://schemas.openxmlformats.org/presentationml/2006/main">
  <p:tag name="AS_UNIQUEID" val="464"/>
</p:tagLst>
</file>

<file path=ppt/tags/tag669.xml><?xml version="1.0" encoding="utf-8"?>
<p:tagLst xmlns:p="http://schemas.openxmlformats.org/presentationml/2006/main">
  <p:tag name="AS_UNIQUEID" val="465"/>
</p:tagLst>
</file>

<file path=ppt/tags/tag67.xml><?xml version="1.0" encoding="utf-8"?>
<p:tagLst xmlns:p="http://schemas.openxmlformats.org/presentationml/2006/main">
  <p:tag name="AS_UNIQUEID" val="45"/>
  <p:tag name="PA" val="v5.2.10"/>
  <p:tag name="RESOURCELIBID_ANIM" val="445"/>
</p:tagLst>
</file>

<file path=ppt/tags/tag670.xml><?xml version="1.0" encoding="utf-8"?>
<p:tagLst xmlns:p="http://schemas.openxmlformats.org/presentationml/2006/main">
  <p:tag name="AS_UNIQUEID" val="466"/>
</p:tagLst>
</file>

<file path=ppt/tags/tag671.xml><?xml version="1.0" encoding="utf-8"?>
<p:tagLst xmlns:p="http://schemas.openxmlformats.org/presentationml/2006/main">
  <p:tag name="AS_UNIQUEID" val="467"/>
  <p:tag name="PA" val="v5.2.10"/>
  <p:tag name="RESOURCELIBID_ANIM" val="445"/>
</p:tagLst>
</file>

<file path=ppt/tags/tag672.xml><?xml version="1.0" encoding="utf-8"?>
<p:tagLst xmlns:p="http://schemas.openxmlformats.org/presentationml/2006/main">
  <p:tag name="AS_UNIQUEID" val="715"/>
</p:tagLst>
</file>

<file path=ppt/tags/tag673.xml><?xml version="1.0" encoding="utf-8"?>
<p:tagLst xmlns:p="http://schemas.openxmlformats.org/presentationml/2006/main">
  <p:tag name="AS_UNIQUEID" val="468"/>
</p:tagLst>
</file>

<file path=ppt/tags/tag674.xml><?xml version="1.0" encoding="utf-8"?>
<p:tagLst xmlns:p="http://schemas.openxmlformats.org/presentationml/2006/main">
  <p:tag name="AS_UNIQUEID" val="469"/>
</p:tagLst>
</file>

<file path=ppt/tags/tag675.xml><?xml version="1.0" encoding="utf-8"?>
<p:tagLst xmlns:p="http://schemas.openxmlformats.org/presentationml/2006/main">
  <p:tag name="AS_UNIQUEID" val="470"/>
</p:tagLst>
</file>

<file path=ppt/tags/tag676.xml><?xml version="1.0" encoding="utf-8"?>
<p:tagLst xmlns:p="http://schemas.openxmlformats.org/presentationml/2006/main">
  <p:tag name="AS_UNIQUEID" val="471"/>
</p:tagLst>
</file>

<file path=ppt/tags/tag677.xml><?xml version="1.0" encoding="utf-8"?>
<p:tagLst xmlns:p="http://schemas.openxmlformats.org/presentationml/2006/main">
  <p:tag name="AS_UNIQUEID" val="716"/>
</p:tagLst>
</file>

<file path=ppt/tags/tag678.xml><?xml version="1.0" encoding="utf-8"?>
<p:tagLst xmlns:p="http://schemas.openxmlformats.org/presentationml/2006/main">
  <p:tag name="AS_UNIQUEID" val="472"/>
</p:tagLst>
</file>

<file path=ppt/tags/tag679.xml><?xml version="1.0" encoding="utf-8"?>
<p:tagLst xmlns:p="http://schemas.openxmlformats.org/presentationml/2006/main">
  <p:tag name="AS_UNIQUEID" val="473"/>
</p:tagLst>
</file>

<file path=ppt/tags/tag68.xml><?xml version="1.0" encoding="utf-8"?>
<p:tagLst xmlns:p="http://schemas.openxmlformats.org/presentationml/2006/main">
  <p:tag name="AS_UNIQUEID" val="616"/>
</p:tagLst>
</file>

<file path=ppt/tags/tag680.xml><?xml version="1.0" encoding="utf-8"?>
<p:tagLst xmlns:p="http://schemas.openxmlformats.org/presentationml/2006/main">
  <p:tag name="AS_UNIQUEID" val="474"/>
</p:tagLst>
</file>

<file path=ppt/tags/tag681.xml><?xml version="1.0" encoding="utf-8"?>
<p:tagLst xmlns:p="http://schemas.openxmlformats.org/presentationml/2006/main">
  <p:tag name="AS_UNIQUEID" val="717"/>
</p:tagLst>
</file>

<file path=ppt/tags/tag682.xml><?xml version="1.0" encoding="utf-8"?>
<p:tagLst xmlns:p="http://schemas.openxmlformats.org/presentationml/2006/main">
  <p:tag name="AS_UNIQUEID" val="475"/>
</p:tagLst>
</file>

<file path=ppt/tags/tag683.xml><?xml version="1.0" encoding="utf-8"?>
<p:tagLst xmlns:p="http://schemas.openxmlformats.org/presentationml/2006/main">
  <p:tag name="AS_UNIQUEID" val="476"/>
</p:tagLst>
</file>

<file path=ppt/tags/tag684.xml><?xml version="1.0" encoding="utf-8"?>
<p:tagLst xmlns:p="http://schemas.openxmlformats.org/presentationml/2006/main">
  <p:tag name="AS_UNIQUEID" val="477"/>
</p:tagLst>
</file>

<file path=ppt/tags/tag685.xml><?xml version="1.0" encoding="utf-8"?>
<p:tagLst xmlns:p="http://schemas.openxmlformats.org/presentationml/2006/main">
  <p:tag name="AS_UNIQUEID" val="855"/>
</p:tagLst>
</file>

<file path=ppt/tags/tag686.xml><?xml version="1.0" encoding="utf-8"?>
<p:tagLst xmlns:p="http://schemas.openxmlformats.org/presentationml/2006/main">
  <p:tag name="AS_UNIQUEID" val="719"/>
</p:tagLst>
</file>

<file path=ppt/tags/tag687.xml><?xml version="1.0" encoding="utf-8"?>
<p:tagLst xmlns:p="http://schemas.openxmlformats.org/presentationml/2006/main">
  <p:tag name="AS_UNIQUEID" val="478"/>
</p:tagLst>
</file>

<file path=ppt/tags/tag688.xml><?xml version="1.0" encoding="utf-8"?>
<p:tagLst xmlns:p="http://schemas.openxmlformats.org/presentationml/2006/main">
  <p:tag name="AS_UNIQUEID" val="479"/>
</p:tagLst>
</file>

<file path=ppt/tags/tag689.xml><?xml version="1.0" encoding="utf-8"?>
<p:tagLst xmlns:p="http://schemas.openxmlformats.org/presentationml/2006/main">
  <p:tag name="AS_UNIQUEID" val="480"/>
</p:tagLst>
</file>

<file path=ppt/tags/tag69.xml><?xml version="1.0" encoding="utf-8"?>
<p:tagLst xmlns:p="http://schemas.openxmlformats.org/presentationml/2006/main">
  <p:tag name="AS_UNIQUEID" val="46"/>
</p:tagLst>
</file>

<file path=ppt/tags/tag690.xml><?xml version="1.0" encoding="utf-8"?>
<p:tagLst xmlns:p="http://schemas.openxmlformats.org/presentationml/2006/main">
  <p:tag name="AS_UNIQUEID" val="481"/>
</p:tagLst>
</file>

<file path=ppt/tags/tag691.xml><?xml version="1.0" encoding="utf-8"?>
<p:tagLst xmlns:p="http://schemas.openxmlformats.org/presentationml/2006/main">
  <p:tag name="AS_UNIQUEID" val="482"/>
</p:tagLst>
</file>

<file path=ppt/tags/tag692.xml><?xml version="1.0" encoding="utf-8"?>
<p:tagLst xmlns:p="http://schemas.openxmlformats.org/presentationml/2006/main">
  <p:tag name="AS_UNIQUEID" val="483"/>
</p:tagLst>
</file>

<file path=ppt/tags/tag693.xml><?xml version="1.0" encoding="utf-8"?>
<p:tagLst xmlns:p="http://schemas.openxmlformats.org/presentationml/2006/main">
  <p:tag name="AS_UNIQUEID" val="484"/>
</p:tagLst>
</file>

<file path=ppt/tags/tag694.xml><?xml version="1.0" encoding="utf-8"?>
<p:tagLst xmlns:p="http://schemas.openxmlformats.org/presentationml/2006/main">
  <p:tag name="AS_UNIQUEID" val="485"/>
</p:tagLst>
</file>

<file path=ppt/tags/tag695.xml><?xml version="1.0" encoding="utf-8"?>
<p:tagLst xmlns:p="http://schemas.openxmlformats.org/presentationml/2006/main">
  <p:tag name="AS_UNIQUEID" val="486"/>
</p:tagLst>
</file>

<file path=ppt/tags/tag696.xml><?xml version="1.0" encoding="utf-8"?>
<p:tagLst xmlns:p="http://schemas.openxmlformats.org/presentationml/2006/main">
  <p:tag name="AS_UNIQUEID" val="487"/>
</p:tagLst>
</file>

<file path=ppt/tags/tag697.xml><?xml version="1.0" encoding="utf-8"?>
<p:tagLst xmlns:p="http://schemas.openxmlformats.org/presentationml/2006/main">
  <p:tag name="AS_UNIQUEID" val="488"/>
</p:tagLst>
</file>

<file path=ppt/tags/tag698.xml><?xml version="1.0" encoding="utf-8"?>
<p:tagLst xmlns:p="http://schemas.openxmlformats.org/presentationml/2006/main">
  <p:tag name="AS_UNIQUEID" val="489"/>
</p:tagLst>
</file>

<file path=ppt/tags/tag699.xml><?xml version="1.0" encoding="utf-8"?>
<p:tagLst xmlns:p="http://schemas.openxmlformats.org/presentationml/2006/main">
  <p:tag name="AS_UNIQUEID" val="490"/>
</p:tagLst>
</file>

<file path=ppt/tags/tag7.xml><?xml version="1.0" encoding="utf-8"?>
<p:tagLst xmlns:p="http://schemas.openxmlformats.org/presentationml/2006/main">
  <p:tag name="AS_UNIQUEID" val="747"/>
</p:tagLst>
</file>

<file path=ppt/tags/tag70.xml><?xml version="1.0" encoding="utf-8"?>
<p:tagLst xmlns:p="http://schemas.openxmlformats.org/presentationml/2006/main">
  <p:tag name="AS_UNIQUEID" val="47"/>
</p:tagLst>
</file>

<file path=ppt/tags/tag700.xml><?xml version="1.0" encoding="utf-8"?>
<p:tagLst xmlns:p="http://schemas.openxmlformats.org/presentationml/2006/main">
  <p:tag name="AS_UNIQUEID" val="491"/>
</p:tagLst>
</file>

<file path=ppt/tags/tag701.xml><?xml version="1.0" encoding="utf-8"?>
<p:tagLst xmlns:p="http://schemas.openxmlformats.org/presentationml/2006/main">
  <p:tag name="AS_UNIQUEID" val="492"/>
</p:tagLst>
</file>

<file path=ppt/tags/tag702.xml><?xml version="1.0" encoding="utf-8"?>
<p:tagLst xmlns:p="http://schemas.openxmlformats.org/presentationml/2006/main">
  <p:tag name="AS_UNIQUEID" val="493"/>
</p:tagLst>
</file>

<file path=ppt/tags/tag703.xml><?xml version="1.0" encoding="utf-8"?>
<p:tagLst xmlns:p="http://schemas.openxmlformats.org/presentationml/2006/main">
  <p:tag name="AS_UNIQUEID" val="494"/>
</p:tagLst>
</file>

<file path=ppt/tags/tag704.xml><?xml version="1.0" encoding="utf-8"?>
<p:tagLst xmlns:p="http://schemas.openxmlformats.org/presentationml/2006/main">
  <p:tag name="AS_UNIQUEID" val="856"/>
</p:tagLst>
</file>

<file path=ppt/tags/tag705.xml><?xml version="1.0" encoding="utf-8"?>
<p:tagLst xmlns:p="http://schemas.openxmlformats.org/presentationml/2006/main">
  <p:tag name="AS_UNIQUEID" val="721"/>
</p:tagLst>
</file>

<file path=ppt/tags/tag706.xml><?xml version="1.0" encoding="utf-8"?>
<p:tagLst xmlns:p="http://schemas.openxmlformats.org/presentationml/2006/main">
  <p:tag name="AS_UNIQUEID" val="495"/>
</p:tagLst>
</file>

<file path=ppt/tags/tag707.xml><?xml version="1.0" encoding="utf-8"?>
<p:tagLst xmlns:p="http://schemas.openxmlformats.org/presentationml/2006/main">
  <p:tag name="AS_UNIQUEID" val="496"/>
</p:tagLst>
</file>

<file path=ppt/tags/tag708.xml><?xml version="1.0" encoding="utf-8"?>
<p:tagLst xmlns:p="http://schemas.openxmlformats.org/presentationml/2006/main">
  <p:tag name="AS_UNIQUEID" val="497"/>
</p:tagLst>
</file>

<file path=ppt/tags/tag709.xml><?xml version="1.0" encoding="utf-8"?>
<p:tagLst xmlns:p="http://schemas.openxmlformats.org/presentationml/2006/main">
  <p:tag name="AS_UNIQUEID" val="498"/>
</p:tagLst>
</file>

<file path=ppt/tags/tag71.xml><?xml version="1.0" encoding="utf-8"?>
<p:tagLst xmlns:p="http://schemas.openxmlformats.org/presentationml/2006/main">
  <p:tag name="AS_UNIQUEID" val="48"/>
</p:tagLst>
</file>

<file path=ppt/tags/tag710.xml><?xml version="1.0" encoding="utf-8"?>
<p:tagLst xmlns:p="http://schemas.openxmlformats.org/presentationml/2006/main">
  <p:tag name="AS_UNIQUEID" val="499"/>
</p:tagLst>
</file>

<file path=ppt/tags/tag711.xml><?xml version="1.0" encoding="utf-8"?>
<p:tagLst xmlns:p="http://schemas.openxmlformats.org/presentationml/2006/main">
  <p:tag name="AS_UNIQUEID" val="722"/>
</p:tagLst>
</file>

<file path=ppt/tags/tag712.xml><?xml version="1.0" encoding="utf-8"?>
<p:tagLst xmlns:p="http://schemas.openxmlformats.org/presentationml/2006/main">
  <p:tag name="AS_UNIQUEID" val="723"/>
</p:tagLst>
</file>

<file path=ppt/tags/tag713.xml><?xml version="1.0" encoding="utf-8"?>
<p:tagLst xmlns:p="http://schemas.openxmlformats.org/presentationml/2006/main">
  <p:tag name="AS_UNIQUEID" val="500"/>
</p:tagLst>
</file>

<file path=ppt/tags/tag714.xml><?xml version="1.0" encoding="utf-8"?>
<p:tagLst xmlns:p="http://schemas.openxmlformats.org/presentationml/2006/main">
  <p:tag name="AS_UNIQUEID" val="501"/>
</p:tagLst>
</file>

<file path=ppt/tags/tag715.xml><?xml version="1.0" encoding="utf-8"?>
<p:tagLst xmlns:p="http://schemas.openxmlformats.org/presentationml/2006/main">
  <p:tag name="AS_UNIQUEID" val="724"/>
</p:tagLst>
</file>

<file path=ppt/tags/tag716.xml><?xml version="1.0" encoding="utf-8"?>
<p:tagLst xmlns:p="http://schemas.openxmlformats.org/presentationml/2006/main">
  <p:tag name="AS_UNIQUEID" val="502"/>
</p:tagLst>
</file>

<file path=ppt/tags/tag717.xml><?xml version="1.0" encoding="utf-8"?>
<p:tagLst xmlns:p="http://schemas.openxmlformats.org/presentationml/2006/main">
  <p:tag name="AS_UNIQUEID" val="503"/>
</p:tagLst>
</file>

<file path=ppt/tags/tag718.xml><?xml version="1.0" encoding="utf-8"?>
<p:tagLst xmlns:p="http://schemas.openxmlformats.org/presentationml/2006/main">
  <p:tag name="AS_UNIQUEID" val="725"/>
</p:tagLst>
</file>

<file path=ppt/tags/tag719.xml><?xml version="1.0" encoding="utf-8"?>
<p:tagLst xmlns:p="http://schemas.openxmlformats.org/presentationml/2006/main">
  <p:tag name="AS_UNIQUEID" val="504"/>
</p:tagLst>
</file>

<file path=ppt/tags/tag72.xml><?xml version="1.0" encoding="utf-8"?>
<p:tagLst xmlns:p="http://schemas.openxmlformats.org/presentationml/2006/main">
  <p:tag name="AS_UNIQUEID" val="755"/>
</p:tagLst>
</file>

<file path=ppt/tags/tag720.xml><?xml version="1.0" encoding="utf-8"?>
<p:tagLst xmlns:p="http://schemas.openxmlformats.org/presentationml/2006/main">
  <p:tag name="AS_UNIQUEID" val="505"/>
</p:tagLst>
</file>

<file path=ppt/tags/tag721.xml><?xml version="1.0" encoding="utf-8"?>
<p:tagLst xmlns:p="http://schemas.openxmlformats.org/presentationml/2006/main">
  <p:tag name="AS_UNIQUEID" val="726"/>
</p:tagLst>
</file>

<file path=ppt/tags/tag722.xml><?xml version="1.0" encoding="utf-8"?>
<p:tagLst xmlns:p="http://schemas.openxmlformats.org/presentationml/2006/main">
  <p:tag name="AS_UNIQUEID" val="506"/>
</p:tagLst>
</file>

<file path=ppt/tags/tag723.xml><?xml version="1.0" encoding="utf-8"?>
<p:tagLst xmlns:p="http://schemas.openxmlformats.org/presentationml/2006/main">
  <p:tag name="AS_UNIQUEID" val="507"/>
</p:tagLst>
</file>

<file path=ppt/tags/tag724.xml><?xml version="1.0" encoding="utf-8"?>
<p:tagLst xmlns:p="http://schemas.openxmlformats.org/presentationml/2006/main">
  <p:tag name="AS_UNIQUEID" val="508"/>
</p:tagLst>
</file>

<file path=ppt/tags/tag725.xml><?xml version="1.0" encoding="utf-8"?>
<p:tagLst xmlns:p="http://schemas.openxmlformats.org/presentationml/2006/main">
  <p:tag name="AS_UNIQUEID" val="509"/>
</p:tagLst>
</file>

<file path=ppt/tags/tag726.xml><?xml version="1.0" encoding="utf-8"?>
<p:tagLst xmlns:p="http://schemas.openxmlformats.org/presentationml/2006/main">
  <p:tag name="AS_UNIQUEID" val="510"/>
</p:tagLst>
</file>

<file path=ppt/tags/tag727.xml><?xml version="1.0" encoding="utf-8"?>
<p:tagLst xmlns:p="http://schemas.openxmlformats.org/presentationml/2006/main">
  <p:tag name="AS_UNIQUEID" val="511"/>
</p:tagLst>
</file>

<file path=ppt/tags/tag728.xml><?xml version="1.0" encoding="utf-8"?>
<p:tagLst xmlns:p="http://schemas.openxmlformats.org/presentationml/2006/main">
  <p:tag name="AS_UNIQUEID" val="727"/>
</p:tagLst>
</file>

<file path=ppt/tags/tag729.xml><?xml version="1.0" encoding="utf-8"?>
<p:tagLst xmlns:p="http://schemas.openxmlformats.org/presentationml/2006/main">
  <p:tag name="AS_UNIQUEID" val="512"/>
</p:tagLst>
</file>

<file path=ppt/tags/tag73.xml><?xml version="1.0" encoding="utf-8"?>
<p:tagLst xmlns:p="http://schemas.openxmlformats.org/presentationml/2006/main">
  <p:tag name="AS_UNIQUEID" val="618"/>
</p:tagLst>
</file>

<file path=ppt/tags/tag730.xml><?xml version="1.0" encoding="utf-8"?>
<p:tagLst xmlns:p="http://schemas.openxmlformats.org/presentationml/2006/main">
  <p:tag name="AS_UNIQUEID" val="513"/>
</p:tagLst>
</file>

<file path=ppt/tags/tag731.xml><?xml version="1.0" encoding="utf-8"?>
<p:tagLst xmlns:p="http://schemas.openxmlformats.org/presentationml/2006/main">
  <p:tag name="AS_UNIQUEID" val="514"/>
</p:tagLst>
</file>

<file path=ppt/tags/tag732.xml><?xml version="1.0" encoding="utf-8"?>
<p:tagLst xmlns:p="http://schemas.openxmlformats.org/presentationml/2006/main">
  <p:tag name="AS_UNIQUEID" val="515"/>
</p:tagLst>
</file>

<file path=ppt/tags/tag733.xml><?xml version="1.0" encoding="utf-8"?>
<p:tagLst xmlns:p="http://schemas.openxmlformats.org/presentationml/2006/main">
  <p:tag name="AS_UNIQUEID" val="516"/>
</p:tagLst>
</file>

<file path=ppt/tags/tag734.xml><?xml version="1.0" encoding="utf-8"?>
<p:tagLst xmlns:p="http://schemas.openxmlformats.org/presentationml/2006/main">
  <p:tag name="AS_UNIQUEID" val="517"/>
</p:tagLst>
</file>

<file path=ppt/tags/tag735.xml><?xml version="1.0" encoding="utf-8"?>
<p:tagLst xmlns:p="http://schemas.openxmlformats.org/presentationml/2006/main">
  <p:tag name="AS_UNIQUEID" val="728"/>
</p:tagLst>
</file>

<file path=ppt/tags/tag736.xml><?xml version="1.0" encoding="utf-8"?>
<p:tagLst xmlns:p="http://schemas.openxmlformats.org/presentationml/2006/main">
  <p:tag name="AS_UNIQUEID" val="518"/>
</p:tagLst>
</file>

<file path=ppt/tags/tag737.xml><?xml version="1.0" encoding="utf-8"?>
<p:tagLst xmlns:p="http://schemas.openxmlformats.org/presentationml/2006/main">
  <p:tag name="AS_UNIQUEID" val="519"/>
</p:tagLst>
</file>

<file path=ppt/tags/tag738.xml><?xml version="1.0" encoding="utf-8"?>
<p:tagLst xmlns:p="http://schemas.openxmlformats.org/presentationml/2006/main">
  <p:tag name="AS_UNIQUEID" val="729"/>
</p:tagLst>
</file>

<file path=ppt/tags/tag739.xml><?xml version="1.0" encoding="utf-8"?>
<p:tagLst xmlns:p="http://schemas.openxmlformats.org/presentationml/2006/main">
  <p:tag name="AS_UNIQUEID" val="520"/>
</p:tagLst>
</file>

<file path=ppt/tags/tag74.xml><?xml version="1.0" encoding="utf-8"?>
<p:tagLst xmlns:p="http://schemas.openxmlformats.org/presentationml/2006/main">
  <p:tag name="AS_UNIQUEID" val="619"/>
</p:tagLst>
</file>

<file path=ppt/tags/tag740.xml><?xml version="1.0" encoding="utf-8"?>
<p:tagLst xmlns:p="http://schemas.openxmlformats.org/presentationml/2006/main">
  <p:tag name="AS_UNIQUEID" val="521"/>
</p:tagLst>
</file>

<file path=ppt/tags/tag741.xml><?xml version="1.0" encoding="utf-8"?>
<p:tagLst xmlns:p="http://schemas.openxmlformats.org/presentationml/2006/main">
  <p:tag name="AS_UNIQUEID" val="730"/>
</p:tagLst>
</file>

<file path=ppt/tags/tag742.xml><?xml version="1.0" encoding="utf-8"?>
<p:tagLst xmlns:p="http://schemas.openxmlformats.org/presentationml/2006/main">
  <p:tag name="AS_UNIQUEID" val="522"/>
</p:tagLst>
</file>

<file path=ppt/tags/tag743.xml><?xml version="1.0" encoding="utf-8"?>
<p:tagLst xmlns:p="http://schemas.openxmlformats.org/presentationml/2006/main">
  <p:tag name="AS_UNIQUEID" val="523"/>
</p:tagLst>
</file>

<file path=ppt/tags/tag744.xml><?xml version="1.0" encoding="utf-8"?>
<p:tagLst xmlns:p="http://schemas.openxmlformats.org/presentationml/2006/main">
  <p:tag name="AS_UNIQUEID" val="857"/>
</p:tagLst>
</file>

<file path=ppt/tags/tag745.xml><?xml version="1.0" encoding="utf-8"?>
<p:tagLst xmlns:p="http://schemas.openxmlformats.org/presentationml/2006/main">
  <p:tag name="AS_UNIQUEID" val="524"/>
</p:tagLst>
</file>

<file path=ppt/tags/tag746.xml><?xml version="1.0" encoding="utf-8"?>
<p:tagLst xmlns:p="http://schemas.openxmlformats.org/presentationml/2006/main">
  <p:tag name="AS_UNIQUEID" val="525"/>
</p:tagLst>
</file>

<file path=ppt/tags/tag747.xml><?xml version="1.0" encoding="utf-8"?>
<p:tagLst xmlns:p="http://schemas.openxmlformats.org/presentationml/2006/main">
  <p:tag name="AS_UNIQUEID" val="526"/>
</p:tagLst>
</file>

<file path=ppt/tags/tag748.xml><?xml version="1.0" encoding="utf-8"?>
<p:tagLst xmlns:p="http://schemas.openxmlformats.org/presentationml/2006/main">
  <p:tag name="AS_UNIQUEID" val="527"/>
</p:tagLst>
</file>

<file path=ppt/tags/tag749.xml><?xml version="1.0" encoding="utf-8"?>
<p:tagLst xmlns:p="http://schemas.openxmlformats.org/presentationml/2006/main">
  <p:tag name="AS_UNIQUEID" val="528"/>
</p:tagLst>
</file>

<file path=ppt/tags/tag75.xml><?xml version="1.0" encoding="utf-8"?>
<p:tagLst xmlns:p="http://schemas.openxmlformats.org/presentationml/2006/main">
  <p:tag name="AS_UNIQUEID" val="49"/>
</p:tagLst>
</file>

<file path=ppt/tags/tag750.xml><?xml version="1.0" encoding="utf-8"?>
<p:tagLst xmlns:p="http://schemas.openxmlformats.org/presentationml/2006/main">
  <p:tag name="AS_UNIQUEID" val="529"/>
</p:tagLst>
</file>

<file path=ppt/tags/tag751.xml><?xml version="1.0" encoding="utf-8"?>
<p:tagLst xmlns:p="http://schemas.openxmlformats.org/presentationml/2006/main">
  <p:tag name="AS_UNIQUEID" val="530"/>
</p:tagLst>
</file>

<file path=ppt/tags/tag752.xml><?xml version="1.0" encoding="utf-8"?>
<p:tagLst xmlns:p="http://schemas.openxmlformats.org/presentationml/2006/main">
  <p:tag name="AS_UNIQUEID" val="858"/>
</p:tagLst>
</file>

<file path=ppt/tags/tag753.xml><?xml version="1.0" encoding="utf-8"?>
<p:tagLst xmlns:p="http://schemas.openxmlformats.org/presentationml/2006/main">
  <p:tag name="AS_UNIQUEID" val="531"/>
</p:tagLst>
</file>

<file path=ppt/tags/tag754.xml><?xml version="1.0" encoding="utf-8"?>
<p:tagLst xmlns:p="http://schemas.openxmlformats.org/presentationml/2006/main">
  <p:tag name="AS_UNIQUEID" val="532"/>
</p:tagLst>
</file>

<file path=ppt/tags/tag755.xml><?xml version="1.0" encoding="utf-8"?>
<p:tagLst xmlns:p="http://schemas.openxmlformats.org/presentationml/2006/main">
  <p:tag name="AS_UNIQUEID" val="733"/>
</p:tagLst>
</file>

<file path=ppt/tags/tag756.xml><?xml version="1.0" encoding="utf-8"?>
<p:tagLst xmlns:p="http://schemas.openxmlformats.org/presentationml/2006/main">
  <p:tag name="AS_UNIQUEID" val="533"/>
</p:tagLst>
</file>

<file path=ppt/tags/tag757.xml><?xml version="1.0" encoding="utf-8"?>
<p:tagLst xmlns:p="http://schemas.openxmlformats.org/presentationml/2006/main">
  <p:tag name="AS_UNIQUEID" val="534"/>
</p:tagLst>
</file>

<file path=ppt/tags/tag758.xml><?xml version="1.0" encoding="utf-8"?>
<p:tagLst xmlns:p="http://schemas.openxmlformats.org/presentationml/2006/main">
  <p:tag name="AS_UNIQUEID" val="734"/>
</p:tagLst>
</file>

<file path=ppt/tags/tag759.xml><?xml version="1.0" encoding="utf-8"?>
<p:tagLst xmlns:p="http://schemas.openxmlformats.org/presentationml/2006/main">
  <p:tag name="AS_UNIQUEID" val="535"/>
</p:tagLst>
</file>

<file path=ppt/tags/tag76.xml><?xml version="1.0" encoding="utf-8"?>
<p:tagLst xmlns:p="http://schemas.openxmlformats.org/presentationml/2006/main">
  <p:tag name="AS_UNIQUEID" val="50"/>
</p:tagLst>
</file>

<file path=ppt/tags/tag760.xml><?xml version="1.0" encoding="utf-8"?>
<p:tagLst xmlns:p="http://schemas.openxmlformats.org/presentationml/2006/main">
  <p:tag name="AS_UNIQUEID" val="536"/>
</p:tagLst>
</file>

<file path=ppt/tags/tag761.xml><?xml version="1.0" encoding="utf-8"?>
<p:tagLst xmlns:p="http://schemas.openxmlformats.org/presentationml/2006/main">
  <p:tag name="AS_UNIQUEID" val="735"/>
</p:tagLst>
</file>

<file path=ppt/tags/tag762.xml><?xml version="1.0" encoding="utf-8"?>
<p:tagLst xmlns:p="http://schemas.openxmlformats.org/presentationml/2006/main">
  <p:tag name="AS_UNIQUEID" val="537"/>
</p:tagLst>
</file>

<file path=ppt/tags/tag763.xml><?xml version="1.0" encoding="utf-8"?>
<p:tagLst xmlns:p="http://schemas.openxmlformats.org/presentationml/2006/main">
  <p:tag name="AS_UNIQUEID" val="538"/>
</p:tagLst>
</file>

<file path=ppt/tags/tag764.xml><?xml version="1.0" encoding="utf-8"?>
<p:tagLst xmlns:p="http://schemas.openxmlformats.org/presentationml/2006/main">
  <p:tag name="AS_UNIQUEID" val="736"/>
</p:tagLst>
</file>

<file path=ppt/tags/tag765.xml><?xml version="1.0" encoding="utf-8"?>
<p:tagLst xmlns:p="http://schemas.openxmlformats.org/presentationml/2006/main">
  <p:tag name="AS_UNIQUEID" val="539"/>
</p:tagLst>
</file>

<file path=ppt/tags/tag766.xml><?xml version="1.0" encoding="utf-8"?>
<p:tagLst xmlns:p="http://schemas.openxmlformats.org/presentationml/2006/main">
  <p:tag name="AS_UNIQUEID" val="540"/>
</p:tagLst>
</file>

<file path=ppt/tags/tag767.xml><?xml version="1.0" encoding="utf-8"?>
<p:tagLst xmlns:p="http://schemas.openxmlformats.org/presentationml/2006/main">
  <p:tag name="AS_UNIQUEID" val="859"/>
</p:tagLst>
</file>

<file path=ppt/tags/tag768.xml><?xml version="1.0" encoding="utf-8"?>
<p:tagLst xmlns:p="http://schemas.openxmlformats.org/presentationml/2006/main">
  <p:tag name="AS_UNIQUEID" val="545"/>
</p:tagLst>
</file>

<file path=ppt/tags/tag769.xml><?xml version="1.0" encoding="utf-8"?>
<p:tagLst xmlns:p="http://schemas.openxmlformats.org/presentationml/2006/main">
  <p:tag name="AS_UNIQUEID" val="546"/>
</p:tagLst>
</file>

<file path=ppt/tags/tag77.xml><?xml version="1.0" encoding="utf-8"?>
<p:tagLst xmlns:p="http://schemas.openxmlformats.org/presentationml/2006/main">
  <p:tag name="AS_UNIQUEID" val="51"/>
</p:tagLst>
</file>

<file path=ppt/tags/tag770.xml><?xml version="1.0" encoding="utf-8"?>
<p:tagLst xmlns:p="http://schemas.openxmlformats.org/presentationml/2006/main">
  <p:tag name="AS_UNIQUEID" val="547"/>
</p:tagLst>
</file>

<file path=ppt/tags/tag771.xml><?xml version="1.0" encoding="utf-8"?>
<p:tagLst xmlns:p="http://schemas.openxmlformats.org/presentationml/2006/main">
  <p:tag name="AS_UNIQUEID" val="740"/>
</p:tagLst>
</file>

<file path=ppt/tags/tag772.xml><?xml version="1.0" encoding="utf-8"?>
<p:tagLst xmlns:p="http://schemas.openxmlformats.org/presentationml/2006/main">
  <p:tag name="AS_UNIQUEID" val="548"/>
</p:tagLst>
</file>

<file path=ppt/tags/tag773.xml><?xml version="1.0" encoding="utf-8"?>
<p:tagLst xmlns:p="http://schemas.openxmlformats.org/presentationml/2006/main">
  <p:tag name="AS_UNIQUEID" val="549"/>
</p:tagLst>
</file>

<file path=ppt/tags/tag774.xml><?xml version="1.0" encoding="utf-8"?>
<p:tagLst xmlns:p="http://schemas.openxmlformats.org/presentationml/2006/main">
  <p:tag name="AS_UNIQUEID" val="550"/>
</p:tagLst>
</file>

<file path=ppt/tags/tag775.xml><?xml version="1.0" encoding="utf-8"?>
<p:tagLst xmlns:p="http://schemas.openxmlformats.org/presentationml/2006/main">
  <p:tag name="AS_UNIQUEID" val="551"/>
</p:tagLst>
</file>

<file path=ppt/tags/tag776.xml><?xml version="1.0" encoding="utf-8"?>
<p:tagLst xmlns:p="http://schemas.openxmlformats.org/presentationml/2006/main">
  <p:tag name="AS_UNIQUEID" val="552"/>
</p:tagLst>
</file>

<file path=ppt/tags/tag777.xml><?xml version="1.0" encoding="utf-8"?>
<p:tagLst xmlns:p="http://schemas.openxmlformats.org/presentationml/2006/main">
  <p:tag name="AS_UNIQUEID" val="553"/>
</p:tagLst>
</file>

<file path=ppt/tags/tag778.xml><?xml version="1.0" encoding="utf-8"?>
<p:tagLst xmlns:p="http://schemas.openxmlformats.org/presentationml/2006/main">
  <p:tag name="AS_UNIQUEID" val="554"/>
</p:tagLst>
</file>

<file path=ppt/tags/tag779.xml><?xml version="1.0" encoding="utf-8"?>
<p:tagLst xmlns:p="http://schemas.openxmlformats.org/presentationml/2006/main">
  <p:tag name="AS_UNIQUEID" val="555"/>
</p:tagLst>
</file>

<file path=ppt/tags/tag78.xml><?xml version="1.0" encoding="utf-8"?>
<p:tagLst xmlns:p="http://schemas.openxmlformats.org/presentationml/2006/main">
  <p:tag name="AS_UNIQUEID" val="52"/>
  <p:tag name="PA" val="v5.2.10"/>
  <p:tag name="RESOURCELIBID_ANIM" val="445"/>
</p:tagLst>
</file>

<file path=ppt/tags/tag780.xml><?xml version="1.0" encoding="utf-8"?>
<p:tagLst xmlns:p="http://schemas.openxmlformats.org/presentationml/2006/main">
  <p:tag name="AS_UNIQUEID" val="556"/>
</p:tagLst>
</file>

<file path=ppt/tags/tag781.xml><?xml version="1.0" encoding="utf-8"?>
<p:tagLst xmlns:p="http://schemas.openxmlformats.org/presentationml/2006/main">
  <p:tag name="AS_UNIQUEID" val="557"/>
</p:tagLst>
</file>

<file path=ppt/tags/tag782.xml><?xml version="1.0" encoding="utf-8"?>
<p:tagLst xmlns:p="http://schemas.openxmlformats.org/presentationml/2006/main">
  <p:tag name="AS_UNIQUEID" val="741"/>
</p:tagLst>
</file>

<file path=ppt/tags/tag783.xml><?xml version="1.0" encoding="utf-8"?>
<p:tagLst xmlns:p="http://schemas.openxmlformats.org/presentationml/2006/main">
  <p:tag name="AS_UNIQUEID" val="742"/>
</p:tagLst>
</file>

<file path=ppt/tags/tag784.xml><?xml version="1.0" encoding="utf-8"?>
<p:tagLst xmlns:p="http://schemas.openxmlformats.org/presentationml/2006/main">
  <p:tag name="AS_UNIQUEID" val="558"/>
</p:tagLst>
</file>

<file path=ppt/tags/tag785.xml><?xml version="1.0" encoding="utf-8"?>
<p:tagLst xmlns:p="http://schemas.openxmlformats.org/presentationml/2006/main">
  <p:tag name="AS_UNIQUEID" val="559"/>
</p:tagLst>
</file>

<file path=ppt/tags/tag786.xml><?xml version="1.0" encoding="utf-8"?>
<p:tagLst xmlns:p="http://schemas.openxmlformats.org/presentationml/2006/main">
  <p:tag name="AS_UNIQUEID" val="560"/>
</p:tagLst>
</file>

<file path=ppt/tags/tag787.xml><?xml version="1.0" encoding="utf-8"?>
<p:tagLst xmlns:p="http://schemas.openxmlformats.org/presentationml/2006/main">
  <p:tag name="AS_UNIQUEID" val="743"/>
</p:tagLst>
</file>

<file path=ppt/tags/tag788.xml><?xml version="1.0" encoding="utf-8"?>
<p:tagLst xmlns:p="http://schemas.openxmlformats.org/presentationml/2006/main">
  <p:tag name="AS_UNIQUEID" val="561"/>
</p:tagLst>
</file>

<file path=ppt/tags/tag789.xml><?xml version="1.0" encoding="utf-8"?>
<p:tagLst xmlns:p="http://schemas.openxmlformats.org/presentationml/2006/main">
  <p:tag name="AS_UNIQUEID" val="562"/>
</p:tagLst>
</file>

<file path=ppt/tags/tag79.xml><?xml version="1.0" encoding="utf-8"?>
<p:tagLst xmlns:p="http://schemas.openxmlformats.org/presentationml/2006/main">
  <p:tag name="AS_UNIQUEID" val="620"/>
</p:tagLst>
</file>

<file path=ppt/tags/tag790.xml><?xml version="1.0" encoding="utf-8"?>
<p:tagLst xmlns:p="http://schemas.openxmlformats.org/presentationml/2006/main">
  <p:tag name="AS_UNIQUEID" val="563"/>
</p:tagLst>
</file>

<file path=ppt/tags/tag791.xml><?xml version="1.0" encoding="utf-8"?>
<p:tagLst xmlns:p="http://schemas.openxmlformats.org/presentationml/2006/main">
  <p:tag name="AS_UNIQUEID" val="744"/>
</p:tagLst>
</file>

<file path=ppt/tags/tag792.xml><?xml version="1.0" encoding="utf-8"?>
<p:tagLst xmlns:p="http://schemas.openxmlformats.org/presentationml/2006/main">
  <p:tag name="AS_UNIQUEID" val="564"/>
</p:tagLst>
</file>

<file path=ppt/tags/tag793.xml><?xml version="1.0" encoding="utf-8"?>
<p:tagLst xmlns:p="http://schemas.openxmlformats.org/presentationml/2006/main">
  <p:tag name="AS_UNIQUEID" val="565"/>
</p:tagLst>
</file>

<file path=ppt/tags/tag794.xml><?xml version="1.0" encoding="utf-8"?>
<p:tagLst xmlns:p="http://schemas.openxmlformats.org/presentationml/2006/main">
  <p:tag name="AS_UNIQUEID" val="566"/>
</p:tagLst>
</file>

<file path=ppt/tags/tag795.xml><?xml version="1.0" encoding="utf-8"?>
<p:tagLst xmlns:p="http://schemas.openxmlformats.org/presentationml/2006/main">
  <p:tag name="AS_UNIQUEID" val="567"/>
</p:tagLst>
</file>

<file path=ppt/tags/tag796.xml><?xml version="1.0" encoding="utf-8"?>
<p:tagLst xmlns:p="http://schemas.openxmlformats.org/presentationml/2006/main">
  <p:tag name="AS_UNIQUEID" val="745"/>
</p:tagLst>
</file>

<file path=ppt/tags/tag797.xml><?xml version="1.0" encoding="utf-8"?>
<p:tagLst xmlns:p="http://schemas.openxmlformats.org/presentationml/2006/main">
  <p:tag name="AS_UNIQUEID" val="568"/>
</p:tagLst>
</file>

<file path=ppt/tags/tag798.xml><?xml version="1.0" encoding="utf-8"?>
<p:tagLst xmlns:p="http://schemas.openxmlformats.org/presentationml/2006/main">
  <p:tag name="AS_UNIQUEID" val="569"/>
</p:tagLst>
</file>

<file path=ppt/tags/tag799.xml><?xml version="1.0" encoding="utf-8"?>
<p:tagLst xmlns:p="http://schemas.openxmlformats.org/presentationml/2006/main">
  <p:tag name="AS_UNIQUEID" val="860"/>
</p:tagLst>
</file>

<file path=ppt/tags/tag8.xml><?xml version="1.0" encoding="utf-8"?>
<p:tagLst xmlns:p="http://schemas.openxmlformats.org/presentationml/2006/main">
  <p:tag name="AS_UNIQUEID" val="577"/>
</p:tagLst>
</file>

<file path=ppt/tags/tag80.xml><?xml version="1.0" encoding="utf-8"?>
<p:tagLst xmlns:p="http://schemas.openxmlformats.org/presentationml/2006/main">
  <p:tag name="AS_UNIQUEID" val="53"/>
</p:tagLst>
</file>

<file path=ppt/tags/tag800.xml><?xml version="1.0" encoding="utf-8"?>
<p:tagLst xmlns:p="http://schemas.openxmlformats.org/presentationml/2006/main">
  <p:tag name="AS_UNIQUEID" val="861"/>
</p:tagLst>
</file>

<file path=ppt/tags/tag801.xml><?xml version="1.0" encoding="utf-8"?>
<p:tagLst xmlns:p="http://schemas.openxmlformats.org/presentationml/2006/main">
  <p:tag name="AS_UNIQUEID" val="862"/>
</p:tagLst>
</file>

<file path=ppt/tags/tag802.xml><?xml version="1.0" encoding="utf-8"?>
<p:tagLst xmlns:p="http://schemas.openxmlformats.org/presentationml/2006/main">
  <p:tag name="AS_UNIQUEID" val="863"/>
</p:tagLst>
</file>

<file path=ppt/tags/tag803.xml><?xml version="1.0" encoding="utf-8"?>
<p:tagLst xmlns:p="http://schemas.openxmlformats.org/presentationml/2006/main">
  <p:tag name="AS_UNIQUEID" val="864"/>
</p:tagLst>
</file>

<file path=ppt/tags/tag804.xml><?xml version="1.0" encoding="utf-8"?>
<p:tagLst xmlns:p="http://schemas.openxmlformats.org/presentationml/2006/main">
  <p:tag name="AS_UNIQUEID" val="865"/>
</p:tagLst>
</file>

<file path=ppt/tags/tag805.xml><?xml version="1.0" encoding="utf-8"?>
<p:tagLst xmlns:p="http://schemas.openxmlformats.org/presentationml/2006/main">
  <p:tag name="AS_UNIQUEID" val="866"/>
</p:tagLst>
</file>

<file path=ppt/tags/tag806.xml><?xml version="1.0" encoding="utf-8"?>
<p:tagLst xmlns:p="http://schemas.openxmlformats.org/presentationml/2006/main">
  <p:tag name="AS_UNIQUEID" val="867"/>
</p:tagLst>
</file>

<file path=ppt/tags/tag807.xml><?xml version="1.0" encoding="utf-8"?>
<p:tagLst xmlns:p="http://schemas.openxmlformats.org/presentationml/2006/main">
  <p:tag name="AS_UNIQUEID" val="868"/>
</p:tagLst>
</file>

<file path=ppt/tags/tag808.xml><?xml version="1.0" encoding="utf-8"?>
<p:tagLst xmlns:p="http://schemas.openxmlformats.org/presentationml/2006/main">
  <p:tag name="AS_UNIQUEID" val="869"/>
</p:tagLst>
</file>

<file path=ppt/tags/tag809.xml><?xml version="1.0" encoding="utf-8"?>
<p:tagLst xmlns:p="http://schemas.openxmlformats.org/presentationml/2006/main">
  <p:tag name="AS_UNIQUEID" val="870"/>
</p:tagLst>
</file>

<file path=ppt/tags/tag81.xml><?xml version="1.0" encoding="utf-8"?>
<p:tagLst xmlns:p="http://schemas.openxmlformats.org/presentationml/2006/main">
  <p:tag name="AS_UNIQUEID" val="54"/>
</p:tagLst>
</file>

<file path=ppt/tags/tag810.xml><?xml version="1.0" encoding="utf-8"?>
<p:tagLst xmlns:p="http://schemas.openxmlformats.org/presentationml/2006/main">
  <p:tag name="AS_UNIQUEID" val="871"/>
</p:tagLst>
</file>

<file path=ppt/tags/tag811.xml><?xml version="1.0" encoding="utf-8"?>
<p:tagLst xmlns:p="http://schemas.openxmlformats.org/presentationml/2006/main">
  <p:tag name="AS_UNIQUEID" val="872"/>
</p:tagLst>
</file>

<file path=ppt/tags/tag812.xml><?xml version="1.0" encoding="utf-8"?>
<p:tagLst xmlns:p="http://schemas.openxmlformats.org/presentationml/2006/main">
  <p:tag name="AS_UNIQUEID" val="873"/>
</p:tagLst>
</file>

<file path=ppt/tags/tag813.xml><?xml version="1.0" encoding="utf-8"?>
<p:tagLst xmlns:p="http://schemas.openxmlformats.org/presentationml/2006/main">
  <p:tag name="AS_UNIQUEID" val="874"/>
</p:tagLst>
</file>

<file path=ppt/tags/tag814.xml><?xml version="1.0" encoding="utf-8"?>
<p:tagLst xmlns:p="http://schemas.openxmlformats.org/presentationml/2006/main">
  <p:tag name="AS_UNIQUEID" val="875"/>
</p:tagLst>
</file>

<file path=ppt/tags/tag815.xml><?xml version="1.0" encoding="utf-8"?>
<p:tagLst xmlns:p="http://schemas.openxmlformats.org/presentationml/2006/main">
  <p:tag name="AS_UNIQUEID" val="876"/>
</p:tagLst>
</file>

<file path=ppt/tags/tag816.xml><?xml version="1.0" encoding="utf-8"?>
<p:tagLst xmlns:p="http://schemas.openxmlformats.org/presentationml/2006/main">
  <p:tag name="AS_UNIQUEID" val="877"/>
</p:tagLst>
</file>

<file path=ppt/tags/tag817.xml><?xml version="1.0" encoding="utf-8"?>
<p:tagLst xmlns:p="http://schemas.openxmlformats.org/presentationml/2006/main">
  <p:tag name="AS_UNIQUEID" val="878"/>
</p:tagLst>
</file>

<file path=ppt/tags/tag818.xml><?xml version="1.0" encoding="utf-8"?>
<p:tagLst xmlns:p="http://schemas.openxmlformats.org/presentationml/2006/main">
  <p:tag name="AS_UNIQUEID" val="879"/>
</p:tagLst>
</file>

<file path=ppt/tags/tag819.xml><?xml version="1.0" encoding="utf-8"?>
<p:tagLst xmlns:p="http://schemas.openxmlformats.org/presentationml/2006/main">
  <p:tag name="AS_UNIQUEID" val="880"/>
</p:tagLst>
</file>

<file path=ppt/tags/tag82.xml><?xml version="1.0" encoding="utf-8"?>
<p:tagLst xmlns:p="http://schemas.openxmlformats.org/presentationml/2006/main">
  <p:tag name="AS_UNIQUEID" val="55"/>
</p:tagLst>
</file>

<file path=ppt/tags/tag82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3.xml><?xml version="1.0" encoding="utf-8"?>
<p:tagLst xmlns:p="http://schemas.openxmlformats.org/presentationml/2006/main">
  <p:tag name="AS_UNIQUEID" val="756"/>
</p:tagLst>
</file>

<file path=ppt/tags/tag84.xml><?xml version="1.0" encoding="utf-8"?>
<p:tagLst xmlns:p="http://schemas.openxmlformats.org/presentationml/2006/main">
  <p:tag name="AS_UNIQUEID" val="622"/>
</p:tagLst>
</file>

<file path=ppt/tags/tag85.xml><?xml version="1.0" encoding="utf-8"?>
<p:tagLst xmlns:p="http://schemas.openxmlformats.org/presentationml/2006/main">
  <p:tag name="AS_UNIQUEID" val="623"/>
</p:tagLst>
</file>

<file path=ppt/tags/tag86.xml><?xml version="1.0" encoding="utf-8"?>
<p:tagLst xmlns:p="http://schemas.openxmlformats.org/presentationml/2006/main">
  <p:tag name="AS_UNIQUEID" val="56"/>
</p:tagLst>
</file>

<file path=ppt/tags/tag87.xml><?xml version="1.0" encoding="utf-8"?>
<p:tagLst xmlns:p="http://schemas.openxmlformats.org/presentationml/2006/main">
  <p:tag name="AS_UNIQUEID" val="57"/>
</p:tagLst>
</file>

<file path=ppt/tags/tag88.xml><?xml version="1.0" encoding="utf-8"?>
<p:tagLst xmlns:p="http://schemas.openxmlformats.org/presentationml/2006/main">
  <p:tag name="AS_UNIQUEID" val="58"/>
</p:tagLst>
</file>

<file path=ppt/tags/tag89.xml><?xml version="1.0" encoding="utf-8"?>
<p:tagLst xmlns:p="http://schemas.openxmlformats.org/presentationml/2006/main">
  <p:tag name="AS_UNIQUEID" val="59"/>
  <p:tag name="PA" val="v5.2.10"/>
  <p:tag name="RESOURCELIBID_ANIM" val="445"/>
</p:tagLst>
</file>

<file path=ppt/tags/tag9.xml><?xml version="1.0" encoding="utf-8"?>
<p:tagLst xmlns:p="http://schemas.openxmlformats.org/presentationml/2006/main">
  <p:tag name="AS_UNIQUEID" val="578"/>
</p:tagLst>
</file>

<file path=ppt/tags/tag90.xml><?xml version="1.0" encoding="utf-8"?>
<p:tagLst xmlns:p="http://schemas.openxmlformats.org/presentationml/2006/main">
  <p:tag name="AS_UNIQUEID" val="624"/>
</p:tagLst>
</file>

<file path=ppt/tags/tag91.xml><?xml version="1.0" encoding="utf-8"?>
<p:tagLst xmlns:p="http://schemas.openxmlformats.org/presentationml/2006/main">
  <p:tag name="AS_UNIQUEID" val="60"/>
</p:tagLst>
</file>

<file path=ppt/tags/tag92.xml><?xml version="1.0" encoding="utf-8"?>
<p:tagLst xmlns:p="http://schemas.openxmlformats.org/presentationml/2006/main">
  <p:tag name="AS_UNIQUEID" val="61"/>
</p:tagLst>
</file>

<file path=ppt/tags/tag93.xml><?xml version="1.0" encoding="utf-8"?>
<p:tagLst xmlns:p="http://schemas.openxmlformats.org/presentationml/2006/main">
  <p:tag name="AS_UNIQUEID" val="62"/>
</p:tagLst>
</file>

<file path=ppt/tags/tag94.xml><?xml version="1.0" encoding="utf-8"?>
<p:tagLst xmlns:p="http://schemas.openxmlformats.org/presentationml/2006/main">
  <p:tag name="AS_UNIQUEID" val="757"/>
</p:tagLst>
</file>

<file path=ppt/tags/tag95.xml><?xml version="1.0" encoding="utf-8"?>
<p:tagLst xmlns:p="http://schemas.openxmlformats.org/presentationml/2006/main">
  <p:tag name="AS_UNIQUEID" val="626"/>
</p:tagLst>
</file>

<file path=ppt/tags/tag96.xml><?xml version="1.0" encoding="utf-8"?>
<p:tagLst xmlns:p="http://schemas.openxmlformats.org/presentationml/2006/main">
  <p:tag name="AS_UNIQUEID" val="627"/>
</p:tagLst>
</file>

<file path=ppt/tags/tag97.xml><?xml version="1.0" encoding="utf-8"?>
<p:tagLst xmlns:p="http://schemas.openxmlformats.org/presentationml/2006/main">
  <p:tag name="AS_UNIQUEID" val="29"/>
</p:tagLst>
</file>

<file path=ppt/tags/tag98.xml><?xml version="1.0" encoding="utf-8"?>
<p:tagLst xmlns:p="http://schemas.openxmlformats.org/presentationml/2006/main">
  <p:tag name="AS_UNIQUEID" val="31"/>
</p:tagLst>
</file>

<file path=ppt/tags/tag99.xml><?xml version="1.0" encoding="utf-8"?>
<p:tagLst xmlns:p="http://schemas.openxmlformats.org/presentationml/2006/main">
  <p:tag name="AS_UNIQUEID" val="3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panose="02010600030101010101" charset="-122"/>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222</Paragraphs>
  <Slides>25</Slides>
  <Notes>2</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25</vt:i4>
      </vt:variant>
    </vt:vector>
  </HeadingPairs>
  <TitlesOfParts>
    <vt:vector baseType="lpstr" size="45">
      <vt:lpstr>Arial</vt:lpstr>
      <vt:lpstr>等线 Light</vt:lpstr>
      <vt:lpstr>等线</vt:lpstr>
      <vt:lpstr>Wingdings</vt:lpstr>
      <vt:lpstr>思源宋体 Heavy</vt:lpstr>
      <vt:lpstr>Calibri Light</vt:lpstr>
      <vt:lpstr>Calibri</vt:lpstr>
      <vt:lpstr>思源黑体</vt:lpstr>
      <vt:lpstr>微软雅黑</vt:lpstr>
      <vt:lpstr>Roboto Bold</vt:lpstr>
      <vt:lpstr>Roboto Light</vt:lpstr>
      <vt:lpstr>Century Gothic</vt:lpstr>
      <vt:lpstr>思源黑体 CN Normal</vt:lpstr>
      <vt:lpstr>思源黑体 CN Regular</vt:lpstr>
      <vt:lpstr>思源黑体 CN Heavy</vt:lpstr>
      <vt:lpstr>FZHei-B01S</vt:lpstr>
      <vt:lpstr>字魂105号-简雅黑</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26</cp:revision>
  <dcterms:created xsi:type="dcterms:W3CDTF">2022-01-20T07:46:00Z</dcterms:created>
  <dcterms:modified xsi:type="dcterms:W3CDTF">2023-05-08T04:02:02Z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993F21BD0E4A41CB9129C94E62D1258F</vt:lpwstr>
  </property>
  <property fmtid="{D5CDD505-2E9C-101B-9397-08002B2CF9AE}" pid="3" name="KSOProductBuildVer">
    <vt:lpwstr>2052-11.1.0.10723</vt:lpwstr>
  </property>
</Properties>
</file>