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257" r:id="rId4"/>
    <p:sldId id="258" r:id="rId5"/>
    <p:sldId id="259" r:id="rId6"/>
    <p:sldId id="286" r:id="rId7"/>
    <p:sldId id="281" r:id="rId8"/>
    <p:sldId id="284" r:id="rId9"/>
    <p:sldId id="285" r:id="rId10"/>
    <p:sldId id="261" r:id="rId11"/>
    <p:sldId id="265" r:id="rId12"/>
    <p:sldId id="294" r:id="rId13"/>
    <p:sldId id="288" r:id="rId14"/>
    <p:sldId id="278" r:id="rId15"/>
    <p:sldId id="264" r:id="rId16"/>
    <p:sldId id="283" r:id="rId17"/>
    <p:sldId id="270" r:id="rId18"/>
    <p:sldId id="272" r:id="rId19"/>
    <p:sldId id="260" r:id="rId20"/>
    <p:sldId id="289" r:id="rId21"/>
    <p:sldId id="292" r:id="rId22"/>
    <p:sldId id="277" r:id="rId23"/>
    <p:sldId id="274" r:id="rId24"/>
    <p:sldId id="287" r:id="rId25"/>
    <p:sldId id="290" r:id="rId26"/>
    <p:sldId id="273" r:id="rId27"/>
    <p:sldId id="293" r:id="rId28"/>
    <p:sldId id="263" r:id="rId29"/>
    <p:sldId id="295" r:id="rId30"/>
    <p:sldId id="280" r:id="rId31"/>
    <p:sldId id="313" r:id="rId32"/>
    <p:sldId id="339" r:id="rId33"/>
  </p:sldIdLst>
  <p:sldSz cx="12192000" cy="6858000"/>
  <p:notesSz cx="6858000" cy="9144000"/>
  <p:custDataLst>
    <p:tags r:id="rId34"/>
  </p:custDataLst>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tags" Target="tags/tag135.xml" /><Relationship Id="rId35" Type="http://schemas.openxmlformats.org/officeDocument/2006/relationships/presProps" Target="presProps.xml" /><Relationship Id="rId36" Type="http://schemas.openxmlformats.org/officeDocument/2006/relationships/viewProps" Target="viewProps.xml" /><Relationship Id="rId37" Type="http://schemas.openxmlformats.org/officeDocument/2006/relationships/theme" Target="theme/theme1.xml" /><Relationship Id="rId38"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ct val="0"/>
              </a:spcBef>
              <a:spcAft>
                <a:spcPct val="0"/>
              </a:spcAft>
              <a:defRPr/>
            </a:pPr>
            <a:r>
              <a:rPr lang="zh-CN" altLang="en-US" sz="1865"/>
              <a:t>更多模板请关注：https://haosc.taobao.com</a:t>
            </a:r>
            <a:endParaRPr lang="zh-CN" altLang="en-US" sz="1865"/>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29</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a:ea typeface="宋体" panose="02010600030101010101" pitchFamily="2" charset="-122"/>
              </a:rPr>
              <a:t>30</a:t>
            </a:fld>
            <a:endParaRPr lang="zh-CN" altLang="en-US" sz="1200">
              <a:solidFill>
                <a:srgbClr val="000000"/>
              </a:solidFill>
              <a:latin typeface="Calibri" panose="020f0502020204030204"/>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标题幻灯片">
    <p:spTree>
      <p:nvGrpSpPr>
        <p:cNvPr id="1" name=""/>
        <p:cNvGrpSpPr/>
        <p:nvPr/>
      </p:nvGrpSpPr>
      <p:grpSpPr>
        <a:xfrm>
          <a:off x="0" y="0"/>
          <a:ext cx="0" cy="0"/>
        </a:xfrm>
      </p:grpSpPr>
      <p:sp>
        <p:nvSpPr>
          <p:cNvPr id="8" name="矩形 7"/>
          <p:cNvSpPr/>
          <p:nvPr userDrawn="1"/>
        </p:nvSpPr>
        <p:spPr>
          <a:xfrm>
            <a:off x="0" y="0"/>
            <a:ext cx="12192000" cy="6858000"/>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4821924" y="3448311"/>
            <a:ext cx="6153408"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
        <p:nvSpPr>
          <p:cNvPr id="2" name="Title 1"/>
          <p:cNvSpPr>
            <a:spLocks noGrp="1"/>
          </p:cNvSpPr>
          <p:nvPr>
            <p:ph type="ctrTitle"/>
          </p:nvPr>
        </p:nvSpPr>
        <p:spPr>
          <a:xfrm>
            <a:off x="4821924" y="221673"/>
            <a:ext cx="6178585" cy="3150162"/>
          </a:xfrm>
          <a:noFill/>
        </p:spPr>
        <p:txBody>
          <a:bodyPr anchor="ctr">
            <a:normAutofit/>
          </a:bodyPr>
          <a:lstStyle>
            <a:lvl1pPr algn="ctr">
              <a:lnSpc>
                <a:spcPct val="150000"/>
              </a:lnSpc>
              <a:defRPr sz="4400" b="1" i="0">
                <a:ln>
                  <a:noFill/>
                </a:ln>
                <a:solidFill>
                  <a:schemeClr val="accent1"/>
                </a:solidFill>
                <a:effectLst/>
              </a:defRPr>
            </a:lvl1pPr>
          </a:lstStyle>
          <a:p>
            <a:r>
              <a:rPr lang="zh-CN" altLang="en-US"/>
              <a:t>单击此处编辑母版标题样式</a:t>
            </a:r>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节标题">
    <p:spTree>
      <p:nvGrpSpPr>
        <p:cNvPr id="1" name=""/>
        <p:cNvGrpSpPr/>
        <p:nvPr/>
      </p:nvGrpSpPr>
      <p:grpSpPr>
        <a:xfrm>
          <a:off x="0" y="0"/>
          <a:ext cx="0" cy="0"/>
        </a:xfrm>
      </p:grpSpPr>
      <p:sp>
        <p:nvSpPr>
          <p:cNvPr id="9" name="矩形 8"/>
          <p:cNvSpPr/>
          <p:nvPr userDrawn="1"/>
        </p:nvSpPr>
        <p:spPr>
          <a:xfrm>
            <a:off x="0" y="0"/>
            <a:ext cx="12192000" cy="6858000"/>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374277" y="1209947"/>
            <a:ext cx="6767224" cy="2882900"/>
          </a:xfrm>
        </p:spPr>
        <p:txBody>
          <a:bodyPr anchor="ctr"/>
          <a:lstStyle>
            <a:lvl1pPr algn="ctr">
              <a:lnSpc>
                <a:spcPct val="150000"/>
              </a:lnSpc>
              <a:defRPr sz="4800" b="0">
                <a:ln>
                  <a:noFill/>
                </a:ln>
                <a:solidFill>
                  <a:schemeClr val="bg2"/>
                </a:solidFill>
              </a:defRPr>
            </a:lvl1pPr>
          </a:lstStyle>
          <a:p>
            <a:r>
              <a:rPr lang="zh-CN" altLang="en-US"/>
              <a:t>单击此处编辑母版标题样式</a:t>
            </a:r>
            <a:endParaRPr lang="en-US"/>
          </a:p>
        </p:txBody>
      </p:sp>
      <p:sp>
        <p:nvSpPr>
          <p:cNvPr id="3" name="Text Placeholder 2"/>
          <p:cNvSpPr>
            <a:spLocks noGrp="1"/>
          </p:cNvSpPr>
          <p:nvPr>
            <p:ph type="body" idx="1" hasCustomPrompt="1"/>
          </p:nvPr>
        </p:nvSpPr>
        <p:spPr>
          <a:xfrm>
            <a:off x="376695" y="4229371"/>
            <a:ext cx="6764806" cy="917032"/>
          </a:xfrm>
        </p:spPr>
        <p:txBody>
          <a:bodyPr/>
          <a:lstStyle>
            <a:lvl1pPr marL="0" indent="0" algn="ctr">
              <a:lnSpc>
                <a:spcPct val="150000"/>
              </a:lnSpc>
              <a:buNone/>
              <a:defRPr sz="2800">
                <a:ln>
                  <a:noFill/>
                </a:ln>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xfrm>
      </p:grpSpPr>
      <p:sp>
        <p:nvSpPr>
          <p:cNvPr id="2" name="矩形 1"/>
          <p:cNvSpPr/>
          <p:nvPr/>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overrideClrMapping bg1="lt1" tx1="dk1" bg2="lt2" tx2="dk2" accent1="accent1" accent2="accent2" accent3="accent3" accent4="accent4" accent5="accent5" accent6="accent6" hlink="hlink" folHlink="folHlink"/>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3.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1" name="矩形 10"/>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ct val="0"/>
              </a:spcBef>
              <a:spcAft>
                <a:spcPct val="0"/>
              </a:spcAft>
              <a:defRPr sz="1200">
                <a:solidFill>
                  <a:schemeClr val="bg1">
                    <a:lumMod val="65000"/>
                  </a:schemeClr>
                </a:solidFill>
                <a:latin typeface="+mn-lt"/>
                <a:ea typeface="+mn-ea"/>
              </a:defRPr>
            </a:lvl1pPr>
          </a:lstStyle>
          <a:p>
            <a:fld id="{73B25E68-99F1-4046-B09B-134B52642AC8}" type="datetimeFigureOut">
              <a:rPr lang="zh-CN" altLang="en-US" smtClean="0"/>
              <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ct val="0"/>
              </a:spcBef>
              <a:spcAft>
                <a:spcPct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ct val="0"/>
              </a:spcBef>
              <a:spcAft>
                <a:spcPct val="0"/>
              </a:spcAft>
              <a:defRPr sz="1200">
                <a:solidFill>
                  <a:schemeClr val="bg1">
                    <a:lumMod val="65000"/>
                  </a:schemeClr>
                </a:solidFill>
                <a:latin typeface="+mn-lt"/>
                <a:ea typeface="+mn-ea"/>
              </a:defRPr>
            </a:lvl1pPr>
          </a:lstStyle>
          <a:p>
            <a:fld id="{3E3CA578-6D8C-4084-809D-66D25A20E1A2}" type="slidenum">
              <a:rPr lang="zh-CN" altLang="en-US" smtClean="0"/>
              <a:t/>
            </a:fld>
            <a:endParaRPr lang="zh-CN" altLang="en-US"/>
          </a:p>
        </p:txBody>
      </p:sp>
      <p:sp>
        <p:nvSpPr>
          <p:cNvPr id="1031" name="Title Placeholder 1"/>
          <p:cNvSpPr>
            <a:spLocks noGrp="1"/>
          </p:cNvSpPr>
          <p:nvPr>
            <p:ph type="title"/>
          </p:nvPr>
        </p:nvSpPr>
        <p:spPr bwMode="auto">
          <a:xfrm>
            <a:off x="1546167" y="368300"/>
            <a:ext cx="9549664"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rtl="0" eaLnBrk="1" fontAlgn="base" hangingPunct="1">
        <a:lnSpc>
          <a:spcPct val="90000"/>
        </a:lnSpc>
        <a:spcBef>
          <a:spcPct val="0"/>
        </a:spcBef>
        <a:spcAft>
          <a:spcPct val="0"/>
        </a:spcAft>
        <a:defRPr sz="3600" kern="1200">
          <a:solidFill>
            <a:schemeClr val="bg2"/>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89.xml" /><Relationship Id="rId3" Type="http://schemas.openxmlformats.org/officeDocument/2006/relationships/tags" Target="../tags/tag90.xml" /><Relationship Id="rId4" Type="http://schemas.openxmlformats.org/officeDocument/2006/relationships/tags" Target="../tags/tag91.xml" /><Relationship Id="rId5" Type="http://schemas.openxmlformats.org/officeDocument/2006/relationships/tags" Target="../tags/tag92.xml" /><Relationship Id="rId6" Type="http://schemas.openxmlformats.org/officeDocument/2006/relationships/tags" Target="../tags/tag93.xml" /><Relationship Id="rId7" Type="http://schemas.openxmlformats.org/officeDocument/2006/relationships/tags" Target="../tags/tag94.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95.xml" /><Relationship Id="rId3" Type="http://schemas.openxmlformats.org/officeDocument/2006/relationships/tags" Target="../tags/tag96.xml" /><Relationship Id="rId4" Type="http://schemas.openxmlformats.org/officeDocument/2006/relationships/tags" Target="../tags/tag97.xml" /><Relationship Id="rId5" Type="http://schemas.openxmlformats.org/officeDocument/2006/relationships/tags" Target="../tags/tag98.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99.xml" /><Relationship Id="rId3" Type="http://schemas.openxmlformats.org/officeDocument/2006/relationships/tags" Target="../tags/tag100.xml" /><Relationship Id="rId4" Type="http://schemas.openxmlformats.org/officeDocument/2006/relationships/tags" Target="../tags/tag101.xml" /><Relationship Id="rId5" Type="http://schemas.openxmlformats.org/officeDocument/2006/relationships/tags" Target="../tags/tag10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tags" Target="../tags/tag111.xml" /><Relationship Id="rId11" Type="http://schemas.openxmlformats.org/officeDocument/2006/relationships/tags" Target="../tags/tag112.xml" /><Relationship Id="rId12" Type="http://schemas.openxmlformats.org/officeDocument/2006/relationships/tags" Target="../tags/tag113.xml" /><Relationship Id="rId13" Type="http://schemas.openxmlformats.org/officeDocument/2006/relationships/tags" Target="../tags/tag114.xml" /><Relationship Id="rId14" Type="http://schemas.openxmlformats.org/officeDocument/2006/relationships/tags" Target="../tags/tag115.xml" /><Relationship Id="rId15" Type="http://schemas.openxmlformats.org/officeDocument/2006/relationships/tags" Target="../tags/tag116.xml" /><Relationship Id="rId2" Type="http://schemas.openxmlformats.org/officeDocument/2006/relationships/tags" Target="../tags/tag103.xml" /><Relationship Id="rId3" Type="http://schemas.openxmlformats.org/officeDocument/2006/relationships/tags" Target="../tags/tag104.xml" /><Relationship Id="rId4" Type="http://schemas.openxmlformats.org/officeDocument/2006/relationships/tags" Target="../tags/tag105.xml" /><Relationship Id="rId5" Type="http://schemas.openxmlformats.org/officeDocument/2006/relationships/tags" Target="../tags/tag106.xml" /><Relationship Id="rId6" Type="http://schemas.openxmlformats.org/officeDocument/2006/relationships/tags" Target="../tags/tag107.xml" /><Relationship Id="rId7" Type="http://schemas.openxmlformats.org/officeDocument/2006/relationships/tags" Target="../tags/tag108.xml" /><Relationship Id="rId8" Type="http://schemas.openxmlformats.org/officeDocument/2006/relationships/tags" Target="../tags/tag109.xml" /><Relationship Id="rId9" Type="http://schemas.openxmlformats.org/officeDocument/2006/relationships/tags" Target="../tags/tag110.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117.xml" /><Relationship Id="rId3" Type="http://schemas.openxmlformats.org/officeDocument/2006/relationships/tags" Target="../tags/tag118.xml" /><Relationship Id="rId4" Type="http://schemas.openxmlformats.org/officeDocument/2006/relationships/tags" Target="../tags/tag1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68.xml" /><Relationship Id="rId11" Type="http://schemas.openxmlformats.org/officeDocument/2006/relationships/tags" Target="../tags/tag69.xml" /><Relationship Id="rId12" Type="http://schemas.openxmlformats.org/officeDocument/2006/relationships/tags" Target="../tags/tag70.xml" /><Relationship Id="rId13" Type="http://schemas.openxmlformats.org/officeDocument/2006/relationships/tags" Target="../tags/tag71.xml" /><Relationship Id="rId14" Type="http://schemas.openxmlformats.org/officeDocument/2006/relationships/tags" Target="../tags/tag72.xml" /><Relationship Id="rId15" Type="http://schemas.openxmlformats.org/officeDocument/2006/relationships/tags" Target="../tags/tag73.xml" /><Relationship Id="rId16" Type="http://schemas.openxmlformats.org/officeDocument/2006/relationships/tags" Target="../tags/tag74.xml" /><Relationship Id="rId17" Type="http://schemas.openxmlformats.org/officeDocument/2006/relationships/tags" Target="../tags/tag75.xml" /><Relationship Id="rId18" Type="http://schemas.openxmlformats.org/officeDocument/2006/relationships/tags" Target="../tags/tag76.xml" /><Relationship Id="rId19" Type="http://schemas.openxmlformats.org/officeDocument/2006/relationships/tags" Target="../tags/tag77.xml" /><Relationship Id="rId2" Type="http://schemas.openxmlformats.org/officeDocument/2006/relationships/tags" Target="../tags/tag61.xml" /><Relationship Id="rId20" Type="http://schemas.openxmlformats.org/officeDocument/2006/relationships/tags" Target="../tags/tag78.xml" /><Relationship Id="rId21" Type="http://schemas.openxmlformats.org/officeDocument/2006/relationships/tags" Target="../tags/tag79.xml" /><Relationship Id="rId22" Type="http://schemas.openxmlformats.org/officeDocument/2006/relationships/tags" Target="../tags/tag80.xml" /><Relationship Id="rId23" Type="http://schemas.openxmlformats.org/officeDocument/2006/relationships/tags" Target="../tags/tag81.xml" /><Relationship Id="rId24" Type="http://schemas.openxmlformats.org/officeDocument/2006/relationships/tags" Target="../tags/tag82.xml" /><Relationship Id="rId25" Type="http://schemas.openxmlformats.org/officeDocument/2006/relationships/tags" Target="../tags/tag83.xml" /><Relationship Id="rId26" Type="http://schemas.openxmlformats.org/officeDocument/2006/relationships/tags" Target="../tags/tag84.xml" /><Relationship Id="rId3" Type="http://schemas.openxmlformats.org/officeDocument/2006/relationships/tags" Target="../tags/tag62.xml" /><Relationship Id="rId4" Type="http://schemas.openxmlformats.org/officeDocument/2006/relationships/slide" Target="slide3.xml" TargetMode="Internal" /><Relationship Id="rId5" Type="http://schemas.openxmlformats.org/officeDocument/2006/relationships/tags" Target="../tags/tag63.xml" /><Relationship Id="rId6" Type="http://schemas.openxmlformats.org/officeDocument/2006/relationships/tags" Target="../tags/tag64.xml" /><Relationship Id="rId7" Type="http://schemas.openxmlformats.org/officeDocument/2006/relationships/tags" Target="../tags/tag65.xml" /><Relationship Id="rId8" Type="http://schemas.openxmlformats.org/officeDocument/2006/relationships/tags" Target="../tags/tag66.xml" /><Relationship Id="rId9" Type="http://schemas.openxmlformats.org/officeDocument/2006/relationships/tags" Target="../tags/tag6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tags" Target="../tags/tag127.xml" /><Relationship Id="rId11" Type="http://schemas.openxmlformats.org/officeDocument/2006/relationships/tags" Target="../tags/tag128.xml" /><Relationship Id="rId2" Type="http://schemas.openxmlformats.org/officeDocument/2006/relationships/image" Target="../media/image4.png" /><Relationship Id="rId3" Type="http://schemas.openxmlformats.org/officeDocument/2006/relationships/tags" Target="../tags/tag120.xml" /><Relationship Id="rId4" Type="http://schemas.openxmlformats.org/officeDocument/2006/relationships/tags" Target="../tags/tag121.xml" /><Relationship Id="rId5" Type="http://schemas.openxmlformats.org/officeDocument/2006/relationships/tags" Target="../tags/tag122.xml" /><Relationship Id="rId6" Type="http://schemas.openxmlformats.org/officeDocument/2006/relationships/tags" Target="../tags/tag123.xml" /><Relationship Id="rId7" Type="http://schemas.openxmlformats.org/officeDocument/2006/relationships/tags" Target="../tags/tag124.xml" /><Relationship Id="rId8" Type="http://schemas.openxmlformats.org/officeDocument/2006/relationships/tags" Target="../tags/tag125.xml" /><Relationship Id="rId9" Type="http://schemas.openxmlformats.org/officeDocument/2006/relationships/tags" Target="../tags/tag126.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129.xml" /><Relationship Id="rId3" Type="http://schemas.openxmlformats.org/officeDocument/2006/relationships/tags" Target="../tags/tag130.xml" /><Relationship Id="rId4" Type="http://schemas.openxmlformats.org/officeDocument/2006/relationships/tags" Target="../tags/tag131.xml" /><Relationship Id="rId5" Type="http://schemas.openxmlformats.org/officeDocument/2006/relationships/tags" Target="../tags/tag132.xml" /><Relationship Id="rId6" Type="http://schemas.openxmlformats.org/officeDocument/2006/relationships/tags" Target="../tags/tag133.xml" /><Relationship Id="rId7" Type="http://schemas.openxmlformats.org/officeDocument/2006/relationships/tags" Target="../tags/tag134.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5.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5.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3.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85.xml" /><Relationship Id="rId3" Type="http://schemas.openxmlformats.org/officeDocument/2006/relationships/tags" Target="../tags/tag86.xml" /><Relationship Id="rId4" Type="http://schemas.openxmlformats.org/officeDocument/2006/relationships/tags" Target="../tags/tag87.xml" /><Relationship Id="rId5" Type="http://schemas.openxmlformats.org/officeDocument/2006/relationships/tags" Target="../tags/tag88.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 name="副标题 6"/>
          <p:cNvSpPr>
            <a:spLocks noGrp="1"/>
          </p:cNvSpPr>
          <p:nvPr>
            <p:ph type="subTitle" idx="1"/>
          </p:nvPr>
        </p:nvSpPr>
        <p:spPr/>
        <p:txBody>
          <a:bodyPr/>
          <a:lstStyle/>
          <a:p>
            <a:r>
              <a:rPr err="1">
                <a:solidFill>
                  <a:schemeClr val="bg1"/>
                </a:solidFill>
                <a:latin typeface="+mn-ea"/>
              </a:rPr>
              <a:t>讲课人：</a:t>
            </a:r>
            <a:r>
              <a:rPr lang="en-US">
                <a:solidFill>
                  <a:schemeClr val="bg1"/>
                </a:solidFill>
                <a:latin typeface="+mn-ea"/>
              </a:rPr>
              <a:t>PPT</a:t>
            </a:r>
            <a:r>
              <a:rPr lang="zh-CN" altLang="en-US">
                <a:solidFill>
                  <a:schemeClr val="bg1"/>
                </a:solidFill>
                <a:latin typeface="+mn-ea"/>
              </a:rPr>
              <a:t>汇</a:t>
            </a:r>
            <a:r>
              <a:rPr>
                <a:solidFill>
                  <a:schemeClr val="bg1"/>
                </a:solidFill>
                <a:latin typeface="+mn-ea"/>
              </a:rPr>
              <a:t>   时间：20</a:t>
            </a:r>
            <a:r>
              <a:rPr lang="en-US">
                <a:solidFill>
                  <a:schemeClr val="bg1"/>
                </a:solidFill>
                <a:latin typeface="+mn-ea"/>
              </a:rPr>
              <a:t>2X</a:t>
            </a:r>
            <a:r>
              <a:rPr>
                <a:solidFill>
                  <a:schemeClr val="bg1"/>
                </a:solidFill>
                <a:latin typeface="+mn-ea"/>
              </a:rPr>
              <a:t>年12月30日</a:t>
            </a:r>
            <a:endParaRPr>
              <a:solidFill>
                <a:schemeClr val="bg1"/>
              </a:solidFill>
              <a:latin typeface="+mn-ea"/>
            </a:endParaRPr>
          </a:p>
        </p:txBody>
      </p:sp>
      <p:sp>
        <p:nvSpPr>
          <p:cNvPr id="6146" name="标题 5"/>
          <p:cNvSpPr>
            <a:spLocks noGrp="1"/>
          </p:cNvSpPr>
          <p:nvPr>
            <p:ph type="ctrTitle"/>
          </p:nvPr>
        </p:nvSpPr>
        <p:spPr/>
        <p:txBody>
          <a:bodyPr>
            <a:noAutofit/>
          </a:bodyPr>
          <a:lstStyle/>
          <a:p>
            <a:r>
              <a:rPr lang="zh-CN" altLang="en-US" sz="5400">
                <a:solidFill>
                  <a:schemeClr val="bg1"/>
                </a:solidFill>
              </a:rPr>
              <a:t>学校孩子教育</a:t>
            </a:r>
            <a:br>
              <a:rPr lang="en-US" altLang="zh-CN" sz="5400">
                <a:solidFill>
                  <a:schemeClr val="bg1"/>
                </a:solidFill>
              </a:rPr>
            </a:br>
            <a:r>
              <a:rPr lang="zh-CN" altLang="en-US" sz="5400">
                <a:solidFill>
                  <a:schemeClr val="bg1"/>
                </a:solidFill>
              </a:rPr>
              <a:t>教学通用模板</a:t>
            </a:r>
            <a:endParaRPr lang="zh-CN" altLang="en-US" sz="5400">
              <a:solidFill>
                <a:schemeClr val="bg1"/>
              </a:solidFill>
            </a:endParaRPr>
          </a:p>
        </p:txBody>
      </p:sp>
    </p:spTree>
  </p:cSld>
  <p:clrMapOvr>
    <a:masterClrMapping/>
  </p:clrMapOvr>
  <p:transition spd="slow"/>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4" name="任意多边形: 形状 13"/>
          <p:cNvSpPr>
            <a:spLocks noChangeAspect="1"/>
          </p:cNvSpPr>
          <p:nvPr>
            <p:custDataLst>
              <p:tags r:id="rId2"/>
            </p:custDataLst>
          </p:nvPr>
        </p:nvSpPr>
        <p:spPr>
          <a:xfrm>
            <a:off x="752021" y="3115929"/>
            <a:ext cx="2865447" cy="1165379"/>
          </a:xfrm>
          <a:custGeom>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3"/>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a:solidFill>
                  <a:srgbClr val="404040"/>
                </a:solidFill>
              </a:rPr>
              <a:t>01</a:t>
            </a:r>
            <a:endParaRPr lang="zh-CN" altLang="en-US" kern="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17" name="KSO_Shape"/>
          <p:cNvSpPr/>
          <p:nvPr/>
        </p:nvSpPr>
        <p:spPr>
          <a:xfrm>
            <a:off x="3856381" y="3367740"/>
            <a:ext cx="567983" cy="567983"/>
          </a:xfrm>
          <a:custGeom>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18" name="任意多边形: 形状 17"/>
          <p:cNvSpPr>
            <a:spLocks noChangeAspect="1"/>
          </p:cNvSpPr>
          <p:nvPr>
            <p:custDataLst>
              <p:tags r:id="rId4"/>
            </p:custDataLst>
          </p:nvPr>
        </p:nvSpPr>
        <p:spPr>
          <a:xfrm>
            <a:off x="4663277" y="3115929"/>
            <a:ext cx="2865447" cy="1165379"/>
          </a:xfrm>
          <a:custGeom>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5"/>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a:solidFill>
                  <a:srgbClr val="404040"/>
                </a:solidFill>
              </a:rPr>
              <a:t>02</a:t>
            </a:r>
            <a:endParaRPr lang="zh-CN" altLang="en-US" kern="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1" name="KSO_Shape"/>
          <p:cNvSpPr/>
          <p:nvPr/>
        </p:nvSpPr>
        <p:spPr>
          <a:xfrm>
            <a:off x="7767637" y="3367740"/>
            <a:ext cx="567983" cy="567983"/>
          </a:xfrm>
          <a:custGeom>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2" name="任意多边形: 形状 21"/>
          <p:cNvSpPr>
            <a:spLocks noChangeAspect="1"/>
          </p:cNvSpPr>
          <p:nvPr>
            <p:custDataLst>
              <p:tags r:id="rId6"/>
            </p:custDataLst>
          </p:nvPr>
        </p:nvSpPr>
        <p:spPr>
          <a:xfrm>
            <a:off x="8574533" y="3115929"/>
            <a:ext cx="2865447" cy="1165379"/>
          </a:xfrm>
          <a:custGeom>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7"/>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a:solidFill>
                  <a:srgbClr val="404040"/>
                </a:solidFill>
              </a:rPr>
              <a:t>03</a:t>
            </a:r>
            <a:endParaRPr lang="zh-CN" altLang="en-US" kern="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4" name="TextBox 34"/>
          <p:cNvSpPr txBox="1">
            <a:spLocks noChangeArrowheads="1"/>
          </p:cNvSpPr>
          <p:nvPr/>
        </p:nvSpPr>
        <p:spPr bwMode="auto">
          <a:xfrm>
            <a:off x="1114995"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a:solidFill>
                  <a:schemeClr val="accent1"/>
                </a:solidFill>
                <a:latin typeface="Arial" panose="020b0604020202020204" pitchFamily="34" charset="0"/>
                <a:cs typeface="Arial" panose="020b0604020202020204" pitchFamily="34" charset="0"/>
              </a:rPr>
              <a:t>201</a:t>
            </a:r>
            <a:r>
              <a:rPr kumimoji="0" lang="en-US" altLang="zh-CN" sz="5400" b="1">
                <a:solidFill>
                  <a:schemeClr val="accent1"/>
                </a:solidFill>
                <a:latin typeface="Arial" panose="020b0604020202020204" pitchFamily="34" charset="0"/>
                <a:cs typeface="Arial" panose="020b0604020202020204" pitchFamily="34" charset="0"/>
              </a:rPr>
              <a:t>7</a:t>
            </a:r>
            <a:endParaRPr kumimoji="0" lang="en-US" altLang="ko-KR" sz="5400" b="1">
              <a:solidFill>
                <a:schemeClr val="accent1"/>
              </a:solidFill>
              <a:latin typeface="Arial" panose="020b0604020202020204" pitchFamily="34" charset="0"/>
              <a:cs typeface="Arial" panose="020b0604020202020204" pitchFamily="34" charset="0"/>
            </a:endParaRPr>
          </a:p>
        </p:txBody>
      </p:sp>
      <p:sp>
        <p:nvSpPr>
          <p:cNvPr id="25" name="모서리가 둥근 직사각형 28"/>
          <p:cNvSpPr/>
          <p:nvPr/>
        </p:nvSpPr>
        <p:spPr>
          <a:xfrm>
            <a:off x="1341775"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ct val="0"/>
              </a:spcBef>
              <a:spcAft>
                <a:spcPct val="0"/>
              </a:spcAft>
              <a:defRPr/>
            </a:pPr>
            <a:endParaRPr kumimoji="0" lang="ko-KR" altLang="en-US"/>
          </a:p>
        </p:txBody>
      </p:sp>
      <p:sp>
        <p:nvSpPr>
          <p:cNvPr id="26" name="Freeform 6"/>
          <p:cNvSpPr/>
          <p:nvPr/>
        </p:nvSpPr>
        <p:spPr bwMode="auto">
          <a:xfrm>
            <a:off x="1710728" y="3102531"/>
            <a:ext cx="1243956" cy="1183926"/>
          </a:xfrm>
          <a:custGeom>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kumimoji="0" lang="ko-KR" altLang="en-US"/>
          </a:p>
        </p:txBody>
      </p:sp>
      <p:sp>
        <p:nvSpPr>
          <p:cNvPr id="27" name="文本框 26"/>
          <p:cNvSpPr txBox="1"/>
          <p:nvPr/>
        </p:nvSpPr>
        <p:spPr>
          <a:xfrm>
            <a:off x="687352" y="5136545"/>
            <a:ext cx="2672860" cy="1015663"/>
          </a:xfrm>
          <a:prstGeom prst="rect">
            <a:avLst/>
          </a:prstGeom>
          <a:noFill/>
        </p:spPr>
        <p:txBody>
          <a:bodyPr wrap="square" rtlCol="0">
            <a:spAutoFit/>
          </a:bodyPr>
          <a:lstStyle/>
          <a:p>
            <a:pPr algn="r"/>
            <a:r>
              <a:rPr lang="en-US" altLang="zh-CN" sz="6000" b="1" u="sng">
                <a:latin typeface="+mj-ea"/>
                <a:ea typeface="+mj-ea"/>
              </a:rPr>
              <a:t>9000</a:t>
            </a:r>
            <a:r>
              <a:rPr lang="zh-CN" altLang="en-US" sz="3600" b="1" u="sng">
                <a:latin typeface="+mj-ea"/>
                <a:ea typeface="+mj-ea"/>
              </a:rPr>
              <a:t>万</a:t>
            </a:r>
            <a:endParaRPr lang="zh-CN" altLang="en-US" sz="6000" b="1" u="sng">
              <a:latin typeface="+mj-ea"/>
              <a:ea typeface="+mj-ea"/>
            </a:endParaRPr>
          </a:p>
        </p:txBody>
      </p:sp>
      <p:sp>
        <p:nvSpPr>
          <p:cNvPr id="28" name="TextBox 34"/>
          <p:cNvSpPr txBox="1">
            <a:spLocks noChangeArrowheads="1"/>
          </p:cNvSpPr>
          <p:nvPr/>
        </p:nvSpPr>
        <p:spPr bwMode="auto">
          <a:xfrm>
            <a:off x="4266158"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a:solidFill>
                  <a:schemeClr val="accent1"/>
                </a:solidFill>
                <a:latin typeface="Arial" panose="020b0604020202020204" pitchFamily="34" charset="0"/>
                <a:cs typeface="Arial" panose="020b0604020202020204" pitchFamily="34" charset="0"/>
              </a:rPr>
              <a:t>201</a:t>
            </a:r>
            <a:r>
              <a:rPr kumimoji="0" lang="en-US" altLang="zh-CN" sz="5400" b="1">
                <a:solidFill>
                  <a:schemeClr val="accent1"/>
                </a:solidFill>
                <a:latin typeface="Arial" panose="020b0604020202020204" pitchFamily="34" charset="0"/>
                <a:cs typeface="Arial" panose="020b0604020202020204" pitchFamily="34" charset="0"/>
              </a:rPr>
              <a:t>6</a:t>
            </a:r>
            <a:endParaRPr kumimoji="0" lang="en-US" altLang="ko-KR" sz="5400" b="1">
              <a:solidFill>
                <a:schemeClr val="accent1"/>
              </a:solidFill>
              <a:latin typeface="Arial" panose="020b0604020202020204" pitchFamily="34" charset="0"/>
              <a:cs typeface="Arial" panose="020b0604020202020204" pitchFamily="34" charset="0"/>
            </a:endParaRPr>
          </a:p>
        </p:txBody>
      </p:sp>
      <p:sp>
        <p:nvSpPr>
          <p:cNvPr id="29" name="모서리가 둥근 직사각형 28"/>
          <p:cNvSpPr/>
          <p:nvPr/>
        </p:nvSpPr>
        <p:spPr>
          <a:xfrm>
            <a:off x="4492938"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ct val="0"/>
              </a:spcBef>
              <a:spcAft>
                <a:spcPct val="0"/>
              </a:spcAft>
              <a:defRPr/>
            </a:pPr>
            <a:endParaRPr kumimoji="0" lang="ko-KR" altLang="en-US"/>
          </a:p>
        </p:txBody>
      </p:sp>
      <p:sp>
        <p:nvSpPr>
          <p:cNvPr id="30" name="Freeform 6"/>
          <p:cNvSpPr/>
          <p:nvPr/>
        </p:nvSpPr>
        <p:spPr bwMode="auto">
          <a:xfrm>
            <a:off x="4861891" y="3102531"/>
            <a:ext cx="1243956" cy="1183926"/>
          </a:xfrm>
          <a:custGeom>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kumimoji="0" lang="ko-KR" altLang="en-US"/>
          </a:p>
        </p:txBody>
      </p:sp>
      <p:sp>
        <p:nvSpPr>
          <p:cNvPr id="31" name="文本框 30"/>
          <p:cNvSpPr txBox="1"/>
          <p:nvPr/>
        </p:nvSpPr>
        <p:spPr>
          <a:xfrm>
            <a:off x="3838515" y="5136545"/>
            <a:ext cx="2672860" cy="1015663"/>
          </a:xfrm>
          <a:prstGeom prst="rect">
            <a:avLst/>
          </a:prstGeom>
          <a:noFill/>
        </p:spPr>
        <p:txBody>
          <a:bodyPr wrap="square" rtlCol="0">
            <a:spAutoFit/>
          </a:bodyPr>
          <a:lstStyle/>
          <a:p>
            <a:pPr algn="r"/>
            <a:r>
              <a:rPr lang="en-US" altLang="zh-CN" sz="6000" b="1" u="sng">
                <a:latin typeface="+mj-ea"/>
                <a:ea typeface="+mj-ea"/>
              </a:rPr>
              <a:t>5400</a:t>
            </a:r>
            <a:r>
              <a:rPr lang="zh-CN" altLang="en-US" sz="3600" b="1" u="sng">
                <a:latin typeface="+mj-ea"/>
                <a:ea typeface="+mj-ea"/>
              </a:rPr>
              <a:t>万</a:t>
            </a:r>
            <a:endParaRPr lang="zh-CN" altLang="en-US" sz="6000" b="1" u="sng">
              <a:latin typeface="+mj-ea"/>
              <a:ea typeface="+mj-ea"/>
            </a:endParaRPr>
          </a:p>
        </p:txBody>
      </p:sp>
      <p:sp>
        <p:nvSpPr>
          <p:cNvPr id="32" name="矩形 31"/>
          <p:cNvSpPr/>
          <p:nvPr/>
        </p:nvSpPr>
        <p:spPr>
          <a:xfrm>
            <a:off x="7254529" y="1842867"/>
            <a:ext cx="4477926" cy="4450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404040"/>
                </a:solidFill>
                <a:latin typeface="幼圆" panose="02010509060101010101" pitchFamily="49" charset="-122"/>
                <a:ea typeface="幼圆" panose="02010509060101010101" pitchFamily="49" charset="-122"/>
              </a:rPr>
              <a:t>请在此输入您的文本</a:t>
            </a:r>
            <a:endParaRPr lang="zh-CN" altLang="zh-CN" sz="1800">
              <a:solidFill>
                <a:srgbClr val="404040"/>
              </a:solidFill>
              <a:latin typeface="幼圆" panose="02010509060101010101" pitchFamily="49" charset="-122"/>
              <a:ea typeface="幼圆" panose="02010509060101010101" pitchFamily="49" charset="-122"/>
            </a:endParaRPr>
          </a:p>
        </p:txBody>
      </p:sp>
      <p:sp>
        <p:nvSpPr>
          <p:cNvPr id="25" name="任意多边形 24"/>
          <p:cNvSpPr/>
          <p:nvPr>
            <p:custDataLst>
              <p:tags r:id="rId2"/>
            </p:custDataLst>
          </p:nvPr>
        </p:nvSpPr>
        <p:spPr>
          <a:xfrm rot="5400000">
            <a:off x="1476139" y="1869232"/>
            <a:ext cx="664367" cy="1480583"/>
          </a:xfrm>
          <a:custGeom>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404040"/>
                </a:solidFill>
                <a:latin typeface="幼圆" panose="02010509060101010101" pitchFamily="49" charset="-122"/>
                <a:ea typeface="幼圆" panose="02010509060101010101" pitchFamily="49" charset="-122"/>
              </a:rPr>
              <a:t>请在此输入您的文本</a:t>
            </a:r>
            <a:endParaRPr lang="zh-CN" altLang="zh-CN" sz="1800">
              <a:solidFill>
                <a:srgbClr val="404040"/>
              </a:solidFill>
              <a:latin typeface="幼圆" panose="02010509060101010101" pitchFamily="49" charset="-122"/>
              <a:ea typeface="幼圆" panose="02010509060101010101" pitchFamily="49" charset="-122"/>
            </a:endParaRPr>
          </a:p>
        </p:txBody>
      </p:sp>
      <p:sp>
        <p:nvSpPr>
          <p:cNvPr id="30" name="任意多边形 24"/>
          <p:cNvSpPr/>
          <p:nvPr>
            <p:custDataLst>
              <p:tags r:id="rId3"/>
            </p:custDataLst>
          </p:nvPr>
        </p:nvSpPr>
        <p:spPr>
          <a:xfrm rot="5400000">
            <a:off x="7089148" y="1869232"/>
            <a:ext cx="664367" cy="1480583"/>
          </a:xfrm>
          <a:custGeom>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404040"/>
                </a:solidFill>
                <a:latin typeface="幼圆" panose="02010509060101010101" pitchFamily="49" charset="-122"/>
                <a:ea typeface="幼圆" panose="02010509060101010101" pitchFamily="49" charset="-122"/>
              </a:rPr>
              <a:t>请在此输入您的文本</a:t>
            </a:r>
            <a:endParaRPr lang="zh-CN" altLang="zh-CN" sz="1800">
              <a:solidFill>
                <a:srgbClr val="404040"/>
              </a:solidFill>
              <a:latin typeface="幼圆" panose="02010509060101010101" pitchFamily="49" charset="-122"/>
              <a:ea typeface="幼圆" panose="02010509060101010101" pitchFamily="49" charset="-122"/>
            </a:endParaRPr>
          </a:p>
        </p:txBody>
      </p:sp>
      <p:sp>
        <p:nvSpPr>
          <p:cNvPr id="35" name="任意多边形 24"/>
          <p:cNvSpPr/>
          <p:nvPr>
            <p:custDataLst>
              <p:tags r:id="rId4"/>
            </p:custDataLst>
          </p:nvPr>
        </p:nvSpPr>
        <p:spPr>
          <a:xfrm rot="5400000">
            <a:off x="1476139" y="4153559"/>
            <a:ext cx="664367" cy="1480583"/>
          </a:xfrm>
          <a:custGeom>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404040"/>
                </a:solidFill>
                <a:latin typeface="幼圆" panose="02010509060101010101" pitchFamily="49" charset="-122"/>
                <a:ea typeface="幼圆" panose="02010509060101010101" pitchFamily="49" charset="-122"/>
              </a:rPr>
              <a:t>请在此输入您的文本</a:t>
            </a:r>
            <a:endParaRPr lang="zh-CN" altLang="zh-CN" sz="1800">
              <a:solidFill>
                <a:srgbClr val="404040"/>
              </a:solidFill>
              <a:latin typeface="幼圆" panose="02010509060101010101" pitchFamily="49" charset="-122"/>
              <a:ea typeface="幼圆" panose="02010509060101010101" pitchFamily="49" charset="-122"/>
            </a:endParaRPr>
          </a:p>
        </p:txBody>
      </p:sp>
      <p:sp>
        <p:nvSpPr>
          <p:cNvPr id="51" name="任意多边形 24"/>
          <p:cNvSpPr/>
          <p:nvPr>
            <p:custDataLst>
              <p:tags r:id="rId5"/>
            </p:custDataLst>
          </p:nvPr>
        </p:nvSpPr>
        <p:spPr>
          <a:xfrm rot="5400000">
            <a:off x="7089148" y="4153559"/>
            <a:ext cx="664367" cy="1480583"/>
          </a:xfrm>
          <a:custGeom>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55" name="KSO_Shape"/>
          <p:cNvSpPr/>
          <p:nvPr/>
        </p:nvSpPr>
        <p:spPr bwMode="auto">
          <a:xfrm>
            <a:off x="6423602" y="2775062"/>
            <a:ext cx="296607" cy="305780"/>
          </a:xfrm>
          <a:custGeom>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a:p>
        </p:txBody>
      </p:sp>
      <p:sp>
        <p:nvSpPr>
          <p:cNvPr id="56" name="KSO_Shape"/>
          <p:cNvSpPr/>
          <p:nvPr/>
        </p:nvSpPr>
        <p:spPr>
          <a:xfrm>
            <a:off x="6432614" y="5036332"/>
            <a:ext cx="278583" cy="351895"/>
          </a:xfrm>
          <a:custGeom>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a:p>
        </p:txBody>
      </p:sp>
      <p:sp>
        <p:nvSpPr>
          <p:cNvPr id="58" name="KSO_Shape"/>
          <p:cNvSpPr/>
          <p:nvPr/>
        </p:nvSpPr>
        <p:spPr bwMode="auto">
          <a:xfrm>
            <a:off x="802303" y="5036332"/>
            <a:ext cx="313186" cy="351895"/>
          </a:xfrm>
          <a:custGeom>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3" name="任意多边形 12"/>
          <p:cNvSpPr/>
          <p:nvPr/>
        </p:nvSpPr>
        <p:spPr>
          <a:xfrm>
            <a:off x="3312605" y="2492553"/>
            <a:ext cx="1091342" cy="1091342"/>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a:solidFill>
                  <a:schemeClr val="accent1"/>
                </a:solidFill>
              </a:rPr>
              <a:t>01</a:t>
            </a:r>
            <a:endParaRPr lang="zh-CN" altLang="en-US" sz="2800">
              <a:solidFill>
                <a:schemeClr val="accent1"/>
              </a:solidFill>
            </a:endParaRPr>
          </a:p>
        </p:txBody>
      </p:sp>
      <p:sp>
        <p:nvSpPr>
          <p:cNvPr id="25" name="矩形 24"/>
          <p:cNvSpPr/>
          <p:nvPr/>
        </p:nvSpPr>
        <p:spPr>
          <a:xfrm>
            <a:off x="5606011" y="205606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flipH="1">
            <a:off x="4779086" y="2169023"/>
            <a:ext cx="451786" cy="1738402"/>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任意多边形 12"/>
          <p:cNvSpPr/>
          <p:nvPr/>
        </p:nvSpPr>
        <p:spPr>
          <a:xfrm>
            <a:off x="4609142" y="4929974"/>
            <a:ext cx="1091342" cy="1091342"/>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a:solidFill>
                  <a:schemeClr val="accent1"/>
                </a:solidFill>
              </a:rPr>
              <a:t>02</a:t>
            </a:r>
            <a:endParaRPr lang="zh-CN" altLang="en-US" sz="2800">
              <a:solidFill>
                <a:schemeClr val="accent1"/>
              </a:solidFill>
            </a:endParaRPr>
          </a:p>
        </p:txBody>
      </p:sp>
      <p:sp>
        <p:nvSpPr>
          <p:cNvPr id="45" name="矩形 44"/>
          <p:cNvSpPr/>
          <p:nvPr/>
        </p:nvSpPr>
        <p:spPr>
          <a:xfrm>
            <a:off x="6902548" y="449348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6" name="KSO_Shape"/>
          <p:cNvSpPr/>
          <p:nvPr/>
        </p:nvSpPr>
        <p:spPr bwMode="auto">
          <a:xfrm flipH="1">
            <a:off x="6075623" y="4606444"/>
            <a:ext cx="451786" cy="1738402"/>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nvGrpSpPr>
          <p:cNvPr id="19" name="组合 18"/>
          <p:cNvGrpSpPr/>
          <p:nvPr/>
        </p:nvGrpSpPr>
        <p:grpSpPr>
          <a:xfrm>
            <a:off x="1555487" y="1913753"/>
            <a:ext cx="1114693" cy="2248942"/>
            <a:chOff x="6334126" y="3233738"/>
            <a:chExt cx="1266825" cy="2555875"/>
          </a:xfrm>
        </p:grpSpPr>
        <p:sp>
          <p:nvSpPr>
            <p:cNvPr id="20" name="Freeform 12"/>
            <p:cNvSpPr/>
            <p:nvPr/>
          </p:nvSpPr>
          <p:spPr bwMode="auto">
            <a:xfrm>
              <a:off x="6334126" y="3233738"/>
              <a:ext cx="1266825" cy="2555875"/>
            </a:xfrm>
            <a:custGeom>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6">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Freeform 71"/>
            <p:cNvSpPr/>
            <p:nvPr/>
          </p:nvSpPr>
          <p:spPr bwMode="auto">
            <a:xfrm>
              <a:off x="6416676" y="3265488"/>
              <a:ext cx="1020763" cy="557213"/>
            </a:xfrm>
            <a:custGeom>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2" name="Freeform 72"/>
            <p:cNvSpPr/>
            <p:nvPr/>
          </p:nvSpPr>
          <p:spPr bwMode="auto">
            <a:xfrm>
              <a:off x="6516689" y="3743326"/>
              <a:ext cx="876300" cy="503238"/>
            </a:xfrm>
            <a:custGeom>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73"/>
            <p:cNvSpPr/>
            <p:nvPr/>
          </p:nvSpPr>
          <p:spPr bwMode="auto">
            <a:xfrm>
              <a:off x="6705601" y="4267201"/>
              <a:ext cx="569913" cy="649288"/>
            </a:xfrm>
            <a:custGeom>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4" name="Freeform 74"/>
            <p:cNvSpPr/>
            <p:nvPr/>
          </p:nvSpPr>
          <p:spPr bwMode="auto">
            <a:xfrm>
              <a:off x="6721476" y="4964113"/>
              <a:ext cx="568325" cy="430213"/>
            </a:xfrm>
            <a:custGeom>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75"/>
            <p:cNvSpPr/>
            <p:nvPr/>
          </p:nvSpPr>
          <p:spPr bwMode="auto">
            <a:xfrm>
              <a:off x="7223126" y="3978276"/>
              <a:ext cx="127000" cy="109538"/>
            </a:xfrm>
            <a:custGeom>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6"/>
            <p:cNvSpPr/>
            <p:nvPr/>
          </p:nvSpPr>
          <p:spPr bwMode="auto">
            <a:xfrm>
              <a:off x="6596064" y="5629276"/>
              <a:ext cx="142875" cy="65088"/>
            </a:xfrm>
            <a:custGeom>
              <a:gdLst>
                <a:gd name="T0" fmla="*/ 48 w 48"/>
                <a:gd name="T1" fmla="*/ 14 h 22"/>
                <a:gd name="T2" fmla="*/ 10 w 48"/>
                <a:gd name="T3" fmla="*/ 21 h 22"/>
                <a:gd name="T4" fmla="*/ 0 w 48"/>
                <a:gd name="T5" fmla="*/ 12 h 22"/>
                <a:gd name="T6" fmla="*/ 9 w 48"/>
                <a:gd name="T7" fmla="*/ 3 h 22"/>
                <a:gd name="T8" fmla="*/ 48 w 48"/>
                <a:gd name="T9" fmla="*/ 14 h 22"/>
              </a:gd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7"/>
            <p:cNvSpPr/>
            <p:nvPr/>
          </p:nvSpPr>
          <p:spPr bwMode="auto">
            <a:xfrm>
              <a:off x="6402389" y="4768851"/>
              <a:ext cx="82550" cy="88900"/>
            </a:xfrm>
            <a:custGeom>
              <a:gdLst>
                <a:gd name="T0" fmla="*/ 14 w 28"/>
                <a:gd name="T1" fmla="*/ 1 h 30"/>
                <a:gd name="T2" fmla="*/ 26 w 28"/>
                <a:gd name="T3" fmla="*/ 14 h 30"/>
                <a:gd name="T4" fmla="*/ 15 w 28"/>
                <a:gd name="T5" fmla="*/ 29 h 30"/>
                <a:gd name="T6" fmla="*/ 0 w 28"/>
                <a:gd name="T7" fmla="*/ 17 h 30"/>
                <a:gd name="T8" fmla="*/ 14 w 28"/>
                <a:gd name="T9" fmla="*/ 1 h 30"/>
              </a:gd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8"/>
            <p:cNvSpPr/>
            <p:nvPr/>
          </p:nvSpPr>
          <p:spPr bwMode="auto">
            <a:xfrm>
              <a:off x="7467601" y="4686301"/>
              <a:ext cx="79375" cy="82550"/>
            </a:xfrm>
            <a:custGeom>
              <a:gdLst>
                <a:gd name="T0" fmla="*/ 12 w 27"/>
                <a:gd name="T1" fmla="*/ 28 h 28"/>
                <a:gd name="T2" fmla="*/ 0 w 27"/>
                <a:gd name="T3" fmla="*/ 14 h 28"/>
                <a:gd name="T4" fmla="*/ 14 w 27"/>
                <a:gd name="T5" fmla="*/ 0 h 28"/>
                <a:gd name="T6" fmla="*/ 26 w 27"/>
                <a:gd name="T7" fmla="*/ 15 h 28"/>
                <a:gd name="T8" fmla="*/ 12 w 27"/>
                <a:gd name="T9" fmla="*/ 28 h 28"/>
              </a:gd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79"/>
            <p:cNvSpPr/>
            <p:nvPr/>
          </p:nvSpPr>
          <p:spPr bwMode="auto">
            <a:xfrm>
              <a:off x="7231064" y="5680076"/>
              <a:ext cx="103188" cy="71438"/>
            </a:xfrm>
            <a:custGeom>
              <a:gdLst>
                <a:gd name="T0" fmla="*/ 0 w 35"/>
                <a:gd name="T1" fmla="*/ 17 h 24"/>
                <a:gd name="T2" fmla="*/ 2 w 35"/>
                <a:gd name="T3" fmla="*/ 12 h 24"/>
                <a:gd name="T4" fmla="*/ 31 w 35"/>
                <a:gd name="T5" fmla="*/ 7 h 24"/>
                <a:gd name="T6" fmla="*/ 32 w 35"/>
                <a:gd name="T7" fmla="*/ 15 h 24"/>
                <a:gd name="T8" fmla="*/ 0 w 35"/>
                <a:gd name="T9" fmla="*/ 17 h 24"/>
              </a:gd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0"/>
            <p:cNvSpPr/>
            <p:nvPr/>
          </p:nvSpPr>
          <p:spPr bwMode="auto">
            <a:xfrm>
              <a:off x="7434264" y="3870326"/>
              <a:ext cx="60325" cy="73025"/>
            </a:xfrm>
            <a:custGeom>
              <a:gdLst>
                <a:gd name="T0" fmla="*/ 2 w 20"/>
                <a:gd name="T1" fmla="*/ 12 h 25"/>
                <a:gd name="T2" fmla="*/ 9 w 20"/>
                <a:gd name="T3" fmla="*/ 0 h 25"/>
                <a:gd name="T4" fmla="*/ 20 w 20"/>
                <a:gd name="T5" fmla="*/ 11 h 25"/>
                <a:gd name="T6" fmla="*/ 8 w 20"/>
                <a:gd name="T7" fmla="*/ 24 h 25"/>
                <a:gd name="T8" fmla="*/ 2 w 20"/>
                <a:gd name="T9" fmla="*/ 12 h 25"/>
              </a:gd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81"/>
            <p:cNvSpPr/>
            <p:nvPr/>
          </p:nvSpPr>
          <p:spPr bwMode="auto">
            <a:xfrm>
              <a:off x="6416676" y="3881438"/>
              <a:ext cx="58738" cy="65088"/>
            </a:xfrm>
            <a:custGeom>
              <a:gdLst>
                <a:gd name="T0" fmla="*/ 17 w 20"/>
                <a:gd name="T1" fmla="*/ 11 h 22"/>
                <a:gd name="T2" fmla="*/ 10 w 20"/>
                <a:gd name="T3" fmla="*/ 22 h 22"/>
                <a:gd name="T4" fmla="*/ 0 w 20"/>
                <a:gd name="T5" fmla="*/ 12 h 22"/>
                <a:gd name="T6" fmla="*/ 10 w 20"/>
                <a:gd name="T7" fmla="*/ 1 h 22"/>
                <a:gd name="T8" fmla="*/ 17 w 20"/>
                <a:gd name="T9" fmla="*/ 11 h 22"/>
              </a:gd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108"/>
            <p:cNvSpPr/>
            <p:nvPr/>
          </p:nvSpPr>
          <p:spPr bwMode="auto">
            <a:xfrm>
              <a:off x="6711951" y="4038601"/>
              <a:ext cx="487363" cy="161925"/>
            </a:xfrm>
            <a:custGeom>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9"/>
            <p:cNvSpPr/>
            <p:nvPr/>
          </p:nvSpPr>
          <p:spPr bwMode="auto">
            <a:xfrm>
              <a:off x="6578601" y="3960813"/>
              <a:ext cx="103188" cy="100013"/>
            </a:xfrm>
            <a:custGeom>
              <a:gdLst>
                <a:gd name="T0" fmla="*/ 16 w 35"/>
                <a:gd name="T1" fmla="*/ 2 h 34"/>
                <a:gd name="T2" fmla="*/ 34 w 35"/>
                <a:gd name="T3" fmla="*/ 19 h 34"/>
                <a:gd name="T4" fmla="*/ 19 w 35"/>
                <a:gd name="T5" fmla="*/ 34 h 34"/>
                <a:gd name="T6" fmla="*/ 0 w 35"/>
                <a:gd name="T7" fmla="*/ 18 h 34"/>
                <a:gd name="T8" fmla="*/ 16 w 35"/>
                <a:gd name="T9" fmla="*/ 2 h 34"/>
              </a:gd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10"/>
            <p:cNvSpPr/>
            <p:nvPr/>
          </p:nvSpPr>
          <p:spPr bwMode="auto">
            <a:xfrm>
              <a:off x="7035801" y="3843338"/>
              <a:ext cx="127000" cy="88900"/>
            </a:xfrm>
            <a:custGeom>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11"/>
            <p:cNvSpPr/>
            <p:nvPr/>
          </p:nvSpPr>
          <p:spPr bwMode="auto">
            <a:xfrm>
              <a:off x="6764339" y="3852863"/>
              <a:ext cx="112713" cy="84138"/>
            </a:xfrm>
            <a:custGeom>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cxnLst>
                <a:cxn ang="0">
                  <a:pos x="T0" y="T1"/>
                </a:cxn>
                <a:cxn ang="0">
                  <a:pos x="T2" y="T3"/>
                </a:cxn>
                <a:cxn ang="0">
                  <a:pos x="T4" y="T5"/>
                </a:cxn>
                <a:cxn ang="0">
                  <a:pos x="T6" y="T7"/>
                </a:cxn>
                <a:cxn ang="0">
                  <a:pos x="T8" y="T9"/>
                </a:cxn>
                <a:cxn ang="0">
                  <a:pos x="T10" y="T11"/>
                </a:cxn>
              </a:cxnLst>
              <a:rect l="0" t="0" r="r" b="b"/>
              <a:pathLst>
                <a:path w="38" h="28">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51" name="组合 50"/>
          <p:cNvGrpSpPr/>
          <p:nvPr/>
        </p:nvGrpSpPr>
        <p:grpSpPr>
          <a:xfrm>
            <a:off x="2622687" y="4349777"/>
            <a:ext cx="1412224" cy="2251735"/>
            <a:chOff x="4468814" y="3241676"/>
            <a:chExt cx="1604963" cy="2559050"/>
          </a:xfrm>
        </p:grpSpPr>
        <p:sp>
          <p:nvSpPr>
            <p:cNvPr id="52" name="Freeform 11"/>
            <p:cNvSpPr/>
            <p:nvPr/>
          </p:nvSpPr>
          <p:spPr bwMode="auto">
            <a:xfrm>
              <a:off x="4468814" y="3241676"/>
              <a:ext cx="1604963" cy="2559050"/>
            </a:xfrm>
            <a:custGeom>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7">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44"/>
            <p:cNvSpPr/>
            <p:nvPr/>
          </p:nvSpPr>
          <p:spPr bwMode="auto">
            <a:xfrm>
              <a:off x="4976814" y="4187826"/>
              <a:ext cx="811213" cy="1076325"/>
            </a:xfrm>
            <a:custGeom>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45"/>
            <p:cNvSpPr/>
            <p:nvPr/>
          </p:nvSpPr>
          <p:spPr bwMode="auto">
            <a:xfrm>
              <a:off x="4840289" y="3468688"/>
              <a:ext cx="920750" cy="719138"/>
            </a:xfrm>
            <a:custGeom>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46"/>
            <p:cNvSpPr/>
            <p:nvPr/>
          </p:nvSpPr>
          <p:spPr bwMode="auto">
            <a:xfrm>
              <a:off x="5200651" y="3416301"/>
              <a:ext cx="439738" cy="176213"/>
            </a:xfrm>
            <a:custGeom>
              <a:gdLst>
                <a:gd name="T0" fmla="*/ 44 w 149"/>
                <a:gd name="T1" fmla="*/ 19 h 60"/>
                <a:gd name="T2" fmla="*/ 149 w 149"/>
                <a:gd name="T3" fmla="*/ 60 h 60"/>
                <a:gd name="T4" fmla="*/ 0 w 149"/>
                <a:gd name="T5" fmla="*/ 7 h 60"/>
                <a:gd name="T6" fmla="*/ 44 w 149"/>
                <a:gd name="T7" fmla="*/ 19 h 60"/>
              </a:gd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47"/>
            <p:cNvSpPr/>
            <p:nvPr/>
          </p:nvSpPr>
          <p:spPr bwMode="auto">
            <a:xfrm>
              <a:off x="5189539" y="3375026"/>
              <a:ext cx="423863" cy="158750"/>
            </a:xfrm>
            <a:custGeom>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48"/>
            <p:cNvSpPr/>
            <p:nvPr/>
          </p:nvSpPr>
          <p:spPr bwMode="auto">
            <a:xfrm>
              <a:off x="5180014" y="3303588"/>
              <a:ext cx="407988" cy="144463"/>
            </a:xfrm>
            <a:custGeom>
              <a:gdLst>
                <a:gd name="T0" fmla="*/ 138 w 138"/>
                <a:gd name="T1" fmla="*/ 49 h 49"/>
                <a:gd name="T2" fmla="*/ 0 w 138"/>
                <a:gd name="T3" fmla="*/ 17 h 49"/>
                <a:gd name="T4" fmla="*/ 138 w 138"/>
                <a:gd name="T5" fmla="*/ 49 h 49"/>
              </a:gd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49"/>
            <p:cNvSpPr/>
            <p:nvPr/>
          </p:nvSpPr>
          <p:spPr bwMode="auto">
            <a:xfrm>
              <a:off x="4592639" y="3382963"/>
              <a:ext cx="206375" cy="177800"/>
            </a:xfrm>
            <a:custGeom>
              <a:gdLst>
                <a:gd name="T0" fmla="*/ 66 w 70"/>
                <a:gd name="T1" fmla="*/ 26 h 60"/>
                <a:gd name="T2" fmla="*/ 2 w 70"/>
                <a:gd name="T3" fmla="*/ 60 h 60"/>
                <a:gd name="T4" fmla="*/ 14 w 70"/>
                <a:gd name="T5" fmla="*/ 22 h 60"/>
                <a:gd name="T6" fmla="*/ 56 w 70"/>
                <a:gd name="T7" fmla="*/ 8 h 60"/>
                <a:gd name="T8" fmla="*/ 66 w 70"/>
                <a:gd name="T9" fmla="*/ 26 h 60"/>
              </a:gd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0"/>
            <p:cNvSpPr/>
            <p:nvPr/>
          </p:nvSpPr>
          <p:spPr bwMode="auto">
            <a:xfrm>
              <a:off x="5761039" y="3409951"/>
              <a:ext cx="180975" cy="103188"/>
            </a:xfrm>
            <a:custGeom>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1"/>
            <p:cNvSpPr/>
            <p:nvPr/>
          </p:nvSpPr>
          <p:spPr bwMode="auto">
            <a:xfrm>
              <a:off x="4864101" y="3441701"/>
              <a:ext cx="198438" cy="201613"/>
            </a:xfrm>
            <a:custGeom>
              <a:gdLst>
                <a:gd name="T0" fmla="*/ 31 w 67"/>
                <a:gd name="T1" fmla="*/ 23 h 68"/>
                <a:gd name="T2" fmla="*/ 67 w 67"/>
                <a:gd name="T3" fmla="*/ 0 h 68"/>
                <a:gd name="T4" fmla="*/ 0 w 67"/>
                <a:gd name="T5" fmla="*/ 68 h 68"/>
                <a:gd name="T6" fmla="*/ 15 w 67"/>
                <a:gd name="T7" fmla="*/ 39 h 68"/>
                <a:gd name="T8" fmla="*/ 31 w 67"/>
                <a:gd name="T9" fmla="*/ 23 h 68"/>
              </a:gd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2"/>
            <p:cNvSpPr/>
            <p:nvPr/>
          </p:nvSpPr>
          <p:spPr bwMode="auto">
            <a:xfrm>
              <a:off x="4902201" y="3419476"/>
              <a:ext cx="236538" cy="238125"/>
            </a:xfrm>
            <a:custGeom>
              <a:gdLst>
                <a:gd name="T0" fmla="*/ 80 w 80"/>
                <a:gd name="T1" fmla="*/ 0 h 81"/>
                <a:gd name="T2" fmla="*/ 0 w 80"/>
                <a:gd name="T3" fmla="*/ 81 h 81"/>
                <a:gd name="T4" fmla="*/ 80 w 80"/>
                <a:gd name="T5" fmla="*/ 0 h 81"/>
              </a:gd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3"/>
            <p:cNvSpPr/>
            <p:nvPr/>
          </p:nvSpPr>
          <p:spPr bwMode="auto">
            <a:xfrm>
              <a:off x="4565651" y="3475038"/>
              <a:ext cx="206375" cy="171450"/>
            </a:xfrm>
            <a:custGeom>
              <a:gdLst>
                <a:gd name="T0" fmla="*/ 0 w 70"/>
                <a:gd name="T1" fmla="*/ 58 h 58"/>
                <a:gd name="T2" fmla="*/ 53 w 70"/>
                <a:gd name="T3" fmla="*/ 8 h 58"/>
                <a:gd name="T4" fmla="*/ 67 w 70"/>
                <a:gd name="T5" fmla="*/ 6 h 58"/>
                <a:gd name="T6" fmla="*/ 63 w 70"/>
                <a:gd name="T7" fmla="*/ 18 h 58"/>
                <a:gd name="T8" fmla="*/ 0 w 70"/>
                <a:gd name="T9" fmla="*/ 58 h 58"/>
              </a:gdLst>
              <a:cxnLst>
                <a:cxn ang="0">
                  <a:pos x="T0" y="T1"/>
                </a:cxn>
                <a:cxn ang="0">
                  <a:pos x="T2" y="T3"/>
                </a:cxn>
                <a:cxn ang="0">
                  <a:pos x="T4" y="T5"/>
                </a:cxn>
                <a:cxn ang="0">
                  <a:pos x="T6" y="T7"/>
                </a:cxn>
                <a:cxn ang="0">
                  <a:pos x="T8" y="T9"/>
                </a:cxn>
              </a:cxnLst>
              <a:rect l="0" t="0" r="r" b="b"/>
              <a:pathLst>
                <a:path w="70" h="57">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54"/>
            <p:cNvSpPr/>
            <p:nvPr/>
          </p:nvSpPr>
          <p:spPr bwMode="auto">
            <a:xfrm>
              <a:off x="4630739" y="3321051"/>
              <a:ext cx="195263" cy="115888"/>
            </a:xfrm>
            <a:custGeom>
              <a:gdLst>
                <a:gd name="T0" fmla="*/ 0 w 66"/>
                <a:gd name="T1" fmla="*/ 27 h 39"/>
                <a:gd name="T2" fmla="*/ 64 w 66"/>
                <a:gd name="T3" fmla="*/ 29 h 39"/>
                <a:gd name="T4" fmla="*/ 62 w 66"/>
                <a:gd name="T5" fmla="*/ 39 h 39"/>
                <a:gd name="T6" fmla="*/ 6 w 66"/>
                <a:gd name="T7" fmla="*/ 32 h 39"/>
                <a:gd name="T8" fmla="*/ 0 w 66"/>
                <a:gd name="T9" fmla="*/ 27 h 39"/>
              </a:gd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55"/>
            <p:cNvSpPr/>
            <p:nvPr/>
          </p:nvSpPr>
          <p:spPr bwMode="auto">
            <a:xfrm>
              <a:off x="5732464" y="3276601"/>
              <a:ext cx="193675" cy="112713"/>
            </a:xfrm>
            <a:custGeom>
              <a:gdLst>
                <a:gd name="T0" fmla="*/ 0 w 66"/>
                <a:gd name="T1" fmla="*/ 23 h 38"/>
                <a:gd name="T2" fmla="*/ 36 w 66"/>
                <a:gd name="T3" fmla="*/ 3 h 38"/>
                <a:gd name="T4" fmla="*/ 66 w 66"/>
                <a:gd name="T5" fmla="*/ 38 h 38"/>
                <a:gd name="T6" fmla="*/ 0 w 66"/>
                <a:gd name="T7" fmla="*/ 23 h 38"/>
              </a:gd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56"/>
            <p:cNvSpPr/>
            <p:nvPr/>
          </p:nvSpPr>
          <p:spPr bwMode="auto">
            <a:xfrm>
              <a:off x="5756276" y="3478213"/>
              <a:ext cx="214313" cy="96838"/>
            </a:xfrm>
            <a:custGeom>
              <a:gdLst>
                <a:gd name="T0" fmla="*/ 73 w 73"/>
                <a:gd name="T1" fmla="*/ 22 h 33"/>
                <a:gd name="T2" fmla="*/ 8 w 73"/>
                <a:gd name="T3" fmla="*/ 17 h 33"/>
                <a:gd name="T4" fmla="*/ 3 w 73"/>
                <a:gd name="T5" fmla="*/ 6 h 33"/>
                <a:gd name="T6" fmla="*/ 13 w 73"/>
                <a:gd name="T7" fmla="*/ 7 h 33"/>
                <a:gd name="T8" fmla="*/ 73 w 73"/>
                <a:gd name="T9" fmla="*/ 22 h 33"/>
              </a:gd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57"/>
            <p:cNvSpPr/>
            <p:nvPr/>
          </p:nvSpPr>
          <p:spPr bwMode="auto">
            <a:xfrm>
              <a:off x="4595814" y="3544888"/>
              <a:ext cx="188913" cy="123825"/>
            </a:xfrm>
            <a:custGeom>
              <a:gdLst>
                <a:gd name="T0" fmla="*/ 58 w 64"/>
                <a:gd name="T1" fmla="*/ 0 h 42"/>
                <a:gd name="T2" fmla="*/ 56 w 64"/>
                <a:gd name="T3" fmla="*/ 18 h 42"/>
                <a:gd name="T4" fmla="*/ 6 w 64"/>
                <a:gd name="T5" fmla="*/ 42 h 42"/>
                <a:gd name="T6" fmla="*/ 7 w 64"/>
                <a:gd name="T7" fmla="*/ 32 h 42"/>
                <a:gd name="T8" fmla="*/ 58 w 64"/>
                <a:gd name="T9" fmla="*/ 0 h 42"/>
              </a:gd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58"/>
            <p:cNvSpPr/>
            <p:nvPr/>
          </p:nvSpPr>
          <p:spPr bwMode="auto">
            <a:xfrm>
              <a:off x="4565651" y="3527426"/>
              <a:ext cx="201613" cy="160338"/>
            </a:xfrm>
            <a:custGeom>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59"/>
            <p:cNvSpPr/>
            <p:nvPr/>
          </p:nvSpPr>
          <p:spPr bwMode="auto">
            <a:xfrm>
              <a:off x="4602164" y="3379788"/>
              <a:ext cx="211138" cy="80963"/>
            </a:xfrm>
            <a:custGeom>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0"/>
            <p:cNvSpPr/>
            <p:nvPr/>
          </p:nvSpPr>
          <p:spPr bwMode="auto">
            <a:xfrm>
              <a:off x="5740401" y="3354388"/>
              <a:ext cx="174625" cy="82550"/>
            </a:xfrm>
            <a:custGeom>
              <a:gdLst>
                <a:gd name="T0" fmla="*/ 59 w 59"/>
                <a:gd name="T1" fmla="*/ 28 h 28"/>
                <a:gd name="T2" fmla="*/ 0 w 59"/>
                <a:gd name="T3" fmla="*/ 17 h 28"/>
                <a:gd name="T4" fmla="*/ 19 w 59"/>
                <a:gd name="T5" fmla="*/ 0 h 28"/>
                <a:gd name="T6" fmla="*/ 59 w 59"/>
                <a:gd name="T7" fmla="*/ 28 h 28"/>
              </a:gd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1"/>
            <p:cNvSpPr/>
            <p:nvPr/>
          </p:nvSpPr>
          <p:spPr bwMode="auto">
            <a:xfrm>
              <a:off x="4664076" y="4556126"/>
              <a:ext cx="82550" cy="71438"/>
            </a:xfrm>
            <a:custGeom>
              <a:gdLst>
                <a:gd name="T0" fmla="*/ 14 w 28"/>
                <a:gd name="T1" fmla="*/ 0 h 24"/>
                <a:gd name="T2" fmla="*/ 27 w 28"/>
                <a:gd name="T3" fmla="*/ 9 h 24"/>
                <a:gd name="T4" fmla="*/ 13 w 28"/>
                <a:gd name="T5" fmla="*/ 24 h 24"/>
                <a:gd name="T6" fmla="*/ 0 w 28"/>
                <a:gd name="T7" fmla="*/ 14 h 24"/>
                <a:gd name="T8" fmla="*/ 14 w 28"/>
                <a:gd name="T9" fmla="*/ 0 h 24"/>
              </a:gd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2"/>
            <p:cNvSpPr/>
            <p:nvPr/>
          </p:nvSpPr>
          <p:spPr bwMode="auto">
            <a:xfrm>
              <a:off x="5613401" y="5689601"/>
              <a:ext cx="98425" cy="58738"/>
            </a:xfrm>
            <a:custGeom>
              <a:gdLst>
                <a:gd name="T0" fmla="*/ 15 w 33"/>
                <a:gd name="T1" fmla="*/ 20 h 20"/>
                <a:gd name="T2" fmla="*/ 1 w 33"/>
                <a:gd name="T3" fmla="*/ 11 h 20"/>
                <a:gd name="T4" fmla="*/ 19 w 33"/>
                <a:gd name="T5" fmla="*/ 1 h 20"/>
                <a:gd name="T6" fmla="*/ 33 w 33"/>
                <a:gd name="T7" fmla="*/ 8 h 20"/>
                <a:gd name="T8" fmla="*/ 15 w 33"/>
                <a:gd name="T9" fmla="*/ 20 h 20"/>
              </a:gd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3"/>
            <p:cNvSpPr/>
            <p:nvPr/>
          </p:nvSpPr>
          <p:spPr bwMode="auto">
            <a:xfrm>
              <a:off x="5929314" y="4373563"/>
              <a:ext cx="77788" cy="77788"/>
            </a:xfrm>
            <a:custGeom>
              <a:gdLst>
                <a:gd name="T0" fmla="*/ 15 w 26"/>
                <a:gd name="T1" fmla="*/ 0 h 26"/>
                <a:gd name="T2" fmla="*/ 26 w 26"/>
                <a:gd name="T3" fmla="*/ 12 h 26"/>
                <a:gd name="T4" fmla="*/ 14 w 26"/>
                <a:gd name="T5" fmla="*/ 25 h 26"/>
                <a:gd name="T6" fmla="*/ 1 w 26"/>
                <a:gd name="T7" fmla="*/ 14 h 26"/>
                <a:gd name="T8" fmla="*/ 15 w 26"/>
                <a:gd name="T9" fmla="*/ 0 h 26"/>
              </a:gd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64"/>
            <p:cNvSpPr/>
            <p:nvPr/>
          </p:nvSpPr>
          <p:spPr bwMode="auto">
            <a:xfrm>
              <a:off x="4799014" y="3457576"/>
              <a:ext cx="76200" cy="100013"/>
            </a:xfrm>
            <a:custGeom>
              <a:gdLst>
                <a:gd name="T0" fmla="*/ 25 w 26"/>
                <a:gd name="T1" fmla="*/ 7 h 34"/>
                <a:gd name="T2" fmla="*/ 8 w 26"/>
                <a:gd name="T3" fmla="*/ 31 h 34"/>
                <a:gd name="T4" fmla="*/ 1 w 26"/>
                <a:gd name="T5" fmla="*/ 21 h 34"/>
                <a:gd name="T6" fmla="*/ 19 w 26"/>
                <a:gd name="T7" fmla="*/ 1 h 34"/>
                <a:gd name="T8" fmla="*/ 25 w 26"/>
                <a:gd name="T9" fmla="*/ 7 h 34"/>
              </a:gd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65"/>
            <p:cNvSpPr/>
            <p:nvPr/>
          </p:nvSpPr>
          <p:spPr bwMode="auto">
            <a:xfrm>
              <a:off x="5032376" y="5676901"/>
              <a:ext cx="115888" cy="50800"/>
            </a:xfrm>
            <a:custGeom>
              <a:gdLst>
                <a:gd name="T0" fmla="*/ 39 w 39"/>
                <a:gd name="T1" fmla="*/ 16 h 17"/>
                <a:gd name="T2" fmla="*/ 12 w 39"/>
                <a:gd name="T3" fmla="*/ 16 h 17"/>
                <a:gd name="T4" fmla="*/ 0 w 39"/>
                <a:gd name="T5" fmla="*/ 9 h 17"/>
                <a:gd name="T6" fmla="*/ 13 w 39"/>
                <a:gd name="T7" fmla="*/ 0 h 17"/>
                <a:gd name="T8" fmla="*/ 39 w 39"/>
                <a:gd name="T9" fmla="*/ 16 h 17"/>
              </a:gd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66"/>
            <p:cNvSpPr/>
            <p:nvPr/>
          </p:nvSpPr>
          <p:spPr bwMode="auto">
            <a:xfrm>
              <a:off x="5651501" y="3413126"/>
              <a:ext cx="80963" cy="79375"/>
            </a:xfrm>
            <a:custGeom>
              <a:gdLst>
                <a:gd name="T0" fmla="*/ 27 w 27"/>
                <a:gd name="T1" fmla="*/ 15 h 27"/>
                <a:gd name="T2" fmla="*/ 21 w 27"/>
                <a:gd name="T3" fmla="*/ 27 h 27"/>
                <a:gd name="T4" fmla="*/ 2 w 27"/>
                <a:gd name="T5" fmla="*/ 6 h 27"/>
                <a:gd name="T6" fmla="*/ 10 w 27"/>
                <a:gd name="T7" fmla="*/ 0 h 27"/>
                <a:gd name="T8" fmla="*/ 27 w 27"/>
                <a:gd name="T9" fmla="*/ 15 h 27"/>
              </a:gd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67"/>
            <p:cNvSpPr/>
            <p:nvPr/>
          </p:nvSpPr>
          <p:spPr bwMode="auto">
            <a:xfrm>
              <a:off x="5200651" y="3400426"/>
              <a:ext cx="157163" cy="71438"/>
            </a:xfrm>
            <a:custGeom>
              <a:gdLst>
                <a:gd name="T0" fmla="*/ 4 w 53"/>
                <a:gd name="T1" fmla="*/ 0 h 24"/>
                <a:gd name="T2" fmla="*/ 53 w 53"/>
                <a:gd name="T3" fmla="*/ 19 h 24"/>
                <a:gd name="T4" fmla="*/ 44 w 53"/>
                <a:gd name="T5" fmla="*/ 24 h 24"/>
                <a:gd name="T6" fmla="*/ 0 w 53"/>
                <a:gd name="T7" fmla="*/ 12 h 24"/>
                <a:gd name="T8" fmla="*/ 4 w 53"/>
                <a:gd name="T9" fmla="*/ 0 h 24"/>
              </a:gdLst>
              <a:cxnLst>
                <a:cxn ang="0">
                  <a:pos x="T0" y="T1"/>
                </a:cxn>
                <a:cxn ang="0">
                  <a:pos x="T2" y="T3"/>
                </a:cxn>
                <a:cxn ang="0">
                  <a:pos x="T4" y="T5"/>
                </a:cxn>
                <a:cxn ang="0">
                  <a:pos x="T6" y="T7"/>
                </a:cxn>
                <a:cxn ang="0">
                  <a:pos x="T8" y="T9"/>
                </a:cxn>
              </a:cxnLst>
              <a:rect l="0" t="0" r="r" b="b"/>
              <a:pathLst>
                <a:path w="52"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68"/>
            <p:cNvSpPr/>
            <p:nvPr/>
          </p:nvSpPr>
          <p:spPr bwMode="auto">
            <a:xfrm>
              <a:off x="4914901" y="3406776"/>
              <a:ext cx="106363" cy="117475"/>
            </a:xfrm>
            <a:custGeom>
              <a:gdLst>
                <a:gd name="T0" fmla="*/ 0 w 36"/>
                <a:gd name="T1" fmla="*/ 30 h 40"/>
                <a:gd name="T2" fmla="*/ 36 w 36"/>
                <a:gd name="T3" fmla="*/ 0 h 40"/>
                <a:gd name="T4" fmla="*/ 9 w 36"/>
                <a:gd name="T5" fmla="*/ 30 h 40"/>
                <a:gd name="T6" fmla="*/ 0 w 36"/>
                <a:gd name="T7" fmla="*/ 30 h 40"/>
              </a:gd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69"/>
            <p:cNvSpPr/>
            <p:nvPr/>
          </p:nvSpPr>
          <p:spPr bwMode="auto">
            <a:xfrm>
              <a:off x="4857751" y="3495676"/>
              <a:ext cx="98425" cy="61913"/>
            </a:xfrm>
            <a:custGeom>
              <a:gdLst>
                <a:gd name="T0" fmla="*/ 19 w 33"/>
                <a:gd name="T1" fmla="*/ 0 h 21"/>
                <a:gd name="T2" fmla="*/ 28 w 33"/>
                <a:gd name="T3" fmla="*/ 0 h 21"/>
                <a:gd name="T4" fmla="*/ 33 w 33"/>
                <a:gd name="T5" fmla="*/ 5 h 21"/>
                <a:gd name="T6" fmla="*/ 17 w 33"/>
                <a:gd name="T7" fmla="*/ 21 h 21"/>
                <a:gd name="T8" fmla="*/ 19 w 33"/>
                <a:gd name="T9" fmla="*/ 0 h 21"/>
              </a:gd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70"/>
            <p:cNvSpPr/>
            <p:nvPr/>
          </p:nvSpPr>
          <p:spPr bwMode="auto">
            <a:xfrm>
              <a:off x="5778501" y="3749676"/>
              <a:ext cx="50800" cy="49213"/>
            </a:xfrm>
            <a:custGeom>
              <a:gdLst>
                <a:gd name="T0" fmla="*/ 7 w 17"/>
                <a:gd name="T1" fmla="*/ 17 h 17"/>
                <a:gd name="T2" fmla="*/ 1 w 17"/>
                <a:gd name="T3" fmla="*/ 9 h 17"/>
                <a:gd name="T4" fmla="*/ 8 w 17"/>
                <a:gd name="T5" fmla="*/ 0 h 17"/>
                <a:gd name="T6" fmla="*/ 16 w 17"/>
                <a:gd name="T7" fmla="*/ 8 h 17"/>
                <a:gd name="T8" fmla="*/ 7 w 17"/>
                <a:gd name="T9" fmla="*/ 17 h 17"/>
              </a:gd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0" name="Freeform 102"/>
            <p:cNvSpPr/>
            <p:nvPr/>
          </p:nvSpPr>
          <p:spPr bwMode="auto">
            <a:xfrm>
              <a:off x="5348289" y="4589463"/>
              <a:ext cx="31750" cy="65088"/>
            </a:xfrm>
            <a:custGeom>
              <a:gdLst>
                <a:gd name="T0" fmla="*/ 0 w 11"/>
                <a:gd name="T1" fmla="*/ 0 h 22"/>
                <a:gd name="T2" fmla="*/ 11 w 11"/>
                <a:gd name="T3" fmla="*/ 22 h 22"/>
                <a:gd name="T4" fmla="*/ 0 w 11"/>
                <a:gd name="T5" fmla="*/ 0 h 22"/>
              </a:gd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1" name="Freeform 103"/>
            <p:cNvSpPr/>
            <p:nvPr/>
          </p:nvSpPr>
          <p:spPr bwMode="auto">
            <a:xfrm>
              <a:off x="5118101" y="3960813"/>
              <a:ext cx="439738" cy="177800"/>
            </a:xfrm>
            <a:custGeom>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104"/>
            <p:cNvSpPr/>
            <p:nvPr/>
          </p:nvSpPr>
          <p:spPr bwMode="auto">
            <a:xfrm>
              <a:off x="5043489" y="3956051"/>
              <a:ext cx="122238" cy="117475"/>
            </a:xfrm>
            <a:custGeom>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105"/>
            <p:cNvSpPr/>
            <p:nvPr/>
          </p:nvSpPr>
          <p:spPr bwMode="auto">
            <a:xfrm>
              <a:off x="5495926" y="3911601"/>
              <a:ext cx="120650" cy="117475"/>
            </a:xfrm>
            <a:custGeom>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106"/>
            <p:cNvSpPr/>
            <p:nvPr/>
          </p:nvSpPr>
          <p:spPr bwMode="auto">
            <a:xfrm>
              <a:off x="5005389" y="3740151"/>
              <a:ext cx="157163" cy="112713"/>
            </a:xfrm>
            <a:custGeom>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cxnLst>
                <a:cxn ang="0">
                  <a:pos x="T0" y="T1"/>
                </a:cxn>
                <a:cxn ang="0">
                  <a:pos x="T2" y="T3"/>
                </a:cxn>
                <a:cxn ang="0">
                  <a:pos x="T4" y="T5"/>
                </a:cxn>
                <a:cxn ang="0">
                  <a:pos x="T6" y="T7"/>
                </a:cxn>
                <a:cxn ang="0">
                  <a:pos x="T8" y="T9"/>
                </a:cxn>
                <a:cxn ang="0">
                  <a:pos x="T10" y="T11"/>
                </a:cxn>
              </a:cxnLst>
              <a:rect l="0" t="0" r="r" b="b"/>
              <a:pathLst>
                <a:path w="52"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107"/>
            <p:cNvSpPr/>
            <p:nvPr/>
          </p:nvSpPr>
          <p:spPr bwMode="auto">
            <a:xfrm>
              <a:off x="5437189" y="3722688"/>
              <a:ext cx="131763" cy="96838"/>
            </a:xfrm>
            <a:custGeom>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7" name="갈매기형 수장 15"/>
          <p:cNvSpPr/>
          <p:nvPr/>
        </p:nvSpPr>
        <p:spPr>
          <a:xfrm>
            <a:off x="18923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pPr algn="r" latinLnBrk="0">
              <a:defRPr/>
            </a:pPr>
            <a:r>
              <a:rPr lang="en-US" altLang="zh-CN" sz="4400" i="1" kern="0">
                <a:solidFill>
                  <a:srgbClr val="FFFFFF"/>
                </a:solidFill>
                <a:effectLst>
                  <a:outerShdw blurRad="38100" dist="38100" dir="2700000" algn="tl">
                    <a:srgbClr val="000000">
                      <a:alpha val="43137"/>
                    </a:srgbClr>
                  </a:outerShdw>
                </a:effectLst>
                <a:latin typeface="+mj-ea"/>
                <a:ea typeface="+mj-ea"/>
              </a:rPr>
              <a:t>89%</a:t>
            </a:r>
            <a:endParaRPr lang="ko-KR" altLang="en-US" sz="4400" i="1" kern="0">
              <a:solidFill>
                <a:srgbClr val="FFFFFF"/>
              </a:solidFill>
              <a:effectLst>
                <a:outerShdw blurRad="38100" dist="38100" dir="2700000" algn="tl">
                  <a:srgbClr val="000000">
                    <a:alpha val="43137"/>
                  </a:srgbClr>
                </a:outerShdw>
              </a:effectLst>
              <a:latin typeface="+mj-ea"/>
              <a:ea typeface="+mj-ea"/>
            </a:endParaRPr>
          </a:p>
        </p:txBody>
      </p:sp>
      <p:sp>
        <p:nvSpPr>
          <p:cNvPr id="18" name="椭圆 17"/>
          <p:cNvSpPr/>
          <p:nvPr/>
        </p:nvSpPr>
        <p:spPr>
          <a:xfrm>
            <a:off x="933450" y="2876550"/>
            <a:ext cx="2457450" cy="2457450"/>
          </a:xfrm>
          <a:prstGeom prst="ellipse">
            <a:avLst/>
          </a:prstGeom>
          <a:ln w="76200">
            <a:solidFill>
              <a:srgbClr val="FF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1339012" y="3218564"/>
            <a:ext cx="1646327" cy="1773422"/>
          </a:xfrm>
          <a:custGeom>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28" name="갈매기형 수장 15"/>
          <p:cNvSpPr/>
          <p:nvPr/>
        </p:nvSpPr>
        <p:spPr>
          <a:xfrm flipH="1">
            <a:off x="60960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r>
              <a:rPr lang="en-US" altLang="zh-CN" sz="4400" i="1" kern="0">
                <a:solidFill>
                  <a:srgbClr val="FFFFFF"/>
                </a:solidFill>
                <a:effectLst>
                  <a:outerShdw blurRad="38100" dist="38100" dir="2700000" algn="tl">
                    <a:srgbClr val="000000">
                      <a:alpha val="43137"/>
                    </a:srgbClr>
                  </a:outerShdw>
                </a:effectLst>
                <a:latin typeface="+mj-ea"/>
                <a:ea typeface="+mj-ea"/>
              </a:rPr>
              <a:t>120%</a:t>
            </a:r>
            <a:endParaRPr lang="ko-KR" altLang="en-US" sz="4400" i="1" kern="0">
              <a:solidFill>
                <a:srgbClr val="FFFFFF"/>
              </a:solidFill>
              <a:effectLst>
                <a:outerShdw blurRad="38100" dist="38100" dir="2700000" algn="tl">
                  <a:srgbClr val="000000">
                    <a:alpha val="43137"/>
                  </a:srgbClr>
                </a:outerShdw>
              </a:effectLst>
              <a:latin typeface="+mj-ea"/>
              <a:ea typeface="+mj-ea"/>
            </a:endParaRPr>
          </a:p>
        </p:txBody>
      </p:sp>
      <p:sp>
        <p:nvSpPr>
          <p:cNvPr id="29" name="椭圆 28"/>
          <p:cNvSpPr/>
          <p:nvPr/>
        </p:nvSpPr>
        <p:spPr>
          <a:xfrm flipH="1">
            <a:off x="8801100" y="2876550"/>
            <a:ext cx="2457450" cy="2457450"/>
          </a:xfrm>
          <a:prstGeom prst="ellipse">
            <a:avLst/>
          </a:prstGeom>
          <a:ln w="76200">
            <a:solidFill>
              <a:srgbClr val="FFFF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KSO_Shape"/>
          <p:cNvSpPr/>
          <p:nvPr/>
        </p:nvSpPr>
        <p:spPr bwMode="auto">
          <a:xfrm>
            <a:off x="9200419" y="3539896"/>
            <a:ext cx="1658813" cy="1130758"/>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933450"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8711567"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nchor="b"/>
          <a:lstStyle/>
          <a:p>
            <a:r>
              <a:rPr lang="zh-CN" altLang="en-US"/>
              <a:t>请输入第三章大标题</a:t>
            </a:r>
            <a:endParaRPr lang="zh-CN" altLang="en-US"/>
          </a:p>
        </p:txBody>
      </p:sp>
      <p:sp>
        <p:nvSpPr>
          <p:cNvPr id="9219" name="文本占位符 2"/>
          <p:cNvSpPr>
            <a:spLocks noGrp="1"/>
          </p:cNvSpPr>
          <p:nvPr>
            <p:ph type="body" idx="1"/>
          </p:nvPr>
        </p:nvSpPr>
        <p:spPr/>
        <p:txBody>
          <a:bodyPr/>
          <a:lstStyle/>
          <a:p>
            <a:r>
              <a:rPr lang="zh-CN" altLang="en-US"/>
              <a:t>请输入第三章说明小标题</a:t>
            </a:r>
            <a:endParaRPr lang="zh-CN" altLang="en-US"/>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2530"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5" name="MH_Other_7"/>
          <p:cNvSpPr/>
          <p:nvPr>
            <p:custDataLst>
              <p:tags r:id="rId2"/>
            </p:custDataLst>
          </p:nvPr>
        </p:nvSpPr>
        <p:spPr>
          <a:xfrm rot="5400000">
            <a:off x="553198"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a:solidFill>
                <a:prstClr val="black"/>
              </a:solidFill>
              <a:sym typeface="Arial" panose="020b0604020202020204" pitchFamily="34" charset="0"/>
            </a:endParaRPr>
          </a:p>
        </p:txBody>
      </p:sp>
      <p:sp>
        <p:nvSpPr>
          <p:cNvPr id="29" name="矩形 28"/>
          <p:cNvSpPr/>
          <p:nvPr/>
        </p:nvSpPr>
        <p:spPr>
          <a:xfrm>
            <a:off x="273011"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grpSp>
        <p:nvGrpSpPr>
          <p:cNvPr id="11" name="组合 10"/>
          <p:cNvGrpSpPr/>
          <p:nvPr/>
        </p:nvGrpSpPr>
        <p:grpSpPr>
          <a:xfrm>
            <a:off x="559377" y="2011023"/>
            <a:ext cx="1412224" cy="2251735"/>
            <a:chOff x="4468814" y="3241676"/>
            <a:chExt cx="1604963" cy="2559050"/>
          </a:xfrm>
        </p:grpSpPr>
        <p:sp>
          <p:nvSpPr>
            <p:cNvPr id="12" name="Freeform 11"/>
            <p:cNvSpPr/>
            <p:nvPr/>
          </p:nvSpPr>
          <p:spPr bwMode="auto">
            <a:xfrm>
              <a:off x="4468814" y="3241676"/>
              <a:ext cx="1604963" cy="2559050"/>
            </a:xfrm>
            <a:custGeom>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7">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3" name="Freeform 44"/>
            <p:cNvSpPr/>
            <p:nvPr/>
          </p:nvSpPr>
          <p:spPr bwMode="auto">
            <a:xfrm>
              <a:off x="4976814" y="4187826"/>
              <a:ext cx="811213" cy="1076325"/>
            </a:xfrm>
            <a:custGeom>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4" name="Freeform 45"/>
            <p:cNvSpPr/>
            <p:nvPr/>
          </p:nvSpPr>
          <p:spPr bwMode="auto">
            <a:xfrm>
              <a:off x="4840289" y="3468688"/>
              <a:ext cx="920750" cy="719138"/>
            </a:xfrm>
            <a:custGeom>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5" name="Freeform 46"/>
            <p:cNvSpPr/>
            <p:nvPr/>
          </p:nvSpPr>
          <p:spPr bwMode="auto">
            <a:xfrm>
              <a:off x="5200651" y="3416301"/>
              <a:ext cx="439738" cy="176213"/>
            </a:xfrm>
            <a:custGeom>
              <a:gdLst>
                <a:gd name="T0" fmla="*/ 44 w 149"/>
                <a:gd name="T1" fmla="*/ 19 h 60"/>
                <a:gd name="T2" fmla="*/ 149 w 149"/>
                <a:gd name="T3" fmla="*/ 60 h 60"/>
                <a:gd name="T4" fmla="*/ 0 w 149"/>
                <a:gd name="T5" fmla="*/ 7 h 60"/>
                <a:gd name="T6" fmla="*/ 44 w 149"/>
                <a:gd name="T7" fmla="*/ 19 h 60"/>
              </a:gd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 name="Freeform 47"/>
            <p:cNvSpPr/>
            <p:nvPr/>
          </p:nvSpPr>
          <p:spPr bwMode="auto">
            <a:xfrm>
              <a:off x="5189539" y="3375026"/>
              <a:ext cx="423863" cy="158750"/>
            </a:xfrm>
            <a:custGeom>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 name="Freeform 48"/>
            <p:cNvSpPr/>
            <p:nvPr/>
          </p:nvSpPr>
          <p:spPr bwMode="auto">
            <a:xfrm>
              <a:off x="5180014" y="3303588"/>
              <a:ext cx="407988" cy="144463"/>
            </a:xfrm>
            <a:custGeom>
              <a:gdLst>
                <a:gd name="T0" fmla="*/ 138 w 138"/>
                <a:gd name="T1" fmla="*/ 49 h 49"/>
                <a:gd name="T2" fmla="*/ 0 w 138"/>
                <a:gd name="T3" fmla="*/ 17 h 49"/>
                <a:gd name="T4" fmla="*/ 138 w 138"/>
                <a:gd name="T5" fmla="*/ 49 h 49"/>
              </a:gd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 name="Freeform 49"/>
            <p:cNvSpPr/>
            <p:nvPr/>
          </p:nvSpPr>
          <p:spPr bwMode="auto">
            <a:xfrm>
              <a:off x="4592639" y="3382963"/>
              <a:ext cx="206375" cy="177800"/>
            </a:xfrm>
            <a:custGeom>
              <a:gdLst>
                <a:gd name="T0" fmla="*/ 66 w 70"/>
                <a:gd name="T1" fmla="*/ 26 h 60"/>
                <a:gd name="T2" fmla="*/ 2 w 70"/>
                <a:gd name="T3" fmla="*/ 60 h 60"/>
                <a:gd name="T4" fmla="*/ 14 w 70"/>
                <a:gd name="T5" fmla="*/ 22 h 60"/>
                <a:gd name="T6" fmla="*/ 56 w 70"/>
                <a:gd name="T7" fmla="*/ 8 h 60"/>
                <a:gd name="T8" fmla="*/ 66 w 70"/>
                <a:gd name="T9" fmla="*/ 26 h 60"/>
              </a:gd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 name="Freeform 50"/>
            <p:cNvSpPr/>
            <p:nvPr/>
          </p:nvSpPr>
          <p:spPr bwMode="auto">
            <a:xfrm>
              <a:off x="5761039" y="3409951"/>
              <a:ext cx="180975" cy="103188"/>
            </a:xfrm>
            <a:custGeom>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0" name="Freeform 51"/>
            <p:cNvSpPr/>
            <p:nvPr/>
          </p:nvSpPr>
          <p:spPr bwMode="auto">
            <a:xfrm>
              <a:off x="4864101" y="3441701"/>
              <a:ext cx="198438" cy="201613"/>
            </a:xfrm>
            <a:custGeom>
              <a:gdLst>
                <a:gd name="T0" fmla="*/ 31 w 67"/>
                <a:gd name="T1" fmla="*/ 23 h 68"/>
                <a:gd name="T2" fmla="*/ 67 w 67"/>
                <a:gd name="T3" fmla="*/ 0 h 68"/>
                <a:gd name="T4" fmla="*/ 0 w 67"/>
                <a:gd name="T5" fmla="*/ 68 h 68"/>
                <a:gd name="T6" fmla="*/ 15 w 67"/>
                <a:gd name="T7" fmla="*/ 39 h 68"/>
                <a:gd name="T8" fmla="*/ 31 w 67"/>
                <a:gd name="T9" fmla="*/ 23 h 68"/>
              </a:gd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52"/>
            <p:cNvSpPr/>
            <p:nvPr/>
          </p:nvSpPr>
          <p:spPr bwMode="auto">
            <a:xfrm>
              <a:off x="4902201" y="3419476"/>
              <a:ext cx="236538" cy="238125"/>
            </a:xfrm>
            <a:custGeom>
              <a:gdLst>
                <a:gd name="T0" fmla="*/ 80 w 80"/>
                <a:gd name="T1" fmla="*/ 0 h 81"/>
                <a:gd name="T2" fmla="*/ 0 w 80"/>
                <a:gd name="T3" fmla="*/ 81 h 81"/>
                <a:gd name="T4" fmla="*/ 80 w 80"/>
                <a:gd name="T5" fmla="*/ 0 h 81"/>
              </a:gd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6" name="Freeform 53"/>
            <p:cNvSpPr/>
            <p:nvPr/>
          </p:nvSpPr>
          <p:spPr bwMode="auto">
            <a:xfrm>
              <a:off x="4565651" y="3475038"/>
              <a:ext cx="206375" cy="171450"/>
            </a:xfrm>
            <a:custGeom>
              <a:gdLst>
                <a:gd name="T0" fmla="*/ 0 w 70"/>
                <a:gd name="T1" fmla="*/ 58 h 58"/>
                <a:gd name="T2" fmla="*/ 53 w 70"/>
                <a:gd name="T3" fmla="*/ 8 h 58"/>
                <a:gd name="T4" fmla="*/ 67 w 70"/>
                <a:gd name="T5" fmla="*/ 6 h 58"/>
                <a:gd name="T6" fmla="*/ 63 w 70"/>
                <a:gd name="T7" fmla="*/ 18 h 58"/>
                <a:gd name="T8" fmla="*/ 0 w 70"/>
                <a:gd name="T9" fmla="*/ 58 h 58"/>
              </a:gdLst>
              <a:cxnLst>
                <a:cxn ang="0">
                  <a:pos x="T0" y="T1"/>
                </a:cxn>
                <a:cxn ang="0">
                  <a:pos x="T2" y="T3"/>
                </a:cxn>
                <a:cxn ang="0">
                  <a:pos x="T4" y="T5"/>
                </a:cxn>
                <a:cxn ang="0">
                  <a:pos x="T6" y="T7"/>
                </a:cxn>
                <a:cxn ang="0">
                  <a:pos x="T8" y="T9"/>
                </a:cxn>
              </a:cxnLst>
              <a:rect l="0" t="0" r="r" b="b"/>
              <a:pathLst>
                <a:path w="70" h="57">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54"/>
            <p:cNvSpPr/>
            <p:nvPr/>
          </p:nvSpPr>
          <p:spPr bwMode="auto">
            <a:xfrm>
              <a:off x="4630739" y="3321051"/>
              <a:ext cx="195263" cy="115888"/>
            </a:xfrm>
            <a:custGeom>
              <a:gdLst>
                <a:gd name="T0" fmla="*/ 0 w 66"/>
                <a:gd name="T1" fmla="*/ 27 h 39"/>
                <a:gd name="T2" fmla="*/ 64 w 66"/>
                <a:gd name="T3" fmla="*/ 29 h 39"/>
                <a:gd name="T4" fmla="*/ 62 w 66"/>
                <a:gd name="T5" fmla="*/ 39 h 39"/>
                <a:gd name="T6" fmla="*/ 6 w 66"/>
                <a:gd name="T7" fmla="*/ 32 h 39"/>
                <a:gd name="T8" fmla="*/ 0 w 66"/>
                <a:gd name="T9" fmla="*/ 27 h 39"/>
              </a:gd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8" name="Freeform 55"/>
            <p:cNvSpPr/>
            <p:nvPr/>
          </p:nvSpPr>
          <p:spPr bwMode="auto">
            <a:xfrm>
              <a:off x="5732464" y="3276601"/>
              <a:ext cx="193675" cy="112713"/>
            </a:xfrm>
            <a:custGeom>
              <a:gdLst>
                <a:gd name="T0" fmla="*/ 0 w 66"/>
                <a:gd name="T1" fmla="*/ 23 h 38"/>
                <a:gd name="T2" fmla="*/ 36 w 66"/>
                <a:gd name="T3" fmla="*/ 3 h 38"/>
                <a:gd name="T4" fmla="*/ 66 w 66"/>
                <a:gd name="T5" fmla="*/ 38 h 38"/>
                <a:gd name="T6" fmla="*/ 0 w 66"/>
                <a:gd name="T7" fmla="*/ 23 h 38"/>
              </a:gd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Freeform 56"/>
            <p:cNvSpPr/>
            <p:nvPr/>
          </p:nvSpPr>
          <p:spPr bwMode="auto">
            <a:xfrm>
              <a:off x="5756276" y="3478213"/>
              <a:ext cx="214313" cy="96838"/>
            </a:xfrm>
            <a:custGeom>
              <a:gdLst>
                <a:gd name="T0" fmla="*/ 73 w 73"/>
                <a:gd name="T1" fmla="*/ 22 h 33"/>
                <a:gd name="T2" fmla="*/ 8 w 73"/>
                <a:gd name="T3" fmla="*/ 17 h 33"/>
                <a:gd name="T4" fmla="*/ 3 w 73"/>
                <a:gd name="T5" fmla="*/ 6 h 33"/>
                <a:gd name="T6" fmla="*/ 13 w 73"/>
                <a:gd name="T7" fmla="*/ 7 h 33"/>
                <a:gd name="T8" fmla="*/ 73 w 73"/>
                <a:gd name="T9" fmla="*/ 22 h 33"/>
              </a:gd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Freeform 57"/>
            <p:cNvSpPr/>
            <p:nvPr/>
          </p:nvSpPr>
          <p:spPr bwMode="auto">
            <a:xfrm>
              <a:off x="4595814" y="3544888"/>
              <a:ext cx="188913" cy="123825"/>
            </a:xfrm>
            <a:custGeom>
              <a:gdLst>
                <a:gd name="T0" fmla="*/ 58 w 64"/>
                <a:gd name="T1" fmla="*/ 0 h 42"/>
                <a:gd name="T2" fmla="*/ 56 w 64"/>
                <a:gd name="T3" fmla="*/ 18 h 42"/>
                <a:gd name="T4" fmla="*/ 6 w 64"/>
                <a:gd name="T5" fmla="*/ 42 h 42"/>
                <a:gd name="T6" fmla="*/ 7 w 64"/>
                <a:gd name="T7" fmla="*/ 32 h 42"/>
                <a:gd name="T8" fmla="*/ 58 w 64"/>
                <a:gd name="T9" fmla="*/ 0 h 42"/>
              </a:gd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58"/>
            <p:cNvSpPr/>
            <p:nvPr/>
          </p:nvSpPr>
          <p:spPr bwMode="auto">
            <a:xfrm>
              <a:off x="4565651" y="3527426"/>
              <a:ext cx="201613" cy="160338"/>
            </a:xfrm>
            <a:custGeom>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59"/>
            <p:cNvSpPr/>
            <p:nvPr/>
          </p:nvSpPr>
          <p:spPr bwMode="auto">
            <a:xfrm>
              <a:off x="4602164" y="3379788"/>
              <a:ext cx="211138" cy="80963"/>
            </a:xfrm>
            <a:custGeom>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60"/>
            <p:cNvSpPr/>
            <p:nvPr/>
          </p:nvSpPr>
          <p:spPr bwMode="auto">
            <a:xfrm>
              <a:off x="5740401" y="3354388"/>
              <a:ext cx="174625" cy="82550"/>
            </a:xfrm>
            <a:custGeom>
              <a:gdLst>
                <a:gd name="T0" fmla="*/ 59 w 59"/>
                <a:gd name="T1" fmla="*/ 28 h 28"/>
                <a:gd name="T2" fmla="*/ 0 w 59"/>
                <a:gd name="T3" fmla="*/ 17 h 28"/>
                <a:gd name="T4" fmla="*/ 19 w 59"/>
                <a:gd name="T5" fmla="*/ 0 h 28"/>
                <a:gd name="T6" fmla="*/ 59 w 59"/>
                <a:gd name="T7" fmla="*/ 28 h 28"/>
              </a:gd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61"/>
            <p:cNvSpPr/>
            <p:nvPr/>
          </p:nvSpPr>
          <p:spPr bwMode="auto">
            <a:xfrm>
              <a:off x="4664076" y="4556126"/>
              <a:ext cx="82550" cy="71438"/>
            </a:xfrm>
            <a:custGeom>
              <a:gdLst>
                <a:gd name="T0" fmla="*/ 14 w 28"/>
                <a:gd name="T1" fmla="*/ 0 h 24"/>
                <a:gd name="T2" fmla="*/ 27 w 28"/>
                <a:gd name="T3" fmla="*/ 9 h 24"/>
                <a:gd name="T4" fmla="*/ 13 w 28"/>
                <a:gd name="T5" fmla="*/ 24 h 24"/>
                <a:gd name="T6" fmla="*/ 0 w 28"/>
                <a:gd name="T7" fmla="*/ 14 h 24"/>
                <a:gd name="T8" fmla="*/ 14 w 28"/>
                <a:gd name="T9" fmla="*/ 0 h 24"/>
              </a:gd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62"/>
            <p:cNvSpPr/>
            <p:nvPr/>
          </p:nvSpPr>
          <p:spPr bwMode="auto">
            <a:xfrm>
              <a:off x="5613401" y="5689601"/>
              <a:ext cx="98425" cy="58738"/>
            </a:xfrm>
            <a:custGeom>
              <a:gdLst>
                <a:gd name="T0" fmla="*/ 15 w 33"/>
                <a:gd name="T1" fmla="*/ 20 h 20"/>
                <a:gd name="T2" fmla="*/ 1 w 33"/>
                <a:gd name="T3" fmla="*/ 11 h 20"/>
                <a:gd name="T4" fmla="*/ 19 w 33"/>
                <a:gd name="T5" fmla="*/ 1 h 20"/>
                <a:gd name="T6" fmla="*/ 33 w 33"/>
                <a:gd name="T7" fmla="*/ 8 h 20"/>
                <a:gd name="T8" fmla="*/ 15 w 33"/>
                <a:gd name="T9" fmla="*/ 20 h 20"/>
              </a:gd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63"/>
            <p:cNvSpPr/>
            <p:nvPr/>
          </p:nvSpPr>
          <p:spPr bwMode="auto">
            <a:xfrm>
              <a:off x="5929314" y="4373563"/>
              <a:ext cx="77788" cy="77788"/>
            </a:xfrm>
            <a:custGeom>
              <a:gdLst>
                <a:gd name="T0" fmla="*/ 15 w 26"/>
                <a:gd name="T1" fmla="*/ 0 h 26"/>
                <a:gd name="T2" fmla="*/ 26 w 26"/>
                <a:gd name="T3" fmla="*/ 12 h 26"/>
                <a:gd name="T4" fmla="*/ 14 w 26"/>
                <a:gd name="T5" fmla="*/ 25 h 26"/>
                <a:gd name="T6" fmla="*/ 1 w 26"/>
                <a:gd name="T7" fmla="*/ 14 h 26"/>
                <a:gd name="T8" fmla="*/ 15 w 26"/>
                <a:gd name="T9" fmla="*/ 0 h 26"/>
              </a:gd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Freeform 64"/>
            <p:cNvSpPr/>
            <p:nvPr/>
          </p:nvSpPr>
          <p:spPr bwMode="auto">
            <a:xfrm>
              <a:off x="4799014" y="3457576"/>
              <a:ext cx="76200" cy="100013"/>
            </a:xfrm>
            <a:custGeom>
              <a:gdLst>
                <a:gd name="T0" fmla="*/ 25 w 26"/>
                <a:gd name="T1" fmla="*/ 7 h 34"/>
                <a:gd name="T2" fmla="*/ 8 w 26"/>
                <a:gd name="T3" fmla="*/ 31 h 34"/>
                <a:gd name="T4" fmla="*/ 1 w 26"/>
                <a:gd name="T5" fmla="*/ 21 h 34"/>
                <a:gd name="T6" fmla="*/ 19 w 26"/>
                <a:gd name="T7" fmla="*/ 1 h 34"/>
                <a:gd name="T8" fmla="*/ 25 w 26"/>
                <a:gd name="T9" fmla="*/ 7 h 34"/>
              </a:gd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Freeform 65"/>
            <p:cNvSpPr/>
            <p:nvPr/>
          </p:nvSpPr>
          <p:spPr bwMode="auto">
            <a:xfrm>
              <a:off x="5032376" y="5676901"/>
              <a:ext cx="115888" cy="50800"/>
            </a:xfrm>
            <a:custGeom>
              <a:gdLst>
                <a:gd name="T0" fmla="*/ 39 w 39"/>
                <a:gd name="T1" fmla="*/ 16 h 17"/>
                <a:gd name="T2" fmla="*/ 12 w 39"/>
                <a:gd name="T3" fmla="*/ 16 h 17"/>
                <a:gd name="T4" fmla="*/ 0 w 39"/>
                <a:gd name="T5" fmla="*/ 9 h 17"/>
                <a:gd name="T6" fmla="*/ 13 w 39"/>
                <a:gd name="T7" fmla="*/ 0 h 17"/>
                <a:gd name="T8" fmla="*/ 39 w 39"/>
                <a:gd name="T9" fmla="*/ 16 h 17"/>
              </a:gd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Freeform 66"/>
            <p:cNvSpPr/>
            <p:nvPr/>
          </p:nvSpPr>
          <p:spPr bwMode="auto">
            <a:xfrm>
              <a:off x="5651501" y="3413126"/>
              <a:ext cx="80963" cy="79375"/>
            </a:xfrm>
            <a:custGeom>
              <a:gdLst>
                <a:gd name="T0" fmla="*/ 27 w 27"/>
                <a:gd name="T1" fmla="*/ 15 h 27"/>
                <a:gd name="T2" fmla="*/ 21 w 27"/>
                <a:gd name="T3" fmla="*/ 27 h 27"/>
                <a:gd name="T4" fmla="*/ 2 w 27"/>
                <a:gd name="T5" fmla="*/ 6 h 27"/>
                <a:gd name="T6" fmla="*/ 10 w 27"/>
                <a:gd name="T7" fmla="*/ 0 h 27"/>
                <a:gd name="T8" fmla="*/ 27 w 27"/>
                <a:gd name="T9" fmla="*/ 15 h 27"/>
              </a:gd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4" name="Freeform 67"/>
            <p:cNvSpPr/>
            <p:nvPr/>
          </p:nvSpPr>
          <p:spPr bwMode="auto">
            <a:xfrm>
              <a:off x="5200651" y="3400426"/>
              <a:ext cx="157163" cy="71438"/>
            </a:xfrm>
            <a:custGeom>
              <a:gdLst>
                <a:gd name="T0" fmla="*/ 4 w 53"/>
                <a:gd name="T1" fmla="*/ 0 h 24"/>
                <a:gd name="T2" fmla="*/ 53 w 53"/>
                <a:gd name="T3" fmla="*/ 19 h 24"/>
                <a:gd name="T4" fmla="*/ 44 w 53"/>
                <a:gd name="T5" fmla="*/ 24 h 24"/>
                <a:gd name="T6" fmla="*/ 0 w 53"/>
                <a:gd name="T7" fmla="*/ 12 h 24"/>
                <a:gd name="T8" fmla="*/ 4 w 53"/>
                <a:gd name="T9" fmla="*/ 0 h 24"/>
              </a:gdLst>
              <a:cxnLst>
                <a:cxn ang="0">
                  <a:pos x="T0" y="T1"/>
                </a:cxn>
                <a:cxn ang="0">
                  <a:pos x="T2" y="T3"/>
                </a:cxn>
                <a:cxn ang="0">
                  <a:pos x="T4" y="T5"/>
                </a:cxn>
                <a:cxn ang="0">
                  <a:pos x="T6" y="T7"/>
                </a:cxn>
                <a:cxn ang="0">
                  <a:pos x="T8" y="T9"/>
                </a:cxn>
              </a:cxnLst>
              <a:rect l="0" t="0" r="r" b="b"/>
              <a:pathLst>
                <a:path w="52"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5" name="Freeform 68"/>
            <p:cNvSpPr/>
            <p:nvPr/>
          </p:nvSpPr>
          <p:spPr bwMode="auto">
            <a:xfrm>
              <a:off x="4914901" y="3406776"/>
              <a:ext cx="106363" cy="117475"/>
            </a:xfrm>
            <a:custGeom>
              <a:gdLst>
                <a:gd name="T0" fmla="*/ 0 w 36"/>
                <a:gd name="T1" fmla="*/ 30 h 40"/>
                <a:gd name="T2" fmla="*/ 36 w 36"/>
                <a:gd name="T3" fmla="*/ 0 h 40"/>
                <a:gd name="T4" fmla="*/ 9 w 36"/>
                <a:gd name="T5" fmla="*/ 30 h 40"/>
                <a:gd name="T6" fmla="*/ 0 w 36"/>
                <a:gd name="T7" fmla="*/ 30 h 40"/>
              </a:gd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Freeform 69"/>
            <p:cNvSpPr/>
            <p:nvPr/>
          </p:nvSpPr>
          <p:spPr bwMode="auto">
            <a:xfrm>
              <a:off x="4857751" y="3495676"/>
              <a:ext cx="98425" cy="61913"/>
            </a:xfrm>
            <a:custGeom>
              <a:gdLst>
                <a:gd name="T0" fmla="*/ 19 w 33"/>
                <a:gd name="T1" fmla="*/ 0 h 21"/>
                <a:gd name="T2" fmla="*/ 28 w 33"/>
                <a:gd name="T3" fmla="*/ 0 h 21"/>
                <a:gd name="T4" fmla="*/ 33 w 33"/>
                <a:gd name="T5" fmla="*/ 5 h 21"/>
                <a:gd name="T6" fmla="*/ 17 w 33"/>
                <a:gd name="T7" fmla="*/ 21 h 21"/>
                <a:gd name="T8" fmla="*/ 19 w 33"/>
                <a:gd name="T9" fmla="*/ 0 h 21"/>
              </a:gd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70"/>
            <p:cNvSpPr/>
            <p:nvPr/>
          </p:nvSpPr>
          <p:spPr bwMode="auto">
            <a:xfrm>
              <a:off x="5778501" y="3749676"/>
              <a:ext cx="50800" cy="49213"/>
            </a:xfrm>
            <a:custGeom>
              <a:gdLst>
                <a:gd name="T0" fmla="*/ 7 w 17"/>
                <a:gd name="T1" fmla="*/ 17 h 17"/>
                <a:gd name="T2" fmla="*/ 1 w 17"/>
                <a:gd name="T3" fmla="*/ 9 h 17"/>
                <a:gd name="T4" fmla="*/ 8 w 17"/>
                <a:gd name="T5" fmla="*/ 0 h 17"/>
                <a:gd name="T6" fmla="*/ 16 w 17"/>
                <a:gd name="T7" fmla="*/ 8 h 17"/>
                <a:gd name="T8" fmla="*/ 7 w 17"/>
                <a:gd name="T9" fmla="*/ 17 h 17"/>
              </a:gd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2"/>
            <p:cNvSpPr/>
            <p:nvPr/>
          </p:nvSpPr>
          <p:spPr bwMode="auto">
            <a:xfrm>
              <a:off x="5348289" y="4589463"/>
              <a:ext cx="31750" cy="65088"/>
            </a:xfrm>
            <a:custGeom>
              <a:gdLst>
                <a:gd name="T0" fmla="*/ 0 w 11"/>
                <a:gd name="T1" fmla="*/ 0 h 22"/>
                <a:gd name="T2" fmla="*/ 11 w 11"/>
                <a:gd name="T3" fmla="*/ 22 h 22"/>
                <a:gd name="T4" fmla="*/ 0 w 11"/>
                <a:gd name="T5" fmla="*/ 0 h 22"/>
              </a:gd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03"/>
            <p:cNvSpPr/>
            <p:nvPr/>
          </p:nvSpPr>
          <p:spPr bwMode="auto">
            <a:xfrm>
              <a:off x="5118101" y="3960813"/>
              <a:ext cx="439738" cy="177800"/>
            </a:xfrm>
            <a:custGeom>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04"/>
            <p:cNvSpPr/>
            <p:nvPr/>
          </p:nvSpPr>
          <p:spPr bwMode="auto">
            <a:xfrm>
              <a:off x="5043489" y="3956051"/>
              <a:ext cx="122238" cy="117475"/>
            </a:xfrm>
            <a:custGeom>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105"/>
            <p:cNvSpPr/>
            <p:nvPr/>
          </p:nvSpPr>
          <p:spPr bwMode="auto">
            <a:xfrm>
              <a:off x="5495926" y="3911601"/>
              <a:ext cx="120650" cy="117475"/>
            </a:xfrm>
            <a:custGeom>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106"/>
            <p:cNvSpPr/>
            <p:nvPr/>
          </p:nvSpPr>
          <p:spPr bwMode="auto">
            <a:xfrm>
              <a:off x="5005389" y="3740151"/>
              <a:ext cx="157163" cy="112713"/>
            </a:xfrm>
            <a:custGeom>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cxnLst>
                <a:cxn ang="0">
                  <a:pos x="T0" y="T1"/>
                </a:cxn>
                <a:cxn ang="0">
                  <a:pos x="T2" y="T3"/>
                </a:cxn>
                <a:cxn ang="0">
                  <a:pos x="T4" y="T5"/>
                </a:cxn>
                <a:cxn ang="0">
                  <a:pos x="T6" y="T7"/>
                </a:cxn>
                <a:cxn ang="0">
                  <a:pos x="T8" y="T9"/>
                </a:cxn>
                <a:cxn ang="0">
                  <a:pos x="T10" y="T11"/>
                </a:cxn>
              </a:cxnLst>
              <a:rect l="0" t="0" r="r" b="b"/>
              <a:pathLst>
                <a:path w="52"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107"/>
            <p:cNvSpPr/>
            <p:nvPr/>
          </p:nvSpPr>
          <p:spPr bwMode="auto">
            <a:xfrm>
              <a:off x="5437189" y="3722688"/>
              <a:ext cx="131763" cy="96838"/>
            </a:xfrm>
            <a:custGeom>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54" name="MH_Other_7"/>
          <p:cNvSpPr/>
          <p:nvPr>
            <p:custDataLst>
              <p:tags r:id="rId3"/>
            </p:custDataLst>
          </p:nvPr>
        </p:nvSpPr>
        <p:spPr>
          <a:xfrm rot="5400000">
            <a:off x="3676225"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a:solidFill>
                <a:prstClr val="black"/>
              </a:solidFill>
              <a:sym typeface="Arial" panose="020b0604020202020204" pitchFamily="34" charset="0"/>
            </a:endParaRPr>
          </a:p>
        </p:txBody>
      </p:sp>
      <p:sp>
        <p:nvSpPr>
          <p:cNvPr id="55" name="矩形 54"/>
          <p:cNvSpPr/>
          <p:nvPr/>
        </p:nvSpPr>
        <p:spPr>
          <a:xfrm>
            <a:off x="3396038"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91" name="MH_Other_7"/>
          <p:cNvSpPr/>
          <p:nvPr>
            <p:custDataLst>
              <p:tags r:id="rId4"/>
            </p:custDataLst>
          </p:nvPr>
        </p:nvSpPr>
        <p:spPr>
          <a:xfrm rot="5400000">
            <a:off x="6799252"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a:solidFill>
                <a:prstClr val="black"/>
              </a:solidFill>
              <a:sym typeface="Arial" panose="020b0604020202020204" pitchFamily="34" charset="0"/>
            </a:endParaRPr>
          </a:p>
        </p:txBody>
      </p:sp>
      <p:sp>
        <p:nvSpPr>
          <p:cNvPr id="92" name="矩形 91"/>
          <p:cNvSpPr/>
          <p:nvPr/>
        </p:nvSpPr>
        <p:spPr>
          <a:xfrm>
            <a:off x="6519065"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grpSp>
        <p:nvGrpSpPr>
          <p:cNvPr id="93" name="组合 92"/>
          <p:cNvGrpSpPr/>
          <p:nvPr/>
        </p:nvGrpSpPr>
        <p:grpSpPr>
          <a:xfrm>
            <a:off x="6805431" y="2011023"/>
            <a:ext cx="1412224" cy="2251735"/>
            <a:chOff x="4468814" y="3241676"/>
            <a:chExt cx="1604963" cy="2559050"/>
          </a:xfrm>
        </p:grpSpPr>
        <p:sp>
          <p:nvSpPr>
            <p:cNvPr id="94" name="Freeform 11"/>
            <p:cNvSpPr/>
            <p:nvPr/>
          </p:nvSpPr>
          <p:spPr bwMode="auto">
            <a:xfrm>
              <a:off x="4468814" y="3241676"/>
              <a:ext cx="1604963" cy="2559050"/>
            </a:xfrm>
            <a:custGeom>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7">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44"/>
            <p:cNvSpPr/>
            <p:nvPr/>
          </p:nvSpPr>
          <p:spPr bwMode="auto">
            <a:xfrm>
              <a:off x="4976814" y="4187826"/>
              <a:ext cx="811213" cy="1076325"/>
            </a:xfrm>
            <a:custGeom>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45"/>
            <p:cNvSpPr/>
            <p:nvPr/>
          </p:nvSpPr>
          <p:spPr bwMode="auto">
            <a:xfrm>
              <a:off x="4840289" y="3468688"/>
              <a:ext cx="920750" cy="719138"/>
            </a:xfrm>
            <a:custGeom>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7" name="Freeform 46"/>
            <p:cNvSpPr/>
            <p:nvPr/>
          </p:nvSpPr>
          <p:spPr bwMode="auto">
            <a:xfrm>
              <a:off x="5200651" y="3416301"/>
              <a:ext cx="439738" cy="176213"/>
            </a:xfrm>
            <a:custGeom>
              <a:gdLst>
                <a:gd name="T0" fmla="*/ 44 w 149"/>
                <a:gd name="T1" fmla="*/ 19 h 60"/>
                <a:gd name="T2" fmla="*/ 149 w 149"/>
                <a:gd name="T3" fmla="*/ 60 h 60"/>
                <a:gd name="T4" fmla="*/ 0 w 149"/>
                <a:gd name="T5" fmla="*/ 7 h 60"/>
                <a:gd name="T6" fmla="*/ 44 w 149"/>
                <a:gd name="T7" fmla="*/ 19 h 60"/>
              </a:gd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8" name="Freeform 47"/>
            <p:cNvSpPr/>
            <p:nvPr/>
          </p:nvSpPr>
          <p:spPr bwMode="auto">
            <a:xfrm>
              <a:off x="5189539" y="3375026"/>
              <a:ext cx="423863" cy="158750"/>
            </a:xfrm>
            <a:custGeom>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9" name="Freeform 48"/>
            <p:cNvSpPr/>
            <p:nvPr/>
          </p:nvSpPr>
          <p:spPr bwMode="auto">
            <a:xfrm>
              <a:off x="5180014" y="3303588"/>
              <a:ext cx="407988" cy="144463"/>
            </a:xfrm>
            <a:custGeom>
              <a:gdLst>
                <a:gd name="T0" fmla="*/ 138 w 138"/>
                <a:gd name="T1" fmla="*/ 49 h 49"/>
                <a:gd name="T2" fmla="*/ 0 w 138"/>
                <a:gd name="T3" fmla="*/ 17 h 49"/>
                <a:gd name="T4" fmla="*/ 138 w 138"/>
                <a:gd name="T5" fmla="*/ 49 h 49"/>
              </a:gd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0" name="Freeform 49"/>
            <p:cNvSpPr/>
            <p:nvPr/>
          </p:nvSpPr>
          <p:spPr bwMode="auto">
            <a:xfrm>
              <a:off x="4592639" y="3382963"/>
              <a:ext cx="206375" cy="177800"/>
            </a:xfrm>
            <a:custGeom>
              <a:gdLst>
                <a:gd name="T0" fmla="*/ 66 w 70"/>
                <a:gd name="T1" fmla="*/ 26 h 60"/>
                <a:gd name="T2" fmla="*/ 2 w 70"/>
                <a:gd name="T3" fmla="*/ 60 h 60"/>
                <a:gd name="T4" fmla="*/ 14 w 70"/>
                <a:gd name="T5" fmla="*/ 22 h 60"/>
                <a:gd name="T6" fmla="*/ 56 w 70"/>
                <a:gd name="T7" fmla="*/ 8 h 60"/>
                <a:gd name="T8" fmla="*/ 66 w 70"/>
                <a:gd name="T9" fmla="*/ 26 h 60"/>
              </a:gd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1" name="Freeform 50"/>
            <p:cNvSpPr/>
            <p:nvPr/>
          </p:nvSpPr>
          <p:spPr bwMode="auto">
            <a:xfrm>
              <a:off x="5761039" y="3409951"/>
              <a:ext cx="180975" cy="103188"/>
            </a:xfrm>
            <a:custGeom>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2" name="Freeform 51"/>
            <p:cNvSpPr/>
            <p:nvPr/>
          </p:nvSpPr>
          <p:spPr bwMode="auto">
            <a:xfrm>
              <a:off x="4864101" y="3441701"/>
              <a:ext cx="198438" cy="201613"/>
            </a:xfrm>
            <a:custGeom>
              <a:gdLst>
                <a:gd name="T0" fmla="*/ 31 w 67"/>
                <a:gd name="T1" fmla="*/ 23 h 68"/>
                <a:gd name="T2" fmla="*/ 67 w 67"/>
                <a:gd name="T3" fmla="*/ 0 h 68"/>
                <a:gd name="T4" fmla="*/ 0 w 67"/>
                <a:gd name="T5" fmla="*/ 68 h 68"/>
                <a:gd name="T6" fmla="*/ 15 w 67"/>
                <a:gd name="T7" fmla="*/ 39 h 68"/>
                <a:gd name="T8" fmla="*/ 31 w 67"/>
                <a:gd name="T9" fmla="*/ 23 h 68"/>
              </a:gd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3" name="Freeform 52"/>
            <p:cNvSpPr/>
            <p:nvPr/>
          </p:nvSpPr>
          <p:spPr bwMode="auto">
            <a:xfrm>
              <a:off x="4902201" y="3419476"/>
              <a:ext cx="236538" cy="238125"/>
            </a:xfrm>
            <a:custGeom>
              <a:gdLst>
                <a:gd name="T0" fmla="*/ 80 w 80"/>
                <a:gd name="T1" fmla="*/ 0 h 81"/>
                <a:gd name="T2" fmla="*/ 0 w 80"/>
                <a:gd name="T3" fmla="*/ 81 h 81"/>
                <a:gd name="T4" fmla="*/ 80 w 80"/>
                <a:gd name="T5" fmla="*/ 0 h 81"/>
              </a:gd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4" name="Freeform 53"/>
            <p:cNvSpPr/>
            <p:nvPr/>
          </p:nvSpPr>
          <p:spPr bwMode="auto">
            <a:xfrm>
              <a:off x="4565651" y="3475038"/>
              <a:ext cx="206375" cy="171450"/>
            </a:xfrm>
            <a:custGeom>
              <a:gdLst>
                <a:gd name="T0" fmla="*/ 0 w 70"/>
                <a:gd name="T1" fmla="*/ 58 h 58"/>
                <a:gd name="T2" fmla="*/ 53 w 70"/>
                <a:gd name="T3" fmla="*/ 8 h 58"/>
                <a:gd name="T4" fmla="*/ 67 w 70"/>
                <a:gd name="T5" fmla="*/ 6 h 58"/>
                <a:gd name="T6" fmla="*/ 63 w 70"/>
                <a:gd name="T7" fmla="*/ 18 h 58"/>
                <a:gd name="T8" fmla="*/ 0 w 70"/>
                <a:gd name="T9" fmla="*/ 58 h 58"/>
              </a:gdLst>
              <a:cxnLst>
                <a:cxn ang="0">
                  <a:pos x="T0" y="T1"/>
                </a:cxn>
                <a:cxn ang="0">
                  <a:pos x="T2" y="T3"/>
                </a:cxn>
                <a:cxn ang="0">
                  <a:pos x="T4" y="T5"/>
                </a:cxn>
                <a:cxn ang="0">
                  <a:pos x="T6" y="T7"/>
                </a:cxn>
                <a:cxn ang="0">
                  <a:pos x="T8" y="T9"/>
                </a:cxn>
              </a:cxnLst>
              <a:rect l="0" t="0" r="r" b="b"/>
              <a:pathLst>
                <a:path w="70" h="57">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5" name="Freeform 54"/>
            <p:cNvSpPr/>
            <p:nvPr/>
          </p:nvSpPr>
          <p:spPr bwMode="auto">
            <a:xfrm>
              <a:off x="4630739" y="3321051"/>
              <a:ext cx="195263" cy="115888"/>
            </a:xfrm>
            <a:custGeom>
              <a:gdLst>
                <a:gd name="T0" fmla="*/ 0 w 66"/>
                <a:gd name="T1" fmla="*/ 27 h 39"/>
                <a:gd name="T2" fmla="*/ 64 w 66"/>
                <a:gd name="T3" fmla="*/ 29 h 39"/>
                <a:gd name="T4" fmla="*/ 62 w 66"/>
                <a:gd name="T5" fmla="*/ 39 h 39"/>
                <a:gd name="T6" fmla="*/ 6 w 66"/>
                <a:gd name="T7" fmla="*/ 32 h 39"/>
                <a:gd name="T8" fmla="*/ 0 w 66"/>
                <a:gd name="T9" fmla="*/ 27 h 39"/>
              </a:gd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6" name="Freeform 55"/>
            <p:cNvSpPr/>
            <p:nvPr/>
          </p:nvSpPr>
          <p:spPr bwMode="auto">
            <a:xfrm>
              <a:off x="5732464" y="3276601"/>
              <a:ext cx="193675" cy="112713"/>
            </a:xfrm>
            <a:custGeom>
              <a:gdLst>
                <a:gd name="T0" fmla="*/ 0 w 66"/>
                <a:gd name="T1" fmla="*/ 23 h 38"/>
                <a:gd name="T2" fmla="*/ 36 w 66"/>
                <a:gd name="T3" fmla="*/ 3 h 38"/>
                <a:gd name="T4" fmla="*/ 66 w 66"/>
                <a:gd name="T5" fmla="*/ 38 h 38"/>
                <a:gd name="T6" fmla="*/ 0 w 66"/>
                <a:gd name="T7" fmla="*/ 23 h 38"/>
              </a:gd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7" name="Freeform 56"/>
            <p:cNvSpPr/>
            <p:nvPr/>
          </p:nvSpPr>
          <p:spPr bwMode="auto">
            <a:xfrm>
              <a:off x="5756276" y="3478213"/>
              <a:ext cx="214313" cy="96838"/>
            </a:xfrm>
            <a:custGeom>
              <a:gdLst>
                <a:gd name="T0" fmla="*/ 73 w 73"/>
                <a:gd name="T1" fmla="*/ 22 h 33"/>
                <a:gd name="T2" fmla="*/ 8 w 73"/>
                <a:gd name="T3" fmla="*/ 17 h 33"/>
                <a:gd name="T4" fmla="*/ 3 w 73"/>
                <a:gd name="T5" fmla="*/ 6 h 33"/>
                <a:gd name="T6" fmla="*/ 13 w 73"/>
                <a:gd name="T7" fmla="*/ 7 h 33"/>
                <a:gd name="T8" fmla="*/ 73 w 73"/>
                <a:gd name="T9" fmla="*/ 22 h 33"/>
              </a:gd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8" name="Freeform 57"/>
            <p:cNvSpPr/>
            <p:nvPr/>
          </p:nvSpPr>
          <p:spPr bwMode="auto">
            <a:xfrm>
              <a:off x="4595814" y="3544888"/>
              <a:ext cx="188913" cy="123825"/>
            </a:xfrm>
            <a:custGeom>
              <a:gdLst>
                <a:gd name="T0" fmla="*/ 58 w 64"/>
                <a:gd name="T1" fmla="*/ 0 h 42"/>
                <a:gd name="T2" fmla="*/ 56 w 64"/>
                <a:gd name="T3" fmla="*/ 18 h 42"/>
                <a:gd name="T4" fmla="*/ 6 w 64"/>
                <a:gd name="T5" fmla="*/ 42 h 42"/>
                <a:gd name="T6" fmla="*/ 7 w 64"/>
                <a:gd name="T7" fmla="*/ 32 h 42"/>
                <a:gd name="T8" fmla="*/ 58 w 64"/>
                <a:gd name="T9" fmla="*/ 0 h 42"/>
              </a:gd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9" name="Freeform 58"/>
            <p:cNvSpPr/>
            <p:nvPr/>
          </p:nvSpPr>
          <p:spPr bwMode="auto">
            <a:xfrm>
              <a:off x="4565651" y="3527426"/>
              <a:ext cx="201613" cy="160338"/>
            </a:xfrm>
            <a:custGeom>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0" name="Freeform 59"/>
            <p:cNvSpPr/>
            <p:nvPr/>
          </p:nvSpPr>
          <p:spPr bwMode="auto">
            <a:xfrm>
              <a:off x="4602164" y="3379788"/>
              <a:ext cx="211138" cy="80963"/>
            </a:xfrm>
            <a:custGeom>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1" name="Freeform 60"/>
            <p:cNvSpPr/>
            <p:nvPr/>
          </p:nvSpPr>
          <p:spPr bwMode="auto">
            <a:xfrm>
              <a:off x="5740401" y="3354388"/>
              <a:ext cx="174625" cy="82550"/>
            </a:xfrm>
            <a:custGeom>
              <a:gdLst>
                <a:gd name="T0" fmla="*/ 59 w 59"/>
                <a:gd name="T1" fmla="*/ 28 h 28"/>
                <a:gd name="T2" fmla="*/ 0 w 59"/>
                <a:gd name="T3" fmla="*/ 17 h 28"/>
                <a:gd name="T4" fmla="*/ 19 w 59"/>
                <a:gd name="T5" fmla="*/ 0 h 28"/>
                <a:gd name="T6" fmla="*/ 59 w 59"/>
                <a:gd name="T7" fmla="*/ 28 h 28"/>
              </a:gd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2" name="Freeform 61"/>
            <p:cNvSpPr/>
            <p:nvPr/>
          </p:nvSpPr>
          <p:spPr bwMode="auto">
            <a:xfrm>
              <a:off x="4664076" y="4556126"/>
              <a:ext cx="82550" cy="71438"/>
            </a:xfrm>
            <a:custGeom>
              <a:gdLst>
                <a:gd name="T0" fmla="*/ 14 w 28"/>
                <a:gd name="T1" fmla="*/ 0 h 24"/>
                <a:gd name="T2" fmla="*/ 27 w 28"/>
                <a:gd name="T3" fmla="*/ 9 h 24"/>
                <a:gd name="T4" fmla="*/ 13 w 28"/>
                <a:gd name="T5" fmla="*/ 24 h 24"/>
                <a:gd name="T6" fmla="*/ 0 w 28"/>
                <a:gd name="T7" fmla="*/ 14 h 24"/>
                <a:gd name="T8" fmla="*/ 14 w 28"/>
                <a:gd name="T9" fmla="*/ 0 h 24"/>
              </a:gd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3" name="Freeform 62"/>
            <p:cNvSpPr/>
            <p:nvPr/>
          </p:nvSpPr>
          <p:spPr bwMode="auto">
            <a:xfrm>
              <a:off x="5613401" y="5689601"/>
              <a:ext cx="98425" cy="58738"/>
            </a:xfrm>
            <a:custGeom>
              <a:gdLst>
                <a:gd name="T0" fmla="*/ 15 w 33"/>
                <a:gd name="T1" fmla="*/ 20 h 20"/>
                <a:gd name="T2" fmla="*/ 1 w 33"/>
                <a:gd name="T3" fmla="*/ 11 h 20"/>
                <a:gd name="T4" fmla="*/ 19 w 33"/>
                <a:gd name="T5" fmla="*/ 1 h 20"/>
                <a:gd name="T6" fmla="*/ 33 w 33"/>
                <a:gd name="T7" fmla="*/ 8 h 20"/>
                <a:gd name="T8" fmla="*/ 15 w 33"/>
                <a:gd name="T9" fmla="*/ 20 h 20"/>
              </a:gd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4" name="Freeform 63"/>
            <p:cNvSpPr/>
            <p:nvPr/>
          </p:nvSpPr>
          <p:spPr bwMode="auto">
            <a:xfrm>
              <a:off x="5929314" y="4373563"/>
              <a:ext cx="77788" cy="77788"/>
            </a:xfrm>
            <a:custGeom>
              <a:gdLst>
                <a:gd name="T0" fmla="*/ 15 w 26"/>
                <a:gd name="T1" fmla="*/ 0 h 26"/>
                <a:gd name="T2" fmla="*/ 26 w 26"/>
                <a:gd name="T3" fmla="*/ 12 h 26"/>
                <a:gd name="T4" fmla="*/ 14 w 26"/>
                <a:gd name="T5" fmla="*/ 25 h 26"/>
                <a:gd name="T6" fmla="*/ 1 w 26"/>
                <a:gd name="T7" fmla="*/ 14 h 26"/>
                <a:gd name="T8" fmla="*/ 15 w 26"/>
                <a:gd name="T9" fmla="*/ 0 h 26"/>
              </a:gd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5" name="Freeform 64"/>
            <p:cNvSpPr/>
            <p:nvPr/>
          </p:nvSpPr>
          <p:spPr bwMode="auto">
            <a:xfrm>
              <a:off x="4799014" y="3457576"/>
              <a:ext cx="76200" cy="100013"/>
            </a:xfrm>
            <a:custGeom>
              <a:gdLst>
                <a:gd name="T0" fmla="*/ 25 w 26"/>
                <a:gd name="T1" fmla="*/ 7 h 34"/>
                <a:gd name="T2" fmla="*/ 8 w 26"/>
                <a:gd name="T3" fmla="*/ 31 h 34"/>
                <a:gd name="T4" fmla="*/ 1 w 26"/>
                <a:gd name="T5" fmla="*/ 21 h 34"/>
                <a:gd name="T6" fmla="*/ 19 w 26"/>
                <a:gd name="T7" fmla="*/ 1 h 34"/>
                <a:gd name="T8" fmla="*/ 25 w 26"/>
                <a:gd name="T9" fmla="*/ 7 h 34"/>
              </a:gd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6" name="Freeform 65"/>
            <p:cNvSpPr/>
            <p:nvPr/>
          </p:nvSpPr>
          <p:spPr bwMode="auto">
            <a:xfrm>
              <a:off x="5032376" y="5676901"/>
              <a:ext cx="115888" cy="50800"/>
            </a:xfrm>
            <a:custGeom>
              <a:gdLst>
                <a:gd name="T0" fmla="*/ 39 w 39"/>
                <a:gd name="T1" fmla="*/ 16 h 17"/>
                <a:gd name="T2" fmla="*/ 12 w 39"/>
                <a:gd name="T3" fmla="*/ 16 h 17"/>
                <a:gd name="T4" fmla="*/ 0 w 39"/>
                <a:gd name="T5" fmla="*/ 9 h 17"/>
                <a:gd name="T6" fmla="*/ 13 w 39"/>
                <a:gd name="T7" fmla="*/ 0 h 17"/>
                <a:gd name="T8" fmla="*/ 39 w 39"/>
                <a:gd name="T9" fmla="*/ 16 h 17"/>
              </a:gd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7" name="Freeform 66"/>
            <p:cNvSpPr/>
            <p:nvPr/>
          </p:nvSpPr>
          <p:spPr bwMode="auto">
            <a:xfrm>
              <a:off x="5651501" y="3413126"/>
              <a:ext cx="80963" cy="79375"/>
            </a:xfrm>
            <a:custGeom>
              <a:gdLst>
                <a:gd name="T0" fmla="*/ 27 w 27"/>
                <a:gd name="T1" fmla="*/ 15 h 27"/>
                <a:gd name="T2" fmla="*/ 21 w 27"/>
                <a:gd name="T3" fmla="*/ 27 h 27"/>
                <a:gd name="T4" fmla="*/ 2 w 27"/>
                <a:gd name="T5" fmla="*/ 6 h 27"/>
                <a:gd name="T6" fmla="*/ 10 w 27"/>
                <a:gd name="T7" fmla="*/ 0 h 27"/>
                <a:gd name="T8" fmla="*/ 27 w 27"/>
                <a:gd name="T9" fmla="*/ 15 h 27"/>
              </a:gd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8" name="Freeform 67"/>
            <p:cNvSpPr/>
            <p:nvPr/>
          </p:nvSpPr>
          <p:spPr bwMode="auto">
            <a:xfrm>
              <a:off x="5200651" y="3400426"/>
              <a:ext cx="157163" cy="71438"/>
            </a:xfrm>
            <a:custGeom>
              <a:gdLst>
                <a:gd name="T0" fmla="*/ 4 w 53"/>
                <a:gd name="T1" fmla="*/ 0 h 24"/>
                <a:gd name="T2" fmla="*/ 53 w 53"/>
                <a:gd name="T3" fmla="*/ 19 h 24"/>
                <a:gd name="T4" fmla="*/ 44 w 53"/>
                <a:gd name="T5" fmla="*/ 24 h 24"/>
                <a:gd name="T6" fmla="*/ 0 w 53"/>
                <a:gd name="T7" fmla="*/ 12 h 24"/>
                <a:gd name="T8" fmla="*/ 4 w 53"/>
                <a:gd name="T9" fmla="*/ 0 h 24"/>
              </a:gdLst>
              <a:cxnLst>
                <a:cxn ang="0">
                  <a:pos x="T0" y="T1"/>
                </a:cxn>
                <a:cxn ang="0">
                  <a:pos x="T2" y="T3"/>
                </a:cxn>
                <a:cxn ang="0">
                  <a:pos x="T4" y="T5"/>
                </a:cxn>
                <a:cxn ang="0">
                  <a:pos x="T6" y="T7"/>
                </a:cxn>
                <a:cxn ang="0">
                  <a:pos x="T8" y="T9"/>
                </a:cxn>
              </a:cxnLst>
              <a:rect l="0" t="0" r="r" b="b"/>
              <a:pathLst>
                <a:path w="52"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9" name="Freeform 68"/>
            <p:cNvSpPr/>
            <p:nvPr/>
          </p:nvSpPr>
          <p:spPr bwMode="auto">
            <a:xfrm>
              <a:off x="4914901" y="3406776"/>
              <a:ext cx="106363" cy="117475"/>
            </a:xfrm>
            <a:custGeom>
              <a:gdLst>
                <a:gd name="T0" fmla="*/ 0 w 36"/>
                <a:gd name="T1" fmla="*/ 30 h 40"/>
                <a:gd name="T2" fmla="*/ 36 w 36"/>
                <a:gd name="T3" fmla="*/ 0 h 40"/>
                <a:gd name="T4" fmla="*/ 9 w 36"/>
                <a:gd name="T5" fmla="*/ 30 h 40"/>
                <a:gd name="T6" fmla="*/ 0 w 36"/>
                <a:gd name="T7" fmla="*/ 30 h 40"/>
              </a:gd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0" name="Freeform 69"/>
            <p:cNvSpPr/>
            <p:nvPr/>
          </p:nvSpPr>
          <p:spPr bwMode="auto">
            <a:xfrm>
              <a:off x="4857751" y="3495676"/>
              <a:ext cx="98425" cy="61913"/>
            </a:xfrm>
            <a:custGeom>
              <a:gdLst>
                <a:gd name="T0" fmla="*/ 19 w 33"/>
                <a:gd name="T1" fmla="*/ 0 h 21"/>
                <a:gd name="T2" fmla="*/ 28 w 33"/>
                <a:gd name="T3" fmla="*/ 0 h 21"/>
                <a:gd name="T4" fmla="*/ 33 w 33"/>
                <a:gd name="T5" fmla="*/ 5 h 21"/>
                <a:gd name="T6" fmla="*/ 17 w 33"/>
                <a:gd name="T7" fmla="*/ 21 h 21"/>
                <a:gd name="T8" fmla="*/ 19 w 33"/>
                <a:gd name="T9" fmla="*/ 0 h 21"/>
              </a:gd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1" name="Freeform 70"/>
            <p:cNvSpPr/>
            <p:nvPr/>
          </p:nvSpPr>
          <p:spPr bwMode="auto">
            <a:xfrm>
              <a:off x="5778501" y="3749676"/>
              <a:ext cx="50800" cy="49213"/>
            </a:xfrm>
            <a:custGeom>
              <a:gdLst>
                <a:gd name="T0" fmla="*/ 7 w 17"/>
                <a:gd name="T1" fmla="*/ 17 h 17"/>
                <a:gd name="T2" fmla="*/ 1 w 17"/>
                <a:gd name="T3" fmla="*/ 9 h 17"/>
                <a:gd name="T4" fmla="*/ 8 w 17"/>
                <a:gd name="T5" fmla="*/ 0 h 17"/>
                <a:gd name="T6" fmla="*/ 16 w 17"/>
                <a:gd name="T7" fmla="*/ 8 h 17"/>
                <a:gd name="T8" fmla="*/ 7 w 17"/>
                <a:gd name="T9" fmla="*/ 17 h 17"/>
              </a:gd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2" name="Freeform 102"/>
            <p:cNvSpPr/>
            <p:nvPr/>
          </p:nvSpPr>
          <p:spPr bwMode="auto">
            <a:xfrm>
              <a:off x="5348289" y="4589463"/>
              <a:ext cx="31750" cy="65088"/>
            </a:xfrm>
            <a:custGeom>
              <a:gdLst>
                <a:gd name="T0" fmla="*/ 0 w 11"/>
                <a:gd name="T1" fmla="*/ 0 h 22"/>
                <a:gd name="T2" fmla="*/ 11 w 11"/>
                <a:gd name="T3" fmla="*/ 22 h 22"/>
                <a:gd name="T4" fmla="*/ 0 w 11"/>
                <a:gd name="T5" fmla="*/ 0 h 22"/>
              </a:gd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3" name="Freeform 103"/>
            <p:cNvSpPr/>
            <p:nvPr/>
          </p:nvSpPr>
          <p:spPr bwMode="auto">
            <a:xfrm>
              <a:off x="5118101" y="3960813"/>
              <a:ext cx="439738" cy="177800"/>
            </a:xfrm>
            <a:custGeom>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4" name="Freeform 104"/>
            <p:cNvSpPr/>
            <p:nvPr/>
          </p:nvSpPr>
          <p:spPr bwMode="auto">
            <a:xfrm>
              <a:off x="5043489" y="3956051"/>
              <a:ext cx="122238" cy="117475"/>
            </a:xfrm>
            <a:custGeom>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5" name="Freeform 105"/>
            <p:cNvSpPr/>
            <p:nvPr/>
          </p:nvSpPr>
          <p:spPr bwMode="auto">
            <a:xfrm>
              <a:off x="5495926" y="3911601"/>
              <a:ext cx="120650" cy="117475"/>
            </a:xfrm>
            <a:custGeom>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6" name="Freeform 106"/>
            <p:cNvSpPr/>
            <p:nvPr/>
          </p:nvSpPr>
          <p:spPr bwMode="auto">
            <a:xfrm>
              <a:off x="5005389" y="3740151"/>
              <a:ext cx="157163" cy="112713"/>
            </a:xfrm>
            <a:custGeom>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cxnLst>
                <a:cxn ang="0">
                  <a:pos x="T0" y="T1"/>
                </a:cxn>
                <a:cxn ang="0">
                  <a:pos x="T2" y="T3"/>
                </a:cxn>
                <a:cxn ang="0">
                  <a:pos x="T4" y="T5"/>
                </a:cxn>
                <a:cxn ang="0">
                  <a:pos x="T6" y="T7"/>
                </a:cxn>
                <a:cxn ang="0">
                  <a:pos x="T8" y="T9"/>
                </a:cxn>
                <a:cxn ang="0">
                  <a:pos x="T10" y="T11"/>
                </a:cxn>
              </a:cxnLst>
              <a:rect l="0" t="0" r="r" b="b"/>
              <a:pathLst>
                <a:path w="52"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7" name="Freeform 107"/>
            <p:cNvSpPr/>
            <p:nvPr/>
          </p:nvSpPr>
          <p:spPr bwMode="auto">
            <a:xfrm>
              <a:off x="5437189" y="3722688"/>
              <a:ext cx="131763" cy="96838"/>
            </a:xfrm>
            <a:custGeom>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128" name="MH_Other_7"/>
          <p:cNvSpPr/>
          <p:nvPr>
            <p:custDataLst>
              <p:tags r:id="rId5"/>
            </p:custDataLst>
          </p:nvPr>
        </p:nvSpPr>
        <p:spPr>
          <a:xfrm rot="5400000">
            <a:off x="9922279"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a:solidFill>
                <a:prstClr val="black"/>
              </a:solidFill>
              <a:sym typeface="Arial" panose="020b0604020202020204" pitchFamily="34" charset="0"/>
            </a:endParaRPr>
          </a:p>
        </p:txBody>
      </p:sp>
      <p:sp>
        <p:nvSpPr>
          <p:cNvPr id="129" name="矩形 128"/>
          <p:cNvSpPr/>
          <p:nvPr/>
        </p:nvSpPr>
        <p:spPr>
          <a:xfrm>
            <a:off x="9642092"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grpSp>
        <p:nvGrpSpPr>
          <p:cNvPr id="165" name="组合 164"/>
          <p:cNvGrpSpPr/>
          <p:nvPr/>
        </p:nvGrpSpPr>
        <p:grpSpPr>
          <a:xfrm>
            <a:off x="3933248" y="1993134"/>
            <a:ext cx="1114693" cy="2248942"/>
            <a:chOff x="6334126" y="3233738"/>
            <a:chExt cx="1266825" cy="2555875"/>
          </a:xfrm>
        </p:grpSpPr>
        <p:sp>
          <p:nvSpPr>
            <p:cNvPr id="166" name="Freeform 12"/>
            <p:cNvSpPr/>
            <p:nvPr/>
          </p:nvSpPr>
          <p:spPr bwMode="auto">
            <a:xfrm>
              <a:off x="6334126" y="3233738"/>
              <a:ext cx="1266825" cy="2555875"/>
            </a:xfrm>
            <a:custGeom>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6">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7" name="Freeform 71"/>
            <p:cNvSpPr/>
            <p:nvPr/>
          </p:nvSpPr>
          <p:spPr bwMode="auto">
            <a:xfrm>
              <a:off x="6416676" y="3265488"/>
              <a:ext cx="1020763" cy="557213"/>
            </a:xfrm>
            <a:custGeom>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8" name="Freeform 72"/>
            <p:cNvSpPr/>
            <p:nvPr/>
          </p:nvSpPr>
          <p:spPr bwMode="auto">
            <a:xfrm>
              <a:off x="6516689" y="3743326"/>
              <a:ext cx="876300" cy="503238"/>
            </a:xfrm>
            <a:custGeom>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9" name="Freeform 73"/>
            <p:cNvSpPr/>
            <p:nvPr/>
          </p:nvSpPr>
          <p:spPr bwMode="auto">
            <a:xfrm>
              <a:off x="6705601" y="4267201"/>
              <a:ext cx="569913" cy="649288"/>
            </a:xfrm>
            <a:custGeom>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0" name="Freeform 74"/>
            <p:cNvSpPr/>
            <p:nvPr/>
          </p:nvSpPr>
          <p:spPr bwMode="auto">
            <a:xfrm>
              <a:off x="6721476" y="4964113"/>
              <a:ext cx="568325" cy="430213"/>
            </a:xfrm>
            <a:custGeom>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1" name="Freeform 75"/>
            <p:cNvSpPr/>
            <p:nvPr/>
          </p:nvSpPr>
          <p:spPr bwMode="auto">
            <a:xfrm>
              <a:off x="7223126" y="3978276"/>
              <a:ext cx="127000" cy="109538"/>
            </a:xfrm>
            <a:custGeom>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2" name="Freeform 76"/>
            <p:cNvSpPr/>
            <p:nvPr/>
          </p:nvSpPr>
          <p:spPr bwMode="auto">
            <a:xfrm>
              <a:off x="6596064" y="5629276"/>
              <a:ext cx="142875" cy="65088"/>
            </a:xfrm>
            <a:custGeom>
              <a:gdLst>
                <a:gd name="T0" fmla="*/ 48 w 48"/>
                <a:gd name="T1" fmla="*/ 14 h 22"/>
                <a:gd name="T2" fmla="*/ 10 w 48"/>
                <a:gd name="T3" fmla="*/ 21 h 22"/>
                <a:gd name="T4" fmla="*/ 0 w 48"/>
                <a:gd name="T5" fmla="*/ 12 h 22"/>
                <a:gd name="T6" fmla="*/ 9 w 48"/>
                <a:gd name="T7" fmla="*/ 3 h 22"/>
                <a:gd name="T8" fmla="*/ 48 w 48"/>
                <a:gd name="T9" fmla="*/ 14 h 22"/>
              </a:gd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3" name="Freeform 77"/>
            <p:cNvSpPr/>
            <p:nvPr/>
          </p:nvSpPr>
          <p:spPr bwMode="auto">
            <a:xfrm>
              <a:off x="6402389" y="4768851"/>
              <a:ext cx="82550" cy="88900"/>
            </a:xfrm>
            <a:custGeom>
              <a:gdLst>
                <a:gd name="T0" fmla="*/ 14 w 28"/>
                <a:gd name="T1" fmla="*/ 1 h 30"/>
                <a:gd name="T2" fmla="*/ 26 w 28"/>
                <a:gd name="T3" fmla="*/ 14 h 30"/>
                <a:gd name="T4" fmla="*/ 15 w 28"/>
                <a:gd name="T5" fmla="*/ 29 h 30"/>
                <a:gd name="T6" fmla="*/ 0 w 28"/>
                <a:gd name="T7" fmla="*/ 17 h 30"/>
                <a:gd name="T8" fmla="*/ 14 w 28"/>
                <a:gd name="T9" fmla="*/ 1 h 30"/>
              </a:gd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4" name="Freeform 78"/>
            <p:cNvSpPr/>
            <p:nvPr/>
          </p:nvSpPr>
          <p:spPr bwMode="auto">
            <a:xfrm>
              <a:off x="7467601" y="4686301"/>
              <a:ext cx="79375" cy="82550"/>
            </a:xfrm>
            <a:custGeom>
              <a:gdLst>
                <a:gd name="T0" fmla="*/ 12 w 27"/>
                <a:gd name="T1" fmla="*/ 28 h 28"/>
                <a:gd name="T2" fmla="*/ 0 w 27"/>
                <a:gd name="T3" fmla="*/ 14 h 28"/>
                <a:gd name="T4" fmla="*/ 14 w 27"/>
                <a:gd name="T5" fmla="*/ 0 h 28"/>
                <a:gd name="T6" fmla="*/ 26 w 27"/>
                <a:gd name="T7" fmla="*/ 15 h 28"/>
                <a:gd name="T8" fmla="*/ 12 w 27"/>
                <a:gd name="T9" fmla="*/ 28 h 28"/>
              </a:gd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5" name="Freeform 79"/>
            <p:cNvSpPr/>
            <p:nvPr/>
          </p:nvSpPr>
          <p:spPr bwMode="auto">
            <a:xfrm>
              <a:off x="7231064" y="5680076"/>
              <a:ext cx="103188" cy="71438"/>
            </a:xfrm>
            <a:custGeom>
              <a:gdLst>
                <a:gd name="T0" fmla="*/ 0 w 35"/>
                <a:gd name="T1" fmla="*/ 17 h 24"/>
                <a:gd name="T2" fmla="*/ 2 w 35"/>
                <a:gd name="T3" fmla="*/ 12 h 24"/>
                <a:gd name="T4" fmla="*/ 31 w 35"/>
                <a:gd name="T5" fmla="*/ 7 h 24"/>
                <a:gd name="T6" fmla="*/ 32 w 35"/>
                <a:gd name="T7" fmla="*/ 15 h 24"/>
                <a:gd name="T8" fmla="*/ 0 w 35"/>
                <a:gd name="T9" fmla="*/ 17 h 24"/>
              </a:gd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6" name="Freeform 80"/>
            <p:cNvSpPr/>
            <p:nvPr/>
          </p:nvSpPr>
          <p:spPr bwMode="auto">
            <a:xfrm>
              <a:off x="7434264" y="3870326"/>
              <a:ext cx="60325" cy="73025"/>
            </a:xfrm>
            <a:custGeom>
              <a:gdLst>
                <a:gd name="T0" fmla="*/ 2 w 20"/>
                <a:gd name="T1" fmla="*/ 12 h 25"/>
                <a:gd name="T2" fmla="*/ 9 w 20"/>
                <a:gd name="T3" fmla="*/ 0 h 25"/>
                <a:gd name="T4" fmla="*/ 20 w 20"/>
                <a:gd name="T5" fmla="*/ 11 h 25"/>
                <a:gd name="T6" fmla="*/ 8 w 20"/>
                <a:gd name="T7" fmla="*/ 24 h 25"/>
                <a:gd name="T8" fmla="*/ 2 w 20"/>
                <a:gd name="T9" fmla="*/ 12 h 25"/>
              </a:gd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7" name="Freeform 81"/>
            <p:cNvSpPr/>
            <p:nvPr/>
          </p:nvSpPr>
          <p:spPr bwMode="auto">
            <a:xfrm>
              <a:off x="6416676" y="3881438"/>
              <a:ext cx="58738" cy="65088"/>
            </a:xfrm>
            <a:custGeom>
              <a:gdLst>
                <a:gd name="T0" fmla="*/ 17 w 20"/>
                <a:gd name="T1" fmla="*/ 11 h 22"/>
                <a:gd name="T2" fmla="*/ 10 w 20"/>
                <a:gd name="T3" fmla="*/ 22 h 22"/>
                <a:gd name="T4" fmla="*/ 0 w 20"/>
                <a:gd name="T5" fmla="*/ 12 h 22"/>
                <a:gd name="T6" fmla="*/ 10 w 20"/>
                <a:gd name="T7" fmla="*/ 1 h 22"/>
                <a:gd name="T8" fmla="*/ 17 w 20"/>
                <a:gd name="T9" fmla="*/ 11 h 22"/>
              </a:gd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8" name="Freeform 108"/>
            <p:cNvSpPr/>
            <p:nvPr/>
          </p:nvSpPr>
          <p:spPr bwMode="auto">
            <a:xfrm>
              <a:off x="6711951" y="4038601"/>
              <a:ext cx="487363" cy="161925"/>
            </a:xfrm>
            <a:custGeom>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9" name="Freeform 109"/>
            <p:cNvSpPr/>
            <p:nvPr/>
          </p:nvSpPr>
          <p:spPr bwMode="auto">
            <a:xfrm>
              <a:off x="6578601" y="3960813"/>
              <a:ext cx="103188" cy="100013"/>
            </a:xfrm>
            <a:custGeom>
              <a:gdLst>
                <a:gd name="T0" fmla="*/ 16 w 35"/>
                <a:gd name="T1" fmla="*/ 2 h 34"/>
                <a:gd name="T2" fmla="*/ 34 w 35"/>
                <a:gd name="T3" fmla="*/ 19 h 34"/>
                <a:gd name="T4" fmla="*/ 19 w 35"/>
                <a:gd name="T5" fmla="*/ 34 h 34"/>
                <a:gd name="T6" fmla="*/ 0 w 35"/>
                <a:gd name="T7" fmla="*/ 18 h 34"/>
                <a:gd name="T8" fmla="*/ 16 w 35"/>
                <a:gd name="T9" fmla="*/ 2 h 34"/>
              </a:gd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0" name="Freeform 110"/>
            <p:cNvSpPr/>
            <p:nvPr/>
          </p:nvSpPr>
          <p:spPr bwMode="auto">
            <a:xfrm>
              <a:off x="7035801" y="3843338"/>
              <a:ext cx="127000" cy="88900"/>
            </a:xfrm>
            <a:custGeom>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1" name="Freeform 111"/>
            <p:cNvSpPr/>
            <p:nvPr/>
          </p:nvSpPr>
          <p:spPr bwMode="auto">
            <a:xfrm>
              <a:off x="6764339" y="3852863"/>
              <a:ext cx="112713" cy="84138"/>
            </a:xfrm>
            <a:custGeom>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cxnLst>
                <a:cxn ang="0">
                  <a:pos x="T0" y="T1"/>
                </a:cxn>
                <a:cxn ang="0">
                  <a:pos x="T2" y="T3"/>
                </a:cxn>
                <a:cxn ang="0">
                  <a:pos x="T4" y="T5"/>
                </a:cxn>
                <a:cxn ang="0">
                  <a:pos x="T6" y="T7"/>
                </a:cxn>
                <a:cxn ang="0">
                  <a:pos x="T8" y="T9"/>
                </a:cxn>
                <a:cxn ang="0">
                  <a:pos x="T10" y="T11"/>
                </a:cxn>
              </a:cxnLst>
              <a:rect l="0" t="0" r="r" b="b"/>
              <a:pathLst>
                <a:path w="38" h="28">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182" name="组合 181"/>
          <p:cNvGrpSpPr/>
          <p:nvPr/>
        </p:nvGrpSpPr>
        <p:grpSpPr>
          <a:xfrm>
            <a:off x="10148089" y="1993134"/>
            <a:ext cx="1114693" cy="2248942"/>
            <a:chOff x="6334126" y="3233738"/>
            <a:chExt cx="1266825" cy="2555875"/>
          </a:xfrm>
        </p:grpSpPr>
        <p:sp>
          <p:nvSpPr>
            <p:cNvPr id="183" name="Freeform 12"/>
            <p:cNvSpPr/>
            <p:nvPr/>
          </p:nvSpPr>
          <p:spPr bwMode="auto">
            <a:xfrm>
              <a:off x="6334126" y="3233738"/>
              <a:ext cx="1266825" cy="2555875"/>
            </a:xfrm>
            <a:custGeom>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6">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4" name="Freeform 71"/>
            <p:cNvSpPr/>
            <p:nvPr/>
          </p:nvSpPr>
          <p:spPr bwMode="auto">
            <a:xfrm>
              <a:off x="6416676" y="3265488"/>
              <a:ext cx="1020763" cy="557213"/>
            </a:xfrm>
            <a:custGeom>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5" name="Freeform 72"/>
            <p:cNvSpPr/>
            <p:nvPr/>
          </p:nvSpPr>
          <p:spPr bwMode="auto">
            <a:xfrm>
              <a:off x="6516689" y="3743326"/>
              <a:ext cx="876300" cy="503238"/>
            </a:xfrm>
            <a:custGeom>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6" name="Freeform 73"/>
            <p:cNvSpPr/>
            <p:nvPr/>
          </p:nvSpPr>
          <p:spPr bwMode="auto">
            <a:xfrm>
              <a:off x="6705601" y="4267201"/>
              <a:ext cx="569913" cy="649288"/>
            </a:xfrm>
            <a:custGeom>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7" name="Freeform 74"/>
            <p:cNvSpPr/>
            <p:nvPr/>
          </p:nvSpPr>
          <p:spPr bwMode="auto">
            <a:xfrm>
              <a:off x="6721476" y="4964113"/>
              <a:ext cx="568325" cy="430213"/>
            </a:xfrm>
            <a:custGeom>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8" name="Freeform 75"/>
            <p:cNvSpPr/>
            <p:nvPr/>
          </p:nvSpPr>
          <p:spPr bwMode="auto">
            <a:xfrm>
              <a:off x="7223126" y="3978276"/>
              <a:ext cx="127000" cy="109538"/>
            </a:xfrm>
            <a:custGeom>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9" name="Freeform 76"/>
            <p:cNvSpPr/>
            <p:nvPr/>
          </p:nvSpPr>
          <p:spPr bwMode="auto">
            <a:xfrm>
              <a:off x="6596064" y="5629276"/>
              <a:ext cx="142875" cy="65088"/>
            </a:xfrm>
            <a:custGeom>
              <a:gdLst>
                <a:gd name="T0" fmla="*/ 48 w 48"/>
                <a:gd name="T1" fmla="*/ 14 h 22"/>
                <a:gd name="T2" fmla="*/ 10 w 48"/>
                <a:gd name="T3" fmla="*/ 21 h 22"/>
                <a:gd name="T4" fmla="*/ 0 w 48"/>
                <a:gd name="T5" fmla="*/ 12 h 22"/>
                <a:gd name="T6" fmla="*/ 9 w 48"/>
                <a:gd name="T7" fmla="*/ 3 h 22"/>
                <a:gd name="T8" fmla="*/ 48 w 48"/>
                <a:gd name="T9" fmla="*/ 14 h 22"/>
              </a:gd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0" name="Freeform 77"/>
            <p:cNvSpPr/>
            <p:nvPr/>
          </p:nvSpPr>
          <p:spPr bwMode="auto">
            <a:xfrm>
              <a:off x="6402389" y="4768851"/>
              <a:ext cx="82550" cy="88900"/>
            </a:xfrm>
            <a:custGeom>
              <a:gdLst>
                <a:gd name="T0" fmla="*/ 14 w 28"/>
                <a:gd name="T1" fmla="*/ 1 h 30"/>
                <a:gd name="T2" fmla="*/ 26 w 28"/>
                <a:gd name="T3" fmla="*/ 14 h 30"/>
                <a:gd name="T4" fmla="*/ 15 w 28"/>
                <a:gd name="T5" fmla="*/ 29 h 30"/>
                <a:gd name="T6" fmla="*/ 0 w 28"/>
                <a:gd name="T7" fmla="*/ 17 h 30"/>
                <a:gd name="T8" fmla="*/ 14 w 28"/>
                <a:gd name="T9" fmla="*/ 1 h 30"/>
              </a:gd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1" name="Freeform 78"/>
            <p:cNvSpPr/>
            <p:nvPr/>
          </p:nvSpPr>
          <p:spPr bwMode="auto">
            <a:xfrm>
              <a:off x="7467601" y="4686301"/>
              <a:ext cx="79375" cy="82550"/>
            </a:xfrm>
            <a:custGeom>
              <a:gdLst>
                <a:gd name="T0" fmla="*/ 12 w 27"/>
                <a:gd name="T1" fmla="*/ 28 h 28"/>
                <a:gd name="T2" fmla="*/ 0 w 27"/>
                <a:gd name="T3" fmla="*/ 14 h 28"/>
                <a:gd name="T4" fmla="*/ 14 w 27"/>
                <a:gd name="T5" fmla="*/ 0 h 28"/>
                <a:gd name="T6" fmla="*/ 26 w 27"/>
                <a:gd name="T7" fmla="*/ 15 h 28"/>
                <a:gd name="T8" fmla="*/ 12 w 27"/>
                <a:gd name="T9" fmla="*/ 28 h 28"/>
              </a:gd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2" name="Freeform 79"/>
            <p:cNvSpPr/>
            <p:nvPr/>
          </p:nvSpPr>
          <p:spPr bwMode="auto">
            <a:xfrm>
              <a:off x="7231064" y="5680076"/>
              <a:ext cx="103188" cy="71438"/>
            </a:xfrm>
            <a:custGeom>
              <a:gdLst>
                <a:gd name="T0" fmla="*/ 0 w 35"/>
                <a:gd name="T1" fmla="*/ 17 h 24"/>
                <a:gd name="T2" fmla="*/ 2 w 35"/>
                <a:gd name="T3" fmla="*/ 12 h 24"/>
                <a:gd name="T4" fmla="*/ 31 w 35"/>
                <a:gd name="T5" fmla="*/ 7 h 24"/>
                <a:gd name="T6" fmla="*/ 32 w 35"/>
                <a:gd name="T7" fmla="*/ 15 h 24"/>
                <a:gd name="T8" fmla="*/ 0 w 35"/>
                <a:gd name="T9" fmla="*/ 17 h 24"/>
              </a:gd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3" name="Freeform 80"/>
            <p:cNvSpPr/>
            <p:nvPr/>
          </p:nvSpPr>
          <p:spPr bwMode="auto">
            <a:xfrm>
              <a:off x="7434264" y="3870326"/>
              <a:ext cx="60325" cy="73025"/>
            </a:xfrm>
            <a:custGeom>
              <a:gdLst>
                <a:gd name="T0" fmla="*/ 2 w 20"/>
                <a:gd name="T1" fmla="*/ 12 h 25"/>
                <a:gd name="T2" fmla="*/ 9 w 20"/>
                <a:gd name="T3" fmla="*/ 0 h 25"/>
                <a:gd name="T4" fmla="*/ 20 w 20"/>
                <a:gd name="T5" fmla="*/ 11 h 25"/>
                <a:gd name="T6" fmla="*/ 8 w 20"/>
                <a:gd name="T7" fmla="*/ 24 h 25"/>
                <a:gd name="T8" fmla="*/ 2 w 20"/>
                <a:gd name="T9" fmla="*/ 12 h 25"/>
              </a:gd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4" name="Freeform 81"/>
            <p:cNvSpPr/>
            <p:nvPr/>
          </p:nvSpPr>
          <p:spPr bwMode="auto">
            <a:xfrm>
              <a:off x="6416676" y="3881438"/>
              <a:ext cx="58738" cy="65088"/>
            </a:xfrm>
            <a:custGeom>
              <a:gdLst>
                <a:gd name="T0" fmla="*/ 17 w 20"/>
                <a:gd name="T1" fmla="*/ 11 h 22"/>
                <a:gd name="T2" fmla="*/ 10 w 20"/>
                <a:gd name="T3" fmla="*/ 22 h 22"/>
                <a:gd name="T4" fmla="*/ 0 w 20"/>
                <a:gd name="T5" fmla="*/ 12 h 22"/>
                <a:gd name="T6" fmla="*/ 10 w 20"/>
                <a:gd name="T7" fmla="*/ 1 h 22"/>
                <a:gd name="T8" fmla="*/ 17 w 20"/>
                <a:gd name="T9" fmla="*/ 11 h 22"/>
              </a:gd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5" name="Freeform 108"/>
            <p:cNvSpPr/>
            <p:nvPr/>
          </p:nvSpPr>
          <p:spPr bwMode="auto">
            <a:xfrm>
              <a:off x="6711951" y="4038601"/>
              <a:ext cx="487363" cy="161925"/>
            </a:xfrm>
            <a:custGeom>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6" name="Freeform 109"/>
            <p:cNvSpPr/>
            <p:nvPr/>
          </p:nvSpPr>
          <p:spPr bwMode="auto">
            <a:xfrm>
              <a:off x="6578601" y="3960813"/>
              <a:ext cx="103188" cy="100013"/>
            </a:xfrm>
            <a:custGeom>
              <a:gdLst>
                <a:gd name="T0" fmla="*/ 16 w 35"/>
                <a:gd name="T1" fmla="*/ 2 h 34"/>
                <a:gd name="T2" fmla="*/ 34 w 35"/>
                <a:gd name="T3" fmla="*/ 19 h 34"/>
                <a:gd name="T4" fmla="*/ 19 w 35"/>
                <a:gd name="T5" fmla="*/ 34 h 34"/>
                <a:gd name="T6" fmla="*/ 0 w 35"/>
                <a:gd name="T7" fmla="*/ 18 h 34"/>
                <a:gd name="T8" fmla="*/ 16 w 35"/>
                <a:gd name="T9" fmla="*/ 2 h 34"/>
              </a:gd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7" name="Freeform 110"/>
            <p:cNvSpPr/>
            <p:nvPr/>
          </p:nvSpPr>
          <p:spPr bwMode="auto">
            <a:xfrm>
              <a:off x="7035801" y="3843338"/>
              <a:ext cx="127000" cy="88900"/>
            </a:xfrm>
            <a:custGeom>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8" name="Freeform 111"/>
            <p:cNvSpPr/>
            <p:nvPr/>
          </p:nvSpPr>
          <p:spPr bwMode="auto">
            <a:xfrm>
              <a:off x="6764339" y="3852863"/>
              <a:ext cx="112713" cy="84138"/>
            </a:xfrm>
            <a:custGeom>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cxnLst>
                <a:cxn ang="0">
                  <a:pos x="T0" y="T1"/>
                </a:cxn>
                <a:cxn ang="0">
                  <a:pos x="T2" y="T3"/>
                </a:cxn>
                <a:cxn ang="0">
                  <a:pos x="T4" y="T5"/>
                </a:cxn>
                <a:cxn ang="0">
                  <a:pos x="T6" y="T7"/>
                </a:cxn>
                <a:cxn ang="0">
                  <a:pos x="T8" y="T9"/>
                </a:cxn>
                <a:cxn ang="0">
                  <a:pos x="T10" y="T11"/>
                </a:cxn>
              </a:cxnLst>
              <a:rect l="0" t="0" r="r" b="b"/>
              <a:pathLst>
                <a:path w="38" h="28">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1" name="MH_Other_3"/>
          <p:cNvSpPr/>
          <p:nvPr>
            <p:custDataLst>
              <p:tags r:id="rId2"/>
            </p:custDataLst>
          </p:nvPr>
        </p:nvSpPr>
        <p:spPr bwMode="auto">
          <a:xfrm>
            <a:off x="3371850" y="3254375"/>
            <a:ext cx="681038" cy="1184275"/>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3"/>
            </p:custDataLst>
          </p:nvPr>
        </p:nvSpPr>
        <p:spPr bwMode="auto">
          <a:xfrm>
            <a:off x="4052889" y="3254375"/>
            <a:ext cx="681037" cy="1184275"/>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a:solidFill>
                <a:srgbClr val="FFFFFF"/>
              </a:solidFill>
              <a:latin typeface="+mj-ea"/>
              <a:ea typeface="+mj-ea"/>
            </a:endParaRPr>
          </a:p>
        </p:txBody>
      </p:sp>
      <p:sp>
        <p:nvSpPr>
          <p:cNvPr id="23" name="MH_Other_3"/>
          <p:cNvSpPr/>
          <p:nvPr>
            <p:custDataLst>
              <p:tags r:id="rId4"/>
            </p:custDataLst>
          </p:nvPr>
        </p:nvSpPr>
        <p:spPr bwMode="auto">
          <a:xfrm>
            <a:off x="2350293" y="3463925"/>
            <a:ext cx="681038" cy="1184275"/>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5"/>
            </p:custDataLst>
          </p:nvPr>
        </p:nvSpPr>
        <p:spPr bwMode="auto">
          <a:xfrm>
            <a:off x="3031332" y="3463925"/>
            <a:ext cx="681037" cy="1184275"/>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a:solidFill>
                  <a:srgbClr val="FFFFFF"/>
                </a:solidFill>
                <a:latin typeface="+mj-ea"/>
                <a:ea typeface="+mj-ea"/>
              </a:rPr>
              <a:t>01</a:t>
            </a:r>
            <a:endParaRPr lang="zh-CN" altLang="en-US" kern="0">
              <a:solidFill>
                <a:srgbClr val="FFFFFF"/>
              </a:solidFill>
              <a:latin typeface="+mj-ea"/>
              <a:ea typeface="+mj-ea"/>
            </a:endParaRPr>
          </a:p>
        </p:txBody>
      </p:sp>
      <p:sp>
        <p:nvSpPr>
          <p:cNvPr id="25" name="MH_Other_3"/>
          <p:cNvSpPr/>
          <p:nvPr>
            <p:custDataLst>
              <p:tags r:id="rId6"/>
            </p:custDataLst>
          </p:nvPr>
        </p:nvSpPr>
        <p:spPr bwMode="auto">
          <a:xfrm>
            <a:off x="5414963" y="3254375"/>
            <a:ext cx="681038" cy="1184275"/>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7"/>
            </p:custDataLst>
          </p:nvPr>
        </p:nvSpPr>
        <p:spPr bwMode="auto">
          <a:xfrm>
            <a:off x="6096002" y="3254375"/>
            <a:ext cx="681037" cy="1184275"/>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a:solidFill>
                <a:srgbClr val="FFFFFF"/>
              </a:solidFill>
              <a:latin typeface="+mj-ea"/>
              <a:ea typeface="+mj-ea"/>
            </a:endParaRPr>
          </a:p>
        </p:txBody>
      </p:sp>
      <p:sp>
        <p:nvSpPr>
          <p:cNvPr id="27" name="MH_Other_3"/>
          <p:cNvSpPr/>
          <p:nvPr>
            <p:custDataLst>
              <p:tags r:id="rId8"/>
            </p:custDataLst>
          </p:nvPr>
        </p:nvSpPr>
        <p:spPr bwMode="auto">
          <a:xfrm>
            <a:off x="4393406" y="3463925"/>
            <a:ext cx="681038" cy="1184275"/>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9"/>
            </p:custDataLst>
          </p:nvPr>
        </p:nvSpPr>
        <p:spPr bwMode="auto">
          <a:xfrm>
            <a:off x="5074445" y="3463925"/>
            <a:ext cx="681037" cy="1184275"/>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a:solidFill>
                  <a:srgbClr val="FFFFFF"/>
                </a:solidFill>
                <a:latin typeface="+mj-ea"/>
                <a:ea typeface="+mj-ea"/>
              </a:rPr>
              <a:t>02</a:t>
            </a:r>
            <a:endParaRPr lang="zh-CN" altLang="en-US" kern="0">
              <a:solidFill>
                <a:srgbClr val="FFFFFF"/>
              </a:solidFill>
              <a:latin typeface="+mj-ea"/>
              <a:ea typeface="+mj-ea"/>
            </a:endParaRPr>
          </a:p>
        </p:txBody>
      </p:sp>
      <p:sp>
        <p:nvSpPr>
          <p:cNvPr id="29" name="MH_Other_3"/>
          <p:cNvSpPr/>
          <p:nvPr>
            <p:custDataLst>
              <p:tags r:id="rId10"/>
            </p:custDataLst>
          </p:nvPr>
        </p:nvSpPr>
        <p:spPr bwMode="auto">
          <a:xfrm>
            <a:off x="7458076" y="3254375"/>
            <a:ext cx="681038" cy="1184275"/>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1"/>
            </p:custDataLst>
          </p:nvPr>
        </p:nvSpPr>
        <p:spPr bwMode="auto">
          <a:xfrm>
            <a:off x="8139115" y="3254375"/>
            <a:ext cx="681037" cy="1184275"/>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a:solidFill>
                <a:srgbClr val="FFFFFF"/>
              </a:solidFill>
              <a:latin typeface="+mj-ea"/>
              <a:ea typeface="+mj-ea"/>
            </a:endParaRPr>
          </a:p>
        </p:txBody>
      </p:sp>
      <p:sp>
        <p:nvSpPr>
          <p:cNvPr id="31" name="MH_Other_3"/>
          <p:cNvSpPr/>
          <p:nvPr>
            <p:custDataLst>
              <p:tags r:id="rId12"/>
            </p:custDataLst>
          </p:nvPr>
        </p:nvSpPr>
        <p:spPr bwMode="auto">
          <a:xfrm>
            <a:off x="6436519" y="3463925"/>
            <a:ext cx="681038" cy="1184275"/>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3"/>
            </p:custDataLst>
          </p:nvPr>
        </p:nvSpPr>
        <p:spPr bwMode="auto">
          <a:xfrm>
            <a:off x="7117558" y="3463925"/>
            <a:ext cx="681037" cy="1184275"/>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a:solidFill>
                  <a:srgbClr val="FFFFFF"/>
                </a:solidFill>
                <a:latin typeface="+mj-ea"/>
                <a:ea typeface="+mj-ea"/>
              </a:rPr>
              <a:t>03</a:t>
            </a:r>
            <a:endParaRPr lang="zh-CN" altLang="en-US" kern="0">
              <a:solidFill>
                <a:srgbClr val="FFFFFF"/>
              </a:solidFill>
              <a:latin typeface="+mj-ea"/>
              <a:ea typeface="+mj-ea"/>
            </a:endParaRPr>
          </a:p>
        </p:txBody>
      </p:sp>
      <p:sp>
        <p:nvSpPr>
          <p:cNvPr id="33" name="MH_Other_3"/>
          <p:cNvSpPr/>
          <p:nvPr>
            <p:custDataLst>
              <p:tags r:id="rId14"/>
            </p:custDataLst>
          </p:nvPr>
        </p:nvSpPr>
        <p:spPr bwMode="auto">
          <a:xfrm>
            <a:off x="8479632" y="3463925"/>
            <a:ext cx="681038" cy="1184275"/>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5"/>
            </p:custDataLst>
          </p:nvPr>
        </p:nvSpPr>
        <p:spPr bwMode="auto">
          <a:xfrm>
            <a:off x="9160671" y="3463925"/>
            <a:ext cx="681037" cy="1184275"/>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a:solidFill>
                  <a:srgbClr val="FFFFFF"/>
                </a:solidFill>
                <a:latin typeface="+mj-ea"/>
                <a:ea typeface="+mj-ea"/>
              </a:rPr>
              <a:t>04</a:t>
            </a:r>
            <a:endParaRPr lang="en-US" altLang="zh-CN" kern="0">
              <a:solidFill>
                <a:srgbClr val="FFFFFF"/>
              </a:solidFill>
              <a:latin typeface="+mj-ea"/>
              <a:ea typeface="+mj-ea"/>
            </a:endParaRPr>
          </a:p>
        </p:txBody>
      </p:sp>
      <p:cxnSp>
        <p:nvCxnSpPr>
          <p:cNvPr id="35" name="直接连接符 34"/>
          <p:cNvCxnSpPr/>
          <p:nvPr/>
        </p:nvCxnSpPr>
        <p:spPr>
          <a:xfrm flipH="1">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a:t>
            </a:r>
            <a:endParaRPr lang="zh-CN" altLang="zh-CN" sz="1800">
              <a:solidFill>
                <a:schemeClr val="tx1"/>
              </a:solidFill>
              <a:latin typeface="+mn-ea"/>
            </a:endParaRPr>
          </a:p>
        </p:txBody>
      </p:sp>
      <p:cxnSp>
        <p:nvCxnSpPr>
          <p:cNvPr id="37" name="直接连接符 36"/>
          <p:cNvCxnSpPr/>
          <p:nvPr/>
        </p:nvCxnSpPr>
        <p:spPr>
          <a:xfrm flipH="1">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a:t>
            </a:r>
            <a:endParaRPr lang="zh-CN" altLang="zh-CN" sz="1800">
              <a:solidFill>
                <a:schemeClr val="tx1"/>
              </a:solidFill>
              <a:latin typeface="+mn-ea"/>
            </a:endParaRPr>
          </a:p>
        </p:txBody>
      </p:sp>
      <p:cxnSp>
        <p:nvCxnSpPr>
          <p:cNvPr id="39" name="直接连接符 38"/>
          <p:cNvCxnSpPr/>
          <p:nvPr/>
        </p:nvCxnSpPr>
        <p:spPr>
          <a:xfrm flipH="1">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a:t>
            </a:r>
            <a:endParaRPr lang="zh-CN" altLang="zh-CN" sz="1800">
              <a:solidFill>
                <a:schemeClr val="tx1"/>
              </a:solidFill>
              <a:latin typeface="+mn-ea"/>
            </a:endParaRPr>
          </a:p>
        </p:txBody>
      </p:sp>
      <p:cxnSp>
        <p:nvCxnSpPr>
          <p:cNvPr id="41" name="直接连接符 40"/>
          <p:cNvCxnSpPr/>
          <p:nvPr/>
        </p:nvCxnSpPr>
        <p:spPr>
          <a:xfrm flipH="1">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a:t>
            </a:r>
            <a:endParaRPr lang="zh-CN" altLang="zh-CN" sz="180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Tree>
  </p:cSld>
  <p:clrMapOvr>
    <a:masterClrMapping/>
  </p:clrMapOvr>
  <p:transition spd="slow"/>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3" name="矩形 12"/>
          <p:cNvSpPr/>
          <p:nvPr/>
        </p:nvSpPr>
        <p:spPr>
          <a:xfrm>
            <a:off x="1048649" y="367746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4" name="文本框 13"/>
          <p:cNvSpPr txBox="1"/>
          <p:nvPr/>
        </p:nvSpPr>
        <p:spPr>
          <a:xfrm>
            <a:off x="440965" y="3691453"/>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15" name="任意多边形: 形状 14"/>
          <p:cNvSpPr/>
          <p:nvPr/>
        </p:nvSpPr>
        <p:spPr>
          <a:xfrm>
            <a:off x="4657725" y="3413616"/>
            <a:ext cx="1133441" cy="2559624"/>
          </a:xfrm>
          <a:custGeom>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p:cNvSpPr/>
          <p:nvPr/>
        </p:nvSpPr>
        <p:spPr>
          <a:xfrm flipH="1">
            <a:off x="6644465" y="3413616"/>
            <a:ext cx="1133441" cy="2559624"/>
          </a:xfrm>
          <a:custGeom>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4610100" y="1535197"/>
            <a:ext cx="2971800" cy="923330"/>
          </a:xfrm>
          <a:prstGeom prst="rect">
            <a:avLst/>
          </a:prstGeom>
          <a:noFill/>
        </p:spPr>
        <p:txBody>
          <a:bodyPr wrap="square" rtlCol="0">
            <a:spAutoFit/>
          </a:bodyPr>
          <a:lstStyle/>
          <a:p>
            <a:pPr algn="ctr"/>
            <a:r>
              <a:rPr lang="en-US" altLang="zh-CN" sz="5400">
                <a:solidFill>
                  <a:schemeClr val="accent1"/>
                </a:solidFill>
                <a:latin typeface="+mj-ea"/>
                <a:ea typeface="+mj-ea"/>
              </a:rPr>
              <a:t>4098</a:t>
            </a:r>
            <a:r>
              <a:rPr lang="zh-CN" altLang="en-US" sz="2800">
                <a:solidFill>
                  <a:schemeClr val="accent1"/>
                </a:solidFill>
                <a:latin typeface="+mj-ea"/>
                <a:ea typeface="+mj-ea"/>
              </a:rPr>
              <a:t>万</a:t>
            </a:r>
            <a:endParaRPr lang="zh-CN" altLang="en-US" sz="5400">
              <a:solidFill>
                <a:schemeClr val="accent1"/>
              </a:solidFill>
              <a:latin typeface="+mj-ea"/>
              <a:ea typeface="+mj-ea"/>
            </a:endParaRPr>
          </a:p>
        </p:txBody>
      </p:sp>
      <p:sp>
        <p:nvSpPr>
          <p:cNvPr id="19" name="椭圆 18"/>
          <p:cNvSpPr/>
          <p:nvPr/>
        </p:nvSpPr>
        <p:spPr>
          <a:xfrm>
            <a:off x="4494541" y="260449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20" name="椭圆 19"/>
          <p:cNvSpPr/>
          <p:nvPr/>
        </p:nvSpPr>
        <p:spPr>
          <a:xfrm>
            <a:off x="6644465" y="260449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25" name="矩形 24"/>
          <p:cNvSpPr/>
          <p:nvPr/>
        </p:nvSpPr>
        <p:spPr>
          <a:xfrm>
            <a:off x="8367047" y="367746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7759363" y="3691453"/>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31" name="矩形 30"/>
          <p:cNvSpPr/>
          <p:nvPr/>
        </p:nvSpPr>
        <p:spPr>
          <a:xfrm>
            <a:off x="4274767" y="5860698"/>
            <a:ext cx="3642466" cy="823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a:solidFill>
                  <a:schemeClr val="accent1"/>
                </a:solidFill>
                <a:latin typeface="+mn-ea"/>
              </a:rPr>
              <a:t>请输入您的小标题</a:t>
            </a:r>
            <a:endParaRPr lang="zh-CN" altLang="zh-CN">
              <a:solidFill>
                <a:schemeClr val="accent1"/>
              </a:solidFill>
              <a:latin typeface="+mn-ea"/>
            </a:endParaRPr>
          </a:p>
        </p:txBody>
      </p:sp>
      <p:sp>
        <p:nvSpPr>
          <p:cNvPr id="32" name="KSO_Shape"/>
          <p:cNvSpPr/>
          <p:nvPr/>
        </p:nvSpPr>
        <p:spPr bwMode="auto">
          <a:xfrm>
            <a:off x="4863324" y="3063785"/>
            <a:ext cx="568641" cy="387624"/>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3" name="KSO_Shape"/>
          <p:cNvSpPr/>
          <p:nvPr/>
        </p:nvSpPr>
        <p:spPr bwMode="auto">
          <a:xfrm>
            <a:off x="7013248" y="3014896"/>
            <a:ext cx="568641" cy="485401"/>
          </a:xfrm>
          <a:custGeom>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1" name="MH_SubTitle_1"/>
          <p:cNvSpPr/>
          <p:nvPr>
            <p:custDataLst>
              <p:tags r:id="rId2"/>
            </p:custDataLst>
          </p:nvPr>
        </p:nvSpPr>
        <p:spPr>
          <a:xfrm rot="5400000">
            <a:off x="6865719" y="3360773"/>
            <a:ext cx="1223963" cy="3673116"/>
          </a:xfrm>
          <a:custGeom>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ct val="0"/>
              </a:spcBef>
              <a:spcAft>
                <a:spcPct val="0"/>
              </a:spcAft>
              <a:defRPr/>
            </a:pPr>
            <a:endParaRPr lang="zh-CN" altLang="en-US" sz="2000">
              <a:solidFill>
                <a:srgbClr val="FFFFFF"/>
              </a:solidFill>
            </a:endParaRPr>
          </a:p>
        </p:txBody>
      </p:sp>
      <p:sp>
        <p:nvSpPr>
          <p:cNvPr id="12" name="MH_SubTitle_2"/>
          <p:cNvSpPr/>
          <p:nvPr>
            <p:custDataLst>
              <p:tags r:id="rId3"/>
            </p:custDataLst>
          </p:nvPr>
        </p:nvSpPr>
        <p:spPr>
          <a:xfrm rot="5400000">
            <a:off x="4102317" y="3770349"/>
            <a:ext cx="1223963" cy="3673114"/>
          </a:xfrm>
          <a:custGeom>
            <a:gdLst>
              <a:gd name="connsiteX0" fmla="*/ 0 w 1224000"/>
              <a:gd name="connsiteY0" fmla="*/ 0 h 1872209"/>
              <a:gd name="connsiteX1" fmla="*/ 1224000 w 1224000"/>
              <a:gd name="connsiteY1" fmla="*/ 0 h 1872209"/>
              <a:gd name="connsiteX2" fmla="*/ 1224000 w 1224000"/>
              <a:gd name="connsiteY2" fmla="*/ 1466588 h 1872209"/>
              <a:gd name="connsiteX3" fmla="*/ 612000 w 1224000"/>
              <a:gd name="connsiteY3" fmla="*/ 1872209 h 1872209"/>
              <a:gd name="connsiteX4" fmla="*/ 0 w 1224000"/>
              <a:gd name="connsiteY4" fmla="*/ 1466588 h 187220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08">
                <a:moveTo>
                  <a:pt x="0" y="0"/>
                </a:moveTo>
                <a:lnTo>
                  <a:pt x="1224000" y="0"/>
                </a:lnTo>
                <a:lnTo>
                  <a:pt x="1224000" y="1466588"/>
                </a:lnTo>
                <a:lnTo>
                  <a:pt x="612000" y="1872209"/>
                </a:lnTo>
                <a:lnTo>
                  <a:pt x="0" y="146658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eaLnBrk="1" fontAlgn="auto" hangingPunct="1">
              <a:lnSpc>
                <a:spcPct val="110000"/>
              </a:lnSpc>
              <a:spcBef>
                <a:spcPct val="0"/>
              </a:spcBef>
              <a:spcAft>
                <a:spcPct val="0"/>
              </a:spcAft>
              <a:defRPr/>
            </a:pPr>
            <a:endParaRPr lang="zh-CN" altLang="en-US" sz="2000">
              <a:solidFill>
                <a:srgbClr val="FFFFFF"/>
              </a:solidFill>
            </a:endParaRPr>
          </a:p>
        </p:txBody>
      </p:sp>
      <p:sp>
        <p:nvSpPr>
          <p:cNvPr id="13" name="MH_Other_1"/>
          <p:cNvSpPr/>
          <p:nvPr>
            <p:custDataLst>
              <p:tags r:id="rId4"/>
            </p:custDataLst>
          </p:nvPr>
        </p:nvSpPr>
        <p:spPr>
          <a:xfrm rot="5400000" flipH="1">
            <a:off x="5891213" y="4335281"/>
            <a:ext cx="409575" cy="9097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rgbClr val="FFFFFF"/>
              </a:solidFill>
              <a:latin typeface="微软雅黑" panose="020b0503020204020204" charset="-122"/>
              <a:ea typeface="微软雅黑"/>
            </a:endParaRPr>
          </a:p>
        </p:txBody>
      </p:sp>
      <p:sp>
        <p:nvSpPr>
          <p:cNvPr id="14" name="KSO_Shape"/>
          <p:cNvSpPr/>
          <p:nvPr/>
        </p:nvSpPr>
        <p:spPr>
          <a:xfrm>
            <a:off x="8350933" y="4948510"/>
            <a:ext cx="497642" cy="497642"/>
          </a:xfrm>
          <a:custGeom>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15" name="KSO_Shape"/>
          <p:cNvSpPr/>
          <p:nvPr/>
        </p:nvSpPr>
        <p:spPr>
          <a:xfrm flipH="1">
            <a:off x="3395293" y="5358085"/>
            <a:ext cx="497642" cy="497642"/>
          </a:xfrm>
          <a:custGeom>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2" name="矩形 21"/>
          <p:cNvSpPr/>
          <p:nvPr/>
        </p:nvSpPr>
        <p:spPr>
          <a:xfrm>
            <a:off x="336111" y="49485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3" name="矩形 22"/>
          <p:cNvSpPr/>
          <p:nvPr/>
        </p:nvSpPr>
        <p:spPr>
          <a:xfrm>
            <a:off x="9329443" y="450049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4" name="矩形 23"/>
          <p:cNvSpPr/>
          <p:nvPr/>
        </p:nvSpPr>
        <p:spPr>
          <a:xfrm>
            <a:off x="3926305" y="5199712"/>
            <a:ext cx="2526444"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a:solidFill>
                  <a:srgbClr val="FFFFFF"/>
                </a:solidFill>
                <a:latin typeface="+mn-ea"/>
              </a:rPr>
              <a:t>下半年</a:t>
            </a:r>
            <a:endParaRPr lang="zh-CN" altLang="zh-CN">
              <a:solidFill>
                <a:srgbClr val="FFFFFF"/>
              </a:solidFill>
              <a:latin typeface="+mn-ea"/>
            </a:endParaRPr>
          </a:p>
        </p:txBody>
      </p:sp>
      <p:sp>
        <p:nvSpPr>
          <p:cNvPr id="25" name="矩形 24"/>
          <p:cNvSpPr/>
          <p:nvPr/>
        </p:nvSpPr>
        <p:spPr>
          <a:xfrm>
            <a:off x="6550855" y="4769254"/>
            <a:ext cx="1800077"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a:solidFill>
                  <a:srgbClr val="FFFFFF"/>
                </a:solidFill>
                <a:latin typeface="+mn-ea"/>
              </a:rPr>
              <a:t>上半年</a:t>
            </a:r>
            <a:endParaRPr lang="zh-CN" altLang="zh-CN">
              <a:solidFill>
                <a:srgbClr val="FFFFFF"/>
              </a:solidFill>
              <a:latin typeface="+mn-ea"/>
            </a:endParaRPr>
          </a:p>
        </p:txBody>
      </p:sp>
      <p:sp>
        <p:nvSpPr>
          <p:cNvPr id="26" name="矩形 25"/>
          <p:cNvSpPr/>
          <p:nvPr/>
        </p:nvSpPr>
        <p:spPr>
          <a:xfrm>
            <a:off x="1368880" y="2653529"/>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1162050" y="4008445"/>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368880" y="1521132"/>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a:solidFill>
                  <a:schemeClr val="accent1"/>
                </a:solidFill>
                <a:effectLst>
                  <a:outerShdw blurRad="38100" dist="38100" dir="2700000" algn="tl">
                    <a:srgbClr val="000000">
                      <a:alpha val="43137"/>
                    </a:srgbClr>
                  </a:outerShdw>
                </a:effectLst>
                <a:latin typeface="+mj-ea"/>
                <a:ea typeface="+mj-ea"/>
              </a:rPr>
              <a:t>CONTENTS</a:t>
            </a:r>
            <a:endParaRPr lang="en-US" altLang="zh-CN" sz="6000" b="1">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2"/>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4"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13" name="MH_Others_2"/>
          <p:cNvCxnSpPr/>
          <p:nvPr>
            <p:custDataLst>
              <p:tags r:id="rId5"/>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4" action="ppaction://hlinksldjump"/>
          </p:cNvPr>
          <p:cNvSpPr txBox="1"/>
          <p:nvPr>
            <p:custDataLst>
              <p:tags r:id="rId6"/>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A</a:t>
            </a:r>
            <a:endParaRPr lang="zh-CN" altLang="en-US" sz="2800">
              <a:latin typeface="+mj-ea"/>
              <a:ea typeface="+mj-ea"/>
              <a:cs typeface="Times New Roman" panose="02020603050405020304" pitchFamily="18" charset="0"/>
            </a:endParaRPr>
          </a:p>
        </p:txBody>
      </p:sp>
      <p:cxnSp>
        <p:nvCxnSpPr>
          <p:cNvPr id="16" name="MH_Others_1"/>
          <p:cNvCxnSpPr/>
          <p:nvPr>
            <p:custDataLst>
              <p:tags r:id="rId7"/>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4" action="ppaction://hlinksldjump"/>
          </p:cNvPr>
          <p:cNvSpPr txBox="1"/>
          <p:nvPr>
            <p:custDataLst>
              <p:tags r:id="rId8"/>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18" name="MH_Others_2"/>
          <p:cNvCxnSpPr/>
          <p:nvPr>
            <p:custDataLst>
              <p:tags r:id="rId9"/>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4" action="ppaction://hlinksldjump"/>
          </p:cNvPr>
          <p:cNvSpPr txBox="1"/>
          <p:nvPr>
            <p:custDataLst>
              <p:tags r:id="rId10"/>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B</a:t>
            </a:r>
            <a:endParaRPr lang="zh-CN" altLang="en-US" sz="2800">
              <a:latin typeface="+mj-ea"/>
              <a:ea typeface="+mj-ea"/>
              <a:cs typeface="Times New Roman" panose="02020603050405020304" pitchFamily="18" charset="0"/>
            </a:endParaRPr>
          </a:p>
        </p:txBody>
      </p:sp>
      <p:cxnSp>
        <p:nvCxnSpPr>
          <p:cNvPr id="20" name="MH_Others_1"/>
          <p:cNvCxnSpPr/>
          <p:nvPr>
            <p:custDataLst>
              <p:tags r:id="rId11"/>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4" action="ppaction://hlinksldjump"/>
          </p:cNvPr>
          <p:cNvSpPr txBox="1"/>
          <p:nvPr>
            <p:custDataLst>
              <p:tags r:id="rId12"/>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22" name="MH_Others_2"/>
          <p:cNvCxnSpPr/>
          <p:nvPr>
            <p:custDataLst>
              <p:tags r:id="rId13"/>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4" action="ppaction://hlinksldjump"/>
          </p:cNvPr>
          <p:cNvSpPr txBox="1"/>
          <p:nvPr>
            <p:custDataLst>
              <p:tags r:id="rId14"/>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C</a:t>
            </a:r>
            <a:endParaRPr lang="zh-CN" altLang="en-US" sz="2800">
              <a:latin typeface="+mj-ea"/>
              <a:ea typeface="+mj-ea"/>
              <a:cs typeface="Times New Roman" panose="02020603050405020304" pitchFamily="18" charset="0"/>
            </a:endParaRPr>
          </a:p>
        </p:txBody>
      </p:sp>
      <p:cxnSp>
        <p:nvCxnSpPr>
          <p:cNvPr id="24" name="MH_Others_1"/>
          <p:cNvCxnSpPr/>
          <p:nvPr>
            <p:custDataLst>
              <p:tags r:id="rId15"/>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4" action="ppaction://hlinksldjump"/>
          </p:cNvPr>
          <p:cNvSpPr txBox="1"/>
          <p:nvPr>
            <p:custDataLst>
              <p:tags r:id="rId16"/>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26" name="MH_Others_2"/>
          <p:cNvCxnSpPr/>
          <p:nvPr>
            <p:custDataLst>
              <p:tags r:id="rId17"/>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4" action="ppaction://hlinksldjump"/>
          </p:cNvPr>
          <p:cNvSpPr txBox="1"/>
          <p:nvPr>
            <p:custDataLst>
              <p:tags r:id="rId18"/>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D</a:t>
            </a:r>
            <a:endParaRPr lang="zh-CN" altLang="en-US" sz="2800">
              <a:latin typeface="+mj-ea"/>
              <a:ea typeface="+mj-ea"/>
              <a:cs typeface="Times New Roman" panose="02020603050405020304" pitchFamily="18" charset="0"/>
            </a:endParaRPr>
          </a:p>
        </p:txBody>
      </p:sp>
      <p:cxnSp>
        <p:nvCxnSpPr>
          <p:cNvPr id="28" name="MH_Others_1"/>
          <p:cNvCxnSpPr/>
          <p:nvPr>
            <p:custDataLst>
              <p:tags r:id="rId19"/>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4" action="ppaction://hlinksldjump"/>
          </p:cNvPr>
          <p:cNvSpPr txBox="1"/>
          <p:nvPr>
            <p:custDataLst>
              <p:tags r:id="rId20"/>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31" name="MH_Others_2"/>
          <p:cNvCxnSpPr/>
          <p:nvPr>
            <p:custDataLst>
              <p:tags r:id="rId21"/>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4" action="ppaction://hlinksldjump"/>
          </p:cNvPr>
          <p:cNvSpPr txBox="1"/>
          <p:nvPr>
            <p:custDataLst>
              <p:tags r:id="rId22"/>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E</a:t>
            </a:r>
            <a:endParaRPr lang="zh-CN" altLang="en-US" sz="2800">
              <a:latin typeface="+mj-ea"/>
              <a:ea typeface="+mj-ea"/>
              <a:cs typeface="Times New Roman" panose="02020603050405020304" pitchFamily="18" charset="0"/>
            </a:endParaRPr>
          </a:p>
        </p:txBody>
      </p:sp>
      <p:cxnSp>
        <p:nvCxnSpPr>
          <p:cNvPr id="33" name="MH_Others_1"/>
          <p:cNvCxnSpPr/>
          <p:nvPr>
            <p:custDataLst>
              <p:tags r:id="rId23"/>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4" action="ppaction://hlinksldjump"/>
          </p:cNvPr>
          <p:cNvSpPr txBox="1"/>
          <p:nvPr>
            <p:custDataLst>
              <p:tags r:id="rId24"/>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36" name="MH_Others_2"/>
          <p:cNvCxnSpPr/>
          <p:nvPr>
            <p:custDataLst>
              <p:tags r:id="rId25"/>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4" action="ppaction://hlinksldjump"/>
          </p:cNvPr>
          <p:cNvSpPr txBox="1"/>
          <p:nvPr>
            <p:custDataLst>
              <p:tags r:id="rId26"/>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F</a:t>
            </a:r>
            <a:endParaRPr lang="zh-CN" altLang="en-US" sz="2800">
              <a:latin typeface="+mj-ea"/>
              <a:ea typeface="+mj-ea"/>
              <a:cs typeface="Times New Roman" panose="02020603050405020304" pitchFamily="18" charset="0"/>
            </a:endParaRPr>
          </a:p>
        </p:txBody>
      </p:sp>
    </p:spTree>
  </p:cSld>
  <p:clrMapOvr>
    <a:masterClrMapping/>
  </p:clrMapOvr>
  <p:transition spd="slow"/>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0" name="任意多边形 28"/>
          <p:cNvSpPr/>
          <p:nvPr/>
        </p:nvSpPr>
        <p:spPr>
          <a:xfrm>
            <a:off x="1525588" y="2098948"/>
            <a:ext cx="1400176" cy="1400176"/>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a:solidFill>
                  <a:srgbClr val="FFFFFF"/>
                </a:solidFill>
              </a:rPr>
              <a:t>A</a:t>
            </a:r>
            <a:endParaRPr lang="zh-CN" altLang="en-US">
              <a:solidFill>
                <a:srgbClr val="FFFFFF"/>
              </a:solidFill>
            </a:endParaRPr>
          </a:p>
        </p:txBody>
      </p:sp>
      <p:sp>
        <p:nvSpPr>
          <p:cNvPr id="21" name="矩形 20"/>
          <p:cNvSpPr/>
          <p:nvPr/>
        </p:nvSpPr>
        <p:spPr>
          <a:xfrm>
            <a:off x="3458985" y="2165212"/>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请输入文本请输入文本请输入文本请输入文本请输入文本请输入文本请输入文本</a:t>
            </a:r>
            <a:endParaRPr lang="zh-CN" altLang="zh-CN" sz="1800">
              <a:solidFill>
                <a:schemeClr val="tx1"/>
              </a:solidFill>
              <a:latin typeface="+mj-ea"/>
              <a:ea typeface="+mj-ea"/>
            </a:endParaRPr>
          </a:p>
        </p:txBody>
      </p:sp>
      <p:sp>
        <p:nvSpPr>
          <p:cNvPr id="22" name="任意多边形 28"/>
          <p:cNvSpPr/>
          <p:nvPr/>
        </p:nvSpPr>
        <p:spPr>
          <a:xfrm>
            <a:off x="1525588" y="4137056"/>
            <a:ext cx="1400176" cy="1400176"/>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a:solidFill>
                  <a:srgbClr val="FFFFFF"/>
                </a:solidFill>
              </a:rPr>
              <a:t>B</a:t>
            </a:r>
            <a:endParaRPr lang="zh-CN" altLang="en-US">
              <a:solidFill>
                <a:srgbClr val="FFFFFF"/>
              </a:solidFill>
            </a:endParaRPr>
          </a:p>
        </p:txBody>
      </p:sp>
      <p:sp>
        <p:nvSpPr>
          <p:cNvPr id="23" name="矩形 22"/>
          <p:cNvSpPr/>
          <p:nvPr/>
        </p:nvSpPr>
        <p:spPr>
          <a:xfrm>
            <a:off x="3458985" y="4203320"/>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请输入文本请输入文本请输入文本请输入文本请输入文本请输入文本请输入文本</a:t>
            </a:r>
            <a:endParaRPr lang="zh-CN" altLang="zh-CN" sz="1800">
              <a:solidFill>
                <a:schemeClr val="tx1"/>
              </a:solidFill>
              <a:latin typeface="+mj-ea"/>
              <a:ea typeface="+mj-ea"/>
            </a:endParaRPr>
          </a:p>
        </p:txBody>
      </p:sp>
      <p:sp>
        <p:nvSpPr>
          <p:cNvPr id="24" name="KSO_Shape"/>
          <p:cNvSpPr/>
          <p:nvPr/>
        </p:nvSpPr>
        <p:spPr>
          <a:xfrm flipH="1">
            <a:off x="2062518" y="4556894"/>
            <a:ext cx="326317" cy="342291"/>
          </a:xfrm>
          <a:custGeom>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25" name="KSO_Shape"/>
          <p:cNvSpPr/>
          <p:nvPr/>
        </p:nvSpPr>
        <p:spPr bwMode="auto">
          <a:xfrm>
            <a:off x="2073357" y="2518786"/>
            <a:ext cx="304639" cy="342291"/>
          </a:xfrm>
          <a:custGeom>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26" name="KSO_Shape"/>
          <p:cNvSpPr/>
          <p:nvPr/>
        </p:nvSpPr>
        <p:spPr bwMode="auto">
          <a:xfrm>
            <a:off x="7051144" y="2733768"/>
            <a:ext cx="685154" cy="2322827"/>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矩形 14"/>
          <p:cNvSpPr/>
          <p:nvPr/>
        </p:nvSpPr>
        <p:spPr>
          <a:xfrm>
            <a:off x="8072258" y="3879202"/>
            <a:ext cx="3789419" cy="115111"/>
          </a:xfrm>
          <a:custGeom>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8" name="KSO_GT1"/>
          <p:cNvSpPr/>
          <p:nvPr/>
        </p:nvSpPr>
        <p:spPr>
          <a:xfrm>
            <a:off x="8072258" y="3994313"/>
            <a:ext cx="3789419" cy="756119"/>
          </a:xfrm>
          <a:custGeom>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a:solidFill>
                  <a:sysClr val="window" lastClr="FFFFFF"/>
                </a:solidFill>
                <a:latin typeface="微软雅黑" panose="020b0503020204020204" charset="-122"/>
                <a:ea typeface="微软雅黑"/>
              </a:rPr>
              <a:t>请输入文本</a:t>
            </a:r>
            <a:endParaRPr lang="zh-CN" altLang="en-US" kern="0">
              <a:solidFill>
                <a:sysClr val="window" lastClr="FFFFFF"/>
              </a:solidFill>
              <a:latin typeface="微软雅黑" panose="020b0503020204020204" charset="-122"/>
              <a:ea typeface="微软雅黑"/>
            </a:endParaRPr>
          </a:p>
        </p:txBody>
      </p:sp>
      <p:sp>
        <p:nvSpPr>
          <p:cNvPr id="38" name="KSO_Shape"/>
          <p:cNvSpPr/>
          <p:nvPr/>
        </p:nvSpPr>
        <p:spPr bwMode="auto">
          <a:xfrm>
            <a:off x="9353710" y="2279447"/>
            <a:ext cx="1226515" cy="1363596"/>
          </a:xfrm>
          <a:custGeom>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3">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nchor="b"/>
          <a:lstStyle/>
          <a:p>
            <a:r>
              <a:rPr lang="zh-CN" altLang="en-US"/>
              <a:t>请输入第四章大标题</a:t>
            </a:r>
            <a:endParaRPr lang="zh-CN" altLang="en-US"/>
          </a:p>
        </p:txBody>
      </p:sp>
      <p:sp>
        <p:nvSpPr>
          <p:cNvPr id="9219" name="文本占位符 2"/>
          <p:cNvSpPr>
            <a:spLocks noGrp="1"/>
          </p:cNvSpPr>
          <p:nvPr>
            <p:ph type="body" idx="1"/>
          </p:nvPr>
        </p:nvSpPr>
        <p:spPr/>
        <p:txBody>
          <a:bodyPr/>
          <a:lstStyle/>
          <a:p>
            <a:r>
              <a:rPr lang="zh-CN" altLang="en-US"/>
              <a:t>请输入第四章说明小标题</a:t>
            </a:r>
            <a:endParaRPr lang="zh-CN" altLang="en-US"/>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6" name="任意多边形 15"/>
          <p:cNvSpPr/>
          <p:nvPr/>
        </p:nvSpPr>
        <p:spPr bwMode="auto">
          <a:xfrm>
            <a:off x="4236022" y="2768600"/>
            <a:ext cx="3719957" cy="4089400"/>
          </a:xfrm>
          <a:custGeom>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Freeform 688"/>
          <p:cNvSpPr>
            <a:spLocks noEditPoints="1"/>
          </p:cNvSpPr>
          <p:nvPr/>
        </p:nvSpPr>
        <p:spPr bwMode="auto">
          <a:xfrm>
            <a:off x="4092994" y="2715350"/>
            <a:ext cx="561993" cy="463306"/>
          </a:xfrm>
          <a:custGeom>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KSO_Shape"/>
          <p:cNvSpPr/>
          <p:nvPr/>
        </p:nvSpPr>
        <p:spPr>
          <a:xfrm>
            <a:off x="8062878" y="3453867"/>
            <a:ext cx="709695" cy="597327"/>
          </a:xfrm>
          <a:custGeom>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2">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cSld>
  <p:clrMapOvr>
    <a:masterClrMapping/>
  </p:clrMapOvr>
  <p:transition spd="slow"/>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p:cNvSpPr>
            <a:spLocks noGrp="1"/>
          </p:cNvSpPr>
          <p:nvPr>
            <p:ph type="title"/>
          </p:nvPr>
        </p:nvSpPr>
        <p:spPr/>
        <p:txBody>
          <a:bodyPr/>
          <a:lstStyle/>
          <a:p>
            <a:pPr eaLnBrk="1" hangingPunct="1"/>
            <a:r>
              <a:rPr lang="zh-CN" altLang="en-US"/>
              <a:t>请在此输入您的大标题</a:t>
            </a:r>
            <a:endParaRPr lang="en-US" altLang="zh-CN"/>
          </a:p>
        </p:txBody>
      </p:sp>
      <p:pic>
        <p:nvPicPr>
          <p:cNvPr id="11" name="MH_Other_2"/>
          <p:cNvPicPr>
            <a:picLocks noChangeAspect="1" noChangeArrowheads="1"/>
          </p:cNvPicPr>
          <p:nvPr>
            <p:custDataLst>
              <p:tags r:id="rId3"/>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52094"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自由: 形状 8"/>
          <p:cNvSpPr/>
          <p:nvPr>
            <p:custDataLst>
              <p:tags r:id="rId4"/>
            </p:custDataLst>
          </p:nvPr>
        </p:nvSpPr>
        <p:spPr>
          <a:xfrm>
            <a:off x="754477" y="3319605"/>
            <a:ext cx="5259372" cy="2659463"/>
          </a:xfrm>
          <a:custGeom>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ct val="0"/>
              </a:spcBef>
              <a:spcAft>
                <a:spcPct val="0"/>
              </a:spcAft>
              <a:defRPr/>
            </a:pPr>
            <a:endParaRPr lang="da-DK" altLang="zh-CN" sz="2000" kern="0">
              <a:solidFill>
                <a:schemeClr val="accent1">
                  <a:lumMod val="75000"/>
                </a:schemeClr>
              </a:solidFill>
              <a:latin typeface="+mn-lt"/>
              <a:ea typeface="+mn-ea"/>
            </a:endParaRPr>
          </a:p>
        </p:txBody>
      </p:sp>
      <p:sp>
        <p:nvSpPr>
          <p:cNvPr id="13" name="MH_Other_5"/>
          <p:cNvSpPr/>
          <p:nvPr>
            <p:custDataLst>
              <p:tags r:id="rId5"/>
            </p:custDataLst>
          </p:nvPr>
        </p:nvSpPr>
        <p:spPr>
          <a:xfrm>
            <a:off x="746593" y="3332522"/>
            <a:ext cx="1730636" cy="2633405"/>
          </a:xfrm>
          <a:custGeom>
            <a:gdLst>
              <a:gd name="connsiteX0" fmla="*/ 1254594 w 2090758"/>
              <a:gd name="connsiteY0" fmla="*/ 0 h 3180976"/>
              <a:gd name="connsiteX1" fmla="*/ 2090758 w 2090758"/>
              <a:gd name="connsiteY1" fmla="*/ 681419 h 3180976"/>
              <a:gd name="connsiteX2" fmla="*/ 0 w 2090758"/>
              <a:gd name="connsiteY2" fmla="*/ 3180976 h 3180976"/>
            </a:gd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ct val="0"/>
              </a:spcBef>
              <a:spcAft>
                <a:spcPct val="0"/>
              </a:spcAft>
              <a:defRPr/>
            </a:pPr>
            <a:endParaRPr lang="zh-CN" altLang="en-US" kern="0">
              <a:solidFill>
                <a:prstClr val="black">
                  <a:lumMod val="65000"/>
                  <a:lumOff val="35000"/>
                </a:prstClr>
              </a:solidFill>
              <a:latin typeface="微软雅黑" panose="020b0503020204020204" charset="-122"/>
              <a:ea typeface="微软雅黑"/>
            </a:endParaRPr>
          </a:p>
        </p:txBody>
      </p:sp>
      <p:sp>
        <p:nvSpPr>
          <p:cNvPr id="14" name="自由: 形状 18"/>
          <p:cNvSpPr/>
          <p:nvPr>
            <p:custDataLst>
              <p:tags r:id="rId6"/>
            </p:custDataLst>
          </p:nvPr>
        </p:nvSpPr>
        <p:spPr>
          <a:xfrm>
            <a:off x="4963805" y="3319605"/>
            <a:ext cx="1122909" cy="2648037"/>
          </a:xfrm>
          <a:custGeom>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ct val="0"/>
              </a:spcBef>
              <a:spcAft>
                <a:spcPct val="0"/>
              </a:spcAft>
              <a:defRPr/>
            </a:pPr>
            <a:endParaRPr lang="zh-CN" altLang="en-US" kern="0">
              <a:solidFill>
                <a:prstClr val="black">
                  <a:lumMod val="65000"/>
                  <a:lumOff val="35000"/>
                </a:prstClr>
              </a:solidFill>
              <a:latin typeface="微软雅黑" panose="020b0503020204020204" charset="-122"/>
              <a:ea typeface="微软雅黑"/>
            </a:endParaRPr>
          </a:p>
        </p:txBody>
      </p:sp>
      <p:sp>
        <p:nvSpPr>
          <p:cNvPr id="19" name="椭圆 18"/>
          <p:cNvSpPr/>
          <p:nvPr/>
        </p:nvSpPr>
        <p:spPr>
          <a:xfrm>
            <a:off x="1324395"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4C4D4D"/>
                </a:solidFill>
              </a:rPr>
              <a:t>A</a:t>
            </a:r>
            <a:endParaRPr lang="zh-CN" altLang="en-US" sz="2400">
              <a:solidFill>
                <a:srgbClr val="4C4D4D"/>
              </a:solidFill>
            </a:endParaRPr>
          </a:p>
        </p:txBody>
      </p:sp>
      <p:sp>
        <p:nvSpPr>
          <p:cNvPr id="20" name="矩形 19"/>
          <p:cNvSpPr/>
          <p:nvPr/>
        </p:nvSpPr>
        <p:spPr>
          <a:xfrm>
            <a:off x="2580263"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pic>
        <p:nvPicPr>
          <p:cNvPr id="21" name="MH_Other_2"/>
          <p:cNvPicPr>
            <a:picLocks noChangeAspect="1" noChangeArrowheads="1"/>
          </p:cNvPicPr>
          <p:nvPr>
            <p:custDataLst>
              <p:tags r:id="rId7"/>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6072676"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自由: 形状 23"/>
          <p:cNvSpPr/>
          <p:nvPr>
            <p:custDataLst>
              <p:tags r:id="rId8"/>
            </p:custDataLst>
          </p:nvPr>
        </p:nvSpPr>
        <p:spPr>
          <a:xfrm>
            <a:off x="6075059" y="3319605"/>
            <a:ext cx="5259372" cy="2659463"/>
          </a:xfrm>
          <a:custGeom>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ct val="0"/>
              </a:spcBef>
              <a:spcAft>
                <a:spcPct val="0"/>
              </a:spcAft>
              <a:defRPr/>
            </a:pPr>
            <a:endParaRPr lang="da-DK" altLang="zh-CN" sz="2000" kern="0">
              <a:solidFill>
                <a:schemeClr val="accent1">
                  <a:lumMod val="75000"/>
                </a:schemeClr>
              </a:solidFill>
              <a:latin typeface="+mn-lt"/>
              <a:ea typeface="+mn-ea"/>
            </a:endParaRPr>
          </a:p>
        </p:txBody>
      </p:sp>
      <p:sp>
        <p:nvSpPr>
          <p:cNvPr id="23" name="MH_Other_4"/>
          <p:cNvSpPr/>
          <p:nvPr>
            <p:custDataLst>
              <p:tags r:id="rId9"/>
            </p:custDataLst>
          </p:nvPr>
        </p:nvSpPr>
        <p:spPr>
          <a:xfrm rot="13341949">
            <a:off x="6129976" y="3375470"/>
            <a:ext cx="1104376" cy="2830236"/>
          </a:xfrm>
          <a:custGeom>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ct val="0"/>
              </a:spcBef>
              <a:spcAft>
                <a:spcPct val="0"/>
              </a:spcAft>
              <a:defRPr/>
            </a:pPr>
            <a:endParaRPr lang="en-US" kern="0">
              <a:solidFill>
                <a:sysClr val="window" lastClr="FFFFFF"/>
              </a:solidFill>
              <a:latin typeface="+mn-lt"/>
              <a:ea typeface="+mn-ea"/>
            </a:endParaRPr>
          </a:p>
        </p:txBody>
      </p:sp>
      <p:sp>
        <p:nvSpPr>
          <p:cNvPr id="24" name="MH_Other_5"/>
          <p:cNvSpPr/>
          <p:nvPr>
            <p:custDataLst>
              <p:tags r:id="rId10"/>
            </p:custDataLst>
          </p:nvPr>
        </p:nvSpPr>
        <p:spPr>
          <a:xfrm>
            <a:off x="6067175" y="3332522"/>
            <a:ext cx="1730636" cy="2633405"/>
          </a:xfrm>
          <a:custGeom>
            <a:gdLst>
              <a:gd name="connsiteX0" fmla="*/ 1254594 w 2090758"/>
              <a:gd name="connsiteY0" fmla="*/ 0 h 3180976"/>
              <a:gd name="connsiteX1" fmla="*/ 2090758 w 2090758"/>
              <a:gd name="connsiteY1" fmla="*/ 681419 h 3180976"/>
              <a:gd name="connsiteX2" fmla="*/ 0 w 2090758"/>
              <a:gd name="connsiteY2" fmla="*/ 3180976 h 3180976"/>
            </a:gd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ct val="0"/>
              </a:spcBef>
              <a:spcAft>
                <a:spcPct val="0"/>
              </a:spcAft>
              <a:defRPr/>
            </a:pPr>
            <a:endParaRPr lang="zh-CN" altLang="en-US" kern="0">
              <a:solidFill>
                <a:prstClr val="black">
                  <a:lumMod val="65000"/>
                  <a:lumOff val="35000"/>
                </a:prstClr>
              </a:solidFill>
              <a:latin typeface="微软雅黑" panose="020b0503020204020204" charset="-122"/>
              <a:ea typeface="微软雅黑"/>
            </a:endParaRPr>
          </a:p>
        </p:txBody>
      </p:sp>
      <p:sp>
        <p:nvSpPr>
          <p:cNvPr id="25" name="自由: 形状 26"/>
          <p:cNvSpPr/>
          <p:nvPr>
            <p:custDataLst>
              <p:tags r:id="rId11"/>
            </p:custDataLst>
          </p:nvPr>
        </p:nvSpPr>
        <p:spPr>
          <a:xfrm>
            <a:off x="10284387" y="3319605"/>
            <a:ext cx="1122909" cy="2648037"/>
          </a:xfrm>
          <a:custGeom>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ct val="0"/>
              </a:spcBef>
              <a:spcAft>
                <a:spcPct val="0"/>
              </a:spcAft>
              <a:defRPr/>
            </a:pPr>
            <a:endParaRPr lang="zh-CN" altLang="en-US" kern="0">
              <a:solidFill>
                <a:prstClr val="black">
                  <a:lumMod val="65000"/>
                  <a:lumOff val="35000"/>
                </a:prstClr>
              </a:solidFill>
              <a:latin typeface="微软雅黑" panose="020b0503020204020204" charset="-122"/>
              <a:ea typeface="微软雅黑"/>
            </a:endParaRPr>
          </a:p>
        </p:txBody>
      </p:sp>
      <p:sp>
        <p:nvSpPr>
          <p:cNvPr id="26" name="椭圆 25"/>
          <p:cNvSpPr/>
          <p:nvPr/>
        </p:nvSpPr>
        <p:spPr>
          <a:xfrm>
            <a:off x="6644977"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4C4D4D"/>
                </a:solidFill>
              </a:rPr>
              <a:t>B</a:t>
            </a:r>
            <a:endParaRPr lang="zh-CN" altLang="en-US" sz="2400">
              <a:solidFill>
                <a:srgbClr val="4C4D4D"/>
              </a:solidFill>
            </a:endParaRPr>
          </a:p>
        </p:txBody>
      </p:sp>
      <p:sp>
        <p:nvSpPr>
          <p:cNvPr id="27" name="矩形 26"/>
          <p:cNvSpPr/>
          <p:nvPr/>
        </p:nvSpPr>
        <p:spPr>
          <a:xfrm>
            <a:off x="7900845"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8" name="矩形 27"/>
          <p:cNvSpPr/>
          <p:nvPr/>
        </p:nvSpPr>
        <p:spPr>
          <a:xfrm>
            <a:off x="1734641" y="1691274"/>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9" name="文本框 28"/>
          <p:cNvSpPr txBox="1"/>
          <p:nvPr/>
        </p:nvSpPr>
        <p:spPr>
          <a:xfrm>
            <a:off x="854180" y="1966169"/>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Tree>
  </p:cSld>
  <p:clrMapOvr>
    <a:masterClrMapping/>
  </p:clrMapOvr>
  <p:transition spd="slow"/>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2" name="KSO_Shape"/>
          <p:cNvSpPr/>
          <p:nvPr/>
        </p:nvSpPr>
        <p:spPr bwMode="auto">
          <a:xfrm>
            <a:off x="1083570" y="3621694"/>
            <a:ext cx="1542044" cy="1097422"/>
          </a:xfrm>
          <a:custGeom>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a:p>
        </p:txBody>
      </p:sp>
      <p:sp>
        <p:nvSpPr>
          <p:cNvPr id="13" name="椭圆 12"/>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4C4D4D"/>
                </a:solidFill>
              </a:rPr>
              <a:t>A</a:t>
            </a:r>
            <a:endParaRPr lang="zh-CN" altLang="en-US" sz="2400">
              <a:solidFill>
                <a:srgbClr val="4C4D4D"/>
              </a:solidFill>
            </a:endParaRPr>
          </a:p>
        </p:txBody>
      </p:sp>
      <p:sp>
        <p:nvSpPr>
          <p:cNvPr id="14" name="矩形 13"/>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bwMode="auto">
          <a:xfrm>
            <a:off x="3911176" y="3621694"/>
            <a:ext cx="1542044" cy="1097422"/>
          </a:xfrm>
          <a:custGeom>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a:p>
        </p:txBody>
      </p:sp>
      <p:sp>
        <p:nvSpPr>
          <p:cNvPr id="16" name="椭圆 15"/>
          <p:cNvSpPr/>
          <p:nvPr/>
        </p:nvSpPr>
        <p:spPr>
          <a:xfrm>
            <a:off x="4365316"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4C4D4D"/>
                </a:solidFill>
              </a:rPr>
              <a:t>B</a:t>
            </a:r>
            <a:endParaRPr lang="zh-CN" altLang="en-US" sz="2400">
              <a:solidFill>
                <a:srgbClr val="4C4D4D"/>
              </a:solidFill>
            </a:endParaRPr>
          </a:p>
        </p:txBody>
      </p:sp>
      <p:sp>
        <p:nvSpPr>
          <p:cNvPr id="17" name="矩形 16"/>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6738782" y="3621694"/>
            <a:ext cx="1542044" cy="1097422"/>
          </a:xfrm>
          <a:custGeom>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a:p>
        </p:txBody>
      </p:sp>
      <p:sp>
        <p:nvSpPr>
          <p:cNvPr id="19" name="椭圆 18"/>
          <p:cNvSpPr/>
          <p:nvPr/>
        </p:nvSpPr>
        <p:spPr>
          <a:xfrm>
            <a:off x="7192922"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4C4D4D"/>
                </a:solidFill>
              </a:rPr>
              <a:t>C</a:t>
            </a:r>
            <a:endParaRPr lang="zh-CN" altLang="en-US" sz="2400">
              <a:solidFill>
                <a:srgbClr val="4C4D4D"/>
              </a:solidFill>
            </a:endParaRPr>
          </a:p>
        </p:txBody>
      </p:sp>
      <p:sp>
        <p:nvSpPr>
          <p:cNvPr id="20" name="矩形 19"/>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9566388" y="3621694"/>
            <a:ext cx="1542044" cy="1097422"/>
          </a:xfrm>
          <a:custGeom>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a:p>
        </p:txBody>
      </p:sp>
      <p:sp>
        <p:nvSpPr>
          <p:cNvPr id="22" name="椭圆 21"/>
          <p:cNvSpPr/>
          <p:nvPr/>
        </p:nvSpPr>
        <p:spPr>
          <a:xfrm>
            <a:off x="10020528"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4C4D4D"/>
                </a:solidFill>
              </a:rPr>
              <a:t>D</a:t>
            </a:r>
            <a:endParaRPr lang="zh-CN" altLang="en-US" sz="2400">
              <a:solidFill>
                <a:srgbClr val="4C4D4D"/>
              </a:solidFill>
            </a:endParaRPr>
          </a:p>
        </p:txBody>
      </p:sp>
      <p:sp>
        <p:nvSpPr>
          <p:cNvPr id="23" name="矩形 22"/>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3" name="MH_Other_1"/>
          <p:cNvSpPr/>
          <p:nvPr>
            <p:custDataLst>
              <p:tags r:id="rId2"/>
            </p:custDataLst>
          </p:nvPr>
        </p:nvSpPr>
        <p:spPr>
          <a:xfrm rot="1800000">
            <a:off x="8561741" y="2435720"/>
            <a:ext cx="218521" cy="2496472"/>
          </a:xfrm>
          <a:custGeom>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a:sym typeface="Arial" panose="020b0604020202020204" pitchFamily="34" charset="0"/>
            </a:endParaRPr>
          </a:p>
        </p:txBody>
      </p:sp>
      <p:sp>
        <p:nvSpPr>
          <p:cNvPr id="14" name="MH_Other_2"/>
          <p:cNvSpPr/>
          <p:nvPr>
            <p:custDataLst>
              <p:tags r:id="rId3"/>
            </p:custDataLst>
          </p:nvPr>
        </p:nvSpPr>
        <p:spPr>
          <a:xfrm>
            <a:off x="8193306" y="4495150"/>
            <a:ext cx="1832017" cy="218521"/>
          </a:xfrm>
          <a:custGeom>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a:sym typeface="Arial" panose="020b0604020202020204" pitchFamily="34" charset="0"/>
            </a:endParaRPr>
          </a:p>
        </p:txBody>
      </p:sp>
      <p:sp>
        <p:nvSpPr>
          <p:cNvPr id="20" name="MH_Other_3"/>
          <p:cNvSpPr/>
          <p:nvPr>
            <p:custDataLst>
              <p:tags r:id="rId4"/>
            </p:custDataLst>
          </p:nvPr>
        </p:nvSpPr>
        <p:spPr>
          <a:xfrm rot="9000000">
            <a:off x="9818235" y="2560225"/>
            <a:ext cx="218521" cy="2509177"/>
          </a:xfrm>
          <a:custGeom>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a:sym typeface="Arial" panose="020b0604020202020204" pitchFamily="34" charset="0"/>
            </a:endParaRPr>
          </a:p>
        </p:txBody>
      </p:sp>
      <p:sp>
        <p:nvSpPr>
          <p:cNvPr id="21" name="MH_Other_4"/>
          <p:cNvSpPr/>
          <p:nvPr>
            <p:custDataLst>
              <p:tags r:id="rId5"/>
            </p:custDataLst>
          </p:nvPr>
        </p:nvSpPr>
        <p:spPr>
          <a:xfrm rot="1800000">
            <a:off x="8800589" y="2809237"/>
            <a:ext cx="217250" cy="1858696"/>
          </a:xfrm>
          <a:custGeom>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a:sym typeface="Arial" panose="020b0604020202020204" pitchFamily="34" charset="0"/>
            </a:endParaRPr>
          </a:p>
        </p:txBody>
      </p:sp>
      <p:sp>
        <p:nvSpPr>
          <p:cNvPr id="22" name="MH_Other_5"/>
          <p:cNvSpPr/>
          <p:nvPr>
            <p:custDataLst>
              <p:tags r:id="rId6"/>
            </p:custDataLst>
          </p:nvPr>
        </p:nvSpPr>
        <p:spPr>
          <a:xfrm>
            <a:off x="7943022" y="4739080"/>
            <a:ext cx="2495202" cy="218521"/>
          </a:xfrm>
          <a:custGeom>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a:sym typeface="Arial" panose="020b0604020202020204" pitchFamily="34" charset="0"/>
            </a:endParaRPr>
          </a:p>
        </p:txBody>
      </p:sp>
      <p:sp>
        <p:nvSpPr>
          <p:cNvPr id="23" name="MH_Other_6"/>
          <p:cNvSpPr/>
          <p:nvPr>
            <p:custDataLst>
              <p:tags r:id="rId7"/>
            </p:custDataLst>
          </p:nvPr>
        </p:nvSpPr>
        <p:spPr>
          <a:xfrm rot="9000000">
            <a:off x="9646722" y="3088741"/>
            <a:ext cx="218521" cy="1837099"/>
          </a:xfrm>
          <a:custGeom>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a:t>
            </a:r>
            <a:endParaRPr lang="zh-CN" altLang="zh-CN" sz="180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a:t>
            </a:r>
            <a:endParaRPr lang="zh-CN" altLang="zh-CN" sz="180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a:t>
            </a:r>
            <a:endParaRPr lang="zh-CN" altLang="zh-CN" sz="180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3314"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2" name="Freeform 8"/>
          <p:cNvSpPr/>
          <p:nvPr/>
        </p:nvSpPr>
        <p:spPr bwMode="auto">
          <a:xfrm>
            <a:off x="594621" y="3391061"/>
            <a:ext cx="2047158" cy="2365603"/>
          </a:xfrm>
          <a:custGeom>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6"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a:solidFill>
                  <a:schemeClr val="tx1"/>
                </a:solidFill>
                <a:latin typeface="+mj-ea"/>
                <a:ea typeface="+mj-ea"/>
              </a:rPr>
              <a:t>请输入文本请输入文本请输入文本请输入文本请输入文本请输入文本请输入文本</a:t>
            </a:r>
            <a:endParaRPr lang="zh-CN" altLang="zh-CN" sz="180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a:t>
            </a:r>
            <a:endParaRPr lang="zh-CN" altLang="zh-CN" sz="1800">
              <a:solidFill>
                <a:schemeClr val="tx1"/>
              </a:solidFill>
              <a:latin typeface="+mj-ea"/>
              <a:ea typeface="+mj-ea"/>
            </a:endParaRPr>
          </a:p>
        </p:txBody>
      </p:sp>
      <p:sp>
        <p:nvSpPr>
          <p:cNvPr id="16" name="KSO_Shape"/>
          <p:cNvSpPr/>
          <p:nvPr/>
        </p:nvSpPr>
        <p:spPr bwMode="auto">
          <a:xfrm>
            <a:off x="922819" y="3924840"/>
            <a:ext cx="1390762" cy="1298045"/>
          </a:xfrm>
          <a:custGeom>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a:solidFill>
                  <a:schemeClr val="tx1"/>
                </a:solidFill>
                <a:latin typeface="+mj-ea"/>
                <a:ea typeface="+mj-ea"/>
              </a:rPr>
              <a:t>请输入文本请输入文本请输入文本请输入文本请输入文本请输入文本请输入文本</a:t>
            </a:r>
            <a:endParaRPr lang="zh-CN" altLang="zh-CN" sz="180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a:t>
            </a:r>
            <a:endParaRPr lang="zh-CN" altLang="zh-CN" sz="180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3314" name="标题 3"/>
          <p:cNvSpPr>
            <a:spLocks noGrp="1"/>
          </p:cNvSpPr>
          <p:nvPr>
            <p:ph type="title"/>
          </p:nvPr>
        </p:nvSpPr>
        <p:spPr/>
        <p:txBody>
          <a:bodyPr/>
          <a:lstStyle/>
          <a:p>
            <a:pPr eaLnBrk="1" hangingPunct="1"/>
            <a:r>
              <a:rPr lang="zh-CN" altLang="en-US"/>
              <a:t>请在此输入您的大标题</a:t>
            </a:r>
            <a:endParaRPr lang="en-US" altLang="zh-CN"/>
          </a:p>
        </p:txBody>
      </p:sp>
      <p:grpSp>
        <p:nvGrpSpPr>
          <p:cNvPr id="17" name="组合 16"/>
          <p:cNvGrpSpPr/>
          <p:nvPr/>
        </p:nvGrpSpPr>
        <p:grpSpPr>
          <a:xfrm>
            <a:off x="3463343" y="4277749"/>
            <a:ext cx="5265315" cy="2511391"/>
            <a:chOff x="3463343" y="4277749"/>
            <a:chExt cx="5265315" cy="2511391"/>
          </a:xfrm>
        </p:grpSpPr>
        <p:sp>
          <p:nvSpPr>
            <p:cNvPr id="23" name="Block Arc 4"/>
            <p:cNvSpPr/>
            <p:nvPr/>
          </p:nvSpPr>
          <p:spPr>
            <a:xfrm>
              <a:off x="6073134"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a:off x="3626363"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8" name="椭圆 27"/>
            <p:cNvSpPr/>
            <p:nvPr/>
          </p:nvSpPr>
          <p:spPr>
            <a:xfrm>
              <a:off x="8247812"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463343"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108772" y="4663117"/>
              <a:ext cx="1546572" cy="830997"/>
            </a:xfrm>
            <a:prstGeom prst="rect">
              <a:avLst/>
            </a:prstGeom>
            <a:noFill/>
          </p:spPr>
          <p:txBody>
            <a:bodyPr wrap="square" rtlCol="0">
              <a:spAutoFit/>
            </a:bodyPr>
            <a:lstStyle/>
            <a:p>
              <a:pPr algn="ctr"/>
              <a:r>
                <a:rPr lang="en-US" altLang="zh-CN" sz="4800" b="1">
                  <a:solidFill>
                    <a:schemeClr val="accent1"/>
                  </a:solidFill>
                  <a:latin typeface="+mj-ea"/>
                  <a:ea typeface="+mj-ea"/>
                </a:rPr>
                <a:t>38</a:t>
              </a:r>
              <a:r>
                <a:rPr lang="en-US" altLang="zh-CN" b="1">
                  <a:solidFill>
                    <a:schemeClr val="accent1"/>
                  </a:solidFill>
                  <a:latin typeface="+mj-ea"/>
                  <a:ea typeface="+mj-ea"/>
                </a:rPr>
                <a:t>%</a:t>
              </a:r>
              <a:endParaRPr lang="zh-CN" altLang="en-US" sz="4800" b="1">
                <a:solidFill>
                  <a:schemeClr val="accent1"/>
                </a:solidFill>
                <a:latin typeface="+mj-ea"/>
                <a:ea typeface="+mj-ea"/>
              </a:endParaRPr>
            </a:p>
          </p:txBody>
        </p:sp>
        <p:sp>
          <p:nvSpPr>
            <p:cNvPr id="31" name="文本框 30"/>
            <p:cNvSpPr txBox="1"/>
            <p:nvPr/>
          </p:nvSpPr>
          <p:spPr>
            <a:xfrm>
              <a:off x="6569191" y="4663117"/>
              <a:ext cx="1546572" cy="830997"/>
            </a:xfrm>
            <a:prstGeom prst="rect">
              <a:avLst/>
            </a:prstGeom>
            <a:noFill/>
          </p:spPr>
          <p:txBody>
            <a:bodyPr wrap="square" rtlCol="0">
              <a:spAutoFit/>
            </a:bodyPr>
            <a:lstStyle/>
            <a:p>
              <a:pPr algn="ctr"/>
              <a:r>
                <a:rPr lang="en-US" altLang="zh-CN" sz="4800" b="1">
                  <a:solidFill>
                    <a:schemeClr val="accent1"/>
                  </a:solidFill>
                  <a:latin typeface="+mj-ea"/>
                  <a:ea typeface="+mj-ea"/>
                </a:rPr>
                <a:t>40</a:t>
              </a:r>
              <a:r>
                <a:rPr lang="en-US" altLang="zh-CN" b="1">
                  <a:solidFill>
                    <a:schemeClr val="accent1"/>
                  </a:solidFill>
                  <a:latin typeface="+mj-ea"/>
                  <a:ea typeface="+mj-ea"/>
                </a:rPr>
                <a:t>%</a:t>
              </a:r>
              <a:endParaRPr lang="zh-CN" altLang="en-US" sz="4800" b="1">
                <a:solidFill>
                  <a:schemeClr val="accent1"/>
                </a:solidFill>
                <a:latin typeface="+mj-ea"/>
                <a:ea typeface="+mj-ea"/>
              </a:endParaRPr>
            </a:p>
          </p:txBody>
        </p:sp>
      </p:grpSp>
      <p:sp>
        <p:nvSpPr>
          <p:cNvPr id="32" name="矩形 31"/>
          <p:cNvSpPr/>
          <p:nvPr/>
        </p:nvSpPr>
        <p:spPr>
          <a:xfrm>
            <a:off x="961305" y="49699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33" name="矩形 32"/>
          <p:cNvSpPr/>
          <p:nvPr/>
        </p:nvSpPr>
        <p:spPr>
          <a:xfrm>
            <a:off x="8728658" y="49699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34" name="自由: 形状 27"/>
          <p:cNvSpPr/>
          <p:nvPr/>
        </p:nvSpPr>
        <p:spPr>
          <a:xfrm>
            <a:off x="5767862" y="3717927"/>
            <a:ext cx="675163" cy="675163"/>
          </a:xfrm>
          <a:custGeom>
            <a:gdLst>
              <a:gd name="connsiteX0" fmla="*/ 927381 w 2236194"/>
              <a:gd name="connsiteY0" fmla="*/ 317578 h 2236194"/>
              <a:gd name="connsiteX1" fmla="*/ 927381 w 2236194"/>
              <a:gd name="connsiteY1" fmla="*/ 927381 h 2236194"/>
              <a:gd name="connsiteX2" fmla="*/ 317578 w 2236194"/>
              <a:gd name="connsiteY2" fmla="*/ 927381 h 2236194"/>
              <a:gd name="connsiteX3" fmla="*/ 317578 w 2236194"/>
              <a:gd name="connsiteY3" fmla="*/ 1308813 h 2236194"/>
              <a:gd name="connsiteX4" fmla="*/ 927381 w 2236194"/>
              <a:gd name="connsiteY4" fmla="*/ 1308813 h 2236194"/>
              <a:gd name="connsiteX5" fmla="*/ 927381 w 2236194"/>
              <a:gd name="connsiteY5" fmla="*/ 1918616 h 2236194"/>
              <a:gd name="connsiteX6" fmla="*/ 1308813 w 2236194"/>
              <a:gd name="connsiteY6" fmla="*/ 1918616 h 2236194"/>
              <a:gd name="connsiteX7" fmla="*/ 1308813 w 2236194"/>
              <a:gd name="connsiteY7" fmla="*/ 1308813 h 2236194"/>
              <a:gd name="connsiteX8" fmla="*/ 1918616 w 2236194"/>
              <a:gd name="connsiteY8" fmla="*/ 1308813 h 2236194"/>
              <a:gd name="connsiteX9" fmla="*/ 1918616 w 2236194"/>
              <a:gd name="connsiteY9" fmla="*/ 927381 h 2236194"/>
              <a:gd name="connsiteX10" fmla="*/ 1308813 w 2236194"/>
              <a:gd name="connsiteY10" fmla="*/ 927381 h 2236194"/>
              <a:gd name="connsiteX11" fmla="*/ 1308813 w 2236194"/>
              <a:gd name="connsiteY11" fmla="*/ 317578 h 2236194"/>
              <a:gd name="connsiteX12" fmla="*/ 1118097 w 2236194"/>
              <a:gd name="connsiteY12" fmla="*/ 0 h 2236194"/>
              <a:gd name="connsiteX13" fmla="*/ 2236194 w 2236194"/>
              <a:gd name="connsiteY13" fmla="*/ 1118097 h 2236194"/>
              <a:gd name="connsiteX14" fmla="*/ 1118097 w 2236194"/>
              <a:gd name="connsiteY14" fmla="*/ 2236194 h 2236194"/>
              <a:gd name="connsiteX15" fmla="*/ 0 w 2236194"/>
              <a:gd name="connsiteY15" fmla="*/ 1118097 h 2236194"/>
              <a:gd name="connsiteX16" fmla="*/ 1118097 w 2236194"/>
              <a:gd name="connsiteY16" fmla="*/ 0 h 22361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6194" h="2236194">
                <a:moveTo>
                  <a:pt x="927381" y="317578"/>
                </a:moveTo>
                <a:lnTo>
                  <a:pt x="927381" y="927381"/>
                </a:lnTo>
                <a:lnTo>
                  <a:pt x="317578" y="927381"/>
                </a:lnTo>
                <a:lnTo>
                  <a:pt x="317578" y="1308813"/>
                </a:lnTo>
                <a:lnTo>
                  <a:pt x="927381" y="1308813"/>
                </a:lnTo>
                <a:lnTo>
                  <a:pt x="927381" y="1918616"/>
                </a:lnTo>
                <a:lnTo>
                  <a:pt x="1308813" y="1918616"/>
                </a:lnTo>
                <a:lnTo>
                  <a:pt x="1308813" y="1308813"/>
                </a:lnTo>
                <a:lnTo>
                  <a:pt x="1918616" y="1308813"/>
                </a:lnTo>
                <a:lnTo>
                  <a:pt x="1918616" y="927381"/>
                </a:lnTo>
                <a:lnTo>
                  <a:pt x="1308813" y="927381"/>
                </a:lnTo>
                <a:lnTo>
                  <a:pt x="1308813" y="317578"/>
                </a:lnTo>
                <a:close/>
                <a:moveTo>
                  <a:pt x="1118097" y="0"/>
                </a:moveTo>
                <a:cubicBezTo>
                  <a:pt x="1735605" y="0"/>
                  <a:pt x="2236194" y="500589"/>
                  <a:pt x="2236194" y="1118097"/>
                </a:cubicBezTo>
                <a:cubicBezTo>
                  <a:pt x="2236194" y="1735605"/>
                  <a:pt x="1735605" y="2236194"/>
                  <a:pt x="1118097" y="2236194"/>
                </a:cubicBezTo>
                <a:cubicBezTo>
                  <a:pt x="500589" y="2236194"/>
                  <a:pt x="0" y="1735605"/>
                  <a:pt x="0" y="1118097"/>
                </a:cubicBezTo>
                <a:cubicBezTo>
                  <a:pt x="0" y="500589"/>
                  <a:pt x="500589" y="0"/>
                  <a:pt x="111809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5" name="Block Arc 4"/>
          <p:cNvSpPr/>
          <p:nvPr/>
        </p:nvSpPr>
        <p:spPr>
          <a:xfrm flipV="1">
            <a:off x="6073134" y="14039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6" name="Block Arc 4"/>
          <p:cNvSpPr/>
          <p:nvPr/>
        </p:nvSpPr>
        <p:spPr>
          <a:xfrm flipV="1">
            <a:off x="3626363" y="14039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7" name="椭圆 36"/>
          <p:cNvSpPr/>
          <p:nvPr/>
        </p:nvSpPr>
        <p:spPr>
          <a:xfrm flipV="1">
            <a:off x="8247812" y="230478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flipV="1">
            <a:off x="3463343" y="230478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108772" y="2698948"/>
            <a:ext cx="1546572" cy="830997"/>
          </a:xfrm>
          <a:prstGeom prst="rect">
            <a:avLst/>
          </a:prstGeom>
          <a:noFill/>
        </p:spPr>
        <p:txBody>
          <a:bodyPr wrap="square" rtlCol="0">
            <a:spAutoFit/>
          </a:bodyPr>
          <a:lstStyle/>
          <a:p>
            <a:pPr algn="ctr"/>
            <a:r>
              <a:rPr lang="en-US" altLang="zh-CN" sz="4800" b="1">
                <a:solidFill>
                  <a:schemeClr val="accent1"/>
                </a:solidFill>
                <a:latin typeface="+mj-ea"/>
                <a:ea typeface="+mj-ea"/>
              </a:rPr>
              <a:t>68</a:t>
            </a:r>
            <a:r>
              <a:rPr lang="en-US" altLang="zh-CN" b="1">
                <a:solidFill>
                  <a:schemeClr val="accent1"/>
                </a:solidFill>
                <a:latin typeface="+mj-ea"/>
                <a:ea typeface="+mj-ea"/>
              </a:rPr>
              <a:t>%</a:t>
            </a:r>
            <a:endParaRPr lang="zh-CN" altLang="en-US" sz="4800" b="1">
              <a:solidFill>
                <a:schemeClr val="accent1"/>
              </a:solidFill>
              <a:latin typeface="+mj-ea"/>
              <a:ea typeface="+mj-ea"/>
            </a:endParaRPr>
          </a:p>
        </p:txBody>
      </p:sp>
      <p:sp>
        <p:nvSpPr>
          <p:cNvPr id="40" name="文本框 39"/>
          <p:cNvSpPr txBox="1"/>
          <p:nvPr/>
        </p:nvSpPr>
        <p:spPr>
          <a:xfrm>
            <a:off x="6569191" y="2698948"/>
            <a:ext cx="1546572" cy="830997"/>
          </a:xfrm>
          <a:prstGeom prst="rect">
            <a:avLst/>
          </a:prstGeom>
          <a:noFill/>
        </p:spPr>
        <p:txBody>
          <a:bodyPr wrap="square" rtlCol="0">
            <a:spAutoFit/>
          </a:bodyPr>
          <a:lstStyle/>
          <a:p>
            <a:pPr algn="ctr"/>
            <a:r>
              <a:rPr lang="en-US" altLang="zh-CN" sz="4800" b="1">
                <a:solidFill>
                  <a:schemeClr val="accent1"/>
                </a:solidFill>
                <a:latin typeface="+mj-ea"/>
                <a:ea typeface="+mj-ea"/>
              </a:rPr>
              <a:t>93</a:t>
            </a:r>
            <a:r>
              <a:rPr lang="en-US" altLang="zh-CN" b="1">
                <a:solidFill>
                  <a:schemeClr val="accent1"/>
                </a:solidFill>
                <a:latin typeface="+mj-ea"/>
                <a:ea typeface="+mj-ea"/>
              </a:rPr>
              <a:t>%</a:t>
            </a:r>
            <a:endParaRPr lang="zh-CN" altLang="en-US" sz="4800" b="1">
              <a:solidFill>
                <a:schemeClr val="accent1"/>
              </a:solidFill>
              <a:latin typeface="+mj-ea"/>
              <a:ea typeface="+mj-ea"/>
            </a:endParaRPr>
          </a:p>
        </p:txBody>
      </p:sp>
      <p:sp>
        <p:nvSpPr>
          <p:cNvPr id="41" name="矩形 40"/>
          <p:cNvSpPr/>
          <p:nvPr/>
        </p:nvSpPr>
        <p:spPr>
          <a:xfrm>
            <a:off x="961305" y="184177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42" name="矩形 41"/>
          <p:cNvSpPr/>
          <p:nvPr/>
        </p:nvSpPr>
        <p:spPr>
          <a:xfrm>
            <a:off x="8728658" y="184177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Tree>
  </p:cSld>
  <p:clrMapOvr>
    <a:masterClrMapping/>
  </p:clrMapOvr>
  <p:transition spd="slow"/>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rgbClr val="FFFFFF"/>
                </a:solidFill>
              </a:rPr>
              <a:t>谢</a:t>
            </a:r>
            <a:endParaRPr lang="zh-CN" altLang="en-US" sz="600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rgbClr val="FFFFFF"/>
                </a:solidFill>
              </a:rPr>
              <a:t>谢</a:t>
            </a:r>
            <a:endParaRPr lang="zh-CN" altLang="en-US" sz="600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rgbClr val="FFFFFF"/>
                </a:solidFill>
              </a:rPr>
              <a:t>观</a:t>
            </a:r>
            <a:endParaRPr lang="zh-CN" altLang="en-US" sz="600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rgbClr val="FFFFFF"/>
                </a:solidFill>
              </a:rPr>
              <a:t>看</a:t>
            </a:r>
            <a:endParaRPr lang="zh-CN" altLang="en-US" sz="6000">
              <a:solidFill>
                <a:srgbClr val="FFFFFF"/>
              </a:solidFill>
            </a:endParaRPr>
          </a:p>
        </p:txBody>
      </p:sp>
    </p:spTree>
  </p:cSld>
  <p:clrMapOvr>
    <a:masterClrMapping/>
  </p:clrMapOvr>
  <p:transition spd="slow"/>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6667" y="3067089"/>
            <a:ext cx="447627" cy="492867"/>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4" name="矩形 3"/>
          <p:cNvSpPr/>
          <p:nvPr/>
        </p:nvSpPr>
        <p:spPr>
          <a:xfrm>
            <a:off x="3648339" y="3069471"/>
            <a:ext cx="7019167" cy="4928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80" tIns="0" rIns="13498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endParaRPr>
          </a:p>
        </p:txBody>
      </p:sp>
      <p:sp>
        <p:nvSpPr>
          <p:cNvPr id="7" name="矩形 6"/>
          <p:cNvSpPr/>
          <p:nvPr/>
        </p:nvSpPr>
        <p:spPr>
          <a:xfrm>
            <a:off x="1524495" y="2494461"/>
            <a:ext cx="6983452" cy="580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6" name="直角三角形 5"/>
          <p:cNvSpPr/>
          <p:nvPr/>
        </p:nvSpPr>
        <p:spPr>
          <a:xfrm>
            <a:off x="8507945" y="2490889"/>
            <a:ext cx="640487" cy="58453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38917" name="矩形 11"/>
          <p:cNvSpPr/>
          <p:nvPr/>
        </p:nvSpPr>
        <p:spPr>
          <a:xfrm>
            <a:off x="2914995" y="3798055"/>
            <a:ext cx="6270345" cy="1269071"/>
          </a:xfrm>
          <a:prstGeom prst="rect">
            <a:avLst/>
          </a:prstGeom>
          <a:noFill/>
          <a:ln w="25400">
            <a:noFill/>
          </a:ln>
        </p:spPr>
        <p:txBody>
          <a:bodyPr lIns="91425" tIns="45712" rIns="91425" bIns="45712" anchor="ctr"/>
          <a:lstStyle/>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模板下载：</a:t>
            </a:r>
            <a:r>
              <a:rPr lang="en-US" altLang="zh-CN" sz="1055" b="1">
                <a:solidFill>
                  <a:srgbClr val="FFC000"/>
                </a:solidFill>
                <a:latin typeface="微软雅黑" panose="020b0503020204020204" charset="-122"/>
                <a:ea typeface="微软雅黑"/>
                <a:hlinkClick r:id="rId3"/>
              </a:rPr>
              <a:t>www.ppthui.com/muban/</a:t>
            </a:r>
            <a:r>
              <a:rPr lang="en-US" altLang="zh-CN" sz="1055" b="1">
                <a:solidFill>
                  <a:srgbClr val="FFC000"/>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行业</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4"/>
              </a:rPr>
              <a:t>www.ppthui.com/hangye/</a:t>
            </a:r>
            <a:endParaRPr lang="en-US" altLang="zh-CN" sz="1055" b="1">
              <a:solidFill>
                <a:srgbClr val="4A452A"/>
              </a:solidFill>
              <a:latin typeface="微软雅黑" panose="020b0503020204020204" charset="-122"/>
              <a:ea typeface="微软雅黑"/>
            </a:endParaRPr>
          </a:p>
          <a:p>
            <a:pPr eaLnBrk="0" hangingPunct="0">
              <a:lnSpc>
                <a:spcPts val="2400"/>
              </a:lnSpc>
            </a:pPr>
            <a:r>
              <a:rPr lang="zh-CN" altLang="en-US" sz="1055" b="1">
                <a:solidFill>
                  <a:srgbClr val="4A452A"/>
                </a:solidFill>
                <a:latin typeface="微软雅黑" panose="020b0503020204020204" charset="-122"/>
                <a:ea typeface="微软雅黑"/>
              </a:rPr>
              <a:t>工作</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5"/>
              </a:rPr>
              <a:t>www.ppthui.com/gongzuo/</a:t>
            </a:r>
            <a:r>
              <a:rPr lang="en-US" altLang="zh-CN" sz="1055" b="1">
                <a:solidFill>
                  <a:srgbClr val="4A452A"/>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节日</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6"/>
              </a:rPr>
              <a:t>www.ppthui.com/jieri/</a:t>
            </a:r>
            <a:endParaRPr lang="en-US" altLang="zh-CN" sz="1055" b="1">
              <a:solidFill>
                <a:srgbClr val="4A452A"/>
              </a:solidFill>
              <a:latin typeface="微软雅黑" panose="020b0503020204020204" charset="-122"/>
              <a:ea typeface="微软雅黑"/>
            </a:endParaRPr>
          </a:p>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背景图片：</a:t>
            </a:r>
            <a:r>
              <a:rPr lang="en-US" altLang="zh-CN" sz="1055" b="1">
                <a:solidFill>
                  <a:srgbClr val="4A452A"/>
                </a:solidFill>
                <a:latin typeface="微软雅黑" panose="020b0503020204020204" charset="-122"/>
                <a:ea typeface="微软雅黑"/>
              </a:rPr>
              <a:t> </a:t>
            </a:r>
            <a:r>
              <a:rPr lang="en-US" altLang="zh-CN" sz="1055" b="1">
                <a:solidFill>
                  <a:srgbClr val="4A452A"/>
                </a:solidFill>
                <a:latin typeface="微软雅黑" panose="020b0503020204020204" charset="-122"/>
                <a:ea typeface="微软雅黑"/>
                <a:hlinkClick r:id="rId7"/>
              </a:rPr>
              <a:t>www.ppthui.com/beijing/</a:t>
            </a:r>
            <a:r>
              <a:rPr lang="en-US" altLang="zh-CN" sz="1055" b="1">
                <a:solidFill>
                  <a:srgbClr val="4A452A"/>
                </a:solidFill>
                <a:latin typeface="微软雅黑" panose="020b0503020204020204" charset="-122"/>
                <a:ea typeface="微软雅黑"/>
              </a:rPr>
              <a:t>            PPT</a:t>
            </a:r>
            <a:r>
              <a:rPr lang="zh-CN" altLang="en-US" sz="1055" b="1">
                <a:solidFill>
                  <a:srgbClr val="4A452A"/>
                </a:solidFill>
                <a:latin typeface="微软雅黑" panose="020b0503020204020204" charset="-122"/>
                <a:ea typeface="微软雅黑"/>
              </a:rPr>
              <a:t>课件模板：</a:t>
            </a:r>
            <a:r>
              <a:rPr lang="en-US" altLang="zh-CN" sz="1055" b="1">
                <a:solidFill>
                  <a:srgbClr val="4A452A"/>
                </a:solidFill>
                <a:latin typeface="微软雅黑" panose="020b0503020204020204" charset="-122"/>
                <a:ea typeface="微软雅黑"/>
                <a:hlinkClick r:id="rId8"/>
              </a:rPr>
              <a:t>www.ppthui.com/kejian/</a:t>
            </a:r>
            <a:endParaRPr lang="en-US" altLang="zh-CN" sz="1055" b="1">
              <a:solidFill>
                <a:srgbClr val="4A452A"/>
              </a:solidFill>
              <a:latin typeface="微软雅黑" panose="020b0503020204020204" charset="-122"/>
              <a:ea typeface="微软雅黑"/>
            </a:endParaRPr>
          </a:p>
        </p:txBody>
      </p:sp>
      <p:pic>
        <p:nvPicPr>
          <p:cNvPr id="38918" name="Picture 2" descr="C:\Users\20999\Desktop\PPT宣传页背景.png"/>
          <p:cNvPicPr>
            <a:picLocks noChangeAspect="1"/>
          </p:cNvPicPr>
          <p:nvPr/>
        </p:nvPicPr>
        <p:blipFill>
          <a:blip r:embed="rId9"/>
          <a:stretch>
            <a:fillRect/>
          </a:stretch>
        </p:blipFill>
        <p:spPr>
          <a:xfrm>
            <a:off x="4622167" y="974196"/>
            <a:ext cx="2857192" cy="1428596"/>
          </a:xfrm>
          <a:prstGeom prst="rect">
            <a:avLst/>
          </a:prstGeom>
          <a:noFill/>
          <a:ln w="9525">
            <a:noFill/>
          </a:ln>
        </p:spPr>
      </p:pic>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nchor="b"/>
          <a:lstStyle/>
          <a:p>
            <a:r>
              <a:rPr lang="zh-CN" altLang="en-US"/>
              <a:t>请输入第一章大标题</a:t>
            </a:r>
            <a:endParaRPr lang="zh-CN" altLang="en-US"/>
          </a:p>
        </p:txBody>
      </p:sp>
      <p:sp>
        <p:nvSpPr>
          <p:cNvPr id="9219" name="文本占位符 2"/>
          <p:cNvSpPr>
            <a:spLocks noGrp="1"/>
          </p:cNvSpPr>
          <p:nvPr>
            <p:ph type="body" idx="1"/>
          </p:nvPr>
        </p:nvSpPr>
        <p:spPr/>
        <p:txBody>
          <a:bodyPr/>
          <a:lstStyle/>
          <a:p>
            <a:r>
              <a:rPr lang="zh-CN" altLang="en-US"/>
              <a:t>请输入第一章说明小标题</a:t>
            </a:r>
            <a:endParaRPr lang="zh-CN" altLang="en-US"/>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61" name="任意多边形: 形状 260"/>
          <p:cNvSpPr/>
          <p:nvPr/>
        </p:nvSpPr>
        <p:spPr>
          <a:xfrm>
            <a:off x="933304" y="4031709"/>
            <a:ext cx="2419350" cy="740053"/>
          </a:xfrm>
          <a:custGeom>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a:effectLst>
                  <a:outerShdw blurRad="38100" dist="38100" dir="2700000" algn="tl">
                    <a:srgbClr val="000000">
                      <a:alpha val="43137"/>
                    </a:srgbClr>
                  </a:outerShdw>
                </a:effectLst>
                <a:latin typeface="+mj-ea"/>
                <a:ea typeface="+mj-ea"/>
              </a:rPr>
              <a:t>01</a:t>
            </a:r>
            <a:endParaRPr lang="zh-CN" altLang="en-US" sz="3200" b="1" i="1">
              <a:effectLst>
                <a:outerShdw blurRad="38100" dist="38100" dir="2700000" algn="tl">
                  <a:srgbClr val="000000">
                    <a:alpha val="43137"/>
                  </a:srgbClr>
                </a:outerShdw>
              </a:effectLst>
              <a:latin typeface="+mj-ea"/>
              <a:ea typeface="+mj-ea"/>
            </a:endParaRPr>
          </a:p>
        </p:txBody>
      </p:sp>
      <p:sp>
        <p:nvSpPr>
          <p:cNvPr id="262"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4C4D4D"/>
                </a:solidFill>
                <a:latin typeface="+mj-ea"/>
                <a:ea typeface="+mj-ea"/>
              </a:rPr>
              <a:t>请输入您的小标题</a:t>
            </a:r>
            <a:endParaRPr lang="ko-KR" altLang="en-US" sz="2000" b="1">
              <a:solidFill>
                <a:srgbClr val="4C4D4D"/>
              </a:solidFill>
              <a:latin typeface="+mj-ea"/>
              <a:ea typeface="+mj-ea"/>
            </a:endParaRPr>
          </a:p>
        </p:txBody>
      </p:sp>
      <p:sp>
        <p:nvSpPr>
          <p:cNvPr id="263" name="矩形 262"/>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64" name="任意多边形: 形状 263"/>
          <p:cNvSpPr/>
          <p:nvPr/>
        </p:nvSpPr>
        <p:spPr>
          <a:xfrm>
            <a:off x="4886325" y="4031709"/>
            <a:ext cx="2419350" cy="740053"/>
          </a:xfrm>
          <a:custGeom>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a:effectLst>
                  <a:outerShdw blurRad="38100" dist="38100" dir="2700000" algn="tl">
                    <a:srgbClr val="000000">
                      <a:alpha val="43137"/>
                    </a:srgbClr>
                  </a:outerShdw>
                </a:effectLst>
                <a:latin typeface="+mj-ea"/>
                <a:ea typeface="+mj-ea"/>
              </a:rPr>
              <a:t>02</a:t>
            </a:r>
            <a:endParaRPr lang="zh-CN" altLang="en-US" sz="3200" b="1" i="1">
              <a:effectLst>
                <a:outerShdw blurRad="38100" dist="38100" dir="2700000" algn="tl">
                  <a:srgbClr val="000000">
                    <a:alpha val="43137"/>
                  </a:srgbClr>
                </a:outerShdw>
              </a:effectLst>
              <a:latin typeface="+mj-ea"/>
              <a:ea typeface="+mj-ea"/>
            </a:endParaRPr>
          </a:p>
        </p:txBody>
      </p:sp>
      <p:sp>
        <p:nvSpPr>
          <p:cNvPr id="265"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4C4D4D"/>
                </a:solidFill>
                <a:latin typeface="+mj-ea"/>
                <a:ea typeface="+mj-ea"/>
              </a:rPr>
              <a:t>请输入您的小标题</a:t>
            </a:r>
            <a:endParaRPr lang="ko-KR" altLang="en-US" sz="2000" b="1">
              <a:solidFill>
                <a:srgbClr val="4C4D4D"/>
              </a:solidFill>
              <a:latin typeface="+mj-ea"/>
              <a:ea typeface="+mj-ea"/>
            </a:endParaRPr>
          </a:p>
        </p:txBody>
      </p:sp>
      <p:sp>
        <p:nvSpPr>
          <p:cNvPr id="266" name="矩形 265"/>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67" name="任意多边形: 形状 266"/>
          <p:cNvSpPr/>
          <p:nvPr/>
        </p:nvSpPr>
        <p:spPr>
          <a:xfrm>
            <a:off x="8839346" y="4031709"/>
            <a:ext cx="2419350" cy="740053"/>
          </a:xfrm>
          <a:custGeom>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a:effectLst>
                  <a:outerShdw blurRad="38100" dist="38100" dir="2700000" algn="tl">
                    <a:srgbClr val="000000">
                      <a:alpha val="43137"/>
                    </a:srgbClr>
                  </a:outerShdw>
                </a:effectLst>
                <a:latin typeface="+mj-ea"/>
                <a:ea typeface="+mj-ea"/>
              </a:rPr>
              <a:t>03</a:t>
            </a:r>
            <a:endParaRPr lang="zh-CN" altLang="en-US" sz="3200" b="1" i="1">
              <a:effectLst>
                <a:outerShdw blurRad="38100" dist="38100" dir="2700000" algn="tl">
                  <a:srgbClr val="000000">
                    <a:alpha val="43137"/>
                  </a:srgbClr>
                </a:outerShdw>
              </a:effectLst>
              <a:latin typeface="+mj-ea"/>
              <a:ea typeface="+mj-ea"/>
            </a:endParaRPr>
          </a:p>
        </p:txBody>
      </p:sp>
      <p:sp>
        <p:nvSpPr>
          <p:cNvPr id="268"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4C4D4D"/>
                </a:solidFill>
                <a:latin typeface="+mj-ea"/>
                <a:ea typeface="+mj-ea"/>
              </a:rPr>
              <a:t>请输入您的小标题</a:t>
            </a:r>
            <a:endParaRPr lang="ko-KR" altLang="en-US" sz="2000" b="1">
              <a:solidFill>
                <a:srgbClr val="4C4D4D"/>
              </a:solidFill>
              <a:latin typeface="+mj-ea"/>
              <a:ea typeface="+mj-ea"/>
            </a:endParaRPr>
          </a:p>
        </p:txBody>
      </p:sp>
      <p:sp>
        <p:nvSpPr>
          <p:cNvPr id="269" name="矩形 268"/>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cxnSp>
        <p:nvCxnSpPr>
          <p:cNvPr id="270" name="直接连接符 269"/>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1" name="矩形 270"/>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3" name="任意多边形 6"/>
          <p:cNvSpPr/>
          <p:nvPr/>
        </p:nvSpPr>
        <p:spPr>
          <a:xfrm>
            <a:off x="8090881" y="1720367"/>
            <a:ext cx="3565367" cy="2220306"/>
          </a:xfrm>
          <a:custGeom>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a:solidFill>
                  <a:srgbClr val="FEFFFF"/>
                </a:solidFill>
              </a:rPr>
              <a:t>请输入文本请输入文本</a:t>
            </a:r>
            <a:endParaRPr lang="zh-CN" altLang="en-US">
              <a:solidFill>
                <a:srgbClr val="FEFFFF"/>
              </a:solidFill>
            </a:endParaRPr>
          </a:p>
        </p:txBody>
      </p:sp>
      <p:sp>
        <p:nvSpPr>
          <p:cNvPr id="24" name="任意多边形 6"/>
          <p:cNvSpPr/>
          <p:nvPr/>
        </p:nvSpPr>
        <p:spPr>
          <a:xfrm>
            <a:off x="6149540" y="4134796"/>
            <a:ext cx="3565367" cy="2220306"/>
          </a:xfrm>
          <a:custGeom>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a:solidFill>
                  <a:srgbClr val="FEFFFF"/>
                </a:solidFill>
              </a:rPr>
              <a:t>请输入文本请输入文本</a:t>
            </a:r>
            <a:endParaRPr lang="zh-CN" altLang="en-US">
              <a:solidFill>
                <a:srgbClr val="FEFFFF"/>
              </a:solidFill>
            </a:endParaRP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7">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gdLst>
                <a:gd name="T0" fmla="*/ 44 w 149"/>
                <a:gd name="T1" fmla="*/ 19 h 60"/>
                <a:gd name="T2" fmla="*/ 149 w 149"/>
                <a:gd name="T3" fmla="*/ 60 h 60"/>
                <a:gd name="T4" fmla="*/ 0 w 149"/>
                <a:gd name="T5" fmla="*/ 7 h 60"/>
                <a:gd name="T6" fmla="*/ 44 w 149"/>
                <a:gd name="T7" fmla="*/ 19 h 60"/>
              </a:gd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gdLst>
                <a:gd name="T0" fmla="*/ 138 w 138"/>
                <a:gd name="T1" fmla="*/ 49 h 49"/>
                <a:gd name="T2" fmla="*/ 0 w 138"/>
                <a:gd name="T3" fmla="*/ 17 h 49"/>
                <a:gd name="T4" fmla="*/ 138 w 138"/>
                <a:gd name="T5" fmla="*/ 49 h 49"/>
              </a:gd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gdLst>
                <a:gd name="T0" fmla="*/ 66 w 70"/>
                <a:gd name="T1" fmla="*/ 26 h 60"/>
                <a:gd name="T2" fmla="*/ 2 w 70"/>
                <a:gd name="T3" fmla="*/ 60 h 60"/>
                <a:gd name="T4" fmla="*/ 14 w 70"/>
                <a:gd name="T5" fmla="*/ 22 h 60"/>
                <a:gd name="T6" fmla="*/ 56 w 70"/>
                <a:gd name="T7" fmla="*/ 8 h 60"/>
                <a:gd name="T8" fmla="*/ 66 w 70"/>
                <a:gd name="T9" fmla="*/ 26 h 60"/>
              </a:gd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gdLst>
                <a:gd name="T0" fmla="*/ 31 w 67"/>
                <a:gd name="T1" fmla="*/ 23 h 68"/>
                <a:gd name="T2" fmla="*/ 67 w 67"/>
                <a:gd name="T3" fmla="*/ 0 h 68"/>
                <a:gd name="T4" fmla="*/ 0 w 67"/>
                <a:gd name="T5" fmla="*/ 68 h 68"/>
                <a:gd name="T6" fmla="*/ 15 w 67"/>
                <a:gd name="T7" fmla="*/ 39 h 68"/>
                <a:gd name="T8" fmla="*/ 31 w 67"/>
                <a:gd name="T9" fmla="*/ 23 h 68"/>
              </a:gd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gdLst>
                <a:gd name="T0" fmla="*/ 80 w 80"/>
                <a:gd name="T1" fmla="*/ 0 h 81"/>
                <a:gd name="T2" fmla="*/ 0 w 80"/>
                <a:gd name="T3" fmla="*/ 81 h 81"/>
                <a:gd name="T4" fmla="*/ 80 w 80"/>
                <a:gd name="T5" fmla="*/ 0 h 81"/>
              </a:gd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gdLst>
                <a:gd name="T0" fmla="*/ 0 w 70"/>
                <a:gd name="T1" fmla="*/ 58 h 58"/>
                <a:gd name="T2" fmla="*/ 53 w 70"/>
                <a:gd name="T3" fmla="*/ 8 h 58"/>
                <a:gd name="T4" fmla="*/ 67 w 70"/>
                <a:gd name="T5" fmla="*/ 6 h 58"/>
                <a:gd name="T6" fmla="*/ 63 w 70"/>
                <a:gd name="T7" fmla="*/ 18 h 58"/>
                <a:gd name="T8" fmla="*/ 0 w 70"/>
                <a:gd name="T9" fmla="*/ 58 h 58"/>
              </a:gdLst>
              <a:cxnLst>
                <a:cxn ang="0">
                  <a:pos x="T0" y="T1"/>
                </a:cxn>
                <a:cxn ang="0">
                  <a:pos x="T2" y="T3"/>
                </a:cxn>
                <a:cxn ang="0">
                  <a:pos x="T4" y="T5"/>
                </a:cxn>
                <a:cxn ang="0">
                  <a:pos x="T6" y="T7"/>
                </a:cxn>
                <a:cxn ang="0">
                  <a:pos x="T8" y="T9"/>
                </a:cxn>
              </a:cxnLst>
              <a:rect l="0" t="0" r="r" b="b"/>
              <a:pathLst>
                <a:path w="70" h="57">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gdLst>
                <a:gd name="T0" fmla="*/ 0 w 66"/>
                <a:gd name="T1" fmla="*/ 27 h 39"/>
                <a:gd name="T2" fmla="*/ 64 w 66"/>
                <a:gd name="T3" fmla="*/ 29 h 39"/>
                <a:gd name="T4" fmla="*/ 62 w 66"/>
                <a:gd name="T5" fmla="*/ 39 h 39"/>
                <a:gd name="T6" fmla="*/ 6 w 66"/>
                <a:gd name="T7" fmla="*/ 32 h 39"/>
                <a:gd name="T8" fmla="*/ 0 w 66"/>
                <a:gd name="T9" fmla="*/ 27 h 39"/>
              </a:gd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gdLst>
                <a:gd name="T0" fmla="*/ 0 w 66"/>
                <a:gd name="T1" fmla="*/ 23 h 38"/>
                <a:gd name="T2" fmla="*/ 36 w 66"/>
                <a:gd name="T3" fmla="*/ 3 h 38"/>
                <a:gd name="T4" fmla="*/ 66 w 66"/>
                <a:gd name="T5" fmla="*/ 38 h 38"/>
                <a:gd name="T6" fmla="*/ 0 w 66"/>
                <a:gd name="T7" fmla="*/ 23 h 38"/>
              </a:gd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gdLst>
                <a:gd name="T0" fmla="*/ 73 w 73"/>
                <a:gd name="T1" fmla="*/ 22 h 33"/>
                <a:gd name="T2" fmla="*/ 8 w 73"/>
                <a:gd name="T3" fmla="*/ 17 h 33"/>
                <a:gd name="T4" fmla="*/ 3 w 73"/>
                <a:gd name="T5" fmla="*/ 6 h 33"/>
                <a:gd name="T6" fmla="*/ 13 w 73"/>
                <a:gd name="T7" fmla="*/ 7 h 33"/>
                <a:gd name="T8" fmla="*/ 73 w 73"/>
                <a:gd name="T9" fmla="*/ 22 h 33"/>
              </a:gd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gdLst>
                <a:gd name="T0" fmla="*/ 58 w 64"/>
                <a:gd name="T1" fmla="*/ 0 h 42"/>
                <a:gd name="T2" fmla="*/ 56 w 64"/>
                <a:gd name="T3" fmla="*/ 18 h 42"/>
                <a:gd name="T4" fmla="*/ 6 w 64"/>
                <a:gd name="T5" fmla="*/ 42 h 42"/>
                <a:gd name="T6" fmla="*/ 7 w 64"/>
                <a:gd name="T7" fmla="*/ 32 h 42"/>
                <a:gd name="T8" fmla="*/ 58 w 64"/>
                <a:gd name="T9" fmla="*/ 0 h 42"/>
              </a:gd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gdLst>
                <a:gd name="T0" fmla="*/ 59 w 59"/>
                <a:gd name="T1" fmla="*/ 28 h 28"/>
                <a:gd name="T2" fmla="*/ 0 w 59"/>
                <a:gd name="T3" fmla="*/ 17 h 28"/>
                <a:gd name="T4" fmla="*/ 19 w 59"/>
                <a:gd name="T5" fmla="*/ 0 h 28"/>
                <a:gd name="T6" fmla="*/ 59 w 59"/>
                <a:gd name="T7" fmla="*/ 28 h 28"/>
              </a:gd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gdLst>
                <a:gd name="T0" fmla="*/ 14 w 28"/>
                <a:gd name="T1" fmla="*/ 0 h 24"/>
                <a:gd name="T2" fmla="*/ 27 w 28"/>
                <a:gd name="T3" fmla="*/ 9 h 24"/>
                <a:gd name="T4" fmla="*/ 13 w 28"/>
                <a:gd name="T5" fmla="*/ 24 h 24"/>
                <a:gd name="T6" fmla="*/ 0 w 28"/>
                <a:gd name="T7" fmla="*/ 14 h 24"/>
                <a:gd name="T8" fmla="*/ 14 w 28"/>
                <a:gd name="T9" fmla="*/ 0 h 24"/>
              </a:gd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gdLst>
                <a:gd name="T0" fmla="*/ 15 w 33"/>
                <a:gd name="T1" fmla="*/ 20 h 20"/>
                <a:gd name="T2" fmla="*/ 1 w 33"/>
                <a:gd name="T3" fmla="*/ 11 h 20"/>
                <a:gd name="T4" fmla="*/ 19 w 33"/>
                <a:gd name="T5" fmla="*/ 1 h 20"/>
                <a:gd name="T6" fmla="*/ 33 w 33"/>
                <a:gd name="T7" fmla="*/ 8 h 20"/>
                <a:gd name="T8" fmla="*/ 15 w 33"/>
                <a:gd name="T9" fmla="*/ 20 h 20"/>
              </a:gd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gdLst>
                <a:gd name="T0" fmla="*/ 15 w 26"/>
                <a:gd name="T1" fmla="*/ 0 h 26"/>
                <a:gd name="T2" fmla="*/ 26 w 26"/>
                <a:gd name="T3" fmla="*/ 12 h 26"/>
                <a:gd name="T4" fmla="*/ 14 w 26"/>
                <a:gd name="T5" fmla="*/ 25 h 26"/>
                <a:gd name="T6" fmla="*/ 1 w 26"/>
                <a:gd name="T7" fmla="*/ 14 h 26"/>
                <a:gd name="T8" fmla="*/ 15 w 26"/>
                <a:gd name="T9" fmla="*/ 0 h 26"/>
              </a:gd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gdLst>
                <a:gd name="T0" fmla="*/ 25 w 26"/>
                <a:gd name="T1" fmla="*/ 7 h 34"/>
                <a:gd name="T2" fmla="*/ 8 w 26"/>
                <a:gd name="T3" fmla="*/ 31 h 34"/>
                <a:gd name="T4" fmla="*/ 1 w 26"/>
                <a:gd name="T5" fmla="*/ 21 h 34"/>
                <a:gd name="T6" fmla="*/ 19 w 26"/>
                <a:gd name="T7" fmla="*/ 1 h 34"/>
                <a:gd name="T8" fmla="*/ 25 w 26"/>
                <a:gd name="T9" fmla="*/ 7 h 34"/>
              </a:gd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gdLst>
                <a:gd name="T0" fmla="*/ 39 w 39"/>
                <a:gd name="T1" fmla="*/ 16 h 17"/>
                <a:gd name="T2" fmla="*/ 12 w 39"/>
                <a:gd name="T3" fmla="*/ 16 h 17"/>
                <a:gd name="T4" fmla="*/ 0 w 39"/>
                <a:gd name="T5" fmla="*/ 9 h 17"/>
                <a:gd name="T6" fmla="*/ 13 w 39"/>
                <a:gd name="T7" fmla="*/ 0 h 17"/>
                <a:gd name="T8" fmla="*/ 39 w 39"/>
                <a:gd name="T9" fmla="*/ 16 h 17"/>
              </a:gd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gdLst>
                <a:gd name="T0" fmla="*/ 27 w 27"/>
                <a:gd name="T1" fmla="*/ 15 h 27"/>
                <a:gd name="T2" fmla="*/ 21 w 27"/>
                <a:gd name="T3" fmla="*/ 27 h 27"/>
                <a:gd name="T4" fmla="*/ 2 w 27"/>
                <a:gd name="T5" fmla="*/ 6 h 27"/>
                <a:gd name="T6" fmla="*/ 10 w 27"/>
                <a:gd name="T7" fmla="*/ 0 h 27"/>
                <a:gd name="T8" fmla="*/ 27 w 27"/>
                <a:gd name="T9" fmla="*/ 15 h 27"/>
              </a:gd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gdLst>
                <a:gd name="T0" fmla="*/ 4 w 53"/>
                <a:gd name="T1" fmla="*/ 0 h 24"/>
                <a:gd name="T2" fmla="*/ 53 w 53"/>
                <a:gd name="T3" fmla="*/ 19 h 24"/>
                <a:gd name="T4" fmla="*/ 44 w 53"/>
                <a:gd name="T5" fmla="*/ 24 h 24"/>
                <a:gd name="T6" fmla="*/ 0 w 53"/>
                <a:gd name="T7" fmla="*/ 12 h 24"/>
                <a:gd name="T8" fmla="*/ 4 w 53"/>
                <a:gd name="T9" fmla="*/ 0 h 24"/>
              </a:gdLst>
              <a:cxnLst>
                <a:cxn ang="0">
                  <a:pos x="T0" y="T1"/>
                </a:cxn>
                <a:cxn ang="0">
                  <a:pos x="T2" y="T3"/>
                </a:cxn>
                <a:cxn ang="0">
                  <a:pos x="T4" y="T5"/>
                </a:cxn>
                <a:cxn ang="0">
                  <a:pos x="T6" y="T7"/>
                </a:cxn>
                <a:cxn ang="0">
                  <a:pos x="T8" y="T9"/>
                </a:cxn>
              </a:cxnLst>
              <a:rect l="0" t="0" r="r" b="b"/>
              <a:pathLst>
                <a:path w="52"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gdLst>
                <a:gd name="T0" fmla="*/ 0 w 36"/>
                <a:gd name="T1" fmla="*/ 30 h 40"/>
                <a:gd name="T2" fmla="*/ 36 w 36"/>
                <a:gd name="T3" fmla="*/ 0 h 40"/>
                <a:gd name="T4" fmla="*/ 9 w 36"/>
                <a:gd name="T5" fmla="*/ 30 h 40"/>
                <a:gd name="T6" fmla="*/ 0 w 36"/>
                <a:gd name="T7" fmla="*/ 30 h 40"/>
              </a:gd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gdLst>
                <a:gd name="T0" fmla="*/ 19 w 33"/>
                <a:gd name="T1" fmla="*/ 0 h 21"/>
                <a:gd name="T2" fmla="*/ 28 w 33"/>
                <a:gd name="T3" fmla="*/ 0 h 21"/>
                <a:gd name="T4" fmla="*/ 33 w 33"/>
                <a:gd name="T5" fmla="*/ 5 h 21"/>
                <a:gd name="T6" fmla="*/ 17 w 33"/>
                <a:gd name="T7" fmla="*/ 21 h 21"/>
                <a:gd name="T8" fmla="*/ 19 w 33"/>
                <a:gd name="T9" fmla="*/ 0 h 21"/>
              </a:gd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gdLst>
                <a:gd name="T0" fmla="*/ 7 w 17"/>
                <a:gd name="T1" fmla="*/ 17 h 17"/>
                <a:gd name="T2" fmla="*/ 1 w 17"/>
                <a:gd name="T3" fmla="*/ 9 h 17"/>
                <a:gd name="T4" fmla="*/ 8 w 17"/>
                <a:gd name="T5" fmla="*/ 0 h 17"/>
                <a:gd name="T6" fmla="*/ 16 w 17"/>
                <a:gd name="T7" fmla="*/ 8 h 17"/>
                <a:gd name="T8" fmla="*/ 7 w 17"/>
                <a:gd name="T9" fmla="*/ 17 h 17"/>
              </a:gd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gdLst>
                <a:gd name="T0" fmla="*/ 0 w 11"/>
                <a:gd name="T1" fmla="*/ 0 h 22"/>
                <a:gd name="T2" fmla="*/ 11 w 11"/>
                <a:gd name="T3" fmla="*/ 22 h 22"/>
                <a:gd name="T4" fmla="*/ 0 w 11"/>
                <a:gd name="T5" fmla="*/ 0 h 22"/>
              </a:gd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cxnLst>
                <a:cxn ang="0">
                  <a:pos x="T0" y="T1"/>
                </a:cxn>
                <a:cxn ang="0">
                  <a:pos x="T2" y="T3"/>
                </a:cxn>
                <a:cxn ang="0">
                  <a:pos x="T4" y="T5"/>
                </a:cxn>
                <a:cxn ang="0">
                  <a:pos x="T6" y="T7"/>
                </a:cxn>
                <a:cxn ang="0">
                  <a:pos x="T8" y="T9"/>
                </a:cxn>
                <a:cxn ang="0">
                  <a:pos x="T10" y="T11"/>
                </a:cxn>
              </a:cxnLst>
              <a:rect l="0" t="0" r="r" b="b"/>
              <a:pathLst>
                <a:path w="52"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6">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gdLst>
                <a:gd name="T0" fmla="*/ 48 w 48"/>
                <a:gd name="T1" fmla="*/ 14 h 22"/>
                <a:gd name="T2" fmla="*/ 10 w 48"/>
                <a:gd name="T3" fmla="*/ 21 h 22"/>
                <a:gd name="T4" fmla="*/ 0 w 48"/>
                <a:gd name="T5" fmla="*/ 12 h 22"/>
                <a:gd name="T6" fmla="*/ 9 w 48"/>
                <a:gd name="T7" fmla="*/ 3 h 22"/>
                <a:gd name="T8" fmla="*/ 48 w 48"/>
                <a:gd name="T9" fmla="*/ 14 h 22"/>
              </a:gd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gdLst>
                <a:gd name="T0" fmla="*/ 14 w 28"/>
                <a:gd name="T1" fmla="*/ 1 h 30"/>
                <a:gd name="T2" fmla="*/ 26 w 28"/>
                <a:gd name="T3" fmla="*/ 14 h 30"/>
                <a:gd name="T4" fmla="*/ 15 w 28"/>
                <a:gd name="T5" fmla="*/ 29 h 30"/>
                <a:gd name="T6" fmla="*/ 0 w 28"/>
                <a:gd name="T7" fmla="*/ 17 h 30"/>
                <a:gd name="T8" fmla="*/ 14 w 28"/>
                <a:gd name="T9" fmla="*/ 1 h 30"/>
              </a:gd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gdLst>
                <a:gd name="T0" fmla="*/ 12 w 27"/>
                <a:gd name="T1" fmla="*/ 28 h 28"/>
                <a:gd name="T2" fmla="*/ 0 w 27"/>
                <a:gd name="T3" fmla="*/ 14 h 28"/>
                <a:gd name="T4" fmla="*/ 14 w 27"/>
                <a:gd name="T5" fmla="*/ 0 h 28"/>
                <a:gd name="T6" fmla="*/ 26 w 27"/>
                <a:gd name="T7" fmla="*/ 15 h 28"/>
                <a:gd name="T8" fmla="*/ 12 w 27"/>
                <a:gd name="T9" fmla="*/ 28 h 28"/>
              </a:gd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gdLst>
                <a:gd name="T0" fmla="*/ 0 w 35"/>
                <a:gd name="T1" fmla="*/ 17 h 24"/>
                <a:gd name="T2" fmla="*/ 2 w 35"/>
                <a:gd name="T3" fmla="*/ 12 h 24"/>
                <a:gd name="T4" fmla="*/ 31 w 35"/>
                <a:gd name="T5" fmla="*/ 7 h 24"/>
                <a:gd name="T6" fmla="*/ 32 w 35"/>
                <a:gd name="T7" fmla="*/ 15 h 24"/>
                <a:gd name="T8" fmla="*/ 0 w 35"/>
                <a:gd name="T9" fmla="*/ 17 h 24"/>
              </a:gd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gdLst>
                <a:gd name="T0" fmla="*/ 2 w 20"/>
                <a:gd name="T1" fmla="*/ 12 h 25"/>
                <a:gd name="T2" fmla="*/ 9 w 20"/>
                <a:gd name="T3" fmla="*/ 0 h 25"/>
                <a:gd name="T4" fmla="*/ 20 w 20"/>
                <a:gd name="T5" fmla="*/ 11 h 25"/>
                <a:gd name="T6" fmla="*/ 8 w 20"/>
                <a:gd name="T7" fmla="*/ 24 h 25"/>
                <a:gd name="T8" fmla="*/ 2 w 20"/>
                <a:gd name="T9" fmla="*/ 12 h 25"/>
              </a:gd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gdLst>
                <a:gd name="T0" fmla="*/ 17 w 20"/>
                <a:gd name="T1" fmla="*/ 11 h 22"/>
                <a:gd name="T2" fmla="*/ 10 w 20"/>
                <a:gd name="T3" fmla="*/ 22 h 22"/>
                <a:gd name="T4" fmla="*/ 0 w 20"/>
                <a:gd name="T5" fmla="*/ 12 h 22"/>
                <a:gd name="T6" fmla="*/ 10 w 20"/>
                <a:gd name="T7" fmla="*/ 1 h 22"/>
                <a:gd name="T8" fmla="*/ 17 w 20"/>
                <a:gd name="T9" fmla="*/ 11 h 22"/>
              </a:gd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gdLst>
                <a:gd name="T0" fmla="*/ 16 w 35"/>
                <a:gd name="T1" fmla="*/ 2 h 34"/>
                <a:gd name="T2" fmla="*/ 34 w 35"/>
                <a:gd name="T3" fmla="*/ 19 h 34"/>
                <a:gd name="T4" fmla="*/ 19 w 35"/>
                <a:gd name="T5" fmla="*/ 34 h 34"/>
                <a:gd name="T6" fmla="*/ 0 w 35"/>
                <a:gd name="T7" fmla="*/ 18 h 34"/>
                <a:gd name="T8" fmla="*/ 16 w 35"/>
                <a:gd name="T9" fmla="*/ 2 h 34"/>
              </a:gd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cxnLst>
                <a:cxn ang="0">
                  <a:pos x="T0" y="T1"/>
                </a:cxn>
                <a:cxn ang="0">
                  <a:pos x="T2" y="T3"/>
                </a:cxn>
                <a:cxn ang="0">
                  <a:pos x="T4" y="T5"/>
                </a:cxn>
                <a:cxn ang="0">
                  <a:pos x="T6" y="T7"/>
                </a:cxn>
                <a:cxn ang="0">
                  <a:pos x="T8" y="T9"/>
                </a:cxn>
                <a:cxn ang="0">
                  <a:pos x="T10" y="T11"/>
                </a:cxn>
              </a:cxnLst>
              <a:rect l="0" t="0" r="r" b="b"/>
              <a:pathLst>
                <a:path w="38" h="28">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289394"/>
            <a:ext cx="1282700" cy="770565"/>
          </a:xfrm>
          <a:custGeom>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2"/>
            </p:custDataLst>
          </p:nvPr>
        </p:nvSpPr>
        <p:spPr>
          <a:xfrm>
            <a:off x="148983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3428059"/>
            <a:ext cx="665521" cy="677470"/>
          </a:xfrm>
          <a:custGeom>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33" name="任意多边形 56"/>
          <p:cNvSpPr/>
          <p:nvPr/>
        </p:nvSpPr>
        <p:spPr>
          <a:xfrm flipV="1">
            <a:off x="4094680" y="4289394"/>
            <a:ext cx="1282700" cy="770565"/>
          </a:xfrm>
          <a:custGeom>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3"/>
            </p:custDataLst>
          </p:nvPr>
        </p:nvSpPr>
        <p:spPr>
          <a:xfrm>
            <a:off x="420977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37" name="任意多边形 56"/>
          <p:cNvSpPr/>
          <p:nvPr/>
        </p:nvSpPr>
        <p:spPr>
          <a:xfrm flipV="1">
            <a:off x="6814620" y="4289394"/>
            <a:ext cx="1282700" cy="770565"/>
          </a:xfrm>
          <a:custGeom>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4"/>
            </p:custDataLst>
          </p:nvPr>
        </p:nvSpPr>
        <p:spPr>
          <a:xfrm>
            <a:off x="692971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41" name="任意多边形 56"/>
          <p:cNvSpPr/>
          <p:nvPr/>
        </p:nvSpPr>
        <p:spPr>
          <a:xfrm flipV="1">
            <a:off x="9534560" y="4289394"/>
            <a:ext cx="1282700" cy="770565"/>
          </a:xfrm>
          <a:custGeom>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5"/>
            </p:custDataLst>
          </p:nvPr>
        </p:nvSpPr>
        <p:spPr>
          <a:xfrm>
            <a:off x="964965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46" name="KSO_Shape"/>
          <p:cNvSpPr/>
          <p:nvPr/>
        </p:nvSpPr>
        <p:spPr bwMode="auto">
          <a:xfrm>
            <a:off x="4496221" y="3436826"/>
            <a:ext cx="479618" cy="514796"/>
          </a:xfrm>
          <a:custGeom>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3492304"/>
            <a:ext cx="501666" cy="403841"/>
          </a:xfrm>
          <a:custGeom>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2">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3457350"/>
            <a:ext cx="548745" cy="473749"/>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p:cNvSpPr>
            <a:spLocks noGrp="1"/>
          </p:cNvSpPr>
          <p:nvPr>
            <p:ph type="title"/>
          </p:nvPr>
        </p:nvSpPr>
        <p:spPr/>
        <p:txBody>
          <a:bodyPr/>
          <a:lstStyle/>
          <a:p>
            <a:pPr eaLnBrk="1" hangingPunct="1"/>
            <a:r>
              <a:rPr lang="zh-CN" altLang="en-US"/>
              <a:t>请在此输入您的大标题</a:t>
            </a:r>
            <a:endParaRPr lang="en-US" altLang="zh-CN"/>
          </a:p>
        </p:txBody>
      </p:sp>
      <p:grpSp>
        <p:nvGrpSpPr>
          <p:cNvPr id="15" name="组合 14"/>
          <p:cNvGrpSpPr/>
          <p:nvPr/>
        </p:nvGrpSpPr>
        <p:grpSpPr>
          <a:xfrm rot="5400000">
            <a:off x="981656" y="3545627"/>
            <a:ext cx="2247900" cy="1846262"/>
            <a:chOff x="4972050" y="2667658"/>
            <a:chExt cx="2247900" cy="1846262"/>
          </a:xfrm>
        </p:grpSpPr>
        <p:sp>
          <p:nvSpPr>
            <p:cNvPr id="17" name="자유형 24"/>
            <p:cNvSpPr/>
            <p:nvPr/>
          </p:nvSpPr>
          <p:spPr bwMode="auto">
            <a:xfrm rot="19844698" flipH="1">
              <a:off x="4978400" y="3628095"/>
              <a:ext cx="2014537" cy="469900"/>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8" name="자유형 32"/>
            <p:cNvSpPr/>
            <p:nvPr/>
          </p:nvSpPr>
          <p:spPr bwMode="auto">
            <a:xfrm rot="1755302">
              <a:off x="5002212" y="2667658"/>
              <a:ext cx="2212975" cy="428625"/>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9" name="자유형 17"/>
            <p:cNvSpPr/>
            <p:nvPr/>
          </p:nvSpPr>
          <p:spPr bwMode="auto">
            <a:xfrm rot="1755302">
              <a:off x="4984750" y="3118508"/>
              <a:ext cx="2224087" cy="428625"/>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자유형 19"/>
            <p:cNvSpPr/>
            <p:nvPr/>
          </p:nvSpPr>
          <p:spPr bwMode="auto">
            <a:xfrm rot="19844698" flipH="1">
              <a:off x="4972050" y="4074183"/>
              <a:ext cx="2247900" cy="439737"/>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0"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21" name="矩形: 圆角 20"/>
          <p:cNvSpPr/>
          <p:nvPr/>
        </p:nvSpPr>
        <p:spPr>
          <a:xfrm flipV="1">
            <a:off x="341142"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41143"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a:off x="1739168" y="5593965"/>
            <a:ext cx="630196" cy="849703"/>
          </a:xfrm>
          <a:custGeom>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rot="5400000">
            <a:off x="4990948" y="3545627"/>
            <a:ext cx="2247900" cy="1846262"/>
            <a:chOff x="4972050" y="2667658"/>
            <a:chExt cx="2247900" cy="1846262"/>
          </a:xfrm>
        </p:grpSpPr>
        <p:sp>
          <p:nvSpPr>
            <p:cNvPr id="25" name="자유형 24"/>
            <p:cNvSpPr/>
            <p:nvPr/>
          </p:nvSpPr>
          <p:spPr bwMode="auto">
            <a:xfrm rot="19844698" flipH="1">
              <a:off x="4978400" y="3628095"/>
              <a:ext cx="2014537" cy="469900"/>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자유형 32"/>
            <p:cNvSpPr/>
            <p:nvPr/>
          </p:nvSpPr>
          <p:spPr bwMode="auto">
            <a:xfrm rot="1755302">
              <a:off x="5002212" y="2667658"/>
              <a:ext cx="2212975" cy="428625"/>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자유형 17"/>
            <p:cNvSpPr/>
            <p:nvPr/>
          </p:nvSpPr>
          <p:spPr bwMode="auto">
            <a:xfrm rot="1755302">
              <a:off x="4984750" y="3118508"/>
              <a:ext cx="2224087" cy="428625"/>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자유형 19"/>
            <p:cNvSpPr/>
            <p:nvPr/>
          </p:nvSpPr>
          <p:spPr bwMode="auto">
            <a:xfrm rot="19844698" flipH="1">
              <a:off x="4972050" y="4074183"/>
              <a:ext cx="2247900" cy="439737"/>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0"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29" name="矩形: 圆角 28"/>
          <p:cNvSpPr/>
          <p:nvPr/>
        </p:nvSpPr>
        <p:spPr>
          <a:xfrm flipV="1">
            <a:off x="4350434"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350435"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grpSp>
        <p:nvGrpSpPr>
          <p:cNvPr id="31" name="组合 30"/>
          <p:cNvGrpSpPr/>
          <p:nvPr/>
        </p:nvGrpSpPr>
        <p:grpSpPr>
          <a:xfrm rot="5400000">
            <a:off x="9000240" y="3545627"/>
            <a:ext cx="2247900" cy="1846262"/>
            <a:chOff x="4972050" y="2667658"/>
            <a:chExt cx="2247900" cy="1846262"/>
          </a:xfrm>
        </p:grpSpPr>
        <p:sp>
          <p:nvSpPr>
            <p:cNvPr id="32" name="자유형 24"/>
            <p:cNvSpPr/>
            <p:nvPr/>
          </p:nvSpPr>
          <p:spPr bwMode="auto">
            <a:xfrm rot="19844698" flipH="1">
              <a:off x="4978400" y="3628095"/>
              <a:ext cx="2014537" cy="469900"/>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3" name="자유형 32"/>
            <p:cNvSpPr/>
            <p:nvPr/>
          </p:nvSpPr>
          <p:spPr bwMode="auto">
            <a:xfrm rot="1755302">
              <a:off x="5002212" y="2667658"/>
              <a:ext cx="2212975" cy="428625"/>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4" name="자유형 17"/>
            <p:cNvSpPr/>
            <p:nvPr/>
          </p:nvSpPr>
          <p:spPr bwMode="auto">
            <a:xfrm rot="1755302">
              <a:off x="4984750" y="3118508"/>
              <a:ext cx="2224087" cy="428625"/>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5" name="자유형 19"/>
            <p:cNvSpPr/>
            <p:nvPr/>
          </p:nvSpPr>
          <p:spPr bwMode="auto">
            <a:xfrm rot="19844698" flipH="1">
              <a:off x="4972050" y="4074183"/>
              <a:ext cx="2247900" cy="439737"/>
            </a:xfrm>
            <a:custGeom>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0"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36" name="矩形: 圆角 35"/>
          <p:cNvSpPr/>
          <p:nvPr/>
        </p:nvSpPr>
        <p:spPr>
          <a:xfrm flipV="1">
            <a:off x="8359726"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359727"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8" name="KSO_Shape"/>
          <p:cNvSpPr/>
          <p:nvPr/>
        </p:nvSpPr>
        <p:spPr bwMode="auto">
          <a:xfrm>
            <a:off x="9719064" y="5602772"/>
            <a:ext cx="772456" cy="832089"/>
          </a:xfrm>
          <a:custGeom>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KSO_Shape"/>
          <p:cNvSpPr/>
          <p:nvPr/>
        </p:nvSpPr>
        <p:spPr bwMode="auto">
          <a:xfrm>
            <a:off x="5676928" y="5701718"/>
            <a:ext cx="838145" cy="634196"/>
          </a:xfrm>
          <a:custGeom>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请在此输入您的大标题</a:t>
            </a:r>
            <a:endParaRPr lang="en-US" altLang="zh-CN"/>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3"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3"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3"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a:latin typeface="+mn-lt"/>
              </a:rPr>
              <a:t>请输入文本</a:t>
            </a:r>
            <a:endParaRPr lang="zh-CN" altLang="en-US">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a:latin typeface="+mn-lt"/>
              </a:rPr>
              <a:t>93</a:t>
            </a:r>
            <a:r>
              <a:rPr lang="en-US" altLang="zh-CN" sz="5400">
                <a:latin typeface="+mn-lt"/>
              </a:rPr>
              <a:t>%</a:t>
            </a:r>
            <a:endParaRPr lang="zh-CN" altLang="en-US" sz="7200">
              <a:latin typeface="+mn-lt"/>
            </a:endParaRPr>
          </a:p>
        </p:txBody>
      </p:sp>
      <p:sp>
        <p:nvSpPr>
          <p:cNvPr id="15" name="KSO_Shape"/>
          <p:cNvSpPr/>
          <p:nvPr/>
        </p:nvSpPr>
        <p:spPr bwMode="auto">
          <a:xfrm>
            <a:off x="1057096" y="2125417"/>
            <a:ext cx="2831540" cy="1944324"/>
          </a:xfrm>
          <a:custGeom>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nchor="b"/>
          <a:lstStyle/>
          <a:p>
            <a:r>
              <a:rPr lang="zh-CN" altLang="en-US"/>
              <a:t>请输入第二章大标题</a:t>
            </a:r>
            <a:endParaRPr lang="zh-CN" altLang="en-US"/>
          </a:p>
        </p:txBody>
      </p:sp>
      <p:sp>
        <p:nvSpPr>
          <p:cNvPr id="9219" name="文本占位符 2"/>
          <p:cNvSpPr>
            <a:spLocks noGrp="1"/>
          </p:cNvSpPr>
          <p:nvPr>
            <p:ph type="body" idx="1"/>
          </p:nvPr>
        </p:nvSpPr>
        <p:spPr/>
        <p:txBody>
          <a:bodyPr/>
          <a:lstStyle/>
          <a:p>
            <a:r>
              <a:rPr lang="zh-CN" altLang="en-US"/>
              <a:t>请输入第二章说明小标题</a:t>
            </a:r>
            <a:endParaRPr lang="zh-CN" altLang="en-US"/>
          </a:p>
        </p:txBody>
      </p:sp>
    </p:spTree>
  </p:cSld>
  <p:clrMapOvr>
    <a:masterClrMapping/>
  </p:clrMapOvr>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00.xml><?xml version="1.0" encoding="utf-8"?>
<p:tagLst xmlns:p="http://schemas.openxmlformats.org/presentationml/2006/main">
  <p:tag name="MH" val="20160623114101"/>
  <p:tag name="MH_LIBRARY" val="GRAPHIC"/>
  <p:tag name="MH_ORDER" val="7"/>
  <p:tag name="MH_TYPE" val="Other"/>
</p:tagLst>
</file>

<file path=ppt/tags/tag101.xml><?xml version="1.0" encoding="utf-8"?>
<p:tagLst xmlns:p="http://schemas.openxmlformats.org/presentationml/2006/main">
  <p:tag name="MH" val="20160623114101"/>
  <p:tag name="MH_LIBRARY" val="GRAPHIC"/>
  <p:tag name="MH_ORDER" val="7"/>
  <p:tag name="MH_TYPE" val="Other"/>
</p:tagLst>
</file>

<file path=ppt/tags/tag102.xml><?xml version="1.0" encoding="utf-8"?>
<p:tagLst xmlns:p="http://schemas.openxmlformats.org/presentationml/2006/main">
  <p:tag name="MH" val="20160623114101"/>
  <p:tag name="MH_LIBRARY" val="GRAPHIC"/>
  <p:tag name="MH_ORDER" val="7"/>
  <p:tag name="MH_TYPE" val="Other"/>
</p:tagLst>
</file>

<file path=ppt/tags/tag103.xml><?xml version="1.0" encoding="utf-8"?>
<p:tagLst xmlns:p="http://schemas.openxmlformats.org/presentationml/2006/main">
  <p:tag name="MH" val="20160623111113"/>
  <p:tag name="MH_LIBRARY" val="GRAPHIC"/>
  <p:tag name="MH_ORDER" val="3"/>
  <p:tag name="MH_TYPE" val="Other"/>
</p:tagLst>
</file>

<file path=ppt/tags/tag104.xml><?xml version="1.0" encoding="utf-8"?>
<p:tagLst xmlns:p="http://schemas.openxmlformats.org/presentationml/2006/main">
  <p:tag name="MH" val="20160623111113"/>
  <p:tag name="MH_LIBRARY" val="GRAPHIC"/>
  <p:tag name="MH_ORDER" val="4"/>
  <p:tag name="MH_TYPE" val="Other"/>
</p:tagLst>
</file>

<file path=ppt/tags/tag105.xml><?xml version="1.0" encoding="utf-8"?>
<p:tagLst xmlns:p="http://schemas.openxmlformats.org/presentationml/2006/main">
  <p:tag name="MH" val="20160623111113"/>
  <p:tag name="MH_LIBRARY" val="GRAPHIC"/>
  <p:tag name="MH_ORDER" val="3"/>
  <p:tag name="MH_TYPE" val="Other"/>
</p:tagLst>
</file>

<file path=ppt/tags/tag106.xml><?xml version="1.0" encoding="utf-8"?>
<p:tagLst xmlns:p="http://schemas.openxmlformats.org/presentationml/2006/main">
  <p:tag name="MH" val="20160623111113"/>
  <p:tag name="MH_LIBRARY" val="GRAPHIC"/>
  <p:tag name="MH_ORDER" val="4"/>
  <p:tag name="MH_TYPE" val="Other"/>
</p:tagLst>
</file>

<file path=ppt/tags/tag107.xml><?xml version="1.0" encoding="utf-8"?>
<p:tagLst xmlns:p="http://schemas.openxmlformats.org/presentationml/2006/main">
  <p:tag name="MH" val="20160623111113"/>
  <p:tag name="MH_LIBRARY" val="GRAPHIC"/>
  <p:tag name="MH_ORDER" val="3"/>
  <p:tag name="MH_TYPE" val="Other"/>
</p:tagLst>
</file>

<file path=ppt/tags/tag108.xml><?xml version="1.0" encoding="utf-8"?>
<p:tagLst xmlns:p="http://schemas.openxmlformats.org/presentationml/2006/main">
  <p:tag name="MH" val="20160623111113"/>
  <p:tag name="MH_LIBRARY" val="GRAPHIC"/>
  <p:tag name="MH_ORDER" val="4"/>
  <p:tag name="MH_TYPE" val="Other"/>
</p:tagLst>
</file>

<file path=ppt/tags/tag109.xml><?xml version="1.0" encoding="utf-8"?>
<p:tagLst xmlns:p="http://schemas.openxmlformats.org/presentationml/2006/main">
  <p:tag name="MH" val="20160623111113"/>
  <p:tag name="MH_LIBRARY" val="GRAPHIC"/>
  <p:tag name="MH_ORDER" val="3"/>
  <p:tag name="MH_TYPE" val="Other"/>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p="http://schemas.openxmlformats.org/presentationml/2006/main">
  <p:tag name="MH" val="20160623111113"/>
  <p:tag name="MH_LIBRARY" val="GRAPHIC"/>
  <p:tag name="MH_ORDER" val="4"/>
  <p:tag name="MH_TYPE" val="Other"/>
</p:tagLst>
</file>

<file path=ppt/tags/tag111.xml><?xml version="1.0" encoding="utf-8"?>
<p:tagLst xmlns:p="http://schemas.openxmlformats.org/presentationml/2006/main">
  <p:tag name="MH" val="20160623111113"/>
  <p:tag name="MH_LIBRARY" val="GRAPHIC"/>
  <p:tag name="MH_ORDER" val="3"/>
  <p:tag name="MH_TYPE" val="Other"/>
</p:tagLst>
</file>

<file path=ppt/tags/tag112.xml><?xml version="1.0" encoding="utf-8"?>
<p:tagLst xmlns:p="http://schemas.openxmlformats.org/presentationml/2006/main">
  <p:tag name="MH" val="20160623111113"/>
  <p:tag name="MH_LIBRARY" val="GRAPHIC"/>
  <p:tag name="MH_ORDER" val="4"/>
  <p:tag name="MH_TYPE" val="Other"/>
</p:tagLst>
</file>

<file path=ppt/tags/tag113.xml><?xml version="1.0" encoding="utf-8"?>
<p:tagLst xmlns:p="http://schemas.openxmlformats.org/presentationml/2006/main">
  <p:tag name="MH" val="20160623111113"/>
  <p:tag name="MH_LIBRARY" val="GRAPHIC"/>
  <p:tag name="MH_ORDER" val="3"/>
  <p:tag name="MH_TYPE" val="Other"/>
</p:tagLst>
</file>

<file path=ppt/tags/tag114.xml><?xml version="1.0" encoding="utf-8"?>
<p:tagLst xmlns:p="http://schemas.openxmlformats.org/presentationml/2006/main">
  <p:tag name="MH" val="20160623111113"/>
  <p:tag name="MH_LIBRARY" val="GRAPHIC"/>
  <p:tag name="MH_ORDER" val="4"/>
  <p:tag name="MH_TYPE" val="Other"/>
</p:tagLst>
</file>

<file path=ppt/tags/tag115.xml><?xml version="1.0" encoding="utf-8"?>
<p:tagLst xmlns:p="http://schemas.openxmlformats.org/presentationml/2006/main">
  <p:tag name="MH" val="20160623111113"/>
  <p:tag name="MH_LIBRARY" val="GRAPHIC"/>
  <p:tag name="MH_ORDER" val="3"/>
  <p:tag name="MH_TYPE" val="Other"/>
</p:tagLst>
</file>

<file path=ppt/tags/tag116.xml><?xml version="1.0" encoding="utf-8"?>
<p:tagLst xmlns:p="http://schemas.openxmlformats.org/presentationml/2006/main">
  <p:tag name="MH" val="20160623111113"/>
  <p:tag name="MH_LIBRARY" val="GRAPHIC"/>
  <p:tag name="MH_ORDER" val="4"/>
  <p:tag name="MH_TYPE" val="Other"/>
</p:tagLst>
</file>

<file path=ppt/tags/tag117.xml><?xml version="1.0" encoding="utf-8"?>
<p:tagLst xmlns:p="http://schemas.openxmlformats.org/presentationml/2006/main">
  <p:tag name="MH" val="20161013024259"/>
  <p:tag name="MH_LIBRARY" val="GRAPHIC"/>
  <p:tag name="MH_ORDER" val="1"/>
  <p:tag name="MH_TYPE" val="SubTitle"/>
</p:tagLst>
</file>

<file path=ppt/tags/tag118.xml><?xml version="1.0" encoding="utf-8"?>
<p:tagLst xmlns:p="http://schemas.openxmlformats.org/presentationml/2006/main">
  <p:tag name="MH" val="20161013024259"/>
  <p:tag name="MH_LIBRARY" val="GRAPHIC"/>
  <p:tag name="MH_ORDER" val="2"/>
  <p:tag name="MH_TYPE" val="SubTitle"/>
</p:tagLst>
</file>

<file path=ppt/tags/tag119.xml><?xml version="1.0" encoding="utf-8"?>
<p:tagLst xmlns:p="http://schemas.openxmlformats.org/presentationml/2006/main">
  <p:tag name="MH" val="20161013024259"/>
  <p:tag name="MH_LIBRARY" val="GRAPHIC"/>
  <p:tag name="MH_ORDER" val="1"/>
  <p:tag name="MH_TYPE" val="Other"/>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p="http://schemas.openxmlformats.org/presentationml/2006/main">
  <p:tag name="MH" val="20161013012315"/>
  <p:tag name="MH_LIBRARY" val="GRAPHIC"/>
  <p:tag name="MH_ORDER" val="2"/>
  <p:tag name="MH_TYPE" val="Other"/>
</p:tagLst>
</file>

<file path=ppt/tags/tag121.xml><?xml version="1.0" encoding="utf-8"?>
<p:tagLst xmlns:p="http://schemas.openxmlformats.org/presentationml/2006/main">
  <p:tag name="MH" val="20161013012315"/>
  <p:tag name="MH_LIBRARY" val="GRAPHIC"/>
  <p:tag name="MH_ORDER" val="1"/>
  <p:tag name="MH_TYPE" val="Desc"/>
</p:tagLst>
</file>

<file path=ppt/tags/tag122.xml><?xml version="1.0" encoding="utf-8"?>
<p:tagLst xmlns:p="http://schemas.openxmlformats.org/presentationml/2006/main">
  <p:tag name="MH" val="20161013012315"/>
  <p:tag name="MH_LIBRARY" val="GRAPHIC"/>
  <p:tag name="MH_ORDER" val="5"/>
  <p:tag name="MH_TYPE" val="Other"/>
</p:tagLst>
</file>

<file path=ppt/tags/tag123.xml><?xml version="1.0" encoding="utf-8"?>
<p:tagLst xmlns:p="http://schemas.openxmlformats.org/presentationml/2006/main">
  <p:tag name="MH" val="20161013012315"/>
  <p:tag name="MH_LIBRARY" val="GRAPHIC"/>
  <p:tag name="MH_ORDER" val="5"/>
  <p:tag name="MH_TYPE" val="Other"/>
</p:tagLst>
</file>

<file path=ppt/tags/tag124.xml><?xml version="1.0" encoding="utf-8"?>
<p:tagLst xmlns:p="http://schemas.openxmlformats.org/presentationml/2006/main">
  <p:tag name="MH" val="20161013012315"/>
  <p:tag name="MH_LIBRARY" val="GRAPHIC"/>
  <p:tag name="MH_ORDER" val="2"/>
  <p:tag name="MH_TYPE" val="Other"/>
</p:tagLst>
</file>

<file path=ppt/tags/tag125.xml><?xml version="1.0" encoding="utf-8"?>
<p:tagLst xmlns:p="http://schemas.openxmlformats.org/presentationml/2006/main">
  <p:tag name="MH" val="20161013012315"/>
  <p:tag name="MH_LIBRARY" val="GRAPHIC"/>
  <p:tag name="MH_ORDER" val="1"/>
  <p:tag name="MH_TYPE" val="Desc"/>
</p:tagLst>
</file>

<file path=ppt/tags/tag126.xml><?xml version="1.0" encoding="utf-8"?>
<p:tagLst xmlns:p="http://schemas.openxmlformats.org/presentationml/2006/main">
  <p:tag name="MH" val="20161013012315"/>
  <p:tag name="MH_LIBRARY" val="GRAPHIC"/>
  <p:tag name="MH_ORDER" val="4"/>
  <p:tag name="MH_TYPE" val="Other"/>
</p:tagLst>
</file>

<file path=ppt/tags/tag127.xml><?xml version="1.0" encoding="utf-8"?>
<p:tagLst xmlns:p="http://schemas.openxmlformats.org/presentationml/2006/main">
  <p:tag name="MH" val="20161013012315"/>
  <p:tag name="MH_LIBRARY" val="GRAPHIC"/>
  <p:tag name="MH_ORDER" val="5"/>
  <p:tag name="MH_TYPE" val="Other"/>
</p:tagLst>
</file>

<file path=ppt/tags/tag128.xml><?xml version="1.0" encoding="utf-8"?>
<p:tagLst xmlns:p="http://schemas.openxmlformats.org/presentationml/2006/main">
  <p:tag name="MH" val="20161013012315"/>
  <p:tag name="MH_LIBRARY" val="GRAPHIC"/>
  <p:tag name="MH_ORDER" val="5"/>
  <p:tag name="MH_TYPE" val="Other"/>
</p:tagLst>
</file>

<file path=ppt/tags/tag129.xml><?xml version="1.0" encoding="utf-8"?>
<p:tagLst xmlns:p="http://schemas.openxmlformats.org/presentationml/2006/main">
  <p:tag name="MH" val="20161027160000"/>
  <p:tag name="MH_LIBRARY" val="GRAPHIC"/>
  <p:tag name="MH_ORDER" val="1"/>
  <p:tag name="MH_TYPE" val="Other"/>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0.xml><?xml version="1.0" encoding="utf-8"?>
<p:tagLst xmlns:p="http://schemas.openxmlformats.org/presentationml/2006/main">
  <p:tag name="MH" val="20161027160000"/>
  <p:tag name="MH_LIBRARY" val="GRAPHIC"/>
  <p:tag name="MH_ORDER" val="2"/>
  <p:tag name="MH_TYPE" val="Other"/>
</p:tagLst>
</file>

<file path=ppt/tags/tag131.xml><?xml version="1.0" encoding="utf-8"?>
<p:tagLst xmlns:p="http://schemas.openxmlformats.org/presentationml/2006/main">
  <p:tag name="MH" val="20161027160000"/>
  <p:tag name="MH_LIBRARY" val="GRAPHIC"/>
  <p:tag name="MH_ORDER" val="3"/>
  <p:tag name="MH_TYPE" val="Other"/>
</p:tagLst>
</file>

<file path=ppt/tags/tag132.xml><?xml version="1.0" encoding="utf-8"?>
<p:tagLst xmlns:p="http://schemas.openxmlformats.org/presentationml/2006/main">
  <p:tag name="MH" val="20161027160000"/>
  <p:tag name="MH_LIBRARY" val="GRAPHIC"/>
  <p:tag name="MH_ORDER" val="4"/>
  <p:tag name="MH_TYPE" val="Other"/>
</p:tagLst>
</file>

<file path=ppt/tags/tag133.xml><?xml version="1.0" encoding="utf-8"?>
<p:tagLst xmlns:p="http://schemas.openxmlformats.org/presentationml/2006/main">
  <p:tag name="MH" val="20161027160000"/>
  <p:tag name="MH_LIBRARY" val="GRAPHIC"/>
  <p:tag name="MH_ORDER" val="5"/>
  <p:tag name="MH_TYPE" val="Other"/>
</p:tagLst>
</file>

<file path=ppt/tags/tag134.xml><?xml version="1.0" encoding="utf-8"?>
<p:tagLst xmlns:p="http://schemas.openxmlformats.org/presentationml/2006/main">
  <p:tag name="MH" val="20161027160000"/>
  <p:tag name="MH_LIBRARY" val="GRAPHIC"/>
  <p:tag name="MH_ORDER" val="6"/>
  <p:tag name="MH_TYPE" val="Other"/>
</p:tagLst>
</file>

<file path=ppt/tags/tag135.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ID" val="553532"/>
  <p:tag name="MH" val="20160621213506"/>
  <p:tag name="MH_LIBRARY" val="CONTENTS"/>
  <p:tag name="MH_TYPE" val="OTHERS"/>
</p:tagLst>
</file>

<file path=ppt/tags/tag62.xml><?xml version="1.0" encoding="utf-8"?>
<p:tagLst xmlns:p="http://schemas.openxmlformats.org/presentationml/2006/main">
  <p:tag name="ID" val="553532"/>
  <p:tag name="MH" val="20160621213506"/>
  <p:tag name="MH_LIBRARY" val="CONTENTS"/>
  <p:tag name="MH_ORDER" val="1"/>
  <p:tag name="MH_TYPE" val="ENTRY"/>
</p:tagLst>
</file>

<file path=ppt/tags/tag63.xml><?xml version="1.0" encoding="utf-8"?>
<p:tagLst xmlns:p="http://schemas.openxmlformats.org/presentationml/2006/main">
  <p:tag name="ID" val="553532"/>
  <p:tag name="MH" val="20160621213506"/>
  <p:tag name="MH_LIBRARY" val="CONTENTS"/>
  <p:tag name="MH_TYPE" val="OTHERS"/>
</p:tagLst>
</file>

<file path=ppt/tags/tag64.xml><?xml version="1.0" encoding="utf-8"?>
<p:tagLst xmlns:p="http://schemas.openxmlformats.org/presentationml/2006/main">
  <p:tag name="ID" val="553532"/>
  <p:tag name="MH" val="20160621213506"/>
  <p:tag name="MH_LIBRARY" val="CONTENTS"/>
  <p:tag name="MH_ORDER" val="1"/>
  <p:tag name="MH_TYPE" val="NUMBER"/>
</p:tagLst>
</file>

<file path=ppt/tags/tag65.xml><?xml version="1.0" encoding="utf-8"?>
<p:tagLst xmlns:p="http://schemas.openxmlformats.org/presentationml/2006/main">
  <p:tag name="ID" val="553532"/>
  <p:tag name="MH" val="20160621213506"/>
  <p:tag name="MH_LIBRARY" val="CONTENTS"/>
  <p:tag name="MH_TYPE" val="OTHERS"/>
</p:tagLst>
</file>

<file path=ppt/tags/tag66.xml><?xml version="1.0" encoding="utf-8"?>
<p:tagLst xmlns:p="http://schemas.openxmlformats.org/presentationml/2006/main">
  <p:tag name="ID" val="553532"/>
  <p:tag name="MH" val="20160621213506"/>
  <p:tag name="MH_LIBRARY" val="CONTENTS"/>
  <p:tag name="MH_ORDER" val="1"/>
  <p:tag name="MH_TYPE" val="ENTRY"/>
</p:tagLst>
</file>

<file path=ppt/tags/tag67.xml><?xml version="1.0" encoding="utf-8"?>
<p:tagLst xmlns:p="http://schemas.openxmlformats.org/presentationml/2006/main">
  <p:tag name="ID" val="553532"/>
  <p:tag name="MH" val="20160621213506"/>
  <p:tag name="MH_LIBRARY" val="CONTENTS"/>
  <p:tag name="MH_TYPE" val="OTHERS"/>
</p:tagLst>
</file>

<file path=ppt/tags/tag68.xml><?xml version="1.0" encoding="utf-8"?>
<p:tagLst xmlns:p="http://schemas.openxmlformats.org/presentationml/2006/main">
  <p:tag name="ID" val="553532"/>
  <p:tag name="MH" val="20160621213506"/>
  <p:tag name="MH_LIBRARY" val="CONTENTS"/>
  <p:tag name="MH_ORDER" val="1"/>
  <p:tag name="MH_TYPE" val="NUMBER"/>
</p:tagLst>
</file>

<file path=ppt/tags/tag69.xml><?xml version="1.0" encoding="utf-8"?>
<p:tagLst xmlns:p="http://schemas.openxmlformats.org/presentationml/2006/main">
  <p:tag name="ID" val="553532"/>
  <p:tag name="MH" val="20160621213506"/>
  <p:tag name="MH_LIBRARY" val="CONTENTS"/>
  <p:tag name="MH_TYPE" val="OTHERS"/>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ID" val="553532"/>
  <p:tag name="MH" val="20160621213506"/>
  <p:tag name="MH_LIBRARY" val="CONTENTS"/>
  <p:tag name="MH_ORDER" val="1"/>
  <p:tag name="MH_TYPE" val="ENTRY"/>
</p:tagLst>
</file>

<file path=ppt/tags/tag71.xml><?xml version="1.0" encoding="utf-8"?>
<p:tagLst xmlns:p="http://schemas.openxmlformats.org/presentationml/2006/main">
  <p:tag name="ID" val="553532"/>
  <p:tag name="MH" val="20160621213506"/>
  <p:tag name="MH_LIBRARY" val="CONTENTS"/>
  <p:tag name="MH_TYPE" val="OTHERS"/>
</p:tagLst>
</file>

<file path=ppt/tags/tag72.xml><?xml version="1.0" encoding="utf-8"?>
<p:tagLst xmlns:p="http://schemas.openxmlformats.org/presentationml/2006/main">
  <p:tag name="ID" val="553532"/>
  <p:tag name="MH" val="20160621213506"/>
  <p:tag name="MH_LIBRARY" val="CONTENTS"/>
  <p:tag name="MH_ORDER" val="1"/>
  <p:tag name="MH_TYPE" val="NUMBER"/>
</p:tagLst>
</file>

<file path=ppt/tags/tag73.xml><?xml version="1.0" encoding="utf-8"?>
<p:tagLst xmlns:p="http://schemas.openxmlformats.org/presentationml/2006/main">
  <p:tag name="ID" val="553532"/>
  <p:tag name="MH" val="20160621213506"/>
  <p:tag name="MH_LIBRARY" val="CONTENTS"/>
  <p:tag name="MH_TYPE" val="OTHERS"/>
</p:tagLst>
</file>

<file path=ppt/tags/tag74.xml><?xml version="1.0" encoding="utf-8"?>
<p:tagLst xmlns:p="http://schemas.openxmlformats.org/presentationml/2006/main">
  <p:tag name="ID" val="553532"/>
  <p:tag name="MH" val="20160621213506"/>
  <p:tag name="MH_LIBRARY" val="CONTENTS"/>
  <p:tag name="MH_ORDER" val="1"/>
  <p:tag name="MH_TYPE" val="ENTRY"/>
</p:tagLst>
</file>

<file path=ppt/tags/tag75.xml><?xml version="1.0" encoding="utf-8"?>
<p:tagLst xmlns:p="http://schemas.openxmlformats.org/presentationml/2006/main">
  <p:tag name="ID" val="553532"/>
  <p:tag name="MH" val="20160621213506"/>
  <p:tag name="MH_LIBRARY" val="CONTENTS"/>
  <p:tag name="MH_TYPE" val="OTHERS"/>
</p:tagLst>
</file>

<file path=ppt/tags/tag76.xml><?xml version="1.0" encoding="utf-8"?>
<p:tagLst xmlns:p="http://schemas.openxmlformats.org/presentationml/2006/main">
  <p:tag name="ID" val="553532"/>
  <p:tag name="MH" val="20160621213506"/>
  <p:tag name="MH_LIBRARY" val="CONTENTS"/>
  <p:tag name="MH_ORDER" val="1"/>
  <p:tag name="MH_TYPE" val="NUMBER"/>
</p:tagLst>
</file>

<file path=ppt/tags/tag77.xml><?xml version="1.0" encoding="utf-8"?>
<p:tagLst xmlns:p="http://schemas.openxmlformats.org/presentationml/2006/main">
  <p:tag name="ID" val="553532"/>
  <p:tag name="MH" val="20160621213506"/>
  <p:tag name="MH_LIBRARY" val="CONTENTS"/>
  <p:tag name="MH_TYPE" val="OTHERS"/>
</p:tagLst>
</file>

<file path=ppt/tags/tag78.xml><?xml version="1.0" encoding="utf-8"?>
<p:tagLst xmlns:p="http://schemas.openxmlformats.org/presentationml/2006/main">
  <p:tag name="ID" val="553532"/>
  <p:tag name="MH" val="20160621213506"/>
  <p:tag name="MH_LIBRARY" val="CONTENTS"/>
  <p:tag name="MH_ORDER" val="1"/>
  <p:tag name="MH_TYPE" val="ENTRY"/>
</p:tagLst>
</file>

<file path=ppt/tags/tag79.xml><?xml version="1.0" encoding="utf-8"?>
<p:tagLst xmlns:p="http://schemas.openxmlformats.org/presentationml/2006/main">
  <p:tag name="ID" val="553532"/>
  <p:tag name="MH" val="20160621213506"/>
  <p:tag name="MH_LIBRARY" val="CONTENTS"/>
  <p:tag name="MH_TYPE" val="OTHERS"/>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0.xml><?xml version="1.0" encoding="utf-8"?>
<p:tagLst xmlns:p="http://schemas.openxmlformats.org/presentationml/2006/main">
  <p:tag name="ID" val="553532"/>
  <p:tag name="MH" val="20160621213506"/>
  <p:tag name="MH_LIBRARY" val="CONTENTS"/>
  <p:tag name="MH_ORDER" val="1"/>
  <p:tag name="MH_TYPE" val="NUMBER"/>
</p:tagLst>
</file>

<file path=ppt/tags/tag81.xml><?xml version="1.0" encoding="utf-8"?>
<p:tagLst xmlns:p="http://schemas.openxmlformats.org/presentationml/2006/main">
  <p:tag name="ID" val="553532"/>
  <p:tag name="MH" val="20160621213506"/>
  <p:tag name="MH_LIBRARY" val="CONTENTS"/>
  <p:tag name="MH_TYPE" val="OTHERS"/>
</p:tagLst>
</file>

<file path=ppt/tags/tag82.xml><?xml version="1.0" encoding="utf-8"?>
<p:tagLst xmlns:p="http://schemas.openxmlformats.org/presentationml/2006/main">
  <p:tag name="ID" val="553532"/>
  <p:tag name="MH" val="20160621213506"/>
  <p:tag name="MH_LIBRARY" val="CONTENTS"/>
  <p:tag name="MH_ORDER" val="1"/>
  <p:tag name="MH_TYPE" val="ENTRY"/>
</p:tagLst>
</file>

<file path=ppt/tags/tag83.xml><?xml version="1.0" encoding="utf-8"?>
<p:tagLst xmlns:p="http://schemas.openxmlformats.org/presentationml/2006/main">
  <p:tag name="ID" val="553532"/>
  <p:tag name="MH" val="20160621213506"/>
  <p:tag name="MH_LIBRARY" val="CONTENTS"/>
  <p:tag name="MH_TYPE" val="OTHERS"/>
</p:tagLst>
</file>

<file path=ppt/tags/tag84.xml><?xml version="1.0" encoding="utf-8"?>
<p:tagLst xmlns:p="http://schemas.openxmlformats.org/presentationml/2006/main">
  <p:tag name="ID" val="553532"/>
  <p:tag name="MH" val="20160621213506"/>
  <p:tag name="MH_LIBRARY" val="CONTENTS"/>
  <p:tag name="MH_ORDER" val="1"/>
  <p:tag name="MH_TYPE" val="NUMBER"/>
</p:tagLst>
</file>

<file path=ppt/tags/tag85.xml><?xml version="1.0" encoding="utf-8"?>
<p:tagLst xmlns:p="http://schemas.openxmlformats.org/presentationml/2006/main">
  <p:tag name="MH" val="20160614212001"/>
  <p:tag name="MH_LIBRARY" val="GRAPHIC"/>
  <p:tag name="MH_ORDER" val="3"/>
  <p:tag name="MH_TYPE" val="Other"/>
</p:tagLst>
</file>

<file path=ppt/tags/tag86.xml><?xml version="1.0" encoding="utf-8"?>
<p:tagLst xmlns:p="http://schemas.openxmlformats.org/presentationml/2006/main">
  <p:tag name="MH" val="20160614212001"/>
  <p:tag name="MH_LIBRARY" val="GRAPHIC"/>
  <p:tag name="MH_ORDER" val="3"/>
  <p:tag name="MH_TYPE" val="Other"/>
</p:tagLst>
</file>

<file path=ppt/tags/tag87.xml><?xml version="1.0" encoding="utf-8"?>
<p:tagLst xmlns:p="http://schemas.openxmlformats.org/presentationml/2006/main">
  <p:tag name="MH" val="20160614212001"/>
  <p:tag name="MH_LIBRARY" val="GRAPHIC"/>
  <p:tag name="MH_ORDER" val="3"/>
  <p:tag name="MH_TYPE" val="Other"/>
</p:tagLst>
</file>

<file path=ppt/tags/tag88.xml><?xml version="1.0" encoding="utf-8"?>
<p:tagLst xmlns:p="http://schemas.openxmlformats.org/presentationml/2006/main">
  <p:tag name="MH" val="20160614212001"/>
  <p:tag name="MH_LIBRARY" val="GRAPHIC"/>
  <p:tag name="MH_ORDER" val="3"/>
  <p:tag name="MH_TYPE" val="Other"/>
</p:tagLst>
</file>

<file path=ppt/tags/tag89.xml><?xml version="1.0" encoding="utf-8"?>
<p:tagLst xmlns:p="http://schemas.openxmlformats.org/presentationml/2006/main">
  <p:tag name="MH" val="20160614212001"/>
  <p:tag name="MH_LIBRARY" val="GRAPHIC"/>
  <p:tag name="MH_ORDER" val="1"/>
  <p:tag name="MH_TYPE" val="Other"/>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0.xml><?xml version="1.0" encoding="utf-8"?>
<p:tagLst xmlns:p="http://schemas.openxmlformats.org/presentationml/2006/main">
  <p:tag name="MH" val="20160614212001"/>
  <p:tag name="MH_LIBRARY" val="GRAPHIC"/>
  <p:tag name="MH_ORDER" val="16"/>
  <p:tag name="MH_TYPE" val="Other"/>
</p:tagLst>
</file>

<file path=ppt/tags/tag91.xml><?xml version="1.0" encoding="utf-8"?>
<p:tagLst xmlns:p="http://schemas.openxmlformats.org/presentationml/2006/main">
  <p:tag name="MH" val="20160614212001"/>
  <p:tag name="MH_LIBRARY" val="GRAPHIC"/>
  <p:tag name="MH_ORDER" val="1"/>
  <p:tag name="MH_TYPE" val="Other"/>
</p:tagLst>
</file>

<file path=ppt/tags/tag92.xml><?xml version="1.0" encoding="utf-8"?>
<p:tagLst xmlns:p="http://schemas.openxmlformats.org/presentationml/2006/main">
  <p:tag name="MH" val="20160614212001"/>
  <p:tag name="MH_LIBRARY" val="GRAPHIC"/>
  <p:tag name="MH_ORDER" val="16"/>
  <p:tag name="MH_TYPE" val="Other"/>
</p:tagLst>
</file>

<file path=ppt/tags/tag93.xml><?xml version="1.0" encoding="utf-8"?>
<p:tagLst xmlns:p="http://schemas.openxmlformats.org/presentationml/2006/main">
  <p:tag name="MH" val="20160614212001"/>
  <p:tag name="MH_LIBRARY" val="GRAPHIC"/>
  <p:tag name="MH_ORDER" val="1"/>
  <p:tag name="MH_TYPE" val="Other"/>
</p:tagLst>
</file>

<file path=ppt/tags/tag94.xml><?xml version="1.0" encoding="utf-8"?>
<p:tagLst xmlns:p="http://schemas.openxmlformats.org/presentationml/2006/main">
  <p:tag name="MH" val="20160614212001"/>
  <p:tag name="MH_LIBRARY" val="GRAPHIC"/>
  <p:tag name="MH_ORDER" val="16"/>
  <p:tag name="MH_TYPE" val="Other"/>
</p:tagLst>
</file>

<file path=ppt/tags/tag95.xml><?xml version="1.0" encoding="utf-8"?>
<p:tagLst xmlns:p="http://schemas.openxmlformats.org/presentationml/2006/main">
  <p:tag name="MH" val="20160623103843"/>
  <p:tag name="MH_LIBRARY" val="GRAPHIC"/>
  <p:tag name="MH_ORDER" val="5"/>
  <p:tag name="MH_TYPE" val="Other"/>
</p:tagLst>
</file>

<file path=ppt/tags/tag96.xml><?xml version="1.0" encoding="utf-8"?>
<p:tagLst xmlns:p="http://schemas.openxmlformats.org/presentationml/2006/main">
  <p:tag name="MH" val="20160623103843"/>
  <p:tag name="MH_LIBRARY" val="GRAPHIC"/>
  <p:tag name="MH_ORDER" val="5"/>
  <p:tag name="MH_TYPE" val="Other"/>
</p:tagLst>
</file>

<file path=ppt/tags/tag97.xml><?xml version="1.0" encoding="utf-8"?>
<p:tagLst xmlns:p="http://schemas.openxmlformats.org/presentationml/2006/main">
  <p:tag name="MH" val="20160623103843"/>
  <p:tag name="MH_LIBRARY" val="GRAPHIC"/>
  <p:tag name="MH_ORDER" val="5"/>
  <p:tag name="MH_TYPE" val="Other"/>
</p:tagLst>
</file>

<file path=ppt/tags/tag98.xml><?xml version="1.0" encoding="utf-8"?>
<p:tagLst xmlns:p="http://schemas.openxmlformats.org/presentationml/2006/main">
  <p:tag name="MH" val="20160623103843"/>
  <p:tag name="MH_LIBRARY" val="GRAPHIC"/>
  <p:tag name="MH_ORDER" val="5"/>
  <p:tag name="MH_TYPE" val="Other"/>
</p:tagLst>
</file>

<file path=ppt/tags/tag99.xml><?xml version="1.0" encoding="utf-8"?>
<p:tagLst xmlns:p="http://schemas.openxmlformats.org/presentationml/2006/main">
  <p:tag name="MH" val="20160623114101"/>
  <p:tag name="MH_LIBRARY" val="GRAPHIC"/>
  <p:tag name="MH_ORDER" val="7"/>
  <p:tag name="MH_TYPE" val="Other"/>
</p:tagLst>
</file>

<file path=ppt/theme/theme1.xml><?xml version="1.0" encoding="utf-8"?>
<a:theme xmlns:r="http://schemas.openxmlformats.org/officeDocument/2006/relationships" xmlns:a="http://schemas.openxmlformats.org/drawingml/2006/main" name="A000120141119A01PPBG">
  <a:themeElements>
    <a:clrScheme name="自定义 94">
      <a:dk1>
        <a:srgbClr val="4D4D4D"/>
      </a:dk1>
      <a:lt1>
        <a:srgbClr val="FFFFFF"/>
      </a:lt1>
      <a:dk2>
        <a:srgbClr val="4D4D4D"/>
      </a:dk2>
      <a:lt2>
        <a:srgbClr val="FFFFFF"/>
      </a:lt2>
      <a:accent1>
        <a:srgbClr val="7CBF33"/>
      </a:accent1>
      <a:accent2>
        <a:srgbClr val="6BB5AC"/>
      </a:accent2>
      <a:accent3>
        <a:srgbClr val="59C8D6"/>
      </a:accent3>
      <a:accent4>
        <a:srgbClr val="CB7BAB"/>
      </a:accent4>
      <a:accent5>
        <a:srgbClr val="CE628B"/>
      </a:accent5>
      <a:accent6>
        <a:srgbClr val="E5483F"/>
      </a:accent6>
      <a:hlink>
        <a:srgbClr val="6292BA"/>
      </a:hlink>
      <a:folHlink>
        <a:srgbClr val="7F7F7F"/>
      </a:folHlink>
    </a:clrScheme>
    <a:fontScheme name="自定义 2">
      <a:majorFont>
        <a:latin typeface="等线 Light"/>
        <a:ea typeface="微软雅黑"/>
        <a:cs typeface="Arial"/>
      </a:majorFont>
      <a:minorFont>
        <a:latin typeface="等线"/>
        <a:ea typeface="幼圆"/>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小清新文艺花瓣模板</Template>
  <Company/>
  <PresentationFormat>宽屏</PresentationFormat>
  <Paragraphs>192</Paragraphs>
  <Slides>30</Slides>
  <Notes>3</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30</vt:i4>
      </vt:variant>
    </vt:vector>
  </HeadingPairs>
  <TitlesOfParts>
    <vt:vector baseType="lpstr" size="45">
      <vt:lpstr>Arial</vt:lpstr>
      <vt:lpstr>等线 Light</vt:lpstr>
      <vt:lpstr>微软雅黑</vt:lpstr>
      <vt:lpstr>等线</vt:lpstr>
      <vt:lpstr>幼圆</vt:lpstr>
      <vt:lpstr>Tempus Sans ITC</vt:lpstr>
      <vt:lpstr>Wingdings 2</vt:lpstr>
      <vt:lpstr>Calibri</vt:lpstr>
      <vt:lpstr>宋体</vt:lpstr>
      <vt:lpstr>Times New Roman</vt:lpstr>
      <vt:lpstr>Malgun Gothic</vt:lpstr>
      <vt:lpstr>Bernard MT Condensed</vt:lpstr>
      <vt:lpstr>Meiryo</vt:lpstr>
      <vt:lpstr>Wingdings</vt:lpstr>
      <vt:lpstr>A000120141119A01PPBG</vt:lpstr>
      <vt:lpstr>学校孩子教育教学通用模板</vt:lpstr>
      <vt:lpstr>PowerPoint Presentation</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4</cp:revision>
  <dcterms:created xsi:type="dcterms:W3CDTF">2017-05-10T09:20:00Z</dcterms:created>
  <dcterms:modified xsi:type="dcterms:W3CDTF">2023-05-08T04:29:28Z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