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7" r:id="rId4"/>
    <p:sldId id="258" r:id="rId5"/>
    <p:sldId id="259" r:id="rId6"/>
    <p:sldId id="266" r:id="rId7"/>
    <p:sldId id="261" r:id="rId8"/>
    <p:sldId id="272" r:id="rId9"/>
    <p:sldId id="262" r:id="rId10"/>
    <p:sldId id="268" r:id="rId11"/>
    <p:sldId id="271" r:id="rId12"/>
    <p:sldId id="281" r:id="rId13"/>
    <p:sldId id="260" r:id="rId14"/>
    <p:sldId id="274" r:id="rId15"/>
    <p:sldId id="269" r:id="rId16"/>
    <p:sldId id="273" r:id="rId17"/>
    <p:sldId id="280" r:id="rId18"/>
    <p:sldId id="277" r:id="rId19"/>
    <p:sldId id="263" r:id="rId20"/>
    <p:sldId id="270" r:id="rId21"/>
    <p:sldId id="276" r:id="rId22"/>
    <p:sldId id="265" r:id="rId23"/>
    <p:sldId id="264" r:id="rId24"/>
    <p:sldId id="282" r:id="rId25"/>
    <p:sldId id="267" r:id="rId26"/>
    <p:sldId id="279" r:id="rId27"/>
    <p:sldId id="296" r:id="rId28"/>
    <p:sldId id="31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32"/>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horzOverflow="overflow" vert="horz" wrap="square" anchor="ctr" anchorCtr="1"/>
        <a:p>
          <a:pPr>
            <a:defRPr lang="zh-CN" sz="2200" b="1" i="0" u="none" strike="noStrike" kern="1200" cap="all" spc="50" baseline="0" smtId="4294967295">
              <a:solidFill>
                <a:schemeClr val="tx1">
                  <a:lumMod val="65000"/>
                  <a:lumOff val="35000"/>
                </a:schemeClr>
              </a:solidFill>
              <a:latin typeface="+mn-lt"/>
              <a:ea typeface="+mn-ea"/>
              <a:cs typeface="+mn-cs"/>
            </a:defRPr>
          </a:pPr>
          <a:endParaRPr lang="zh-CN" sz="2200" b="1" i="0" u="none" strike="noStrike" kern="1200" cap="all" spc="5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3"/>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dLbl>
              <c:idx val="0"/>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3"/>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gradFill flip="none" rotWithShape="1">
              <a:gsLst>
                <a:gs pos="0">
                  <a:schemeClr val="accent5"/>
                </a:gs>
                <a:gs pos="100000">
                  <a:schemeClr val="accent5">
                    <a:alpha val="0"/>
                  </a:schemeClr>
                </a:gs>
              </a:gsLst>
              <a:lin ang="5400000" scaled="1"/>
            </a:gradFill>
            <a:ln>
              <a:noFill/>
            </a:ln>
            <a:effectLst/>
          </c:spPr>
          <c:invertIfNegative val="0"/>
          <c:dLbls>
            <c:dLbl>
              <c:idx val="0"/>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dLbl>
              <c:idx val="3"/>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355"/>
        <c:overlap val="-70"/>
        <c:axId val="916742944"/>
        <c:axId val="1081311248"/>
      </c:barChart>
      <c:catAx>
        <c:axId val="9167429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081311248"/>
        <c:crosses val="autoZero"/>
        <c:auto val="0"/>
        <c:lblAlgn val="ctr"/>
        <c:lblOffset/>
        <c:noMultiLvlLbl val="0"/>
      </c:catAx>
      <c:valAx>
        <c:axId val="1081311248"/>
        <c:scaling>
          <c:orientation/>
          <c:max val="5"/>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spPr>
          <a:noFill/>
          <a:ln>
            <a:noFill/>
          </a:ln>
          <a:effectLst/>
        </c:spPr>
        <c:txPr>
          <a:bodyPr rot="-60000000" spcFirstLastPara="1" vertOverflow="ellipsis" horzOverflow="overflow"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9167429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542845994234085"/>
          <c:y val="0.061728052794933319"/>
          <c:w val="0.93443679809570313"/>
          <c:h val="0.83077782392501831"/>
        </c:manualLayout>
      </c:layout>
      <c:barChart>
        <c:barDir val="col"/>
        <c:grouping val="clustered"/>
        <c:varyColors val="0"/>
        <c:ser>
          <c:idx val="2"/>
          <c:order val="2"/>
          <c:tx>
            <c:strRef>
              <c:f>Sheet1!$D$1</c:f>
              <c:strCache>
                <c:ptCount val="1"/>
                <c:pt idx="0">
                  <c:v>Series 3</c:v>
                </c:pt>
              </c:strCache>
            </c:strRef>
          </c:tx>
          <c:spPr>
            <a:solidFill>
              <a:schemeClr val="accent1"/>
            </a:solidFill>
            <a:ln w="12700">
              <a:noFill/>
            </a:ln>
            <a:effectLst/>
          </c:spPr>
          <c:invertIfNegative val="0"/>
          <c:cat>
            <c:strRef>
              <c:f>Sheet1!$A$2:$A$5</c:f>
              <c:strCache>
                <c:ptCount val="4"/>
                <c:pt idx="0">
                  <c:v>1st Quarter</c:v>
                </c:pt>
                <c:pt idx="1">
                  <c:v>2nd Quarter</c:v>
                </c:pt>
                <c:pt idx="2">
                  <c:v>3rd Quarter</c:v>
                </c:pt>
                <c:pt idx="3">
                  <c:v>4th Quarter</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accent2"/>
            </a:solidFill>
            <a:ln w="12700">
              <a:noFill/>
            </a:ln>
            <a:effectLst/>
          </c:spPr>
          <c:invertIfNegative val="0"/>
          <c:cat>
            <c:strRef>
              <c:f>Sheet1!$A$2:$A$5</c:f>
              <c:strCache>
                <c:ptCount val="4"/>
                <c:pt idx="0">
                  <c:v>1st Quarter</c:v>
                </c:pt>
                <c:pt idx="1">
                  <c:v>2nd Quarter</c:v>
                </c:pt>
                <c:pt idx="2">
                  <c:v>3rd Quarter</c:v>
                </c:pt>
                <c:pt idx="3">
                  <c:v>4th Quarter</c:v>
                </c:pt>
              </c:strCache>
            </c:strRef>
          </c:cat>
          <c:val>
            <c:numRef>
              <c:f>Sheet1!$E$2:$E$5</c:f>
              <c:numCache>
                <c:formatCode>General</c:formatCode>
                <c:ptCount val="4"/>
                <c:pt idx="0">
                  <c:v>1</c:v>
                </c:pt>
                <c:pt idx="1">
                  <c:v>3</c:v>
                </c:pt>
                <c:pt idx="2">
                  <c:v>2.7</c:v>
                </c:pt>
                <c:pt idx="3">
                  <c:v>3.7</c:v>
                </c:pt>
              </c:numCache>
            </c:numRef>
          </c:val>
        </c:ser>
        <c:dLbls>
          <c:showLegendKey val="0"/>
          <c:showVal val="0"/>
          <c:showCatName val="0"/>
          <c:showSerName val="0"/>
          <c:showPercent val="0"/>
          <c:showBubbleSize val="0"/>
          <c:showLeaderLines val="0"/>
        </c:dLbls>
        <c:gapWidth/>
        <c:overlap val="-10"/>
        <c:axId val="1871343840"/>
        <c:axId val="187134438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Series 1</c:v>
                      </c:pt>
                    </c:strCache>
                  </c:strRef>
                </c:tx>
                <c:spPr>
                  <a:solidFill>
                    <a:schemeClr val="accent4"/>
                  </a:solidFill>
                  <a:ln w="12700">
                    <a:noFill/>
                  </a:ln>
                  <a:effectLst/>
                </c:spPr>
                <c:invertIfNegative val="0"/>
                <c:dLbls>
                  <c:delete val="1"/>
                </c:dLbls>
                <c:cat>
                  <c:strRef>
                    <c:extLst>
                      <c:ext uri="{02D57815-91ED-43cb-92C2-25804820EDAC}">
                        <c15:fullRef>
                          <c15:sqref/>
                        </c15:fullRef>
                        <c15:formulaRef>
                          <c15:sqref>Sheet1!$A$2:$A$5</c15:sqref>
                        </c15:formulaRef>
                      </c:ext>
                    </c:extLst>
                    <c:strCache>
                      <c:ptCount val="4"/>
                      <c:pt idx="0">
                        <c:v>1st Quarter</c:v>
                      </c:pt>
                      <c:pt idx="1">
                        <c:v>2nd Quarter</c:v>
                      </c:pt>
                      <c:pt idx="2">
                        <c:v>3rd Quarter</c:v>
                      </c:pt>
                      <c:pt idx="3">
                        <c:v>4th Quarter</c:v>
                      </c:pt>
                    </c:strCache>
                  </c:strRef>
                </c:cat>
                <c:val>
                  <c:numRef>
                    <c:extLst>
                      <c:ext uri="{02D57815-91ED-43cb-92C2-25804820EDAC}">
                        <c15:formulaRef>
                          <c15:sqref>Sheet1!$B$2:$B$5</c15:sqref>
                        </c15:formulaRef>
                      </c:ext>
                    </c:extLst>
                    <c:numCache>
                      <c:formatCode>General</c:formatCode>
                      <c:ptCount val="4"/>
                      <c:pt idx="0">
                        <c:v>4.3</c:v>
                      </c:pt>
                      <c:pt idx="1">
                        <c:v>2.5</c:v>
                      </c:pt>
                      <c:pt idx="2">
                        <c:v>3.5</c:v>
                      </c:pt>
                      <c:pt idx="3">
                        <c:v>4.5</c:v>
                      </c:pt>
                    </c:numCache>
                  </c:numRef>
                </c:val>
              </c15:ser>
            </c15:filteredBarSeries>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3"/>
                  </a:solidFill>
                  <a:ln w="12700">
                    <a:noFill/>
                  </a:ln>
                  <a:effectLst/>
                </c:spPr>
                <c:invertIfNegative val="0"/>
                <c:dLbls>
                  <c:delete val="1"/>
                </c:dLbls>
                <c:cat>
                  <c:strRef>
                    <c:extLst>
                      <c:ext uri="{02D57815-91ED-43cb-92C2-25804820EDAC}">
                        <c15:fullRef>
                          <c15:sqref/>
                        </c15:fullRef>
                        <c15:formulaRef>
                          <c15:sqref>Sheet1!$A$2:$A$5</c15:sqref>
                        </c15:formulaRef>
                      </c:ext>
                    </c:extLst>
                    <c:strCache>
                      <c:ptCount val="4"/>
                      <c:pt idx="0">
                        <c:v>1st Quarter</c:v>
                      </c:pt>
                      <c:pt idx="1">
                        <c:v>2nd Quarter</c:v>
                      </c:pt>
                      <c:pt idx="2">
                        <c:v>3rd Quarter</c:v>
                      </c:pt>
                      <c:pt idx="3">
                        <c:v>4th Quarter</c:v>
                      </c:pt>
                    </c:strCache>
                  </c:strRef>
                </c:cat>
                <c:val>
                  <c:numRef>
                    <c:extLst>
                      <c:ext uri="{02D57815-91ED-43cb-92C2-25804820EDAC}">
                        <c15:formulaRef>
                          <c15:sqref>Sheet1!$C$2:$C$5</c15:sqref>
                        </c15:formulaRef>
                      </c:ext>
                    </c:extLst>
                    <c:numCache>
                      <c:formatCode>General</c:formatCode>
                      <c:ptCount val="4"/>
                      <c:pt idx="0">
                        <c:v>2.4</c:v>
                      </c:pt>
                      <c:pt idx="1">
                        <c:v>4.4</c:v>
                      </c:pt>
                      <c:pt idx="2">
                        <c:v>1.8</c:v>
                      </c:pt>
                      <c:pt idx="3">
                        <c:v>1</c:v>
                      </c:pt>
                    </c:numCache>
                  </c:numRef>
                </c:val>
              </c15:ser>
            </c15:filteredBarSeries>
          </c:ext>
        </c:extLst>
      </c:barChart>
      <c:catAx>
        <c:axId val="1871343840"/>
        <c:scaling>
          <c:orientation/>
        </c:scaling>
        <c:delete val="0"/>
        <c:axPos val="b"/>
        <c:numFmt formatCode="General" sourceLinked="1"/>
        <c:majorTickMark val="out"/>
        <c:minorTickMark val="none"/>
        <c:spPr>
          <a:noFill/>
          <a:ln w="9525" cap="flat" cmpd="sng" algn="ctr">
            <a:solidFill>
              <a:schemeClr val="bg1">
                <a:lumMod val="75000"/>
              </a:schemeClr>
            </a:solidFill>
            <a:round/>
          </a:ln>
          <a:effectLst/>
        </c:spPr>
        <c:txPr>
          <a:bodyPr rot="-60000000" spcFirstLastPara="1" vertOverflow="ellipsis" vert="horz" wrap="square" anchor="ctr" anchorCtr="1"/>
          <a:p>
            <a:pPr>
              <a:defRPr lang="zh-CN" sz="1100" b="0" i="0" u="none" strike="noStrike" kern="1200" baseline="0" smtId="4294967295">
                <a:solidFill>
                  <a:schemeClr val="tx1">
                    <a:lumMod val="75000"/>
                    <a:lumOff val="25000"/>
                  </a:schemeClr>
                </a:solidFill>
                <a:latin typeface="+mn-lt"/>
                <a:ea typeface="Roboto Thin" charset="0"/>
                <a:cs typeface="Roboto Thin" charset="0"/>
              </a:defRPr>
            </a:pPr>
            <a:endParaRPr lang="zh-CN" sz="1100" b="0" i="0" u="none" strike="noStrike" kern="1200" baseline="0" smtId="4294967295">
              <a:solidFill>
                <a:schemeClr val="tx1">
                  <a:lumMod val="75000"/>
                  <a:lumOff val="25000"/>
                </a:schemeClr>
              </a:solidFill>
              <a:latin typeface="+mn-lt"/>
              <a:ea typeface="Roboto Thin" charset="0"/>
              <a:cs typeface="Roboto Thin" charset="0"/>
            </a:endParaRPr>
          </a:p>
        </c:txPr>
        <c:crossAx val="1871344384"/>
        <c:crosses val="autoZero"/>
        <c:auto val="0"/>
        <c:lblAlgn val="ctr"/>
        <c:lblOffset/>
        <c:noMultiLvlLbl val="0"/>
      </c:catAx>
      <c:valAx>
        <c:axId val="1871344384"/>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spPr>
          <a:noFill/>
          <a:ln>
            <a:solidFill>
              <a:schemeClr val="bg1">
                <a:lumMod val="75000"/>
              </a:schemeClr>
            </a:solidFill>
          </a:ln>
          <a:effectLst/>
        </c:spPr>
        <c:txPr>
          <a:bodyPr rot="-60000000" spcFirstLastPara="1" vertOverflow="ellipsis" vert="horz" wrap="square" anchor="ctr" anchorCtr="1"/>
          <a:p>
            <a:pPr>
              <a:defRPr lang="zh-CN" sz="1100" b="0" i="0" u="none" strike="noStrike" kern="1200" baseline="0" smtId="4294967295">
                <a:solidFill>
                  <a:schemeClr val="tx1">
                    <a:lumMod val="75000"/>
                    <a:lumOff val="25000"/>
                  </a:schemeClr>
                </a:solidFill>
                <a:latin typeface="+mn-lt"/>
                <a:ea typeface="Roboto Thin" charset="0"/>
                <a:cs typeface="Roboto Thin" charset="0"/>
              </a:defRPr>
            </a:pPr>
            <a:endParaRPr lang="zh-CN" sz="1100" b="0" i="0" u="none" strike="noStrike" kern="1200" baseline="0" smtId="4294967295">
              <a:solidFill>
                <a:schemeClr val="tx1">
                  <a:lumMod val="75000"/>
                  <a:lumOff val="25000"/>
                </a:schemeClr>
              </a:solidFill>
              <a:latin typeface="+mn-lt"/>
              <a:ea typeface="Roboto Thin" charset="0"/>
              <a:cs typeface="Roboto Thin" charset="0"/>
            </a:endParaRPr>
          </a:p>
        </c:txPr>
        <c:crossAx val="1871343840"/>
        <c:crosses val="autoZero"/>
        <c:crossBetween val="between"/>
      </c:valAx>
      <c:spPr>
        <a:noFill/>
        <a:ln>
          <a:noFill/>
        </a:ln>
        <a:effectLst/>
      </c:spPr>
    </c:plotArea>
    <c:plotVisOnly val="1"/>
    <c:dispBlanksAs val="gap"/>
    <c:showDLblsOverMax val="0"/>
  </c:chart>
  <c:spPr>
    <a:noFill/>
    <a:ln>
      <a:noFill/>
    </a:ln>
    <a:effectLst/>
  </c:spPr>
  <c:txPr>
    <a:bodyPr/>
    <a:p>
      <a:pPr>
        <a:defRPr lang="zh-CN" sz="900" b="0" i="0" smtId="4294967295">
          <a:solidFill>
            <a:schemeClr val="tx1">
              <a:lumMod val="75000"/>
              <a:lumOff val="25000"/>
            </a:schemeClr>
          </a:solidFill>
          <a:latin typeface="Roboto Thin" charset="0"/>
          <a:ea typeface="Roboto Thin" charset="0"/>
          <a:cs typeface="Roboto Thin" charset="0"/>
        </a:defRPr>
      </a:pPr>
      <a:endParaRPr lang="zh-CN" sz="900" b="0" i="0" smtId="4294967295">
        <a:solidFill>
          <a:schemeClr val="tx1">
            <a:lumMod val="75000"/>
            <a:lumOff val="25000"/>
          </a:schemeClr>
        </a:solidFill>
        <a:latin typeface="Roboto Thin" charset="0"/>
        <a:ea typeface="Roboto Thin" charset="0"/>
        <a:cs typeface="Roboto Thin"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542845994234085"/>
          <c:y val="0.061728052794933319"/>
          <c:w val="0.93443679809570313"/>
          <c:h val="0.83077782392501831"/>
        </c:manualLayout>
      </c:layout>
      <c:barChart>
        <c:barDir val="col"/>
        <c:grouping val="clustered"/>
        <c:varyColors val="0"/>
        <c:ser>
          <c:idx val="2"/>
          <c:order val="2"/>
          <c:tx>
            <c:strRef>
              <c:f>Sheet1!$D$1</c:f>
              <c:strCache>
                <c:ptCount val="1"/>
                <c:pt idx="0">
                  <c:v>Series 3</c:v>
                </c:pt>
              </c:strCache>
            </c:strRef>
          </c:tx>
          <c:spPr>
            <a:solidFill>
              <a:schemeClr val="accent1"/>
            </a:solidFill>
            <a:ln w="12700">
              <a:noFill/>
            </a:ln>
            <a:effectLst/>
          </c:spPr>
          <c:invertIfNegative val="0"/>
          <c:cat>
            <c:strRef>
              <c:f>Sheet1!$A$2:$A$5</c:f>
              <c:strCache>
                <c:ptCount val="4"/>
                <c:pt idx="0">
                  <c:v>1st Quarter</c:v>
                </c:pt>
                <c:pt idx="1">
                  <c:v>2nd Quarter</c:v>
                </c:pt>
                <c:pt idx="2">
                  <c:v>3rd Quarter</c:v>
                </c:pt>
                <c:pt idx="3">
                  <c:v>4th Quarter</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accent2"/>
            </a:solidFill>
            <a:ln w="12700">
              <a:noFill/>
            </a:ln>
            <a:effectLst/>
          </c:spPr>
          <c:invertIfNegative val="0"/>
          <c:cat>
            <c:strRef>
              <c:f>Sheet1!$A$2:$A$5</c:f>
              <c:strCache>
                <c:ptCount val="4"/>
                <c:pt idx="0">
                  <c:v>1st Quarter</c:v>
                </c:pt>
                <c:pt idx="1">
                  <c:v>2nd Quarter</c:v>
                </c:pt>
                <c:pt idx="2">
                  <c:v>3rd Quarter</c:v>
                </c:pt>
                <c:pt idx="3">
                  <c:v>4th Quarter</c:v>
                </c:pt>
              </c:strCache>
            </c:strRef>
          </c:cat>
          <c:val>
            <c:numRef>
              <c:f>Sheet1!$E$2:$E$5</c:f>
              <c:numCache>
                <c:formatCode>General</c:formatCode>
                <c:ptCount val="4"/>
                <c:pt idx="0">
                  <c:v>1</c:v>
                </c:pt>
                <c:pt idx="1">
                  <c:v>3</c:v>
                </c:pt>
                <c:pt idx="2">
                  <c:v>2.7</c:v>
                </c:pt>
                <c:pt idx="3">
                  <c:v>3.7</c:v>
                </c:pt>
              </c:numCache>
            </c:numRef>
          </c:val>
        </c:ser>
        <c:dLbls>
          <c:showLegendKey val="0"/>
          <c:showVal val="0"/>
          <c:showCatName val="0"/>
          <c:showSerName val="0"/>
          <c:showPercent val="0"/>
          <c:showBubbleSize val="0"/>
          <c:showLeaderLines val="0"/>
        </c:dLbls>
        <c:gapWidth/>
        <c:overlap val="-10"/>
        <c:axId val="1871346016"/>
        <c:axId val="187134710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Series 1</c:v>
                      </c:pt>
                    </c:strCache>
                  </c:strRef>
                </c:tx>
                <c:spPr>
                  <a:solidFill>
                    <a:schemeClr val="accent4"/>
                  </a:solidFill>
                  <a:ln w="12700">
                    <a:noFill/>
                  </a:ln>
                  <a:effectLst/>
                </c:spPr>
                <c:invertIfNegative val="0"/>
                <c:dLbls>
                  <c:delete val="1"/>
                </c:dLbls>
                <c:cat>
                  <c:strRef>
                    <c:extLst>
                      <c:ext uri="{02D57815-91ED-43cb-92C2-25804820EDAC}">
                        <c15:fullRef>
                          <c15:sqref/>
                        </c15:fullRef>
                        <c15:formulaRef>
                          <c15:sqref>Sheet1!$A$2:$A$5</c15:sqref>
                        </c15:formulaRef>
                      </c:ext>
                    </c:extLst>
                    <c:strCache>
                      <c:ptCount val="4"/>
                      <c:pt idx="0">
                        <c:v>1st Quarter</c:v>
                      </c:pt>
                      <c:pt idx="1">
                        <c:v>2nd Quarter</c:v>
                      </c:pt>
                      <c:pt idx="2">
                        <c:v>3rd Quarter</c:v>
                      </c:pt>
                      <c:pt idx="3">
                        <c:v>4th Quarter</c:v>
                      </c:pt>
                    </c:strCache>
                  </c:strRef>
                </c:cat>
                <c:val>
                  <c:numRef>
                    <c:extLst>
                      <c:ext uri="{02D57815-91ED-43cb-92C2-25804820EDAC}">
                        <c15:formulaRef>
                          <c15:sqref>Sheet1!$B$2:$B$5</c15:sqref>
                        </c15:formulaRef>
                      </c:ext>
                    </c:extLst>
                    <c:numCache>
                      <c:formatCode>General</c:formatCode>
                      <c:ptCount val="4"/>
                      <c:pt idx="0">
                        <c:v>4.3</c:v>
                      </c:pt>
                      <c:pt idx="1">
                        <c:v>2.5</c:v>
                      </c:pt>
                      <c:pt idx="2">
                        <c:v>3.5</c:v>
                      </c:pt>
                      <c:pt idx="3">
                        <c:v>4.5</c:v>
                      </c:pt>
                    </c:numCache>
                  </c:numRef>
                </c:val>
              </c15:ser>
            </c15:filteredBarSeries>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3"/>
                  </a:solidFill>
                  <a:ln w="12700">
                    <a:noFill/>
                  </a:ln>
                  <a:effectLst/>
                </c:spPr>
                <c:invertIfNegative val="0"/>
                <c:dLbls>
                  <c:delete val="1"/>
                </c:dLbls>
                <c:cat>
                  <c:strRef>
                    <c:extLst>
                      <c:ext uri="{02D57815-91ED-43cb-92C2-25804820EDAC}">
                        <c15:fullRef>
                          <c15:sqref/>
                        </c15:fullRef>
                        <c15:formulaRef>
                          <c15:sqref>Sheet1!$A$2:$A$5</c15:sqref>
                        </c15:formulaRef>
                      </c:ext>
                    </c:extLst>
                    <c:strCache>
                      <c:ptCount val="4"/>
                      <c:pt idx="0">
                        <c:v>1st Quarter</c:v>
                      </c:pt>
                      <c:pt idx="1">
                        <c:v>2nd Quarter</c:v>
                      </c:pt>
                      <c:pt idx="2">
                        <c:v>3rd Quarter</c:v>
                      </c:pt>
                      <c:pt idx="3">
                        <c:v>4th Quarter</c:v>
                      </c:pt>
                    </c:strCache>
                  </c:strRef>
                </c:cat>
                <c:val>
                  <c:numRef>
                    <c:extLst>
                      <c:ext uri="{02D57815-91ED-43cb-92C2-25804820EDAC}">
                        <c15:formulaRef>
                          <c15:sqref>Sheet1!$C$2:$C$5</c15:sqref>
                        </c15:formulaRef>
                      </c:ext>
                    </c:extLst>
                    <c:numCache>
                      <c:formatCode>General</c:formatCode>
                      <c:ptCount val="4"/>
                      <c:pt idx="0">
                        <c:v>2.4</c:v>
                      </c:pt>
                      <c:pt idx="1">
                        <c:v>4.4</c:v>
                      </c:pt>
                      <c:pt idx="2">
                        <c:v>1.8</c:v>
                      </c:pt>
                      <c:pt idx="3">
                        <c:v>1</c:v>
                      </c:pt>
                    </c:numCache>
                  </c:numRef>
                </c:val>
              </c15:ser>
            </c15:filteredBarSeries>
          </c:ext>
        </c:extLst>
      </c:barChart>
      <c:catAx>
        <c:axId val="1871346016"/>
        <c:scaling>
          <c:orientation/>
        </c:scaling>
        <c:delete val="0"/>
        <c:axPos val="b"/>
        <c:numFmt formatCode="General" sourceLinked="1"/>
        <c:majorTickMark val="out"/>
        <c:minorTickMark val="none"/>
        <c:spPr>
          <a:noFill/>
          <a:ln w="9525" cap="flat" cmpd="sng" algn="ctr">
            <a:solidFill>
              <a:schemeClr val="bg1">
                <a:lumMod val="75000"/>
              </a:schemeClr>
            </a:solidFill>
            <a:round/>
          </a:ln>
          <a:effectLst/>
        </c:spPr>
        <c:txPr>
          <a:bodyPr rot="-60000000" spcFirstLastPara="1" vertOverflow="ellipsis" vert="horz" wrap="square" anchor="ctr" anchorCtr="1"/>
          <a:p>
            <a:pPr>
              <a:defRPr lang="zh-CN" sz="1100" b="0" i="0" u="none" strike="noStrike" kern="1200" baseline="0" smtId="4294967295">
                <a:solidFill>
                  <a:schemeClr val="tx1">
                    <a:lumMod val="75000"/>
                    <a:lumOff val="25000"/>
                  </a:schemeClr>
                </a:solidFill>
                <a:latin typeface="+mn-lt"/>
                <a:ea typeface="Roboto Thin" charset="0"/>
                <a:cs typeface="Roboto Thin" charset="0"/>
              </a:defRPr>
            </a:pPr>
            <a:endParaRPr lang="zh-CN" sz="1100" b="0" i="0" u="none" strike="noStrike" kern="1200" baseline="0" smtId="4294967295">
              <a:solidFill>
                <a:schemeClr val="tx1">
                  <a:lumMod val="75000"/>
                  <a:lumOff val="25000"/>
                </a:schemeClr>
              </a:solidFill>
              <a:latin typeface="+mn-lt"/>
              <a:ea typeface="Roboto Thin" charset="0"/>
              <a:cs typeface="Roboto Thin" charset="0"/>
            </a:endParaRPr>
          </a:p>
        </c:txPr>
        <c:crossAx val="1871347104"/>
        <c:crosses val="autoZero"/>
        <c:auto val="0"/>
        <c:lblAlgn val="ctr"/>
        <c:lblOffset/>
        <c:noMultiLvlLbl val="0"/>
      </c:catAx>
      <c:valAx>
        <c:axId val="1871347104"/>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spPr>
          <a:noFill/>
          <a:ln>
            <a:solidFill>
              <a:schemeClr val="bg1">
                <a:lumMod val="75000"/>
              </a:schemeClr>
            </a:solidFill>
          </a:ln>
          <a:effectLst/>
        </c:spPr>
        <c:txPr>
          <a:bodyPr rot="-60000000" spcFirstLastPara="1" vertOverflow="ellipsis" vert="horz" wrap="square" anchor="ctr" anchorCtr="1"/>
          <a:p>
            <a:pPr>
              <a:defRPr lang="zh-CN" sz="1100" b="0" i="0" u="none" strike="noStrike" kern="1200" baseline="0" smtId="4294967295">
                <a:solidFill>
                  <a:schemeClr val="tx1">
                    <a:lumMod val="75000"/>
                    <a:lumOff val="25000"/>
                  </a:schemeClr>
                </a:solidFill>
                <a:latin typeface="+mn-lt"/>
                <a:ea typeface="Roboto Thin" charset="0"/>
                <a:cs typeface="Roboto Thin" charset="0"/>
              </a:defRPr>
            </a:pPr>
            <a:endParaRPr lang="zh-CN" sz="1100" b="0" i="0" u="none" strike="noStrike" kern="1200" baseline="0" smtId="4294967295">
              <a:solidFill>
                <a:schemeClr val="tx1">
                  <a:lumMod val="75000"/>
                  <a:lumOff val="25000"/>
                </a:schemeClr>
              </a:solidFill>
              <a:latin typeface="+mn-lt"/>
              <a:ea typeface="Roboto Thin" charset="0"/>
              <a:cs typeface="Roboto Thin" charset="0"/>
            </a:endParaRPr>
          </a:p>
        </c:txPr>
        <c:crossAx val="1871346016"/>
        <c:crosses val="autoZero"/>
        <c:crossBetween val="between"/>
      </c:valAx>
      <c:spPr>
        <a:noFill/>
        <a:ln>
          <a:noFill/>
        </a:ln>
        <a:effectLst/>
      </c:spPr>
    </c:plotArea>
    <c:plotVisOnly val="1"/>
    <c:dispBlanksAs val="gap"/>
    <c:showDLblsOverMax val="0"/>
  </c:chart>
  <c:spPr>
    <a:noFill/>
    <a:ln>
      <a:noFill/>
    </a:ln>
    <a:effectLst/>
  </c:spPr>
  <c:txPr>
    <a:bodyPr/>
    <a:p>
      <a:pPr>
        <a:defRPr lang="zh-CN" sz="900" b="0" i="0" smtId="4294967295">
          <a:solidFill>
            <a:schemeClr val="tx1">
              <a:lumMod val="75000"/>
              <a:lumOff val="25000"/>
            </a:schemeClr>
          </a:solidFill>
          <a:latin typeface="Roboto Thin" charset="0"/>
          <a:ea typeface="Roboto Thin" charset="0"/>
          <a:cs typeface="Roboto Thin" charset="0"/>
        </a:defRPr>
      </a:pPr>
      <a:endParaRPr lang="zh-CN" sz="900" b="0" i="0" smtId="4294967295">
        <a:solidFill>
          <a:schemeClr val="tx1">
            <a:lumMod val="75000"/>
            <a:lumOff val="25000"/>
          </a:schemeClr>
        </a:solidFill>
        <a:latin typeface="Roboto Thin" charset="0"/>
        <a:ea typeface="Roboto Thin" charset="0"/>
        <a:cs typeface="Roboto Thin"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BD9F6-E4DD-4857-B653-43C258CC028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9A086-314C-4494-B02E-C45EFDFECDB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58692-A523-4044-82AE-C8DE10F0E72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58692-A523-4044-82AE-C8DE10F0E727}"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58692-A523-4044-82AE-C8DE10F0E72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B95ED-1E1E-4382-A330-10652A77E6A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12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303D05-B65B-4A4E-9B7B-BA8D29976FB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97CC6-E12B-4991-B4D3-FA206439902F}"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03D05-B65B-4A4E-9B7B-BA8D29976FBB}"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7CC6-E12B-4991-B4D3-FA206439902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3.jpeg" /><Relationship Id="rId4"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openxmlformats.org/officeDocument/2006/relationships/image" Target="../media/image8.png" /><Relationship Id="rId8"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9.jpeg" /><Relationship Id="rId4"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hart" Target="../charts/chart1.xml" /><Relationship Id="rId3"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680503" y="414284"/>
            <a:ext cx="7596164" cy="5942260"/>
            <a:chOff x="4114801" y="0"/>
            <a:chExt cx="3886199" cy="3039034"/>
          </a:xfrm>
        </p:grpSpPr>
        <p:sp>
          <p:nvSpPr>
            <p:cNvPr id="5" name="任意多边形 4"/>
            <p:cNvSpPr/>
            <p:nvPr/>
          </p:nvSpPr>
          <p:spPr>
            <a:xfrm>
              <a:off x="4625789" y="0"/>
              <a:ext cx="3375211" cy="1223682"/>
            </a:xfrm>
            <a:custGeom>
              <a:gdLst>
                <a:gd name="connsiteX0" fmla="*/ 2581835 w 3375211"/>
                <a:gd name="connsiteY0" fmla="*/ 0 h 1223682"/>
                <a:gd name="connsiteX1" fmla="*/ 3375211 w 3375211"/>
                <a:gd name="connsiteY1" fmla="*/ 1223682 h 1223682"/>
                <a:gd name="connsiteX2" fmla="*/ 0 w 3375211"/>
                <a:gd name="connsiteY2" fmla="*/ 295835 h 1223682"/>
                <a:gd name="connsiteX3" fmla="*/ 2581835 w 3375211"/>
                <a:gd name="connsiteY3" fmla="*/ 0 h 1223682"/>
              </a:gdLst>
              <a:cxnLst>
                <a:cxn ang="0">
                  <a:pos x="connsiteX0" y="connsiteY0"/>
                </a:cxn>
                <a:cxn ang="0">
                  <a:pos x="connsiteX1" y="connsiteY1"/>
                </a:cxn>
                <a:cxn ang="0">
                  <a:pos x="connsiteX2" y="connsiteY2"/>
                </a:cxn>
                <a:cxn ang="0">
                  <a:pos x="connsiteX3" y="connsiteY3"/>
                </a:cxn>
              </a:cxnLst>
              <a:rect l="l" t="t" r="r" b="b"/>
              <a:pathLst>
                <a:path w="3375211" h="1223682">
                  <a:moveTo>
                    <a:pt x="2581835" y="0"/>
                  </a:moveTo>
                  <a:lnTo>
                    <a:pt x="3375211" y="1223682"/>
                  </a:lnTo>
                  <a:lnTo>
                    <a:pt x="0" y="295835"/>
                  </a:lnTo>
                  <a:lnTo>
                    <a:pt x="2581835"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09270">
              <a:off x="4114801" y="255493"/>
              <a:ext cx="3872753" cy="2783541"/>
            </a:xfrm>
            <a:custGeom>
              <a:gdLst>
                <a:gd name="connsiteX0" fmla="*/ 3872753 w 3872753"/>
                <a:gd name="connsiteY0" fmla="*/ 847165 h 2783541"/>
                <a:gd name="connsiteX1" fmla="*/ 1492624 w 3872753"/>
                <a:gd name="connsiteY1" fmla="*/ 2783541 h 2783541"/>
                <a:gd name="connsiteX2" fmla="*/ 0 w 3872753"/>
                <a:gd name="connsiteY2" fmla="*/ 0 h 2783541"/>
                <a:gd name="connsiteX3" fmla="*/ 3872753 w 3872753"/>
                <a:gd name="connsiteY3" fmla="*/ 847165 h 2783541"/>
              </a:gdLst>
              <a:cxnLst>
                <a:cxn ang="0">
                  <a:pos x="connsiteX0" y="connsiteY0"/>
                </a:cxn>
                <a:cxn ang="0">
                  <a:pos x="connsiteX1" y="connsiteY1"/>
                </a:cxn>
                <a:cxn ang="0">
                  <a:pos x="connsiteX2" y="connsiteY2"/>
                </a:cxn>
                <a:cxn ang="0">
                  <a:pos x="connsiteX3" y="connsiteY3"/>
                </a:cxn>
              </a:cxnLst>
              <a:rect l="l" t="t" r="r" b="b"/>
              <a:pathLst>
                <a:path w="3872752" h="2783541">
                  <a:moveTo>
                    <a:pt x="3872753" y="847165"/>
                  </a:moveTo>
                  <a:lnTo>
                    <a:pt x="1492624" y="2783541"/>
                  </a:lnTo>
                  <a:lnTo>
                    <a:pt x="0" y="0"/>
                  </a:lnTo>
                  <a:lnTo>
                    <a:pt x="3872753" y="847165"/>
                  </a:lnTo>
                  <a:close/>
                </a:path>
              </a:pathLst>
            </a:custGeom>
            <a:solidFill>
              <a:srgbClr val="F7B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21193172">
            <a:off x="838641" y="-454834"/>
            <a:ext cx="3896712" cy="3853175"/>
            <a:chOff x="1237130" y="2286000"/>
            <a:chExt cx="2407024" cy="2380129"/>
          </a:xfrm>
        </p:grpSpPr>
        <p:sp>
          <p:nvSpPr>
            <p:cNvPr id="8" name="任意多边形 7"/>
            <p:cNvSpPr/>
            <p:nvPr/>
          </p:nvSpPr>
          <p:spPr>
            <a:xfrm>
              <a:off x="1237130" y="2286000"/>
              <a:ext cx="2407024" cy="2380129"/>
            </a:xfrm>
            <a:custGeom>
              <a:gdLst>
                <a:gd name="connsiteX0" fmla="*/ 309283 w 2407024"/>
                <a:gd name="connsiteY0" fmla="*/ 0 h 2380129"/>
                <a:gd name="connsiteX1" fmla="*/ 0 w 2407024"/>
                <a:gd name="connsiteY1" fmla="*/ 1411941 h 2380129"/>
                <a:gd name="connsiteX2" fmla="*/ 1250577 w 2407024"/>
                <a:gd name="connsiteY2" fmla="*/ 2380129 h 2380129"/>
                <a:gd name="connsiteX3" fmla="*/ 2407024 w 2407024"/>
                <a:gd name="connsiteY3" fmla="*/ 1869141 h 2380129"/>
                <a:gd name="connsiteX4" fmla="*/ 1264024 w 2407024"/>
                <a:gd name="connsiteY4" fmla="*/ 268941 h 2380129"/>
                <a:gd name="connsiteX5" fmla="*/ 309283 w 2407024"/>
                <a:gd name="connsiteY5" fmla="*/ 0 h 23801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024" h="2380129">
                  <a:moveTo>
                    <a:pt x="309283" y="0"/>
                  </a:moveTo>
                  <a:lnTo>
                    <a:pt x="0" y="1411941"/>
                  </a:lnTo>
                  <a:lnTo>
                    <a:pt x="1250577" y="2380129"/>
                  </a:lnTo>
                  <a:lnTo>
                    <a:pt x="2407024" y="1869141"/>
                  </a:lnTo>
                  <a:lnTo>
                    <a:pt x="1264024" y="268941"/>
                  </a:lnTo>
                  <a:lnTo>
                    <a:pt x="309283" y="0"/>
                  </a:lnTo>
                  <a:close/>
                </a:path>
              </a:pathLst>
            </a:custGeom>
            <a:solidFill>
              <a:srgbClr val="259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425388" y="2299447"/>
              <a:ext cx="1828800" cy="1976718"/>
            </a:xfrm>
            <a:custGeom>
              <a:gdLst>
                <a:gd name="connsiteX0" fmla="*/ 147918 w 1828800"/>
                <a:gd name="connsiteY0" fmla="*/ 0 h 1976718"/>
                <a:gd name="connsiteX1" fmla="*/ 0 w 1828800"/>
                <a:gd name="connsiteY1" fmla="*/ 1264024 h 1976718"/>
                <a:gd name="connsiteX2" fmla="*/ 1008529 w 1828800"/>
                <a:gd name="connsiteY2" fmla="*/ 1976718 h 1976718"/>
                <a:gd name="connsiteX3" fmla="*/ 1828800 w 1828800"/>
                <a:gd name="connsiteY3" fmla="*/ 1613647 h 1976718"/>
                <a:gd name="connsiteX4" fmla="*/ 726141 w 1828800"/>
                <a:gd name="connsiteY4" fmla="*/ 161365 h 1976718"/>
                <a:gd name="connsiteX5" fmla="*/ 147918 w 1828800"/>
                <a:gd name="connsiteY5" fmla="*/ 0 h 19767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976717">
                  <a:moveTo>
                    <a:pt x="147918" y="0"/>
                  </a:moveTo>
                  <a:lnTo>
                    <a:pt x="0" y="1264024"/>
                  </a:lnTo>
                  <a:lnTo>
                    <a:pt x="1008529" y="1976718"/>
                  </a:lnTo>
                  <a:lnTo>
                    <a:pt x="1828800" y="1613647"/>
                  </a:lnTo>
                  <a:lnTo>
                    <a:pt x="726141" y="161365"/>
                  </a:lnTo>
                  <a:lnTo>
                    <a:pt x="147918" y="0"/>
                  </a:lnTo>
                  <a:close/>
                </a:path>
              </a:pathLst>
            </a:custGeom>
            <a:solidFill>
              <a:srgbClr val="549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613647" y="2420471"/>
              <a:ext cx="1411941" cy="1667435"/>
            </a:xfrm>
            <a:custGeom>
              <a:gdLst>
                <a:gd name="connsiteX0" fmla="*/ 0 w 1411941"/>
                <a:gd name="connsiteY0" fmla="*/ 13447 h 1667435"/>
                <a:gd name="connsiteX1" fmla="*/ 322729 w 1411941"/>
                <a:gd name="connsiteY1" fmla="*/ 0 h 1667435"/>
                <a:gd name="connsiteX2" fmla="*/ 1411941 w 1411941"/>
                <a:gd name="connsiteY2" fmla="*/ 1546411 h 1667435"/>
                <a:gd name="connsiteX3" fmla="*/ 685800 w 1411941"/>
                <a:gd name="connsiteY3" fmla="*/ 1667435 h 1667435"/>
                <a:gd name="connsiteX4" fmla="*/ 94129 w 1411941"/>
                <a:gd name="connsiteY4" fmla="*/ 941294 h 1667435"/>
                <a:gd name="connsiteX5" fmla="*/ 0 w 1411941"/>
                <a:gd name="connsiteY5" fmla="*/ 13447 h 16674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941" h="1667435">
                  <a:moveTo>
                    <a:pt x="0" y="13447"/>
                  </a:moveTo>
                  <a:lnTo>
                    <a:pt x="322729" y="0"/>
                  </a:lnTo>
                  <a:lnTo>
                    <a:pt x="1411941" y="1546411"/>
                  </a:lnTo>
                  <a:lnTo>
                    <a:pt x="685800" y="1667435"/>
                  </a:lnTo>
                  <a:lnTo>
                    <a:pt x="94129" y="941294"/>
                  </a:lnTo>
                  <a:lnTo>
                    <a:pt x="0" y="13447"/>
                  </a:lnTo>
                  <a:close/>
                </a:path>
              </a:pathLst>
            </a:cu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2597711" y="1"/>
            <a:ext cx="2308036" cy="1191244"/>
          </a:xfrm>
          <a:custGeom>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00927" y="-609598"/>
            <a:ext cx="5277852" cy="5277852"/>
          </a:xfrm>
          <a:prstGeom prst="ellipse">
            <a:avLst/>
          </a:pr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FFFF00"/>
              </a:solidFill>
              <a:latin typeface="微软雅黑" panose="020b0503020204020204" pitchFamily="34" charset="-122"/>
              <a:ea typeface="微软雅黑" panose="020b0503020204020204" pitchFamily="34" charset="-122"/>
            </a:endParaRPr>
          </a:p>
        </p:txBody>
      </p:sp>
      <p:sp>
        <p:nvSpPr>
          <p:cNvPr id="14" name="椭圆 13"/>
          <p:cNvSpPr/>
          <p:nvPr/>
        </p:nvSpPr>
        <p:spPr>
          <a:xfrm>
            <a:off x="3272589" y="-753978"/>
            <a:ext cx="5518487" cy="5518487"/>
          </a:xfrm>
          <a:prstGeom prst="ellipse">
            <a:avLst/>
          </a:prstGeom>
          <a:noFill/>
          <a:ln w="117475">
            <a:solidFill>
              <a:schemeClr val="bg1">
                <a:lumMod val="9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FFFF00"/>
              </a:solidFill>
              <a:latin typeface="微软雅黑" panose="020b0503020204020204" pitchFamily="34" charset="-122"/>
              <a:ea typeface="微软雅黑" panose="020b0503020204020204" pitchFamily="34" charset="-122"/>
            </a:endParaRPr>
          </a:p>
        </p:txBody>
      </p:sp>
      <p:sp>
        <p:nvSpPr>
          <p:cNvPr id="15" name="任意多边形 14"/>
          <p:cNvSpPr/>
          <p:nvPr/>
        </p:nvSpPr>
        <p:spPr>
          <a:xfrm rot="961210">
            <a:off x="9548943" y="1200910"/>
            <a:ext cx="847204" cy="437267"/>
          </a:xfrm>
          <a:custGeom>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9357047" y="1954889"/>
            <a:ext cx="561473" cy="593559"/>
          </a:xfrm>
          <a:custGeom>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763489" y="1377374"/>
            <a:ext cx="336884" cy="304800"/>
          </a:xfrm>
          <a:custGeom>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774141" y="2500322"/>
            <a:ext cx="481263" cy="401053"/>
          </a:xfrm>
          <a:custGeom>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0170695" y="336888"/>
            <a:ext cx="401052" cy="481263"/>
          </a:xfrm>
          <a:custGeom>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rgbClr val="088F66"/>
          </a:solidFill>
          <a:ln>
            <a:solidFill>
              <a:srgbClr val="088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491540" y="1122949"/>
            <a:ext cx="866273" cy="577516"/>
          </a:xfrm>
          <a:custGeom>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0571751" y="2053392"/>
            <a:ext cx="368969" cy="352927"/>
          </a:xfrm>
          <a:custGeom>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08634" y="2935705"/>
            <a:ext cx="1090863" cy="561475"/>
          </a:xfrm>
          <a:custGeom>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9781355" y="3106879"/>
            <a:ext cx="689811" cy="834191"/>
          </a:xfrm>
          <a:custGeom>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201846" y="3661818"/>
            <a:ext cx="1074821" cy="1090864"/>
          </a:xfrm>
          <a:custGeom>
            <a:gdLst>
              <a:gd name="connsiteX0" fmla="*/ 0 w 1074821"/>
              <a:gd name="connsiteY0" fmla="*/ 561474 h 1090864"/>
              <a:gd name="connsiteX1" fmla="*/ 1074821 w 1074821"/>
              <a:gd name="connsiteY1" fmla="*/ 0 h 1090864"/>
              <a:gd name="connsiteX2" fmla="*/ 914400 w 1074821"/>
              <a:gd name="connsiteY2" fmla="*/ 850232 h 1090864"/>
              <a:gd name="connsiteX3" fmla="*/ 32084 w 1074821"/>
              <a:gd name="connsiteY3" fmla="*/ 1090864 h 1090864"/>
              <a:gd name="connsiteX4" fmla="*/ 0 w 1074821"/>
              <a:gd name="connsiteY4" fmla="*/ 561474 h 10908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4821" h="1090864">
                <a:moveTo>
                  <a:pt x="0" y="561474"/>
                </a:moveTo>
                <a:lnTo>
                  <a:pt x="1074821" y="0"/>
                </a:lnTo>
                <a:lnTo>
                  <a:pt x="914400" y="850232"/>
                </a:lnTo>
                <a:lnTo>
                  <a:pt x="32084" y="1090864"/>
                </a:lnTo>
                <a:lnTo>
                  <a:pt x="0" y="561474"/>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301789" y="3881788"/>
            <a:ext cx="753979" cy="673769"/>
          </a:xfrm>
          <a:custGeom>
            <a:gdLst>
              <a:gd name="connsiteX0" fmla="*/ 0 w 753979"/>
              <a:gd name="connsiteY0" fmla="*/ 673769 h 673769"/>
              <a:gd name="connsiteX1" fmla="*/ 593558 w 753979"/>
              <a:gd name="connsiteY1" fmla="*/ 465221 h 673769"/>
              <a:gd name="connsiteX2" fmla="*/ 753979 w 753979"/>
              <a:gd name="connsiteY2" fmla="*/ 0 h 673769"/>
              <a:gd name="connsiteX3" fmla="*/ 465221 w 753979"/>
              <a:gd name="connsiteY3" fmla="*/ 449179 h 673769"/>
              <a:gd name="connsiteX4" fmla="*/ 0 w 753979"/>
              <a:gd name="connsiteY4" fmla="*/ 673769 h 67376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3979" h="673769">
                <a:moveTo>
                  <a:pt x="0" y="673769"/>
                </a:moveTo>
                <a:lnTo>
                  <a:pt x="593558" y="465221"/>
                </a:lnTo>
                <a:lnTo>
                  <a:pt x="753979" y="0"/>
                </a:lnTo>
                <a:lnTo>
                  <a:pt x="465221" y="449179"/>
                </a:lnTo>
                <a:lnTo>
                  <a:pt x="0" y="673769"/>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29316" y="1732967"/>
            <a:ext cx="4935071" cy="1015663"/>
          </a:xfrm>
          <a:prstGeom prst="rect">
            <a:avLst/>
          </a:prstGeom>
          <a:noFill/>
        </p:spPr>
        <p:txBody>
          <a:bodyPr wrap="square" rtlCol="0">
            <a:spAutoFit/>
          </a:bodyPr>
          <a:lstStyle/>
          <a:p>
            <a:r>
              <a:rPr lang="zh-CN" altLang="en-US" sz="6000">
                <a:solidFill>
                  <a:schemeClr val="bg1"/>
                </a:solidFill>
              </a:rPr>
              <a:t>物流运输报告</a:t>
            </a:r>
            <a:endParaRPr lang="zh-CN" altLang="en-US" sz="6000">
              <a:solidFill>
                <a:schemeClr val="bg1"/>
              </a:solidFill>
            </a:endParaRPr>
          </a:p>
        </p:txBody>
      </p:sp>
      <p:sp>
        <p:nvSpPr>
          <p:cNvPr id="30" name="文本框 29"/>
          <p:cNvSpPr txBox="1"/>
          <p:nvPr/>
        </p:nvSpPr>
        <p:spPr>
          <a:xfrm>
            <a:off x="3475126" y="-1277054"/>
            <a:ext cx="4935071" cy="3846195"/>
          </a:xfrm>
          <a:prstGeom prst="rect">
            <a:avLst/>
          </a:prstGeom>
          <a:noFill/>
        </p:spPr>
        <p:txBody>
          <a:bodyPr wrap="square" rtlCol="0">
            <a:spAutoFit/>
          </a:bodyPr>
          <a:lstStyle/>
          <a:p>
            <a:pPr algn="ctr"/>
            <a:endParaRPr lang="en-US" altLang="zh-CN" sz="8800">
              <a:solidFill>
                <a:schemeClr val="bg1"/>
              </a:solidFill>
              <a:latin typeface="微软雅黑" panose="020b0503020204020204" pitchFamily="34" charset="-122"/>
              <a:ea typeface="微软雅黑" panose="020b0503020204020204" pitchFamily="34" charset="-122"/>
            </a:endParaRPr>
          </a:p>
          <a:p>
            <a:pPr algn="ctr"/>
            <a:r>
              <a:rPr lang="en-US" altLang="zh-CN" sz="9600">
                <a:solidFill>
                  <a:schemeClr val="bg1"/>
                </a:solidFill>
                <a:latin typeface="时尚中黑简体" panose="01010104010101010101" pitchFamily="2" charset="-122"/>
                <a:ea typeface="时尚中黑简体" panose="01010104010101010101" pitchFamily="2" charset="-122"/>
              </a:rPr>
              <a:t>202X</a:t>
            </a:r>
            <a:endParaRPr lang="zh-CN" altLang="en-US" sz="9600">
              <a:solidFill>
                <a:schemeClr val="bg1"/>
              </a:solidFill>
              <a:latin typeface="时尚中黑简体" panose="01010104010101010101" pitchFamily="2" charset="-122"/>
              <a:ea typeface="时尚中黑简体" panose="01010104010101010101" pitchFamily="2" charset="-122"/>
            </a:endParaRPr>
          </a:p>
          <a:p>
            <a:endParaRPr lang="zh-CN" altLang="en-US" sz="6000"/>
          </a:p>
        </p:txBody>
      </p:sp>
      <p:sp>
        <p:nvSpPr>
          <p:cNvPr id="3" name="圆角矩形 2"/>
          <p:cNvSpPr/>
          <p:nvPr/>
        </p:nvSpPr>
        <p:spPr>
          <a:xfrm>
            <a:off x="801733" y="5530693"/>
            <a:ext cx="2584821" cy="497541"/>
          </a:xfrm>
          <a:prstGeom prst="roundRect">
            <a:avLst/>
          </a:pr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汇报人：</a:t>
            </a:r>
            <a:r>
              <a:rPr lang="en-US" altLang="zh-CN" b="1"/>
              <a:t>PPT</a:t>
            </a:r>
            <a:r>
              <a:rPr lang="zh-CN" altLang="en-US" b="1"/>
              <a:t>汇</a:t>
            </a:r>
            <a:endParaRPr lang="zh-CN" altLang="en-US" b="1"/>
          </a:p>
        </p:txBody>
      </p:sp>
      <p:sp>
        <p:nvSpPr>
          <p:cNvPr id="31" name="圆角矩形 30"/>
          <p:cNvSpPr/>
          <p:nvPr/>
        </p:nvSpPr>
        <p:spPr>
          <a:xfrm>
            <a:off x="8113061" y="5589590"/>
            <a:ext cx="2989231" cy="497541"/>
          </a:xfrm>
          <a:prstGeom prst="roundRect">
            <a:avLst/>
          </a:pr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汇报时间：</a:t>
            </a:r>
            <a:r>
              <a:rPr lang="en-US" altLang="zh-CN" b="1"/>
              <a:t>202X</a:t>
            </a:r>
            <a:r>
              <a:rPr lang="zh-CN" altLang="en-US" b="1"/>
              <a:t>年</a:t>
            </a:r>
            <a:r>
              <a:rPr lang="en-US" altLang="zh-CN" b="1"/>
              <a:t>X</a:t>
            </a:r>
            <a:r>
              <a:rPr lang="zh-CN" altLang="en-US" b="1"/>
              <a:t>月</a:t>
            </a:r>
            <a:r>
              <a:rPr lang="en-US" altLang="zh-CN" b="1"/>
              <a:t>X</a:t>
            </a:r>
            <a:r>
              <a:rPr lang="zh-CN" altLang="en-US" b="1"/>
              <a:t>日</a:t>
            </a:r>
            <a:endParaRPr lang="zh-CN" altLang="en-US" b="1"/>
          </a:p>
        </p:txBody>
      </p:sp>
      <p:sp>
        <p:nvSpPr>
          <p:cNvPr id="20" name="矩形 19"/>
          <p:cNvSpPr/>
          <p:nvPr/>
        </p:nvSpPr>
        <p:spPr>
          <a:xfrm>
            <a:off x="4112176" y="2975113"/>
            <a:ext cx="3557384" cy="369332"/>
          </a:xfrm>
          <a:prstGeom prst="rect">
            <a:avLst/>
          </a:prstGeom>
        </p:spPr>
        <p:txBody>
          <a:bodyPr wrap="none">
            <a:spAutoFit/>
          </a:bodyPr>
          <a:lstStyle/>
          <a:p>
            <a:r>
              <a:rPr lang="en-US" altLang="zh-CN" b="1" i="0">
                <a:solidFill>
                  <a:schemeClr val="bg1"/>
                </a:solidFill>
                <a:effectLst/>
                <a:latin typeface="Arial" panose="020b0604020202020204" pitchFamily="34" charset="0"/>
              </a:rPr>
              <a:t>Logistics transportation report</a:t>
            </a:r>
            <a:endParaRPr lang="zh-CN" altLang="en-US">
              <a:solidFill>
                <a:schemeClr val="bg1"/>
              </a:solidFill>
            </a:endParaRPr>
          </a:p>
        </p:txBody>
      </p:sp>
      <p:pic>
        <p:nvPicPr>
          <p:cNvPr id="23" name="主题曲 - 电影 - 与狼共舞 约翰 伯瑞曲">
            <a:hlinkClick action="ppaction://media"/>
          </p:cNvPr>
          <p:cNvPicPr>
            <a:picLocks noChangeAspect="1"/>
          </p:cNvPicPr>
          <p:nvPr>
            <a:audioFile r:link="rId4"/>
            <p:extLst>
              <p:ext uri="{DAA4B4D4-6D71-4841-9C94-3DE7FCFB9230}">
                <p14:media xmlns:p14="http://schemas.microsoft.com/office/powerpoint/2010/main" r:embed="rId5">
                  <p14:fade in="500.000000" out="500.000000"/>
                </p14:media>
              </p:ext>
            </p:extLst>
          </p:nvPr>
        </p:nvPicPr>
        <p:blipFill>
          <a:blip r:embed="rId3"/>
          <a:stretch>
            <a:fillRect/>
          </a:stretch>
        </p:blipFill>
        <p:spPr>
          <a:xfrm>
            <a:off x="-1236590" y="84426"/>
            <a:ext cx="609600" cy="609600"/>
          </a:xfrm>
          <a:prstGeom prst="rect">
            <a:avLst/>
          </a:prstGeom>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par>
                          <p:cTn id="8" fill="hold" nodeType="afterGroup">
                            <p:stCondLst>
                              <p:cond delay="1"/>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nodeType="afterGroup">
                            <p:stCondLst>
                              <p:cond delay="501"/>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001"/>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nodeType="afterGroup">
                            <p:stCondLst>
                              <p:cond delay="1501"/>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par>
                          <p:cTn id="24" fill="hold" nodeType="afterGroup">
                            <p:stCondLst>
                              <p:cond delay="2001"/>
                            </p:stCondLst>
                            <p:childTnLst>
                              <p:par>
                                <p:cTn id="25" presetID="14"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nodeType="afterGroup">
                            <p:stCondLst>
                              <p:cond delay="2501"/>
                            </p:stCondLst>
                            <p:childTnLst>
                              <p:par>
                                <p:cTn id="29" presetID="14"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par>
                          <p:cTn id="32" fill="hold" nodeType="afterGroup">
                            <p:stCondLst>
                              <p:cond delay="3001"/>
                            </p:stCondLst>
                            <p:childTnLst>
                              <p:par>
                                <p:cTn id="33" presetID="14"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par>
                          <p:cTn id="36" fill="hold" nodeType="afterGroup">
                            <p:stCondLst>
                              <p:cond delay="3501"/>
                            </p:stCondLst>
                            <p:childTnLst>
                              <p:par>
                                <p:cTn id="37" presetID="14"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par>
                          <p:cTn id="40" fill="hold" nodeType="afterGroup">
                            <p:stCondLst>
                              <p:cond delay="4001"/>
                            </p:stCondLst>
                            <p:childTnLst>
                              <p:par>
                                <p:cTn id="41" presetID="14"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par>
                          <p:cTn id="44" fill="hold" nodeType="afterGroup">
                            <p:stCondLst>
                              <p:cond delay="4501"/>
                            </p:stCondLst>
                            <p:childTnLst>
                              <p:par>
                                <p:cTn id="45" presetID="14"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childTnLst>
                          </p:cTn>
                        </p:par>
                        <p:par>
                          <p:cTn id="48" fill="hold" nodeType="afterGroup">
                            <p:stCondLst>
                              <p:cond delay="5001"/>
                            </p:stCondLst>
                            <p:childTnLst>
                              <p:par>
                                <p:cTn id="49" presetID="14" presetClass="entr" presetSubtype="1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500"/>
                                        <p:tgtEl>
                                          <p:spTgt spid="22"/>
                                        </p:tgtEl>
                                      </p:cBhvr>
                                    </p:animEffect>
                                  </p:childTnLst>
                                </p:cTn>
                              </p:par>
                            </p:childTnLst>
                          </p:cTn>
                        </p:par>
                        <p:par>
                          <p:cTn id="52" fill="hold" nodeType="afterGroup">
                            <p:stCondLst>
                              <p:cond delay="5501"/>
                            </p:stCondLst>
                            <p:childTnLst>
                              <p:par>
                                <p:cTn id="53" presetID="14" presetClass="entr" presetSubtype="1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par>
                          <p:cTn id="56" fill="hold" nodeType="afterGroup">
                            <p:stCondLst>
                              <p:cond delay="6001"/>
                            </p:stCondLst>
                            <p:childTnLst>
                              <p:par>
                                <p:cTn id="57" presetID="14" presetClass="entr" presetSubtype="1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par>
                          <p:cTn id="60" fill="hold" nodeType="afterGroup">
                            <p:stCondLst>
                              <p:cond delay="6501"/>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par>
                          <p:cTn id="64" fill="hold" nodeType="afterGroup">
                            <p:stCondLst>
                              <p:cond delay="7001"/>
                            </p:stCondLst>
                            <p:childTnLst>
                              <p:par>
                                <p:cTn id="65" presetID="14" presetClass="entr" presetSubtype="1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par>
                          <p:cTn id="68" fill="hold" nodeType="afterGroup">
                            <p:stCondLst>
                              <p:cond delay="7501"/>
                            </p:stCondLst>
                            <p:childTnLst>
                              <p:par>
                                <p:cTn id="69" presetID="14" presetClass="entr" presetSubtype="1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childTnLst>
                          </p:cTn>
                        </p:par>
                        <p:par>
                          <p:cTn id="72" fill="hold" nodeType="afterGroup">
                            <p:stCondLst>
                              <p:cond delay="8001"/>
                            </p:stCondLst>
                            <p:childTnLst>
                              <p:par>
                                <p:cTn id="73" presetID="14" presetClass="entr" presetSubtype="1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randombar(horizontal)">
                                      <p:cBhvr>
                                        <p:cTn id="75" dur="500"/>
                                        <p:tgtEl>
                                          <p:spTgt spid="2"/>
                                        </p:tgtEl>
                                      </p:cBhvr>
                                    </p:animEffect>
                                  </p:childTnLst>
                                </p:cTn>
                              </p:par>
                            </p:childTnLst>
                          </p:cTn>
                        </p:par>
                        <p:par>
                          <p:cTn id="76" fill="hold" nodeType="afterGroup">
                            <p:stCondLst>
                              <p:cond delay="8501"/>
                            </p:stCondLst>
                            <p:childTnLst>
                              <p:par>
                                <p:cTn id="77" presetID="14" presetClass="entr" presetSubtype="1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randombar(horizontal)">
                                      <p:cBhvr>
                                        <p:cTn id="79" dur="500"/>
                                        <p:tgtEl>
                                          <p:spTgt spid="30"/>
                                        </p:tgtEl>
                                      </p:cBhvr>
                                    </p:animEffect>
                                  </p:childTnLst>
                                </p:cTn>
                              </p:par>
                            </p:childTnLst>
                          </p:cTn>
                        </p:par>
                        <p:par>
                          <p:cTn id="80" fill="hold" nodeType="afterGroup">
                            <p:stCondLst>
                              <p:cond delay="9001"/>
                            </p:stCondLst>
                            <p:childTnLst>
                              <p:par>
                                <p:cTn id="81" presetID="14" presetClass="entr" presetSubtype="10"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randombar(horizontal)">
                                      <p:cBhvr>
                                        <p:cTn id="83" dur="500"/>
                                        <p:tgtEl>
                                          <p:spTgt spid="3"/>
                                        </p:tgtEl>
                                      </p:cBhvr>
                                    </p:animEffect>
                                  </p:childTnLst>
                                </p:cTn>
                              </p:par>
                            </p:childTnLst>
                          </p:cTn>
                        </p:par>
                        <p:par>
                          <p:cTn id="84" fill="hold" nodeType="afterGroup">
                            <p:stCondLst>
                              <p:cond delay="9501"/>
                            </p:stCondLst>
                            <p:childTnLst>
                              <p:par>
                                <p:cTn id="85" presetID="14" presetClass="entr" presetSubtype="1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randombar(horizontal)">
                                      <p:cBhvr>
                                        <p:cTn id="87" dur="500"/>
                                        <p:tgtEl>
                                          <p:spTgt spid="31"/>
                                        </p:tgtEl>
                                      </p:cBhvr>
                                    </p:animEffect>
                                  </p:childTnLst>
                                </p:cTn>
                              </p:par>
                            </p:childTnLst>
                          </p:cTn>
                        </p:par>
                        <p:par>
                          <p:cTn id="88" fill="hold" nodeType="afterGroup">
                            <p:stCondLst>
                              <p:cond delay="10001"/>
                            </p:stCondLst>
                            <p:childTnLst>
                              <p:par>
                                <p:cTn id="89" presetID="14" presetClass="entr" presetSubtype="1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randombar(horizontal)">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3"/>
                </p:tgtEl>
              </p:cMediaNode>
            </p:audio>
          </p:childTnLst>
        </p:cTn>
      </p:par>
    </p:tnLst>
    <p:bldLst>
      <p:bldP spid="12" grpId="0" animBg="1"/>
      <p:bldP spid="13" grpId="0" animBg="1"/>
      <p:bldP spid="14" grpId="0" animBg="1"/>
      <p:bldP spid="15" grpId="0" animBg="1"/>
      <p:bldP spid="17" grpId="0" animBg="1"/>
      <p:bldP spid="18" grpId="0" animBg="1"/>
      <p:bldP spid="19" grpId="0" animBg="1"/>
      <p:bldP spid="21" grpId="0" animBg="1"/>
      <p:bldP spid="22" grpId="0" animBg="1"/>
      <p:bldP spid="24" grpId="0" animBg="1"/>
      <p:bldP spid="26" grpId="0" animBg="1"/>
      <p:bldP spid="27" grpId="0" animBg="1"/>
      <p:bldP spid="28" grpId="0" animBg="1"/>
      <p:bldP spid="29" grpId="0" animBg="1"/>
      <p:bldP spid="2" grpId="0"/>
      <p:bldP spid="30" grpId="0"/>
      <p:bldP spid="3" grpId="0" animBg="1"/>
      <p:bldP spid="31" grpId="0" animBg="1"/>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 name="Rectangle 50"/>
          <p:cNvSpPr/>
          <p:nvPr/>
        </p:nvSpPr>
        <p:spPr>
          <a:xfrm>
            <a:off x="2" y="1673380"/>
            <a:ext cx="4297673" cy="447192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7" name="Group 6"/>
          <p:cNvGrpSpPr/>
          <p:nvPr/>
        </p:nvGrpSpPr>
        <p:grpSpPr>
          <a:xfrm>
            <a:off x="4417347" y="1672883"/>
            <a:ext cx="4206009" cy="2184551"/>
            <a:chOff x="4417255" y="1672786"/>
            <a:chExt cx="4206239" cy="2184670"/>
          </a:xfrm>
        </p:grpSpPr>
        <p:sp>
          <p:nvSpPr>
            <p:cNvPr id="6" name="Rectangle 5"/>
            <p:cNvSpPr/>
            <p:nvPr/>
          </p:nvSpPr>
          <p:spPr>
            <a:xfrm>
              <a:off x="4417255" y="1672786"/>
              <a:ext cx="4206239" cy="2184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8" name="Oval 27"/>
            <p:cNvSpPr/>
            <p:nvPr/>
          </p:nvSpPr>
          <p:spPr>
            <a:xfrm>
              <a:off x="4926006" y="2421619"/>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9" name="Group 28"/>
            <p:cNvGrpSpPr/>
            <p:nvPr/>
          </p:nvGrpSpPr>
          <p:grpSpPr>
            <a:xfrm>
              <a:off x="5072091" y="2572914"/>
              <a:ext cx="383755" cy="384412"/>
              <a:chOff x="7287419" y="3505994"/>
              <a:chExt cx="464344" cy="465138"/>
            </a:xfrm>
            <a:solidFill>
              <a:schemeClr val="accent1"/>
            </a:solidFill>
          </p:grpSpPr>
          <p:sp>
            <p:nvSpPr>
              <p:cNvPr id="30"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1"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2"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3"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5"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41" name="Group 40"/>
            <p:cNvGrpSpPr/>
            <p:nvPr/>
          </p:nvGrpSpPr>
          <p:grpSpPr>
            <a:xfrm>
              <a:off x="5732689" y="2271451"/>
              <a:ext cx="2441757" cy="1042004"/>
              <a:chOff x="6576896" y="2720529"/>
              <a:chExt cx="2441757" cy="1042004"/>
            </a:xfrm>
          </p:grpSpPr>
          <p:sp>
            <p:nvSpPr>
              <p:cNvPr id="39" name="TextBox 38"/>
              <p:cNvSpPr txBox="1"/>
              <p:nvPr/>
            </p:nvSpPr>
            <p:spPr>
              <a:xfrm>
                <a:off x="6576896" y="2720529"/>
                <a:ext cx="2436697" cy="291763"/>
              </a:xfrm>
              <a:prstGeom prst="rect">
                <a:avLst/>
              </a:prstGeom>
              <a:noFill/>
            </p:spPr>
            <p:txBody>
              <a:bodyPr wrap="none" lIns="0" tIns="0" rIns="0" bIns="0" rtlCol="0">
                <a:spAutoFit/>
              </a:bodyPr>
              <a:lstStyle/>
              <a:p>
                <a:r>
                  <a:rPr lang="zh-CN" alt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0" name="Rectangle 39"/>
              <p:cNvSpPr/>
              <p:nvPr/>
            </p:nvSpPr>
            <p:spPr>
              <a:xfrm>
                <a:off x="6576897" y="3061534"/>
                <a:ext cx="2441756" cy="700999"/>
              </a:xfrm>
              <a:prstGeom prst="rect">
                <a:avLst/>
              </a:prstGeom>
            </p:spPr>
            <p:txBody>
              <a:bodyPr wrap="square" lIns="0" tIns="0" rIns="0" bIns="0">
                <a:spAutoFit/>
              </a:bodyPr>
              <a:lstStyle/>
              <a:p>
                <a:pPr>
                  <a:lnSpc>
                    <a:spcPct val="150000"/>
                  </a:lnSpc>
                </a:pPr>
                <a:r>
                  <a:rPr lang="zh-CN" alt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grpSp>
      </p:grpSp>
      <p:grpSp>
        <p:nvGrpSpPr>
          <p:cNvPr id="12" name="Group 11"/>
          <p:cNvGrpSpPr/>
          <p:nvPr/>
        </p:nvGrpSpPr>
        <p:grpSpPr>
          <a:xfrm>
            <a:off x="6935327" y="3960758"/>
            <a:ext cx="4206008" cy="2184551"/>
            <a:chOff x="6935373" y="3960787"/>
            <a:chExt cx="4206239" cy="2184670"/>
          </a:xfrm>
        </p:grpSpPr>
        <p:sp>
          <p:nvSpPr>
            <p:cNvPr id="8" name="Rectangle 7"/>
            <p:cNvSpPr/>
            <p:nvPr/>
          </p:nvSpPr>
          <p:spPr>
            <a:xfrm>
              <a:off x="6935373" y="3960787"/>
              <a:ext cx="4206239" cy="2184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8" name="Oval 37"/>
            <p:cNvSpPr/>
            <p:nvPr/>
          </p:nvSpPr>
          <p:spPr>
            <a:xfrm>
              <a:off x="7639067" y="470962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5" name="Group 24"/>
            <p:cNvGrpSpPr/>
            <p:nvPr/>
          </p:nvGrpSpPr>
          <p:grpSpPr>
            <a:xfrm>
              <a:off x="7790690" y="4861243"/>
              <a:ext cx="383755" cy="383755"/>
              <a:chOff x="3510757" y="2582069"/>
              <a:chExt cx="464344" cy="464344"/>
            </a:xfrm>
            <a:solidFill>
              <a:schemeClr val="accent4"/>
            </a:solidFill>
          </p:grpSpPr>
          <p:sp>
            <p:nvSpPr>
              <p:cNvPr id="26" name="AutoShape 126"/>
              <p:cNvSpPr/>
              <p:nvPr/>
            </p:nvSpPr>
            <p:spPr bwMode="auto">
              <a:xfrm>
                <a:off x="3510757"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49" tIns="19049" rIns="19049" bIns="19049" anchor="ctr"/>
              <a:lstStyle/>
              <a:p>
                <a:pPr algn="ctr" defTabSz="227965"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49" tIns="19049" rIns="19049" bIns="19049" anchor="ctr"/>
              <a:lstStyle/>
              <a:p>
                <a:pPr algn="ctr" defTabSz="227965"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42" name="Group 41"/>
            <p:cNvGrpSpPr/>
            <p:nvPr/>
          </p:nvGrpSpPr>
          <p:grpSpPr>
            <a:xfrm>
              <a:off x="8437051" y="4559451"/>
              <a:ext cx="2493547" cy="1042004"/>
              <a:chOff x="6576896" y="2720529"/>
              <a:chExt cx="2493547" cy="1042004"/>
            </a:xfrm>
          </p:grpSpPr>
          <p:sp>
            <p:nvSpPr>
              <p:cNvPr id="43" name="TextBox 42"/>
              <p:cNvSpPr txBox="1"/>
              <p:nvPr/>
            </p:nvSpPr>
            <p:spPr>
              <a:xfrm>
                <a:off x="6576896" y="2720529"/>
                <a:ext cx="2436698" cy="291763"/>
              </a:xfrm>
              <a:prstGeom prst="rect">
                <a:avLst/>
              </a:prstGeom>
              <a:noFill/>
            </p:spPr>
            <p:txBody>
              <a:bodyPr wrap="none" lIns="0" tIns="0" rIns="0" bIns="0" rtlCol="0">
                <a:spAutoFit/>
              </a:bodyPr>
              <a:lstStyle/>
              <a:p>
                <a:r>
                  <a:rPr lang="zh-CN" alt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4" name="Rectangle 43"/>
              <p:cNvSpPr/>
              <p:nvPr/>
            </p:nvSpPr>
            <p:spPr>
              <a:xfrm>
                <a:off x="6576897" y="3061534"/>
                <a:ext cx="2493546" cy="700999"/>
              </a:xfrm>
              <a:prstGeom prst="rect">
                <a:avLst/>
              </a:prstGeom>
            </p:spPr>
            <p:txBody>
              <a:bodyPr wrap="square" lIns="0" tIns="0" rIns="0" bIns="0">
                <a:spAutoFit/>
              </a:bodyPr>
              <a:lstStyle/>
              <a:p>
                <a:pPr>
                  <a:lnSpc>
                    <a:spcPct val="150000"/>
                  </a:lnSpc>
                </a:pPr>
                <a:r>
                  <a:rPr lang="zh-CN" alt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grpSp>
      </p:grpSp>
      <p:grpSp>
        <p:nvGrpSpPr>
          <p:cNvPr id="13" name="Group 12"/>
          <p:cNvGrpSpPr/>
          <p:nvPr/>
        </p:nvGrpSpPr>
        <p:grpSpPr>
          <a:xfrm>
            <a:off x="4417349" y="3960765"/>
            <a:ext cx="2391377" cy="2184552"/>
            <a:chOff x="4417255" y="3960787"/>
            <a:chExt cx="2391509" cy="2184670"/>
          </a:xfrm>
        </p:grpSpPr>
        <p:sp>
          <p:nvSpPr>
            <p:cNvPr id="11" name="Rectangle 10"/>
            <p:cNvSpPr/>
            <p:nvPr/>
          </p:nvSpPr>
          <p:spPr>
            <a:xfrm>
              <a:off x="4417255" y="3960787"/>
              <a:ext cx="2391509" cy="218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7" name="Oval 36"/>
            <p:cNvSpPr/>
            <p:nvPr/>
          </p:nvSpPr>
          <p:spPr>
            <a:xfrm>
              <a:off x="5269507" y="4262787"/>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2" name="Group 21"/>
            <p:cNvGrpSpPr/>
            <p:nvPr/>
          </p:nvGrpSpPr>
          <p:grpSpPr>
            <a:xfrm>
              <a:off x="5481155" y="4414462"/>
              <a:ext cx="263709" cy="384412"/>
              <a:chOff x="3582988" y="3510757"/>
              <a:chExt cx="319088" cy="465138"/>
            </a:xfrm>
            <a:solidFill>
              <a:schemeClr val="accent3"/>
            </a:solidFill>
          </p:grpSpPr>
          <p:sp>
            <p:nvSpPr>
              <p:cNvPr id="23"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9" tIns="19049" rIns="19049" bIns="19049" anchor="ctr"/>
              <a:lstStyle/>
              <a:p>
                <a:pPr algn="ctr" defTabSz="227965"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45" name="Group 44"/>
            <p:cNvGrpSpPr/>
            <p:nvPr/>
          </p:nvGrpSpPr>
          <p:grpSpPr>
            <a:xfrm>
              <a:off x="4626087" y="5010141"/>
              <a:ext cx="1982907" cy="852687"/>
              <a:chOff x="6961452" y="2720529"/>
              <a:chExt cx="1982907" cy="852687"/>
            </a:xfrm>
          </p:grpSpPr>
          <p:sp>
            <p:nvSpPr>
              <p:cNvPr id="46" name="TextBox 45"/>
              <p:cNvSpPr txBox="1"/>
              <p:nvPr/>
            </p:nvSpPr>
            <p:spPr>
              <a:xfrm>
                <a:off x="7184234" y="2720529"/>
                <a:ext cx="1462020" cy="291763"/>
              </a:xfrm>
              <a:prstGeom prst="rect">
                <a:avLst/>
              </a:prstGeom>
              <a:noFill/>
            </p:spPr>
            <p:txBody>
              <a:bodyPr wrap="none" lIns="0" tIns="0" rIns="0" bIns="0" rtlCol="0">
                <a:spAutoFit/>
              </a:bodyPr>
              <a:lstStyle/>
              <a:p>
                <a:pPr algn="ctr"/>
                <a:r>
                  <a:rPr lang="zh-CN" alt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rPr>
                  <a:t>复制你的内容</a:t>
                </a:r>
                <a:endParaRPr 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7" name="Rectangle 46"/>
              <p:cNvSpPr/>
              <p:nvPr/>
            </p:nvSpPr>
            <p:spPr>
              <a:xfrm>
                <a:off x="6961452" y="3047467"/>
                <a:ext cx="1982907" cy="525749"/>
              </a:xfrm>
              <a:prstGeom prst="rect">
                <a:avLst/>
              </a:prstGeom>
            </p:spPr>
            <p:txBody>
              <a:bodyPr wrap="square" lIns="0" tIns="0" rIns="0" bIns="0">
                <a:spAutoFit/>
              </a:bodyPr>
              <a:lstStyle/>
              <a:p>
                <a:pPr>
                  <a:lnSpc>
                    <a:spcPct val="150000"/>
                  </a:lnSpc>
                </a:pPr>
                <a:r>
                  <a:rPr lang="zh-CN" alt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grpSp>
      </p:grpSp>
      <p:grpSp>
        <p:nvGrpSpPr>
          <p:cNvPr id="9" name="Group 8"/>
          <p:cNvGrpSpPr/>
          <p:nvPr/>
        </p:nvGrpSpPr>
        <p:grpSpPr>
          <a:xfrm>
            <a:off x="8749958" y="1672883"/>
            <a:ext cx="2391377" cy="2184551"/>
            <a:chOff x="8750103" y="1672786"/>
            <a:chExt cx="2391509" cy="2184670"/>
          </a:xfrm>
        </p:grpSpPr>
        <p:sp>
          <p:nvSpPr>
            <p:cNvPr id="10" name="Rectangle 9"/>
            <p:cNvSpPr/>
            <p:nvPr/>
          </p:nvSpPr>
          <p:spPr>
            <a:xfrm>
              <a:off x="8750103" y="1672786"/>
              <a:ext cx="2391509" cy="2184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6" name="Oval 35"/>
            <p:cNvSpPr/>
            <p:nvPr/>
          </p:nvSpPr>
          <p:spPr>
            <a:xfrm>
              <a:off x="9602355" y="199415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1" name="AutoShape 46"/>
            <p:cNvSpPr/>
            <p:nvPr/>
          </p:nvSpPr>
          <p:spPr bwMode="auto">
            <a:xfrm>
              <a:off x="9753978" y="2141287"/>
              <a:ext cx="383755" cy="38375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p:spPr>
          <p:txBody>
            <a:bodyPr lIns="19049" tIns="19049" rIns="19049" bIns="19049" anchor="ctr"/>
            <a:lstStyle/>
            <a:p>
              <a:pPr algn="ctr" defTabSz="227965"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48" name="Group 47"/>
            <p:cNvGrpSpPr/>
            <p:nvPr/>
          </p:nvGrpSpPr>
          <p:grpSpPr>
            <a:xfrm>
              <a:off x="8954401" y="2756045"/>
              <a:ext cx="1982907" cy="852688"/>
              <a:chOff x="6961452" y="2720529"/>
              <a:chExt cx="1982907" cy="852688"/>
            </a:xfrm>
          </p:grpSpPr>
          <p:sp>
            <p:nvSpPr>
              <p:cNvPr id="49" name="TextBox 48"/>
              <p:cNvSpPr txBox="1"/>
              <p:nvPr/>
            </p:nvSpPr>
            <p:spPr>
              <a:xfrm>
                <a:off x="7221894" y="2720529"/>
                <a:ext cx="1462019" cy="291763"/>
              </a:xfrm>
              <a:prstGeom prst="rect">
                <a:avLst/>
              </a:prstGeom>
              <a:noFill/>
            </p:spPr>
            <p:txBody>
              <a:bodyPr wrap="none" lIns="0" tIns="0" rIns="0" bIns="0" rtlCol="0">
                <a:spAutoFit/>
              </a:bodyPr>
              <a:lstStyle/>
              <a:p>
                <a:pPr algn="ctr"/>
                <a:r>
                  <a:rPr lang="zh-CN" alt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rPr>
                  <a:t>复制你的内容</a:t>
                </a:r>
                <a:endParaRPr lang="en-US" sz="1895" b="1">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50" name="Rectangle 49"/>
              <p:cNvSpPr/>
              <p:nvPr/>
            </p:nvSpPr>
            <p:spPr>
              <a:xfrm>
                <a:off x="6961452" y="3047467"/>
                <a:ext cx="1982907" cy="525750"/>
              </a:xfrm>
              <a:prstGeom prst="rect">
                <a:avLst/>
              </a:prstGeom>
            </p:spPr>
            <p:txBody>
              <a:bodyPr wrap="square" lIns="0" tIns="0" rIns="0" bIns="0">
                <a:spAutoFit/>
              </a:bodyPr>
              <a:lstStyle/>
              <a:p>
                <a:pPr>
                  <a:lnSpc>
                    <a:spcPct val="150000"/>
                  </a:lnSpc>
                </a:pPr>
                <a:r>
                  <a:rPr lang="zh-CN" alt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sz="760">
                  <a:solidFill>
                    <a:schemeClr val="bg2"/>
                  </a:solidFill>
                  <a:latin typeface="Arial" panose="020b0604020202020204" pitchFamily="34" charset="0"/>
                  <a:ea typeface="方正正粗黑简体" panose="02000000000000000000" pitchFamily="2" charset="-122"/>
                  <a:sym typeface="Arial" panose="020b0604020202020204" pitchFamily="34" charset="0"/>
                </a:endParaRPr>
              </a:p>
            </p:txBody>
          </p:sp>
        </p:grpSp>
      </p:grpSp>
      <p:sp>
        <p:nvSpPr>
          <p:cNvPr id="54"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文本框 55"/>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六边形 47"/>
          <p:cNvSpPr/>
          <p:nvPr/>
        </p:nvSpPr>
        <p:spPr>
          <a:xfrm rot="5400000">
            <a:off x="4510275" y="1454360"/>
            <a:ext cx="1687961" cy="14551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9" name="六边形 48"/>
          <p:cNvSpPr/>
          <p:nvPr/>
        </p:nvSpPr>
        <p:spPr>
          <a:xfrm rot="5400000">
            <a:off x="3771346" y="2837213"/>
            <a:ext cx="1687961" cy="145514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0" name="六边形 49"/>
          <p:cNvSpPr/>
          <p:nvPr/>
        </p:nvSpPr>
        <p:spPr>
          <a:xfrm rot="5400000">
            <a:off x="4508903" y="4220228"/>
            <a:ext cx="1687961" cy="145514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1" name="六边形 50"/>
          <p:cNvSpPr/>
          <p:nvPr/>
        </p:nvSpPr>
        <p:spPr>
          <a:xfrm rot="16200000">
            <a:off x="6090334" y="4220227"/>
            <a:ext cx="1687961" cy="145514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2" name="六边形 51"/>
          <p:cNvSpPr/>
          <p:nvPr/>
        </p:nvSpPr>
        <p:spPr>
          <a:xfrm rot="16200000">
            <a:off x="6828855" y="2837212"/>
            <a:ext cx="1687961" cy="145514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3" name="六边形 52"/>
          <p:cNvSpPr/>
          <p:nvPr/>
        </p:nvSpPr>
        <p:spPr>
          <a:xfrm rot="16200000">
            <a:off x="6033422" y="1454363"/>
            <a:ext cx="1687961" cy="14551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4" name="TextBox 19"/>
          <p:cNvSpPr txBox="1"/>
          <p:nvPr/>
        </p:nvSpPr>
        <p:spPr>
          <a:xfrm>
            <a:off x="1503495" y="2023176"/>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60" name="TextBox 20"/>
          <p:cNvSpPr txBox="1"/>
          <p:nvPr/>
        </p:nvSpPr>
        <p:spPr>
          <a:xfrm>
            <a:off x="1519424" y="1616817"/>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977" y="4442410"/>
            <a:ext cx="1021840" cy="1021840"/>
          </a:xfrm>
          <a:prstGeom prst="rect">
            <a:avLst/>
          </a:prstGeom>
        </p:spPr>
      </p:pic>
      <p:pic>
        <p:nvPicPr>
          <p:cNvPr id="62" name="图片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753" y="1663512"/>
            <a:ext cx="983065" cy="983065"/>
          </a:xfrm>
          <a:prstGeom prst="rect">
            <a:avLst/>
          </a:prstGeom>
        </p:spPr>
      </p:pic>
      <p:pic>
        <p:nvPicPr>
          <p:cNvPr id="63" name="图片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790" y="1742787"/>
            <a:ext cx="878283" cy="878283"/>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0435" y="4443917"/>
            <a:ext cx="1007757" cy="1007757"/>
          </a:xfrm>
          <a:prstGeom prst="rect">
            <a:avLst/>
          </a:prstGeom>
        </p:spPr>
      </p:pic>
      <p:pic>
        <p:nvPicPr>
          <p:cNvPr id="65" name="图片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1581" y="3094110"/>
            <a:ext cx="941341" cy="941341"/>
          </a:xfrm>
          <a:prstGeom prst="rect">
            <a:avLst/>
          </a:prstGeom>
        </p:spPr>
      </p:pic>
      <p:pic>
        <p:nvPicPr>
          <p:cNvPr id="66" name="图片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7894" y="3025910"/>
            <a:ext cx="1009384" cy="1009384"/>
          </a:xfrm>
          <a:prstGeom prst="rect">
            <a:avLst/>
          </a:prstGeom>
        </p:spPr>
      </p:pic>
      <p:sp>
        <p:nvSpPr>
          <p:cNvPr id="67" name="TextBox 19"/>
          <p:cNvSpPr txBox="1"/>
          <p:nvPr/>
        </p:nvSpPr>
        <p:spPr>
          <a:xfrm>
            <a:off x="8113439" y="2023176"/>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68" name="TextBox 20"/>
          <p:cNvSpPr txBox="1"/>
          <p:nvPr/>
        </p:nvSpPr>
        <p:spPr>
          <a:xfrm>
            <a:off x="8129368" y="1616817"/>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69" name="TextBox 19"/>
          <p:cNvSpPr txBox="1"/>
          <p:nvPr/>
        </p:nvSpPr>
        <p:spPr>
          <a:xfrm>
            <a:off x="8618690" y="3558144"/>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70" name="TextBox 20"/>
          <p:cNvSpPr txBox="1"/>
          <p:nvPr/>
        </p:nvSpPr>
        <p:spPr>
          <a:xfrm>
            <a:off x="8634619" y="3151785"/>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71" name="TextBox 19"/>
          <p:cNvSpPr txBox="1"/>
          <p:nvPr/>
        </p:nvSpPr>
        <p:spPr>
          <a:xfrm>
            <a:off x="853671" y="3558144"/>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72" name="TextBox 20"/>
          <p:cNvSpPr txBox="1"/>
          <p:nvPr/>
        </p:nvSpPr>
        <p:spPr>
          <a:xfrm>
            <a:off x="869600" y="3151785"/>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73" name="TextBox 19"/>
          <p:cNvSpPr txBox="1"/>
          <p:nvPr/>
        </p:nvSpPr>
        <p:spPr>
          <a:xfrm>
            <a:off x="1497393" y="5093112"/>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74" name="TextBox 20"/>
          <p:cNvSpPr txBox="1"/>
          <p:nvPr/>
        </p:nvSpPr>
        <p:spPr>
          <a:xfrm>
            <a:off x="1513322" y="4686753"/>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75" name="TextBox 19"/>
          <p:cNvSpPr txBox="1"/>
          <p:nvPr/>
        </p:nvSpPr>
        <p:spPr>
          <a:xfrm>
            <a:off x="8113439" y="5093112"/>
            <a:ext cx="2739796" cy="1061829"/>
          </a:xfrm>
          <a:prstGeom prst="rect">
            <a:avLst/>
          </a:prstGeom>
          <a:noFill/>
        </p:spPr>
        <p:txBody>
          <a:bodyPr wrap="square" rtlCol="0">
            <a:spAutoFit/>
          </a:bodyPr>
          <a:lstStyle/>
          <a:p>
            <a:pPr>
              <a:lnSpc>
                <a:spcPct val="150000"/>
              </a:lnSpc>
            </a:pPr>
            <a:r>
              <a:rPr lang="zh-CN" altLang="en-US" sz="1400">
                <a:solidFill>
                  <a:schemeClr val="tx1">
                    <a:lumMod val="65000"/>
                    <a:lumOff val="35000"/>
                  </a:schemeClr>
                </a:solidFill>
                <a:cs typeface="+mn-ea"/>
                <a:sym typeface="+mn-lt"/>
              </a:rPr>
              <a:t>这里填写文字内容这里填写文字内容这里填写文字内容这里填写文字内容</a:t>
            </a:r>
            <a:endParaRPr lang="zh-CN" altLang="en-US" sz="1400">
              <a:solidFill>
                <a:schemeClr val="tx1">
                  <a:lumMod val="65000"/>
                  <a:lumOff val="35000"/>
                </a:schemeClr>
              </a:solidFill>
              <a:cs typeface="+mn-ea"/>
              <a:sym typeface="+mn-lt"/>
            </a:endParaRPr>
          </a:p>
        </p:txBody>
      </p:sp>
      <p:sp>
        <p:nvSpPr>
          <p:cNvPr id="76" name="TextBox 20"/>
          <p:cNvSpPr txBox="1"/>
          <p:nvPr/>
        </p:nvSpPr>
        <p:spPr>
          <a:xfrm>
            <a:off x="8129368" y="4686753"/>
            <a:ext cx="2784311"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34"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文本框 35"/>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7" name="图片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randombar(horizontal)">
                                      <p:cBhvr>
                                        <p:cTn id="35" dur="500"/>
                                        <p:tgtEl>
                                          <p:spTgt spid="60"/>
                                        </p:tgtEl>
                                      </p:cBhvr>
                                    </p:animEffect>
                                  </p:childTnLst>
                                </p:cTn>
                              </p:par>
                            </p:childTnLst>
                          </p:cTn>
                        </p:par>
                        <p:par>
                          <p:cTn id="36" fill="hold" nodeType="afterGroup">
                            <p:stCondLst>
                              <p:cond delay="4000"/>
                            </p:stCondLst>
                            <p:childTnLst>
                              <p:par>
                                <p:cTn id="37" presetID="14" presetClass="entr" presetSubtype="1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randombar(horizontal)">
                                      <p:cBhvr>
                                        <p:cTn id="39" dur="500"/>
                                        <p:tgtEl>
                                          <p:spTgt spid="61"/>
                                        </p:tgtEl>
                                      </p:cBhvr>
                                    </p:animEffect>
                                  </p:childTnLst>
                                </p:cTn>
                              </p:par>
                            </p:childTnLst>
                          </p:cTn>
                        </p:par>
                        <p:par>
                          <p:cTn id="40" fill="hold" nodeType="afterGroup">
                            <p:stCondLst>
                              <p:cond delay="4500"/>
                            </p:stCondLst>
                            <p:childTnLst>
                              <p:par>
                                <p:cTn id="41" presetID="14" presetClass="entr" presetSubtype="1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randombar(horizontal)">
                                      <p:cBhvr>
                                        <p:cTn id="43" dur="500"/>
                                        <p:tgtEl>
                                          <p:spTgt spid="62"/>
                                        </p:tgtEl>
                                      </p:cBhvr>
                                    </p:animEffect>
                                  </p:childTnLst>
                                </p:cTn>
                              </p:par>
                            </p:childTnLst>
                          </p:cTn>
                        </p:par>
                        <p:par>
                          <p:cTn id="44" fill="hold" nodeType="afterGroup">
                            <p:stCondLst>
                              <p:cond delay="5000"/>
                            </p:stCondLst>
                            <p:childTnLst>
                              <p:par>
                                <p:cTn id="45" presetID="14" presetClass="entr" presetSubtype="1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randombar(horizontal)">
                                      <p:cBhvr>
                                        <p:cTn id="47" dur="500"/>
                                        <p:tgtEl>
                                          <p:spTgt spid="63"/>
                                        </p:tgtEl>
                                      </p:cBhvr>
                                    </p:animEffect>
                                  </p:childTnLst>
                                </p:cTn>
                              </p:par>
                            </p:childTnLst>
                          </p:cTn>
                        </p:par>
                        <p:par>
                          <p:cTn id="48" fill="hold" nodeType="afterGroup">
                            <p:stCondLst>
                              <p:cond delay="5500"/>
                            </p:stCondLst>
                            <p:childTnLst>
                              <p:par>
                                <p:cTn id="49" presetID="14" presetClass="entr" presetSubtype="10"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randombar(horizontal)">
                                      <p:cBhvr>
                                        <p:cTn id="51" dur="500"/>
                                        <p:tgtEl>
                                          <p:spTgt spid="64"/>
                                        </p:tgtEl>
                                      </p:cBhvr>
                                    </p:animEffect>
                                  </p:childTnLst>
                                </p:cTn>
                              </p:par>
                            </p:childTnLst>
                          </p:cTn>
                        </p:par>
                        <p:par>
                          <p:cTn id="52" fill="hold" nodeType="afterGroup">
                            <p:stCondLst>
                              <p:cond delay="6000"/>
                            </p:stCondLst>
                            <p:childTnLst>
                              <p:par>
                                <p:cTn id="53" presetID="14" presetClass="entr" presetSubtype="1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randombar(horizontal)">
                                      <p:cBhvr>
                                        <p:cTn id="55" dur="500"/>
                                        <p:tgtEl>
                                          <p:spTgt spid="65"/>
                                        </p:tgtEl>
                                      </p:cBhvr>
                                    </p:animEffect>
                                  </p:childTnLst>
                                </p:cTn>
                              </p:par>
                            </p:childTnLst>
                          </p:cTn>
                        </p:par>
                        <p:par>
                          <p:cTn id="56" fill="hold" nodeType="afterGroup">
                            <p:stCondLst>
                              <p:cond delay="6500"/>
                            </p:stCondLst>
                            <p:childTnLst>
                              <p:par>
                                <p:cTn id="57" presetID="14" presetClass="entr" presetSubtype="10"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500"/>
                                        <p:tgtEl>
                                          <p:spTgt spid="66"/>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randombar(horizontal)">
                                      <p:cBhvr>
                                        <p:cTn id="63" dur="500"/>
                                        <p:tgtEl>
                                          <p:spTgt spid="67"/>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randombar(horizontal)">
                                      <p:cBhvr>
                                        <p:cTn id="67" dur="500"/>
                                        <p:tgtEl>
                                          <p:spTgt spid="68"/>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randombar(horizontal)">
                                      <p:cBhvr>
                                        <p:cTn id="71" dur="500"/>
                                        <p:tgtEl>
                                          <p:spTgt spid="69"/>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randombar(horizontal)">
                                      <p:cBhvr>
                                        <p:cTn id="75" dur="500"/>
                                        <p:tgtEl>
                                          <p:spTgt spid="70"/>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randombar(horizontal)">
                                      <p:cBhvr>
                                        <p:cTn id="79" dur="500"/>
                                        <p:tgtEl>
                                          <p:spTgt spid="71"/>
                                        </p:tgtEl>
                                      </p:cBhvr>
                                    </p:animEffect>
                                  </p:childTnLst>
                                </p:cTn>
                              </p:par>
                            </p:childTnLst>
                          </p:cTn>
                        </p:par>
                        <p:par>
                          <p:cTn id="80" fill="hold" nodeType="afterGroup">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randombar(horizontal)">
                                      <p:cBhvr>
                                        <p:cTn id="83" dur="500"/>
                                        <p:tgtEl>
                                          <p:spTgt spid="72"/>
                                        </p:tgtEl>
                                      </p:cBhvr>
                                    </p:animEffect>
                                  </p:childTnLst>
                                </p:cTn>
                              </p:par>
                            </p:childTnLst>
                          </p:cTn>
                        </p:par>
                        <p:par>
                          <p:cTn id="84" fill="hold" nodeType="afterGroup">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randombar(horizontal)">
                                      <p:cBhvr>
                                        <p:cTn id="87" dur="500"/>
                                        <p:tgtEl>
                                          <p:spTgt spid="73"/>
                                        </p:tgtEl>
                                      </p:cBhvr>
                                    </p:animEffect>
                                  </p:childTnLst>
                                </p:cTn>
                              </p:par>
                            </p:childTnLst>
                          </p:cTn>
                        </p:par>
                        <p:par>
                          <p:cTn id="88" fill="hold" nodeType="afterGroup">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randombar(horizontal)">
                                      <p:cBhvr>
                                        <p:cTn id="91" dur="500"/>
                                        <p:tgtEl>
                                          <p:spTgt spid="74"/>
                                        </p:tgtEl>
                                      </p:cBhvr>
                                    </p:animEffect>
                                  </p:childTnLst>
                                </p:cTn>
                              </p:par>
                            </p:childTnLst>
                          </p:cTn>
                        </p:par>
                        <p:par>
                          <p:cTn id="92" fill="hold" nodeType="afterGroup">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randombar(horizontal)">
                                      <p:cBhvr>
                                        <p:cTn id="95" dur="500"/>
                                        <p:tgtEl>
                                          <p:spTgt spid="75"/>
                                        </p:tgtEl>
                                      </p:cBhvr>
                                    </p:animEffect>
                                  </p:childTnLst>
                                </p:cTn>
                              </p:par>
                            </p:childTnLst>
                          </p:cTn>
                        </p:par>
                        <p:par>
                          <p:cTn id="96" fill="hold" nodeType="afterGroup">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randombar(horizontal)">
                                      <p:cBhvr>
                                        <p:cTn id="99" dur="500"/>
                                        <p:tgtEl>
                                          <p:spTgt spid="76"/>
                                        </p:tgtEl>
                                      </p:cBhvr>
                                    </p:animEffect>
                                  </p:childTnLst>
                                </p:cTn>
                              </p:par>
                            </p:childTnLst>
                          </p:cTn>
                        </p:par>
                        <p:par>
                          <p:cTn id="100" fill="hold" nodeType="afterGroup">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randombar(horizontal)">
                                      <p:cBhvr>
                                        <p:cTn id="103" dur="500"/>
                                        <p:tgtEl>
                                          <p:spTgt spid="34"/>
                                        </p:tgtEl>
                                      </p:cBhvr>
                                    </p:animEffect>
                                  </p:childTnLst>
                                </p:cTn>
                              </p:par>
                            </p:childTnLst>
                          </p:cTn>
                        </p:par>
                        <p:par>
                          <p:cTn id="104" fill="hold" nodeType="afterGroup">
                            <p:stCondLst>
                              <p:cond delay="12500"/>
                            </p:stCondLst>
                            <p:childTnLst>
                              <p:par>
                                <p:cTn id="105" presetID="14" presetClass="entr" presetSubtype="1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randombar(horizontal)">
                                      <p:cBhvr>
                                        <p:cTn id="107" dur="500"/>
                                        <p:tgtEl>
                                          <p:spTgt spid="35"/>
                                        </p:tgtEl>
                                      </p:cBhvr>
                                    </p:animEffect>
                                  </p:childTnLst>
                                </p:cTn>
                              </p:par>
                            </p:childTnLst>
                          </p:cTn>
                        </p:par>
                        <p:par>
                          <p:cTn id="108" fill="hold" nodeType="afterGroup">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randombar(horizontal)">
                                      <p:cBhvr>
                                        <p:cTn id="111" dur="500"/>
                                        <p:tgtEl>
                                          <p:spTgt spid="36"/>
                                        </p:tgtEl>
                                      </p:cBhvr>
                                    </p:animEffect>
                                  </p:childTnLst>
                                </p:cTn>
                              </p:par>
                            </p:childTnLst>
                          </p:cTn>
                        </p:par>
                        <p:par>
                          <p:cTn id="112" fill="hold" nodeType="afterGroup">
                            <p:stCondLst>
                              <p:cond delay="13500"/>
                            </p:stCondLst>
                            <p:childTnLst>
                              <p:par>
                                <p:cTn id="113" presetID="14" presetClass="entr" presetSubtype="1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randombar(horizontal)">
                                      <p:cBhvr>
                                        <p:cTn id="1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p:bldP spid="60" grpId="0"/>
      <p:bldP spid="67" grpId="0"/>
      <p:bldP spid="68" grpId="0"/>
      <p:bldP spid="69" grpId="0"/>
      <p:bldP spid="70" grpId="0"/>
      <p:bldP spid="71" grpId="0"/>
      <p:bldP spid="72" grpId="0"/>
      <p:bldP spid="73" grpId="0"/>
      <p:bldP spid="74" grpId="0"/>
      <p:bldP spid="75" grpId="0"/>
      <p:bldP spid="76" grpId="0"/>
      <p:bldP spid="34" grpId="0" animBg="1"/>
      <p:bldP spid="35" grpId="0" animBg="1"/>
      <p:bldP spid="3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sp>
        <p:nvSpPr>
          <p:cNvPr id="7" name="矩形 6"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50863" y="4958327"/>
            <a:ext cx="11053763" cy="815608"/>
          </a:xfrm>
          <a:prstGeom prst="rect">
            <a:avLst/>
          </a:prstGeom>
        </p:spPr>
        <p:txBody>
          <a:bodyPr wrap="square">
            <a:spAutoFit/>
          </a:bodyPr>
          <a:lstStyle/>
          <a:p>
            <a:pPr algn="ctr">
              <a:spcBef>
                <a:spcPts val="1200"/>
              </a:spcBef>
            </a:pPr>
            <a:r>
              <a:rPr lang="zh-CN" altLang="en-US">
                <a:solidFill>
                  <a:schemeClr val="tx1">
                    <a:lumMod val="75000"/>
                    <a:lumOff val="25000"/>
                  </a:schemeClr>
                </a:solidFill>
                <a:latin typeface="+mj-ea"/>
                <a:ea typeface="+mj-ea"/>
              </a:rPr>
              <a:t>在此处添加小标题</a:t>
            </a:r>
            <a:endParaRPr lang="en-US" altLang="zh-CN">
              <a:solidFill>
                <a:schemeClr val="tx1">
                  <a:lumMod val="75000"/>
                  <a:lumOff val="25000"/>
                </a:schemeClr>
              </a:solidFill>
              <a:latin typeface="+mj-ea"/>
              <a:ea typeface="+mj-ea"/>
            </a:endParaRPr>
          </a:p>
          <a:p>
            <a:pPr algn="ctr">
              <a:spcBef>
                <a:spcPts val="600"/>
              </a:spcBef>
            </a:pPr>
            <a:r>
              <a:rPr lang="en-US" altLang="zh-CN" sz="1200">
                <a:solidFill>
                  <a:schemeClr val="tx1">
                    <a:lumMod val="50000"/>
                    <a:lumOff val="50000"/>
                  </a:schemeClr>
                </a:solidFill>
              </a:rPr>
              <a:t>Clean, Minimalist, Flat, Powerful and Flexible PowerPoint template, perfect for business, corporate and personal use. Very easy to change the color schemes. Clean, Minimalist, Flat, Powerful and Flexible PowerPoint template, perfect for business use. </a:t>
            </a:r>
            <a:endParaRPr lang="en-US" altLang="zh-CN" sz="1200">
              <a:solidFill>
                <a:schemeClr val="tx1">
                  <a:lumMod val="50000"/>
                  <a:lumOff val="50000"/>
                </a:schemeClr>
              </a:solidFill>
            </a:endParaRPr>
          </a:p>
        </p:txBody>
      </p:sp>
      <p:graphicFrame>
        <p:nvGraphicFramePr>
          <p:cNvPr id="8" name="表格 7"/>
          <p:cNvGraphicFramePr>
            <a:graphicFrameLocks noGrp="1"/>
          </p:cNvGraphicFramePr>
          <p:nvPr/>
        </p:nvGraphicFramePr>
        <p:xfrm>
          <a:off x="1290640" y="1774827"/>
          <a:ext cx="9682160" cy="2906372"/>
        </p:xfrm>
        <a:graphic>
          <a:graphicData uri="http://schemas.openxmlformats.org/drawingml/2006/table">
            <a:tbl>
              <a:tblPr firstRow="1" bandRow="1">
                <a:tableStyleId>{5C22544A-7EE6-4342-B048-85BDC9FD1C3A}</a:tableStyleId>
              </a:tblPr>
              <a:tblGrid>
                <a:gridCol w="1936432"/>
                <a:gridCol w="1936432"/>
                <a:gridCol w="1936432"/>
                <a:gridCol w="1936432"/>
                <a:gridCol w="1936432"/>
              </a:tblGrid>
              <a:tr h="415196">
                <a:tc>
                  <a:txBody>
                    <a:bodyPr vert="horz" wrap="square"/>
                    <a:lstStyle/>
                    <a:p>
                      <a:pPr algn="ctr"/>
                      <a:r>
                        <a:rPr lang="zh-CN" altLang="en-US" sz="1600" b="0">
                          <a:latin typeface="+mj-ea"/>
                          <a:ea typeface="+mj-ea"/>
                        </a:rPr>
                        <a:t>基础版</a:t>
                      </a:r>
                      <a:endParaRPr lang="zh-CN" altLang="en-US" sz="1600" b="0">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vert="horz" wrap="square"/>
                    <a:lstStyle/>
                    <a:p>
                      <a:pPr algn="ctr"/>
                      <a:r>
                        <a:rPr lang="zh-CN" altLang="en-US" sz="1600" b="0">
                          <a:latin typeface="+mj-ea"/>
                          <a:ea typeface="+mj-ea"/>
                        </a:rPr>
                        <a:t>经济版</a:t>
                      </a:r>
                      <a:endParaRPr lang="zh-CN" altLang="en-US" sz="1600" b="0">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vert="horz" wrap="square"/>
                    <a:lstStyle/>
                    <a:p>
                      <a:pPr algn="ctr"/>
                      <a:r>
                        <a:rPr lang="zh-CN" altLang="en-US" sz="1600" b="0">
                          <a:latin typeface="+mj-ea"/>
                          <a:ea typeface="+mj-ea"/>
                        </a:rPr>
                        <a:t>普通版</a:t>
                      </a:r>
                      <a:endParaRPr lang="zh-CN" altLang="en-US" sz="1600" b="0">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vert="horz" wrap="square"/>
                    <a:lstStyle/>
                    <a:p>
                      <a:pPr algn="ctr"/>
                      <a:r>
                        <a:rPr lang="zh-CN" altLang="en-US" sz="1600" b="0">
                          <a:latin typeface="+mj-ea"/>
                          <a:ea typeface="+mj-ea"/>
                        </a:rPr>
                        <a:t>专业版</a:t>
                      </a:r>
                      <a:endParaRPr lang="zh-CN" altLang="en-US" sz="1600" b="0">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vert="horz" wrap="square"/>
                    <a:lstStyle/>
                    <a:p>
                      <a:pPr algn="ctr"/>
                      <a:r>
                        <a:rPr lang="zh-CN" altLang="en-US" sz="1600" b="0">
                          <a:latin typeface="+mj-ea"/>
                          <a:ea typeface="+mj-ea"/>
                        </a:rPr>
                        <a:t>高级版</a:t>
                      </a:r>
                      <a:endParaRPr lang="zh-CN" altLang="en-US" sz="1600" b="0">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r>
              <a:tr h="415196">
                <a:tc>
                  <a:txBody>
                    <a:bodyPr vert="horz" wrap="square"/>
                    <a:lstStyle/>
                    <a:p>
                      <a:pPr algn="ctr"/>
                      <a:r>
                        <a:rPr lang="en-US" altLang="zh-CN" sz="1200">
                          <a:solidFill>
                            <a:schemeClr val="tx1">
                              <a:lumMod val="50000"/>
                              <a:lumOff val="50000"/>
                            </a:schemeClr>
                          </a:solidFill>
                        </a:rPr>
                        <a:t>First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First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First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First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First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15196">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Second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Second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Second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Second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15196">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Third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Third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Third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15196">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Fourth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Fourth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15196">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algn="ct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200">
                          <a:solidFill>
                            <a:schemeClr val="tx1">
                              <a:lumMod val="50000"/>
                              <a:lumOff val="50000"/>
                            </a:schemeClr>
                          </a:solidFill>
                        </a:rPr>
                        <a:t>Fifth service</a:t>
                      </a:r>
                      <a:endParaRPr lang="zh-CN" altLang="en-US" sz="12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15196">
                <a:tc>
                  <a:txBody>
                    <a:bodyPr vert="horz" wrap="square"/>
                    <a:lstStyle/>
                    <a:p>
                      <a:pPr algn="ctr"/>
                      <a:r>
                        <a:rPr lang="en-US" altLang="zh-CN" sz="1900" b="0">
                          <a:solidFill>
                            <a:schemeClr val="accent1"/>
                          </a:solidFill>
                          <a:latin typeface="华文细黑" panose="02010600040101010101" pitchFamily="2" charset="-122"/>
                          <a:ea typeface="华文细黑" panose="02010600040101010101" pitchFamily="2" charset="-122"/>
                        </a:rPr>
                        <a:t>¥99.9</a:t>
                      </a:r>
                      <a:endParaRPr lang="zh-CN" altLang="en-US" sz="1900" b="0">
                        <a:solidFill>
                          <a:schemeClr val="accent1"/>
                        </a:solidFill>
                        <a:latin typeface="华文细黑" panose="02010600040101010101" pitchFamily="2" charset="-122"/>
                        <a:ea typeface="华文细黑" panose="02010600040101010101" pitchFamily="2"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900" b="0" kern="1200">
                          <a:solidFill>
                            <a:schemeClr val="accent2"/>
                          </a:solidFill>
                          <a:latin typeface="华文细黑" panose="02010600040101010101" pitchFamily="2" charset="-122"/>
                          <a:ea typeface="华文细黑" panose="02010600040101010101" pitchFamily="2" charset="-122"/>
                          <a:cs typeface="+mn-cs"/>
                        </a:rPr>
                        <a:t>¥199.9</a:t>
                      </a:r>
                      <a:endParaRPr lang="zh-CN" altLang="en-US" sz="1900" b="0" kern="1200">
                        <a:solidFill>
                          <a:schemeClr val="accent2"/>
                        </a:solidFill>
                        <a:latin typeface="华文细黑" panose="02010600040101010101" pitchFamily="2" charset="-122"/>
                        <a:ea typeface="华文细黑" panose="02010600040101010101" pitchFamily="2" charset="-122"/>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900" b="0" kern="1200">
                          <a:solidFill>
                            <a:schemeClr val="accent3"/>
                          </a:solidFill>
                          <a:latin typeface="华文细黑" panose="02010600040101010101" pitchFamily="2" charset="-122"/>
                          <a:ea typeface="华文细黑" panose="02010600040101010101" pitchFamily="2" charset="-122"/>
                          <a:cs typeface="+mn-cs"/>
                        </a:rPr>
                        <a:t>¥299.9</a:t>
                      </a:r>
                      <a:endParaRPr lang="zh-CN" altLang="en-US" sz="1900" b="0" kern="1200">
                        <a:solidFill>
                          <a:schemeClr val="accent3"/>
                        </a:solidFill>
                        <a:latin typeface="华文细黑" panose="02010600040101010101" pitchFamily="2" charset="-122"/>
                        <a:ea typeface="华文细黑" panose="02010600040101010101" pitchFamily="2" charset="-122"/>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900" b="0" kern="1200">
                          <a:solidFill>
                            <a:schemeClr val="accent4"/>
                          </a:solidFill>
                          <a:latin typeface="华文细黑" panose="02010600040101010101" pitchFamily="2" charset="-122"/>
                          <a:ea typeface="华文细黑" panose="02010600040101010101" pitchFamily="2" charset="-122"/>
                          <a:cs typeface="+mn-cs"/>
                        </a:rPr>
                        <a:t>¥399.9</a:t>
                      </a:r>
                      <a:endParaRPr lang="zh-CN" altLang="en-US" sz="1900" b="0" kern="1200">
                        <a:solidFill>
                          <a:schemeClr val="accent4"/>
                        </a:solidFill>
                        <a:latin typeface="华文细黑" panose="02010600040101010101" pitchFamily="2" charset="-122"/>
                        <a:ea typeface="华文细黑" panose="02010600040101010101" pitchFamily="2" charset="-122"/>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n-US" altLang="zh-CN" sz="1900" b="0" kern="1200">
                          <a:solidFill>
                            <a:schemeClr val="accent5"/>
                          </a:solidFill>
                          <a:latin typeface="华文细黑" panose="02010600040101010101" pitchFamily="2" charset="-122"/>
                          <a:ea typeface="华文细黑" panose="02010600040101010101" pitchFamily="2" charset="-122"/>
                          <a:cs typeface="+mn-cs"/>
                        </a:rPr>
                        <a:t>¥499.9</a:t>
                      </a:r>
                      <a:endParaRPr lang="zh-CN" altLang="en-US" sz="1900" b="0" kern="1200">
                        <a:solidFill>
                          <a:schemeClr val="accent5"/>
                        </a:solidFill>
                        <a:latin typeface="华文细黑" panose="02010600040101010101" pitchFamily="2" charset="-122"/>
                        <a:ea typeface="华文细黑" panose="02010600040101010101" pitchFamily="2" charset="-122"/>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9"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1277469" y="201707"/>
            <a:ext cx="9345710" cy="6508378"/>
            <a:chOff x="1277469" y="201707"/>
            <a:chExt cx="9345710" cy="6508378"/>
          </a:xfrm>
        </p:grpSpPr>
        <p:sp>
          <p:nvSpPr>
            <p:cNvPr id="5" name="任意多边形 4"/>
            <p:cNvSpPr/>
            <p:nvPr/>
          </p:nvSpPr>
          <p:spPr>
            <a:xfrm>
              <a:off x="1277469" y="201707"/>
              <a:ext cx="9345707" cy="5217459"/>
            </a:xfrm>
            <a:custGeom>
              <a:gdLst>
                <a:gd name="connsiteX0" fmla="*/ 0 w 8780930"/>
                <a:gd name="connsiteY0" fmla="*/ 793377 h 5002306"/>
                <a:gd name="connsiteX1" fmla="*/ 8780930 w 8780930"/>
                <a:gd name="connsiteY1" fmla="*/ 0 h 5002306"/>
                <a:gd name="connsiteX2" fmla="*/ 8431306 w 8780930"/>
                <a:gd name="connsiteY2" fmla="*/ 5002306 h 5002306"/>
                <a:gd name="connsiteX3" fmla="*/ 174812 w 8780930"/>
                <a:gd name="connsiteY3" fmla="*/ 4760259 h 5002306"/>
                <a:gd name="connsiteX4" fmla="*/ 0 w 8780930"/>
                <a:gd name="connsiteY4" fmla="*/ 793377 h 5002306"/>
                <a:gd name="connsiteX0-1" fmla="*/ 0 w 9305365"/>
                <a:gd name="connsiteY0-2" fmla="*/ 753036 h 5002306"/>
                <a:gd name="connsiteX1-3" fmla="*/ 9305365 w 9305365"/>
                <a:gd name="connsiteY1-4" fmla="*/ 0 h 5002306"/>
                <a:gd name="connsiteX2-5" fmla="*/ 8955741 w 9305365"/>
                <a:gd name="connsiteY2-6" fmla="*/ 5002306 h 5002306"/>
                <a:gd name="connsiteX3-7" fmla="*/ 699247 w 9305365"/>
                <a:gd name="connsiteY3-8" fmla="*/ 4760259 h 5002306"/>
                <a:gd name="connsiteX4-9" fmla="*/ 0 w 9305365"/>
                <a:gd name="connsiteY4-10" fmla="*/ 753036 h 5002306"/>
                <a:gd name="connsiteX0-11" fmla="*/ 0 w 9305365"/>
                <a:gd name="connsiteY0-12" fmla="*/ 753036 h 5002306"/>
                <a:gd name="connsiteX1-13" fmla="*/ 9305365 w 9305365"/>
                <a:gd name="connsiteY1-14" fmla="*/ 0 h 5002306"/>
                <a:gd name="connsiteX2-15" fmla="*/ 8955741 w 9305365"/>
                <a:gd name="connsiteY2-16" fmla="*/ 5002306 h 5002306"/>
                <a:gd name="connsiteX3-17" fmla="*/ 13447 w 9305365"/>
                <a:gd name="connsiteY3-18" fmla="*/ 4719918 h 5002306"/>
                <a:gd name="connsiteX4-19" fmla="*/ 0 w 9305365"/>
                <a:gd name="connsiteY4-20" fmla="*/ 753036 h 5002306"/>
                <a:gd name="connsiteX0-21" fmla="*/ 0 w 9439835"/>
                <a:gd name="connsiteY0-22" fmla="*/ 753036 h 5217459"/>
                <a:gd name="connsiteX1-23" fmla="*/ 9305365 w 9439835"/>
                <a:gd name="connsiteY1-24" fmla="*/ 0 h 5217459"/>
                <a:gd name="connsiteX2-25" fmla="*/ 9439835 w 9439835"/>
                <a:gd name="connsiteY2-26" fmla="*/ 5217459 h 5217459"/>
                <a:gd name="connsiteX3-27" fmla="*/ 13447 w 9439835"/>
                <a:gd name="connsiteY3-28" fmla="*/ 4719918 h 5217459"/>
                <a:gd name="connsiteX4-29" fmla="*/ 0 w 9439835"/>
                <a:gd name="connsiteY4-30" fmla="*/ 753036 h 5217459"/>
                <a:gd name="connsiteX0-31" fmla="*/ 0 w 9345706"/>
                <a:gd name="connsiteY0-32" fmla="*/ 753036 h 5217459"/>
                <a:gd name="connsiteX1-33" fmla="*/ 9305365 w 9345706"/>
                <a:gd name="connsiteY1-34" fmla="*/ 0 h 5217459"/>
                <a:gd name="connsiteX2-35" fmla="*/ 9345706 w 9345706"/>
                <a:gd name="connsiteY2-36" fmla="*/ 5217459 h 5217459"/>
                <a:gd name="connsiteX3-37" fmla="*/ 13447 w 9345706"/>
                <a:gd name="connsiteY3-38" fmla="*/ 4719918 h 5217459"/>
                <a:gd name="connsiteX4-39" fmla="*/ 0 w 9345706"/>
                <a:gd name="connsiteY4-40" fmla="*/ 753036 h 52174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45706" h="5217459">
                  <a:moveTo>
                    <a:pt x="0" y="753036"/>
                  </a:moveTo>
                  <a:lnTo>
                    <a:pt x="9305365" y="0"/>
                  </a:lnTo>
                  <a:lnTo>
                    <a:pt x="9345706" y="5217459"/>
                  </a:lnTo>
                  <a:lnTo>
                    <a:pt x="13447" y="4719918"/>
                  </a:lnTo>
                  <a:cubicBezTo>
                    <a:pt x="8965" y="3397624"/>
                    <a:pt x="4482" y="2075330"/>
                    <a:pt x="0" y="753036"/>
                  </a:cubicBez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9211238" y="5338487"/>
              <a:ext cx="1411941" cy="820271"/>
            </a:xfrm>
            <a:custGeom>
              <a:gdLst>
                <a:gd name="connsiteX0" fmla="*/ 188259 w 1371600"/>
                <a:gd name="connsiteY0" fmla="*/ 0 h 779929"/>
                <a:gd name="connsiteX1" fmla="*/ 1371600 w 1371600"/>
                <a:gd name="connsiteY1" fmla="*/ 40341 h 779929"/>
                <a:gd name="connsiteX2" fmla="*/ 927848 w 1371600"/>
                <a:gd name="connsiteY2" fmla="*/ 779929 h 779929"/>
                <a:gd name="connsiteX3" fmla="*/ 0 w 1371600"/>
                <a:gd name="connsiteY3" fmla="*/ 672352 h 779929"/>
                <a:gd name="connsiteX4" fmla="*/ 188259 w 1371600"/>
                <a:gd name="connsiteY4" fmla="*/ 0 h 779929"/>
                <a:gd name="connsiteX0-1" fmla="*/ 0 w 1398494"/>
                <a:gd name="connsiteY0-2" fmla="*/ 0 h 833718"/>
                <a:gd name="connsiteX1-3" fmla="*/ 1398494 w 1398494"/>
                <a:gd name="connsiteY1-4" fmla="*/ 94130 h 833718"/>
                <a:gd name="connsiteX2-5" fmla="*/ 954742 w 1398494"/>
                <a:gd name="connsiteY2-6" fmla="*/ 833718 h 833718"/>
                <a:gd name="connsiteX3-7" fmla="*/ 26894 w 1398494"/>
                <a:gd name="connsiteY3-8" fmla="*/ 726141 h 833718"/>
                <a:gd name="connsiteX4-9" fmla="*/ 0 w 1398494"/>
                <a:gd name="connsiteY4-10" fmla="*/ 0 h 833718"/>
                <a:gd name="connsiteX0-11" fmla="*/ 0 w 1411941"/>
                <a:gd name="connsiteY0-12" fmla="*/ 0 h 820271"/>
                <a:gd name="connsiteX1-13" fmla="*/ 1411941 w 1411941"/>
                <a:gd name="connsiteY1-14" fmla="*/ 80683 h 820271"/>
                <a:gd name="connsiteX2-15" fmla="*/ 968189 w 1411941"/>
                <a:gd name="connsiteY2-16" fmla="*/ 820271 h 820271"/>
                <a:gd name="connsiteX3-17" fmla="*/ 40341 w 1411941"/>
                <a:gd name="connsiteY3-18" fmla="*/ 712694 h 820271"/>
                <a:gd name="connsiteX4-19" fmla="*/ 0 w 1411941"/>
                <a:gd name="connsiteY4-20" fmla="*/ 0 h 820271"/>
                <a:gd name="connsiteX0-21" fmla="*/ 0 w 1438836"/>
                <a:gd name="connsiteY0-22" fmla="*/ 0 h 820271"/>
                <a:gd name="connsiteX1-23" fmla="*/ 1438836 w 1438836"/>
                <a:gd name="connsiteY1-24" fmla="*/ 80683 h 820271"/>
                <a:gd name="connsiteX2-25" fmla="*/ 968189 w 1438836"/>
                <a:gd name="connsiteY2-26" fmla="*/ 820271 h 820271"/>
                <a:gd name="connsiteX3-27" fmla="*/ 40341 w 1438836"/>
                <a:gd name="connsiteY3-28" fmla="*/ 712694 h 820271"/>
                <a:gd name="connsiteX4-29" fmla="*/ 0 w 1438836"/>
                <a:gd name="connsiteY4-30" fmla="*/ 0 h 820271"/>
                <a:gd name="connsiteX0-31" fmla="*/ 0 w 1411941"/>
                <a:gd name="connsiteY0-32" fmla="*/ 0 h 820271"/>
                <a:gd name="connsiteX1-33" fmla="*/ 1411941 w 1411941"/>
                <a:gd name="connsiteY1-34" fmla="*/ 134471 h 820271"/>
                <a:gd name="connsiteX2-35" fmla="*/ 968189 w 1411941"/>
                <a:gd name="connsiteY2-36" fmla="*/ 820271 h 820271"/>
                <a:gd name="connsiteX3-37" fmla="*/ 40341 w 1411941"/>
                <a:gd name="connsiteY3-38" fmla="*/ 712694 h 820271"/>
                <a:gd name="connsiteX4-39" fmla="*/ 0 w 1411941"/>
                <a:gd name="connsiteY4-40" fmla="*/ 0 h 820271"/>
                <a:gd name="connsiteX0-41" fmla="*/ 0 w 1465730"/>
                <a:gd name="connsiteY0-42" fmla="*/ 0 h 820271"/>
                <a:gd name="connsiteX1-43" fmla="*/ 1465730 w 1465730"/>
                <a:gd name="connsiteY1-44" fmla="*/ 67236 h 820271"/>
                <a:gd name="connsiteX2-45" fmla="*/ 968189 w 1465730"/>
                <a:gd name="connsiteY2-46" fmla="*/ 820271 h 820271"/>
                <a:gd name="connsiteX3-47" fmla="*/ 40341 w 1465730"/>
                <a:gd name="connsiteY3-48" fmla="*/ 712694 h 820271"/>
                <a:gd name="connsiteX4-49" fmla="*/ 0 w 1465730"/>
                <a:gd name="connsiteY4-50" fmla="*/ 0 h 820271"/>
                <a:gd name="connsiteX0-51" fmla="*/ 0 w 1411941"/>
                <a:gd name="connsiteY0-52" fmla="*/ 0 h 820271"/>
                <a:gd name="connsiteX1-53" fmla="*/ 1411941 w 1411941"/>
                <a:gd name="connsiteY1-54" fmla="*/ 67236 h 820271"/>
                <a:gd name="connsiteX2-55" fmla="*/ 968189 w 1411941"/>
                <a:gd name="connsiteY2-56" fmla="*/ 820271 h 820271"/>
                <a:gd name="connsiteX3-57" fmla="*/ 40341 w 1411941"/>
                <a:gd name="connsiteY3-58" fmla="*/ 712694 h 820271"/>
                <a:gd name="connsiteX4-59" fmla="*/ 0 w 1411941"/>
                <a:gd name="connsiteY4-60" fmla="*/ 0 h 82027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1941" h="820270">
                  <a:moveTo>
                    <a:pt x="0" y="0"/>
                  </a:moveTo>
                  <a:lnTo>
                    <a:pt x="1411941" y="67236"/>
                  </a:lnTo>
                  <a:lnTo>
                    <a:pt x="968189" y="820271"/>
                  </a:lnTo>
                  <a:lnTo>
                    <a:pt x="40341" y="712694"/>
                  </a:lnTo>
                  <a:lnTo>
                    <a:pt x="0" y="0"/>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251579" y="6037732"/>
              <a:ext cx="927849" cy="672353"/>
            </a:xfrm>
            <a:custGeom>
              <a:gdLst>
                <a:gd name="connsiteX0" fmla="*/ 0 w 968189"/>
                <a:gd name="connsiteY0" fmla="*/ 0 h 726141"/>
                <a:gd name="connsiteX1" fmla="*/ 968189 w 968189"/>
                <a:gd name="connsiteY1" fmla="*/ 94130 h 726141"/>
                <a:gd name="connsiteX2" fmla="*/ 551330 w 968189"/>
                <a:gd name="connsiteY2" fmla="*/ 726141 h 726141"/>
                <a:gd name="connsiteX3" fmla="*/ 0 w 968189"/>
                <a:gd name="connsiteY3" fmla="*/ 0 h 726141"/>
                <a:gd name="connsiteX0-1" fmla="*/ 0 w 981637"/>
                <a:gd name="connsiteY0-2" fmla="*/ 0 h 793377"/>
                <a:gd name="connsiteX1-3" fmla="*/ 981637 w 981637"/>
                <a:gd name="connsiteY1-4" fmla="*/ 161366 h 793377"/>
                <a:gd name="connsiteX2-5" fmla="*/ 564778 w 981637"/>
                <a:gd name="connsiteY2-6" fmla="*/ 793377 h 793377"/>
                <a:gd name="connsiteX3-7" fmla="*/ 0 w 981637"/>
                <a:gd name="connsiteY3-8" fmla="*/ 0 h 793377"/>
                <a:gd name="connsiteX0-9" fmla="*/ 0 w 927848"/>
                <a:gd name="connsiteY0-10" fmla="*/ 0 h 793377"/>
                <a:gd name="connsiteX1-11" fmla="*/ 927848 w 927848"/>
                <a:gd name="connsiteY1-12" fmla="*/ 107578 h 793377"/>
                <a:gd name="connsiteX2-13" fmla="*/ 564778 w 927848"/>
                <a:gd name="connsiteY2-14" fmla="*/ 793377 h 793377"/>
                <a:gd name="connsiteX3-15" fmla="*/ 0 w 927848"/>
                <a:gd name="connsiteY3-16" fmla="*/ 0 h 793377"/>
                <a:gd name="connsiteX0-17" fmla="*/ 0 w 927849"/>
                <a:gd name="connsiteY0-18" fmla="*/ 0 h 672353"/>
                <a:gd name="connsiteX1-19" fmla="*/ 927848 w 927849"/>
                <a:gd name="connsiteY1-20" fmla="*/ 107578 h 672353"/>
                <a:gd name="connsiteX2-21" fmla="*/ 927849 w 927849"/>
                <a:gd name="connsiteY2-22" fmla="*/ 672353 h 672353"/>
                <a:gd name="connsiteX3-23" fmla="*/ 0 w 927849"/>
                <a:gd name="connsiteY3-24" fmla="*/ 0 h 672353"/>
              </a:gdLst>
              <a:cxnLst>
                <a:cxn ang="0">
                  <a:pos x="connsiteX0-1" y="connsiteY0-2"/>
                </a:cxn>
                <a:cxn ang="0">
                  <a:pos x="connsiteX1-3" y="connsiteY1-4"/>
                </a:cxn>
                <a:cxn ang="0">
                  <a:pos x="connsiteX2-5" y="connsiteY2-6"/>
                </a:cxn>
                <a:cxn ang="0">
                  <a:pos x="connsiteX3-7" y="connsiteY3-8"/>
                </a:cxn>
              </a:cxnLst>
              <a:rect l="l" t="t" r="r" b="b"/>
              <a:pathLst>
                <a:path w="927849" h="672353">
                  <a:moveTo>
                    <a:pt x="0" y="0"/>
                  </a:moveTo>
                  <a:lnTo>
                    <a:pt x="927848" y="107578"/>
                  </a:lnTo>
                  <a:cubicBezTo>
                    <a:pt x="927848" y="295836"/>
                    <a:pt x="927849" y="484095"/>
                    <a:pt x="927849" y="67235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63695" y="443724"/>
            <a:ext cx="3766899" cy="3120784"/>
            <a:chOff x="-163695" y="443724"/>
            <a:chExt cx="3766899" cy="3120784"/>
          </a:xfrm>
        </p:grpSpPr>
        <p:grpSp>
          <p:nvGrpSpPr>
            <p:cNvPr id="10" name="组合 9"/>
            <p:cNvGrpSpPr/>
            <p:nvPr/>
          </p:nvGrpSpPr>
          <p:grpSpPr>
            <a:xfrm rot="21289540">
              <a:off x="-163695" y="443724"/>
              <a:ext cx="3766899" cy="3120784"/>
              <a:chOff x="225665" y="2353180"/>
              <a:chExt cx="3766899" cy="3120784"/>
            </a:xfrm>
          </p:grpSpPr>
          <p:sp>
            <p:nvSpPr>
              <p:cNvPr id="2" name="等腰三角形 1"/>
              <p:cNvSpPr/>
              <p:nvPr/>
            </p:nvSpPr>
            <p:spPr>
              <a:xfrm rot="17921688">
                <a:off x="338309" y="4020842"/>
                <a:ext cx="1340478" cy="1565766"/>
              </a:xfrm>
              <a:prstGeom prst="triangle">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129499" y="2677179"/>
                <a:ext cx="1479176" cy="1909482"/>
              </a:xfrm>
              <a:custGeom>
                <a:gdLst>
                  <a:gd name="connsiteX0" fmla="*/ 0 w 1990165"/>
                  <a:gd name="connsiteY0" fmla="*/ 1815353 h 1922929"/>
                  <a:gd name="connsiteX1" fmla="*/ 900953 w 1990165"/>
                  <a:gd name="connsiteY1" fmla="*/ 1922929 h 1922929"/>
                  <a:gd name="connsiteX2" fmla="*/ 1990165 w 1990165"/>
                  <a:gd name="connsiteY2" fmla="*/ 0 h 1922929"/>
                  <a:gd name="connsiteX3" fmla="*/ 0 w 1990165"/>
                  <a:gd name="connsiteY3" fmla="*/ 1815353 h 1922929"/>
                  <a:gd name="connsiteX0-1" fmla="*/ 0 w 1479176"/>
                  <a:gd name="connsiteY0-2" fmla="*/ 1801906 h 1909482"/>
                  <a:gd name="connsiteX1-3" fmla="*/ 900953 w 1479176"/>
                  <a:gd name="connsiteY1-4" fmla="*/ 1909482 h 1909482"/>
                  <a:gd name="connsiteX2-5" fmla="*/ 1479176 w 1479176"/>
                  <a:gd name="connsiteY2-6" fmla="*/ 0 h 1909482"/>
                  <a:gd name="connsiteX3-7" fmla="*/ 0 w 1479176"/>
                  <a:gd name="connsiteY3-8" fmla="*/ 1801906 h 1909482"/>
                  <a:gd name="connsiteX0-9" fmla="*/ 0 w 1479176"/>
                  <a:gd name="connsiteY0-10" fmla="*/ 1842247 h 1909482"/>
                  <a:gd name="connsiteX1-11" fmla="*/ 900953 w 1479176"/>
                  <a:gd name="connsiteY1-12" fmla="*/ 1909482 h 1909482"/>
                  <a:gd name="connsiteX2-13" fmla="*/ 1479176 w 1479176"/>
                  <a:gd name="connsiteY2-14" fmla="*/ 0 h 1909482"/>
                  <a:gd name="connsiteX3-15" fmla="*/ 0 w 1479176"/>
                  <a:gd name="connsiteY3-16" fmla="*/ 1842247 h 1909482"/>
                </a:gdLst>
                <a:cxnLst>
                  <a:cxn ang="0">
                    <a:pos x="connsiteX0-1" y="connsiteY0-2"/>
                  </a:cxn>
                  <a:cxn ang="0">
                    <a:pos x="connsiteX1-3" y="connsiteY1-4"/>
                  </a:cxn>
                  <a:cxn ang="0">
                    <a:pos x="connsiteX2-5" y="connsiteY2-6"/>
                  </a:cxn>
                  <a:cxn ang="0">
                    <a:pos x="connsiteX3-7" y="connsiteY3-8"/>
                  </a:cxn>
                </a:cxnLst>
                <a:rect l="l" t="t" r="r" b="b"/>
                <a:pathLst>
                  <a:path w="1479176" h="1909482">
                    <a:moveTo>
                      <a:pt x="0" y="1842247"/>
                    </a:moveTo>
                    <a:lnTo>
                      <a:pt x="900953" y="1909482"/>
                    </a:lnTo>
                    <a:lnTo>
                      <a:pt x="1479176" y="0"/>
                    </a:lnTo>
                    <a:lnTo>
                      <a:pt x="0" y="1842247"/>
                    </a:lnTo>
                    <a:close/>
                  </a:path>
                </a:pathLst>
              </a:custGeom>
              <a:solidFill>
                <a:srgbClr val="70A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378917" y="2675910"/>
                <a:ext cx="1344705" cy="726141"/>
              </a:xfrm>
              <a:custGeom>
                <a:gdLst>
                  <a:gd name="connsiteX0" fmla="*/ 0 w 1385047"/>
                  <a:gd name="connsiteY0" fmla="*/ 699247 h 699247"/>
                  <a:gd name="connsiteX1" fmla="*/ 389965 w 1385047"/>
                  <a:gd name="connsiteY1" fmla="*/ 0 h 699247"/>
                  <a:gd name="connsiteX2" fmla="*/ 1317812 w 1385047"/>
                  <a:gd name="connsiteY2" fmla="*/ 13447 h 699247"/>
                  <a:gd name="connsiteX3" fmla="*/ 1385047 w 1385047"/>
                  <a:gd name="connsiteY3" fmla="*/ 591670 h 699247"/>
                  <a:gd name="connsiteX4" fmla="*/ 0 w 1385047"/>
                  <a:gd name="connsiteY4" fmla="*/ 699247 h 699247"/>
                  <a:gd name="connsiteX0-1" fmla="*/ 0 w 1385047"/>
                  <a:gd name="connsiteY0-2" fmla="*/ 699247 h 699247"/>
                  <a:gd name="connsiteX1-3" fmla="*/ 255494 w 1385047"/>
                  <a:gd name="connsiteY1-4" fmla="*/ 0 h 699247"/>
                  <a:gd name="connsiteX2-5" fmla="*/ 1317812 w 1385047"/>
                  <a:gd name="connsiteY2-6" fmla="*/ 13447 h 699247"/>
                  <a:gd name="connsiteX3-7" fmla="*/ 1385047 w 1385047"/>
                  <a:gd name="connsiteY3-8" fmla="*/ 591670 h 699247"/>
                  <a:gd name="connsiteX4-9" fmla="*/ 0 w 1385047"/>
                  <a:gd name="connsiteY4-10" fmla="*/ 699247 h 699247"/>
                  <a:gd name="connsiteX0-11" fmla="*/ 0 w 1344705"/>
                  <a:gd name="connsiteY0-12" fmla="*/ 726141 h 726141"/>
                  <a:gd name="connsiteX1-13" fmla="*/ 215152 w 1344705"/>
                  <a:gd name="connsiteY1-14" fmla="*/ 0 h 726141"/>
                  <a:gd name="connsiteX2-15" fmla="*/ 1277470 w 1344705"/>
                  <a:gd name="connsiteY2-16" fmla="*/ 13447 h 726141"/>
                  <a:gd name="connsiteX3-17" fmla="*/ 1344705 w 1344705"/>
                  <a:gd name="connsiteY3-18" fmla="*/ 591670 h 726141"/>
                  <a:gd name="connsiteX4-19" fmla="*/ 0 w 1344705"/>
                  <a:gd name="connsiteY4-20" fmla="*/ 726141 h 72614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4705" h="726141">
                    <a:moveTo>
                      <a:pt x="0" y="726141"/>
                    </a:moveTo>
                    <a:lnTo>
                      <a:pt x="215152" y="0"/>
                    </a:lnTo>
                    <a:lnTo>
                      <a:pt x="1277470" y="13447"/>
                    </a:lnTo>
                    <a:lnTo>
                      <a:pt x="1344705" y="591670"/>
                    </a:lnTo>
                    <a:lnTo>
                      <a:pt x="0" y="726141"/>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56387" y="2353180"/>
                <a:ext cx="336177" cy="887506"/>
              </a:xfrm>
              <a:custGeom>
                <a:gdLst>
                  <a:gd name="connsiteX0" fmla="*/ 0 w 228600"/>
                  <a:gd name="connsiteY0" fmla="*/ 430306 h 1062317"/>
                  <a:gd name="connsiteX1" fmla="*/ 228600 w 228600"/>
                  <a:gd name="connsiteY1" fmla="*/ 0 h 1062317"/>
                  <a:gd name="connsiteX2" fmla="*/ 67235 w 228600"/>
                  <a:gd name="connsiteY2" fmla="*/ 1062317 h 1062317"/>
                  <a:gd name="connsiteX3" fmla="*/ 0 w 228600"/>
                  <a:gd name="connsiteY3" fmla="*/ 430306 h 1062317"/>
                  <a:gd name="connsiteX0-1" fmla="*/ 0 w 228600"/>
                  <a:gd name="connsiteY0-2" fmla="*/ 430306 h 1021976"/>
                  <a:gd name="connsiteX1-3" fmla="*/ 228600 w 228600"/>
                  <a:gd name="connsiteY1-4" fmla="*/ 0 h 1021976"/>
                  <a:gd name="connsiteX2-5" fmla="*/ 67235 w 228600"/>
                  <a:gd name="connsiteY2-6" fmla="*/ 1021976 h 1021976"/>
                  <a:gd name="connsiteX3-7" fmla="*/ 0 w 228600"/>
                  <a:gd name="connsiteY3-8" fmla="*/ 430306 h 1021976"/>
                  <a:gd name="connsiteX0-9" fmla="*/ 0 w 336177"/>
                  <a:gd name="connsiteY0-10" fmla="*/ 336177 h 927847"/>
                  <a:gd name="connsiteX1-11" fmla="*/ 336177 w 336177"/>
                  <a:gd name="connsiteY1-12" fmla="*/ 0 h 927847"/>
                  <a:gd name="connsiteX2-13" fmla="*/ 67235 w 336177"/>
                  <a:gd name="connsiteY2-14" fmla="*/ 927847 h 927847"/>
                  <a:gd name="connsiteX3-15" fmla="*/ 0 w 336177"/>
                  <a:gd name="connsiteY3-16" fmla="*/ 336177 h 927847"/>
                  <a:gd name="connsiteX0-17" fmla="*/ 0 w 336177"/>
                  <a:gd name="connsiteY0-18" fmla="*/ 336177 h 887506"/>
                  <a:gd name="connsiteX1-19" fmla="*/ 336177 w 336177"/>
                  <a:gd name="connsiteY1-20" fmla="*/ 0 h 887506"/>
                  <a:gd name="connsiteX2-21" fmla="*/ 67235 w 336177"/>
                  <a:gd name="connsiteY2-22" fmla="*/ 887506 h 887506"/>
                  <a:gd name="connsiteX3-23" fmla="*/ 0 w 336177"/>
                  <a:gd name="connsiteY3-24" fmla="*/ 336177 h 887506"/>
                </a:gdLst>
                <a:cxnLst>
                  <a:cxn ang="0">
                    <a:pos x="connsiteX0-1" y="connsiteY0-2"/>
                  </a:cxn>
                  <a:cxn ang="0">
                    <a:pos x="connsiteX1-3" y="connsiteY1-4"/>
                  </a:cxn>
                  <a:cxn ang="0">
                    <a:pos x="connsiteX2-5" y="connsiteY2-6"/>
                  </a:cxn>
                  <a:cxn ang="0">
                    <a:pos x="connsiteX3-7" y="connsiteY3-8"/>
                  </a:cxn>
                </a:cxnLst>
                <a:rect l="l" t="t" r="r" b="b"/>
                <a:pathLst>
                  <a:path w="336177" h="887506">
                    <a:moveTo>
                      <a:pt x="0" y="336177"/>
                    </a:moveTo>
                    <a:lnTo>
                      <a:pt x="336177" y="0"/>
                    </a:lnTo>
                    <a:lnTo>
                      <a:pt x="67235" y="887506"/>
                    </a:lnTo>
                    <a:lnTo>
                      <a:pt x="0" y="336177"/>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13447" y="2675965"/>
              <a:ext cx="1694329" cy="739588"/>
            </a:xfrm>
            <a:custGeom>
              <a:gdLst>
                <a:gd name="connsiteX0" fmla="*/ 0 w 1694329"/>
                <a:gd name="connsiteY0" fmla="*/ 0 h 739588"/>
                <a:gd name="connsiteX1" fmla="*/ 1694329 w 1694329"/>
                <a:gd name="connsiteY1" fmla="*/ 0 h 739588"/>
                <a:gd name="connsiteX2" fmla="*/ 1344706 w 1694329"/>
                <a:gd name="connsiteY2" fmla="*/ 739588 h 739588"/>
                <a:gd name="connsiteX3" fmla="*/ 0 w 1694329"/>
                <a:gd name="connsiteY3" fmla="*/ 0 h 739588"/>
              </a:gdLst>
              <a:cxnLst>
                <a:cxn ang="0">
                  <a:pos x="connsiteX0" y="connsiteY0"/>
                </a:cxn>
                <a:cxn ang="0">
                  <a:pos x="connsiteX1" y="connsiteY1"/>
                </a:cxn>
                <a:cxn ang="0">
                  <a:pos x="connsiteX2" y="connsiteY2"/>
                </a:cxn>
                <a:cxn ang="0">
                  <a:pos x="connsiteX3" y="connsiteY3"/>
                </a:cxn>
              </a:cxnLst>
              <a:rect l="l" t="t" r="r" b="b"/>
              <a:pathLst>
                <a:path w="1694329" h="739588">
                  <a:moveTo>
                    <a:pt x="0" y="0"/>
                  </a:moveTo>
                  <a:lnTo>
                    <a:pt x="1694329" y="0"/>
                  </a:lnTo>
                  <a:lnTo>
                    <a:pt x="1344706" y="739588"/>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95835" y="564776"/>
            <a:ext cx="524436" cy="389965"/>
          </a:xfrm>
          <a:custGeom>
            <a:gdLst>
              <a:gd name="connsiteX0" fmla="*/ 336177 w 524436"/>
              <a:gd name="connsiteY0" fmla="*/ 0 h 389965"/>
              <a:gd name="connsiteX1" fmla="*/ 0 w 524436"/>
              <a:gd name="connsiteY1" fmla="*/ 389965 h 389965"/>
              <a:gd name="connsiteX2" fmla="*/ 524436 w 524436"/>
              <a:gd name="connsiteY2" fmla="*/ 322730 h 389965"/>
              <a:gd name="connsiteX3" fmla="*/ 336177 w 524436"/>
              <a:gd name="connsiteY3" fmla="*/ 0 h 389965"/>
            </a:gdLst>
            <a:cxnLst>
              <a:cxn ang="0">
                <a:pos x="connsiteX0" y="connsiteY0"/>
              </a:cxn>
              <a:cxn ang="0">
                <a:pos x="connsiteX1" y="connsiteY1"/>
              </a:cxn>
              <a:cxn ang="0">
                <a:pos x="connsiteX2" y="connsiteY2"/>
              </a:cxn>
              <a:cxn ang="0">
                <a:pos x="connsiteX3" y="connsiteY3"/>
              </a:cxn>
            </a:cxnLst>
            <a:rect l="l" t="t" r="r" b="b"/>
            <a:pathLst>
              <a:path w="524436" h="389965">
                <a:moveTo>
                  <a:pt x="336177" y="0"/>
                </a:moveTo>
                <a:lnTo>
                  <a:pt x="0" y="389965"/>
                </a:lnTo>
                <a:lnTo>
                  <a:pt x="524436" y="322730"/>
                </a:lnTo>
                <a:lnTo>
                  <a:pt x="336177"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30307" y="4383741"/>
            <a:ext cx="268941" cy="537883"/>
          </a:xfrm>
          <a:custGeom>
            <a:gdLst>
              <a:gd name="connsiteX0" fmla="*/ 0 w 268941"/>
              <a:gd name="connsiteY0" fmla="*/ 0 h 537883"/>
              <a:gd name="connsiteX1" fmla="*/ 0 w 268941"/>
              <a:gd name="connsiteY1" fmla="*/ 537883 h 537883"/>
              <a:gd name="connsiteX2" fmla="*/ 268941 w 268941"/>
              <a:gd name="connsiteY2" fmla="*/ 161365 h 537883"/>
              <a:gd name="connsiteX3" fmla="*/ 0 w 268941"/>
              <a:gd name="connsiteY3" fmla="*/ 0 h 537883"/>
            </a:gdLst>
            <a:cxnLst>
              <a:cxn ang="0">
                <a:pos x="connsiteX0" y="connsiteY0"/>
              </a:cxn>
              <a:cxn ang="0">
                <a:pos x="connsiteX1" y="connsiteY1"/>
              </a:cxn>
              <a:cxn ang="0">
                <a:pos x="connsiteX2" y="connsiteY2"/>
              </a:cxn>
              <a:cxn ang="0">
                <a:pos x="connsiteX3" y="connsiteY3"/>
              </a:cxn>
            </a:cxnLst>
            <a:rect l="l" t="t" r="r" b="b"/>
            <a:pathLst>
              <a:path w="268941" h="537883">
                <a:moveTo>
                  <a:pt x="0" y="0"/>
                </a:moveTo>
                <a:lnTo>
                  <a:pt x="0" y="537883"/>
                </a:lnTo>
                <a:lnTo>
                  <a:pt x="268941" y="161365"/>
                </a:lnTo>
                <a:lnTo>
                  <a:pt x="0"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358154" y="5217460"/>
            <a:ext cx="389965" cy="416859"/>
          </a:xfrm>
          <a:custGeom>
            <a:gdLst>
              <a:gd name="connsiteX0" fmla="*/ 0 w 389965"/>
              <a:gd name="connsiteY0" fmla="*/ 0 h 416859"/>
              <a:gd name="connsiteX1" fmla="*/ 389965 w 389965"/>
              <a:gd name="connsiteY1" fmla="*/ 107576 h 416859"/>
              <a:gd name="connsiteX2" fmla="*/ 228600 w 389965"/>
              <a:gd name="connsiteY2" fmla="*/ 416859 h 416859"/>
              <a:gd name="connsiteX3" fmla="*/ 0 w 389965"/>
              <a:gd name="connsiteY3" fmla="*/ 0 h 416859"/>
            </a:gdLst>
            <a:cxnLst>
              <a:cxn ang="0">
                <a:pos x="connsiteX0" y="connsiteY0"/>
              </a:cxn>
              <a:cxn ang="0">
                <a:pos x="connsiteX1" y="connsiteY1"/>
              </a:cxn>
              <a:cxn ang="0">
                <a:pos x="connsiteX2" y="connsiteY2"/>
              </a:cxn>
              <a:cxn ang="0">
                <a:pos x="connsiteX3" y="connsiteY3"/>
              </a:cxn>
            </a:cxnLst>
            <a:rect l="l" t="t" r="r" b="b"/>
            <a:pathLst>
              <a:path w="389965" h="416859">
                <a:moveTo>
                  <a:pt x="0" y="0"/>
                </a:moveTo>
                <a:lnTo>
                  <a:pt x="389965" y="107576"/>
                </a:lnTo>
                <a:lnTo>
                  <a:pt x="228600" y="416859"/>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53243" y="730032"/>
            <a:ext cx="4316507" cy="2215991"/>
          </a:xfrm>
          <a:prstGeom prst="rect">
            <a:avLst/>
          </a:prstGeom>
          <a:noFill/>
        </p:spPr>
        <p:txBody>
          <a:bodyPr wrap="square" rtlCol="0">
            <a:spAutoFit/>
          </a:bodyPr>
          <a:lstStyle/>
          <a:p>
            <a:pPr algn="ctr"/>
            <a:r>
              <a:rPr lang="en-US" altLang="zh-CN" sz="13800" b="1">
                <a:solidFill>
                  <a:srgbClr val="FFC000"/>
                </a:solidFill>
                <a:latin typeface="★日文LOGO" panose="02000504000000000000" pitchFamily="2" charset="-128"/>
                <a:ea typeface="★日文LOGO" panose="02000504000000000000" pitchFamily="2" charset="-128"/>
              </a:rPr>
              <a:t>03</a:t>
            </a:r>
            <a:endParaRPr lang="zh-CN" altLang="en-US" sz="13800" b="1">
              <a:solidFill>
                <a:srgbClr val="FFC000"/>
              </a:solidFill>
              <a:latin typeface="★日文LOGO" panose="02000504000000000000" pitchFamily="2" charset="-128"/>
            </a:endParaRPr>
          </a:p>
        </p:txBody>
      </p:sp>
      <p:grpSp>
        <p:nvGrpSpPr>
          <p:cNvPr id="19" name="组合 18"/>
          <p:cNvGrpSpPr/>
          <p:nvPr/>
        </p:nvGrpSpPr>
        <p:grpSpPr>
          <a:xfrm>
            <a:off x="3978442" y="834189"/>
            <a:ext cx="859340" cy="434224"/>
            <a:chOff x="3064042" y="834189"/>
            <a:chExt cx="859340" cy="434224"/>
          </a:xfrm>
        </p:grpSpPr>
        <p:sp>
          <p:nvSpPr>
            <p:cNvPr id="20" name="燕尾形 19"/>
            <p:cNvSpPr/>
            <p:nvPr/>
          </p:nvSpPr>
          <p:spPr>
            <a:xfrm>
              <a:off x="3064042" y="834189"/>
              <a:ext cx="434224" cy="434224"/>
            </a:xfrm>
            <a:prstGeom prst="chevron">
              <a:avLst>
                <a:gd name="adj" fmla="val 47829"/>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3489158" y="834189"/>
              <a:ext cx="434224" cy="434224"/>
            </a:xfrm>
            <a:prstGeom prst="chevron">
              <a:avLst>
                <a:gd name="adj" fmla="val 47829"/>
              </a:avLst>
            </a:pr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3689322" y="3141054"/>
            <a:ext cx="4844348" cy="1041540"/>
            <a:chOff x="3207889" y="1499955"/>
            <a:chExt cx="3093111" cy="1041540"/>
          </a:xfrm>
        </p:grpSpPr>
        <p:sp>
          <p:nvSpPr>
            <p:cNvPr id="25" name="矩形 24"/>
            <p:cNvSpPr/>
            <p:nvPr/>
          </p:nvSpPr>
          <p:spPr>
            <a:xfrm>
              <a:off x="4043676" y="1499955"/>
              <a:ext cx="1913370" cy="93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07889" y="1525832"/>
              <a:ext cx="3093111" cy="1015663"/>
            </a:xfrm>
            <a:prstGeom prst="rect">
              <a:avLst/>
            </a:prstGeom>
            <a:noFill/>
          </p:spPr>
          <p:txBody>
            <a:bodyPr wrap="square" rtlCol="0">
              <a:spAutoFit/>
            </a:bodyPr>
            <a:lstStyle/>
            <a:p>
              <a:r>
                <a:rPr lang="zh-CN" altLang="en-US" sz="6000">
                  <a:solidFill>
                    <a:schemeClr val="bg1"/>
                  </a:solidFill>
                </a:rPr>
                <a:t>点击输入标题</a:t>
              </a:r>
              <a:endParaRPr lang="zh-CN" altLang="en-US" sz="6000">
                <a:solidFill>
                  <a:schemeClr val="bg1"/>
                </a:solidFill>
              </a:endParaRPr>
            </a:p>
          </p:txBody>
        </p:sp>
      </p:gr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grpSp>
        <p:nvGrpSpPr>
          <p:cNvPr id="5" name="组合 4"/>
          <p:cNvGrpSpPr/>
          <p:nvPr/>
        </p:nvGrpSpPr>
        <p:grpSpPr>
          <a:xfrm>
            <a:off x="5915909" y="2826133"/>
            <a:ext cx="1891379" cy="1891379"/>
            <a:chOff x="5915909" y="2826134"/>
            <a:chExt cx="1891378" cy="1891378"/>
          </a:xfrm>
        </p:grpSpPr>
        <p:sp>
          <p:nvSpPr>
            <p:cNvPr id="9" name="Oval 10"/>
            <p:cNvSpPr/>
            <p:nvPr/>
          </p:nvSpPr>
          <p:spPr>
            <a:xfrm>
              <a:off x="5915909" y="2826134"/>
              <a:ext cx="1891378" cy="1891378"/>
            </a:xfrm>
            <a:prstGeom prst="ellipse">
              <a:avLst/>
            </a:prstGeom>
            <a:solidFill>
              <a:schemeClr val="accent3">
                <a:alpha val="90000"/>
              </a:schemeClr>
            </a:solidFill>
            <a:ln>
              <a:noFill/>
            </a:ln>
          </p:spPr>
          <p:txBody>
            <a:bodyPr vert="horz" wrap="square" lIns="91440" tIns="45720" rIns="91440" bIns="45720" numCol="1" anchor="t" anchorCtr="0" compatLnSpc="1"/>
            <a:lstStyle/>
            <a:p>
              <a:endParaRPr lang="en-US" sz="800"/>
            </a:p>
          </p:txBody>
        </p:sp>
        <p:sp>
          <p:nvSpPr>
            <p:cNvPr id="13" name="Freeform 8"/>
            <p:cNvSpPr>
              <a:spLocks noEditPoints="1"/>
            </p:cNvSpPr>
            <p:nvPr/>
          </p:nvSpPr>
          <p:spPr bwMode="auto">
            <a:xfrm>
              <a:off x="6551303" y="3461529"/>
              <a:ext cx="620590" cy="620588"/>
            </a:xfrm>
            <a:custGeom>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7492057" y="2826133"/>
            <a:ext cx="1891379" cy="1891379"/>
            <a:chOff x="7492057" y="2826134"/>
            <a:chExt cx="1891378" cy="1891378"/>
          </a:xfrm>
        </p:grpSpPr>
        <p:sp>
          <p:nvSpPr>
            <p:cNvPr id="12" name="Oval 11"/>
            <p:cNvSpPr/>
            <p:nvPr/>
          </p:nvSpPr>
          <p:spPr>
            <a:xfrm>
              <a:off x="7492057" y="2826134"/>
              <a:ext cx="1891378" cy="1891378"/>
            </a:xfrm>
            <a:prstGeom prst="ellipse">
              <a:avLst/>
            </a:prstGeom>
            <a:solidFill>
              <a:schemeClr val="accent4">
                <a:alpha val="90000"/>
              </a:schemeClr>
            </a:solidFill>
            <a:ln>
              <a:noFill/>
            </a:ln>
          </p:spPr>
          <p:txBody>
            <a:bodyPr vert="horz" wrap="square" lIns="91440" tIns="45720" rIns="91440" bIns="45720" numCol="1" anchor="t" anchorCtr="0" compatLnSpc="1"/>
            <a:lstStyle/>
            <a:p>
              <a:endParaRPr lang="en-US" sz="800"/>
            </a:p>
          </p:txBody>
        </p:sp>
        <p:sp>
          <p:nvSpPr>
            <p:cNvPr id="14" name="Freeform 12"/>
            <p:cNvSpPr>
              <a:spLocks noEditPoints="1"/>
            </p:cNvSpPr>
            <p:nvPr/>
          </p:nvSpPr>
          <p:spPr bwMode="auto">
            <a:xfrm>
              <a:off x="8128287" y="3461947"/>
              <a:ext cx="618918" cy="619752"/>
            </a:xfrm>
            <a:custGeom>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2763612" y="2826133"/>
            <a:ext cx="1891379" cy="1891379"/>
            <a:chOff x="2763612" y="2826134"/>
            <a:chExt cx="1891378" cy="1891378"/>
          </a:xfrm>
        </p:grpSpPr>
        <p:sp>
          <p:nvSpPr>
            <p:cNvPr id="7" name="Oval 8"/>
            <p:cNvSpPr/>
            <p:nvPr/>
          </p:nvSpPr>
          <p:spPr>
            <a:xfrm>
              <a:off x="2763612" y="2826134"/>
              <a:ext cx="1891378" cy="1891378"/>
            </a:xfrm>
            <a:prstGeom prst="ellipse">
              <a:avLst/>
            </a:prstGeom>
            <a:solidFill>
              <a:schemeClr val="accent1">
                <a:alpha val="90000"/>
              </a:schemeClr>
            </a:solidFill>
            <a:ln>
              <a:noFill/>
            </a:ln>
          </p:spPr>
          <p:txBody>
            <a:bodyPr vert="horz" wrap="square" lIns="91440" tIns="45720" rIns="91440" bIns="45720" numCol="1" anchor="t" anchorCtr="0" compatLnSpc="1"/>
            <a:lstStyle/>
            <a:p>
              <a:endParaRPr lang="en-US" sz="800"/>
            </a:p>
          </p:txBody>
        </p:sp>
        <p:sp>
          <p:nvSpPr>
            <p:cNvPr id="15" name="Freeform 50"/>
            <p:cNvSpPr>
              <a:spLocks noEditPoints="1"/>
            </p:cNvSpPr>
            <p:nvPr/>
          </p:nvSpPr>
          <p:spPr bwMode="auto">
            <a:xfrm>
              <a:off x="3399384" y="3518291"/>
              <a:ext cx="619834" cy="507064"/>
            </a:xfrm>
            <a:custGeom>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339760" y="2826133"/>
            <a:ext cx="1891379" cy="1891379"/>
            <a:chOff x="4339760" y="2826134"/>
            <a:chExt cx="1891378" cy="1891378"/>
          </a:xfrm>
        </p:grpSpPr>
        <p:sp>
          <p:nvSpPr>
            <p:cNvPr id="8" name="Oval 9"/>
            <p:cNvSpPr/>
            <p:nvPr/>
          </p:nvSpPr>
          <p:spPr>
            <a:xfrm>
              <a:off x="4339760" y="2826134"/>
              <a:ext cx="1891378" cy="1891378"/>
            </a:xfrm>
            <a:prstGeom prst="ellipse">
              <a:avLst/>
            </a:prstGeom>
            <a:solidFill>
              <a:schemeClr val="accent2">
                <a:alpha val="90000"/>
              </a:schemeClr>
            </a:solidFill>
            <a:ln>
              <a:noFill/>
            </a:ln>
          </p:spPr>
          <p:txBody>
            <a:bodyPr vert="horz" wrap="square" lIns="91440" tIns="45720" rIns="91440" bIns="45720" numCol="1" anchor="t" anchorCtr="0" compatLnSpc="1"/>
            <a:lstStyle/>
            <a:p>
              <a:endParaRPr lang="en-US" sz="800"/>
            </a:p>
          </p:txBody>
        </p:sp>
        <p:sp>
          <p:nvSpPr>
            <p:cNvPr id="16" name="Freeform 51"/>
            <p:cNvSpPr>
              <a:spLocks noEditPoints="1"/>
            </p:cNvSpPr>
            <p:nvPr/>
          </p:nvSpPr>
          <p:spPr bwMode="auto">
            <a:xfrm>
              <a:off x="4975532" y="3461528"/>
              <a:ext cx="619834" cy="620590"/>
            </a:xfrm>
            <a:custGeom>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
        <p:nvSpPr>
          <p:cNvPr id="17" name="矩形 16"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21836" y="4914686"/>
            <a:ext cx="3114357" cy="954107"/>
          </a:xfrm>
          <a:prstGeom prst="rect">
            <a:avLst/>
          </a:prstGeom>
        </p:spPr>
        <p:txBody>
          <a:bodyPr wrap="square">
            <a:spAutoFit/>
          </a:bodyPr>
          <a:lstStyle/>
          <a:p>
            <a:pPr algn="r">
              <a:spcBef>
                <a:spcPts val="600"/>
              </a:spcBef>
            </a:pPr>
            <a:r>
              <a:rPr lang="zh-CN" altLang="en-US">
                <a:solidFill>
                  <a:schemeClr val="tx1">
                    <a:lumMod val="75000"/>
                    <a:lumOff val="25000"/>
                  </a:schemeClr>
                </a:solidFill>
                <a:latin typeface="+mj-ea"/>
                <a:ea typeface="+mj-ea"/>
              </a:rPr>
              <a:t>专业版式设计</a:t>
            </a:r>
            <a:endParaRPr lang="en-US" altLang="zh-CN">
              <a:solidFill>
                <a:schemeClr val="tx1">
                  <a:lumMod val="75000"/>
                  <a:lumOff val="25000"/>
                </a:schemeClr>
              </a:solidFill>
              <a:latin typeface="+mj-ea"/>
              <a:ea typeface="+mj-ea"/>
            </a:endParaRPr>
          </a:p>
          <a:p>
            <a:pPr algn="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cxnSp>
        <p:nvCxnSpPr>
          <p:cNvPr id="18" name="直接连接符 17"/>
          <p:cNvCxnSpPr/>
          <p:nvPr/>
        </p:nvCxnSpPr>
        <p:spPr>
          <a:xfrm flipH="1">
            <a:off x="3709301" y="4717513"/>
            <a:ext cx="0" cy="106529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85449" y="1760843"/>
            <a:ext cx="0" cy="1065292"/>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861599" y="4717513"/>
            <a:ext cx="0" cy="106529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437747" y="1760843"/>
            <a:ext cx="0" cy="1065292"/>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2" name="矩形 21"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2079014" y="1658884"/>
            <a:ext cx="3114357" cy="954107"/>
          </a:xfrm>
          <a:prstGeom prst="rect">
            <a:avLst/>
          </a:prstGeom>
        </p:spPr>
        <p:txBody>
          <a:bodyPr wrap="square">
            <a:spAutoFit/>
          </a:bodyPr>
          <a:lstStyle/>
          <a:p>
            <a:pPr algn="r">
              <a:spcBef>
                <a:spcPts val="600"/>
              </a:spcBef>
            </a:pPr>
            <a:r>
              <a:rPr lang="zh-CN" altLang="en-US">
                <a:solidFill>
                  <a:schemeClr val="tx1">
                    <a:lumMod val="75000"/>
                    <a:lumOff val="25000"/>
                  </a:schemeClr>
                </a:solidFill>
                <a:latin typeface="+mj-ea"/>
                <a:ea typeface="+mj-ea"/>
              </a:rPr>
              <a:t>完美一键换色</a:t>
            </a:r>
            <a:endParaRPr lang="en-US" altLang="zh-CN">
              <a:solidFill>
                <a:schemeClr val="tx1">
                  <a:lumMod val="75000"/>
                  <a:lumOff val="25000"/>
                </a:schemeClr>
              </a:solidFill>
              <a:latin typeface="+mj-ea"/>
              <a:ea typeface="+mj-ea"/>
            </a:endParaRPr>
          </a:p>
          <a:p>
            <a:pPr algn="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3" name="矩形 22"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7032014" y="4914686"/>
            <a:ext cx="3114357" cy="954107"/>
          </a:xfrm>
          <a:prstGeom prst="rect">
            <a:avLst/>
          </a:prstGeom>
        </p:spPr>
        <p:txBody>
          <a:bodyPr wrap="square">
            <a:spAutoFit/>
          </a:bodyPr>
          <a:lstStyle/>
          <a:p>
            <a:pPr>
              <a:spcBef>
                <a:spcPts val="600"/>
              </a:spcBef>
            </a:pPr>
            <a:r>
              <a:rPr lang="zh-CN" altLang="en-US">
                <a:solidFill>
                  <a:schemeClr val="tx1">
                    <a:lumMod val="75000"/>
                    <a:lumOff val="25000"/>
                  </a:schemeClr>
                </a:solidFill>
                <a:latin typeface="+mj-ea"/>
                <a:ea typeface="+mj-ea"/>
              </a:rPr>
              <a:t>快速售后支持</a:t>
            </a:r>
            <a:endParaRPr lang="en-US" altLang="zh-CN">
              <a:solidFill>
                <a:schemeClr val="tx1">
                  <a:lumMod val="75000"/>
                  <a:lumOff val="25000"/>
                </a:schemeClr>
              </a:solidFill>
              <a:latin typeface="+mj-ea"/>
              <a:ea typeface="+mj-ea"/>
            </a:endParaRPr>
          </a:p>
          <a:p>
            <a:pP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4" name="矩形 23"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8545650" y="1658884"/>
            <a:ext cx="3114357" cy="954107"/>
          </a:xfrm>
          <a:prstGeom prst="rect">
            <a:avLst/>
          </a:prstGeom>
        </p:spPr>
        <p:txBody>
          <a:bodyPr wrap="square">
            <a:spAutoFit/>
          </a:bodyPr>
          <a:lstStyle/>
          <a:p>
            <a:pPr>
              <a:spcBef>
                <a:spcPts val="600"/>
              </a:spcBef>
            </a:pPr>
            <a:r>
              <a:rPr lang="zh-CN" altLang="en-US">
                <a:solidFill>
                  <a:schemeClr val="tx1">
                    <a:lumMod val="75000"/>
                    <a:lumOff val="25000"/>
                  </a:schemeClr>
                </a:solidFill>
                <a:latin typeface="+mj-ea"/>
                <a:ea typeface="+mj-ea"/>
              </a:rPr>
              <a:t>详细帮助文件</a:t>
            </a:r>
            <a:endParaRPr lang="en-US" altLang="zh-CN">
              <a:solidFill>
                <a:schemeClr val="tx1">
                  <a:lumMod val="75000"/>
                  <a:lumOff val="25000"/>
                </a:schemeClr>
              </a:solidFill>
              <a:latin typeface="+mj-ea"/>
              <a:ea typeface="+mj-ea"/>
            </a:endParaRPr>
          </a:p>
          <a:p>
            <a:pP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7"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64" presetClass="path" presetSubtype="0" accel="50000" decel="50000" autoRev="1" fill="hold" grpId="1" nodeType="withEffect">
                                  <p:stCondLst>
                                    <p:cond delay="0"/>
                                  </p:stCondLst>
                                  <p:childTnLst>
                                    <p:animMotion origin="layout" path="M -4.375E-06 -2.22222E-06 L -0.02474 -2.22222E-06" pathEditMode="relative" rAng="0" ptsTypes="AA">
                                      <p:cBhvr>
                                        <p:cTn id="29" dur="1000" fill="hold"/>
                                        <p:tgtEl>
                                          <p:spTgt spid="17"/>
                                        </p:tgtEl>
                                        <p:attrNameLst>
                                          <p:attrName>ppt_x</p:attrName>
                                          <p:attrName>ppt_y</p:attrName>
                                        </p:attrNameLst>
                                      </p:cBhvr>
                                      <p:rCtr x="-1237" y="0"/>
                                    </p:animMotion>
                                  </p:childTnLst>
                                </p:cTn>
                              </p:par>
                            </p:childTnLst>
                          </p:cTn>
                        </p:par>
                        <p:par>
                          <p:cTn id="30" fill="hold" nodeType="afterGroup">
                            <p:stCondLst>
                              <p:cond delay="20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par>
                                <p:cTn id="37" presetID="64" presetClass="path" presetSubtype="0" accel="50000" decel="50000" autoRev="1" fill="hold" grpId="1" nodeType="withEffect">
                                  <p:stCondLst>
                                    <p:cond delay="0"/>
                                  </p:stCondLst>
                                  <p:childTnLst>
                                    <p:animMotion origin="layout" path="M -4.375E-06 -2.22222E-06 L -0.02474 -2.22222E-06" pathEditMode="relative" rAng="0" ptsTypes="AA">
                                      <p:cBhvr>
                                        <p:cTn id="38" dur="1000" fill="hold"/>
                                        <p:tgtEl>
                                          <p:spTgt spid="22"/>
                                        </p:tgtEl>
                                        <p:attrNameLst>
                                          <p:attrName>ppt_x</p:attrName>
                                          <p:attrName>ppt_y</p:attrName>
                                        </p:attrNameLst>
                                      </p:cBhvr>
                                      <p:rCtr x="-1237" y="0"/>
                                    </p:animMotion>
                                  </p:childTnLst>
                                </p:cTn>
                              </p:par>
                            </p:childTnLst>
                          </p:cTn>
                        </p:par>
                        <p:par>
                          <p:cTn id="39" fill="hold" nodeType="afterGroup">
                            <p:stCondLst>
                              <p:cond delay="3000"/>
                            </p:stCondLst>
                            <p:childTnLst>
                              <p:par>
                                <p:cTn id="40" presetID="22" presetClass="entr" presetSubtype="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par>
                                <p:cTn id="46" presetID="64" presetClass="path" presetSubtype="0" accel="50000" decel="50000" autoRev="1" fill="hold" grpId="1" nodeType="withEffect">
                                  <p:stCondLst>
                                    <p:cond delay="200"/>
                                  </p:stCondLst>
                                  <p:childTnLst>
                                    <p:animMotion origin="layout" path="M 2.70833E-06 -4.81481E-06 L 0.02383 -4.81481E-06" pathEditMode="relative" rAng="0" ptsTypes="AA">
                                      <p:cBhvr>
                                        <p:cTn id="47" dur="1000" fill="hold"/>
                                        <p:tgtEl>
                                          <p:spTgt spid="23"/>
                                        </p:tgtEl>
                                        <p:attrNameLst>
                                          <p:attrName>ppt_x</p:attrName>
                                          <p:attrName>ppt_y</p:attrName>
                                        </p:attrNameLst>
                                      </p:cBhvr>
                                      <p:rCtr x="1185" y="0"/>
                                    </p:animMotion>
                                  </p:childTnLst>
                                </p:cTn>
                              </p:par>
                            </p:childTnLst>
                          </p:cTn>
                        </p:par>
                        <p:par>
                          <p:cTn id="48" fill="hold" nodeType="afterGroup">
                            <p:stCondLst>
                              <p:cond delay="42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par>
                                <p:cTn id="55" presetID="64" presetClass="path" presetSubtype="0" accel="50000" decel="50000" autoRev="1" fill="hold" grpId="1" nodeType="withEffect">
                                  <p:stCondLst>
                                    <p:cond delay="200"/>
                                  </p:stCondLst>
                                  <p:childTnLst>
                                    <p:animMotion origin="layout" path="M 2.70833E-06 -4.81481E-06 L 0.02383 -4.81481E-06" pathEditMode="relative" rAng="0" ptsTypes="AA">
                                      <p:cBhvr>
                                        <p:cTn id="56" dur="1000" fill="hold"/>
                                        <p:tgtEl>
                                          <p:spTgt spid="24"/>
                                        </p:tgtEl>
                                        <p:attrNameLst>
                                          <p:attrName>ppt_x</p:attrName>
                                          <p:attrName>ppt_y</p:attrName>
                                        </p:attrNameLst>
                                      </p:cBhvr>
                                      <p:rCtr x="1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22" grpId="1"/>
      <p:bldP spid="23" grpId="0"/>
      <p:bldP spid="23" grpId="1"/>
      <p:bldP spid="24" grpId="0"/>
      <p:bldP spid="24" grpId="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11723" y="971128"/>
            <a:ext cx="11368555" cy="5664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方正正粗黑简体" panose="02000000000000000000" pitchFamily="2" charset="-122"/>
            </a:endParaRPr>
          </a:p>
        </p:txBody>
      </p:sp>
      <p:sp>
        <p:nvSpPr>
          <p:cNvPr id="31" name="Rectangle 30"/>
          <p:cNvSpPr/>
          <p:nvPr/>
        </p:nvSpPr>
        <p:spPr>
          <a:xfrm>
            <a:off x="4389145" y="1244224"/>
            <a:ext cx="7802521" cy="3639136"/>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1" name="Group 20"/>
          <p:cNvGrpSpPr/>
          <p:nvPr/>
        </p:nvGrpSpPr>
        <p:grpSpPr>
          <a:xfrm>
            <a:off x="905805" y="2200066"/>
            <a:ext cx="3071952" cy="2580403"/>
            <a:chOff x="786438" y="5598942"/>
            <a:chExt cx="3072120" cy="2580546"/>
          </a:xfrm>
        </p:grpSpPr>
        <p:sp>
          <p:nvSpPr>
            <p:cNvPr id="19" name="TextBox 18"/>
            <p:cNvSpPr txBox="1"/>
            <p:nvPr/>
          </p:nvSpPr>
          <p:spPr>
            <a:xfrm>
              <a:off x="786438" y="5598942"/>
              <a:ext cx="1840348" cy="291763"/>
            </a:xfrm>
            <a:prstGeom prst="rect">
              <a:avLst/>
            </a:prstGeom>
            <a:noFill/>
          </p:spPr>
          <p:txBody>
            <a:bodyPr wrap="none" lIns="0" tIns="0" rIns="0" bIns="0" rtlCol="0">
              <a:spAutoFit/>
            </a:bodyPr>
            <a:lstStyle/>
            <a:p>
              <a:pPr algn="ctr"/>
              <a:r>
                <a:rPr lang="zh-CN" alt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r>
                <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1</a:t>
              </a:r>
              <a:endPar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0" name="Rectangle 19"/>
            <p:cNvSpPr/>
            <p:nvPr/>
          </p:nvSpPr>
          <p:spPr>
            <a:xfrm>
              <a:off x="787791" y="6076488"/>
              <a:ext cx="3070767" cy="2103000"/>
            </a:xfrm>
            <a:prstGeom prst="rect">
              <a:avLst/>
            </a:prstGeom>
          </p:spPr>
          <p:txBody>
            <a:bodyPr wrap="square" lIns="0" tIns="0" rIns="0" bIns="0">
              <a:spAutoFit/>
            </a:bodyPr>
            <a:lstStyle/>
            <a:p>
              <a:pPr>
                <a:lnSpc>
                  <a:spcPct val="150000"/>
                </a:lnSpc>
              </a:pPr>
              <a:r>
                <a:rPr lang="zh-CN" altLang="en-US" sz="76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76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2" name="Group 21"/>
          <p:cNvGrpSpPr/>
          <p:nvPr/>
        </p:nvGrpSpPr>
        <p:grpSpPr>
          <a:xfrm>
            <a:off x="5135869" y="5092895"/>
            <a:ext cx="2260084" cy="1202308"/>
            <a:chOff x="787791" y="5598942"/>
            <a:chExt cx="2260209" cy="1202372"/>
          </a:xfrm>
        </p:grpSpPr>
        <p:sp>
          <p:nvSpPr>
            <p:cNvPr id="23" name="TextBox 22"/>
            <p:cNvSpPr txBox="1"/>
            <p:nvPr/>
          </p:nvSpPr>
          <p:spPr>
            <a:xfrm>
              <a:off x="993102" y="5598942"/>
              <a:ext cx="1840349" cy="291763"/>
            </a:xfrm>
            <a:prstGeom prst="rect">
              <a:avLst/>
            </a:prstGeom>
            <a:noFill/>
          </p:spPr>
          <p:txBody>
            <a:bodyPr wrap="none" lIns="0" tIns="0" rIns="0" bIns="0" rtlCol="0">
              <a:spAutoFit/>
            </a:bodyPr>
            <a:lstStyle/>
            <a:p>
              <a:pPr algn="ctr"/>
              <a:r>
                <a:rPr lang="zh-CN" alt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r>
                <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2</a:t>
              </a:r>
              <a:endPar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Rectangle 23"/>
            <p:cNvSpPr/>
            <p:nvPr/>
          </p:nvSpPr>
          <p:spPr>
            <a:xfrm>
              <a:off x="787791" y="6100315"/>
              <a:ext cx="2260209" cy="700999"/>
            </a:xfrm>
            <a:prstGeom prst="rect">
              <a:avLst/>
            </a:prstGeom>
          </p:spPr>
          <p:txBody>
            <a:bodyPr wrap="square" lIns="0" tIns="0" rIns="0" bIns="0">
              <a:spAutoFit/>
            </a:bodyPr>
            <a:lstStyle/>
            <a:p>
              <a:pPr>
                <a:lnSpc>
                  <a:spcPct val="150000"/>
                </a:lnSpc>
              </a:pPr>
              <a:r>
                <a:rPr lang="zh-CN" altLang="en-US" sz="76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GB" altLang="zh-CN" sz="76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5" name="Group 24"/>
          <p:cNvGrpSpPr/>
          <p:nvPr/>
        </p:nvGrpSpPr>
        <p:grpSpPr>
          <a:xfrm>
            <a:off x="8485600" y="5092895"/>
            <a:ext cx="2260084" cy="1202308"/>
            <a:chOff x="787791" y="5598942"/>
            <a:chExt cx="2260209" cy="1202372"/>
          </a:xfrm>
        </p:grpSpPr>
        <p:sp>
          <p:nvSpPr>
            <p:cNvPr id="26" name="TextBox 25"/>
            <p:cNvSpPr txBox="1"/>
            <p:nvPr/>
          </p:nvSpPr>
          <p:spPr>
            <a:xfrm>
              <a:off x="997723" y="5598942"/>
              <a:ext cx="1840349" cy="291763"/>
            </a:xfrm>
            <a:prstGeom prst="rect">
              <a:avLst/>
            </a:prstGeom>
            <a:noFill/>
          </p:spPr>
          <p:txBody>
            <a:bodyPr wrap="none" lIns="0" tIns="0" rIns="0" bIns="0" rtlCol="0">
              <a:spAutoFit/>
            </a:bodyPr>
            <a:lstStyle/>
            <a:p>
              <a:pPr algn="ctr"/>
              <a:r>
                <a:rPr lang="zh-CN" alt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r>
                <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rPr>
                <a:t>3</a:t>
              </a:r>
              <a:endParaRPr lang="en-US" sz="1895">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Rectangle 26"/>
            <p:cNvSpPr/>
            <p:nvPr/>
          </p:nvSpPr>
          <p:spPr>
            <a:xfrm>
              <a:off x="787791" y="6100315"/>
              <a:ext cx="2260209" cy="700999"/>
            </a:xfrm>
            <a:prstGeom prst="rect">
              <a:avLst/>
            </a:prstGeom>
          </p:spPr>
          <p:txBody>
            <a:bodyPr wrap="square" lIns="0" tIns="0" rIns="0" bIns="0">
              <a:spAutoFit/>
            </a:bodyPr>
            <a:lstStyle/>
            <a:p>
              <a:pPr>
                <a:lnSpc>
                  <a:spcPct val="150000"/>
                </a:lnSpc>
              </a:pPr>
              <a:r>
                <a:rPr lang="zh-CN" altLang="en-US" sz="76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GB" altLang="zh-CN" sz="76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15"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42"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50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5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sp>
        <p:nvSpPr>
          <p:cNvPr id="29" name="等腰三角形 28"/>
          <p:cNvSpPr/>
          <p:nvPr/>
        </p:nvSpPr>
        <p:spPr>
          <a:xfrm>
            <a:off x="2565399" y="4036177"/>
            <a:ext cx="1656208" cy="446923"/>
          </a:xfrm>
          <a:prstGeom prst="triangle">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3882699" y="3697734"/>
            <a:ext cx="1656208" cy="785367"/>
          </a:xfrm>
          <a:prstGeom prst="triangle">
            <a:avLst/>
          </a:prstGeom>
          <a:solidFill>
            <a:schemeClr val="accent2">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a:off x="5199999" y="2835781"/>
            <a:ext cx="1656208" cy="1647321"/>
          </a:xfrm>
          <a:prstGeom prst="triangle">
            <a:avLst/>
          </a:prstGeom>
          <a:solidFill>
            <a:schemeClr val="accent3">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a:off x="6517298" y="2012110"/>
            <a:ext cx="1792005" cy="2470991"/>
          </a:xfrm>
          <a:prstGeom prst="triangle">
            <a:avLst/>
          </a:prstGeom>
          <a:solidFill>
            <a:schemeClr val="accent4">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7970393" y="3566414"/>
            <a:ext cx="1656208" cy="916687"/>
          </a:xfrm>
          <a:prstGeom prst="triangle">
            <a:avLst/>
          </a:prstGeom>
          <a:solidFill>
            <a:schemeClr val="accent5">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122195" y="1586393"/>
            <a:ext cx="582211" cy="400110"/>
          </a:xfrm>
          <a:prstGeom prst="rect">
            <a:avLst/>
          </a:prstGeom>
          <a:noFill/>
        </p:spPr>
        <p:txBody>
          <a:bodyPr wrap="none" rtlCol="0">
            <a:spAutoFit/>
          </a:bodyPr>
          <a:lstStyle/>
          <a:p>
            <a:pPr algn="ctr"/>
            <a:r>
              <a:rPr lang="en-US" altLang="zh-CN" sz="2000">
                <a:solidFill>
                  <a:schemeClr val="accent4"/>
                </a:solidFill>
              </a:rPr>
              <a:t>90%</a:t>
            </a:r>
            <a:endParaRPr lang="zh-CN" altLang="en-US" sz="2000">
              <a:solidFill>
                <a:schemeClr val="accent4"/>
              </a:solidFill>
            </a:endParaRPr>
          </a:p>
        </p:txBody>
      </p:sp>
      <p:sp>
        <p:nvSpPr>
          <p:cNvPr id="35" name="文本框 34"/>
          <p:cNvSpPr txBox="1"/>
          <p:nvPr/>
        </p:nvSpPr>
        <p:spPr>
          <a:xfrm>
            <a:off x="5736999" y="2422844"/>
            <a:ext cx="582211" cy="400110"/>
          </a:xfrm>
          <a:prstGeom prst="rect">
            <a:avLst/>
          </a:prstGeom>
          <a:noFill/>
        </p:spPr>
        <p:txBody>
          <a:bodyPr wrap="none" rtlCol="0">
            <a:spAutoFit/>
          </a:bodyPr>
          <a:lstStyle/>
          <a:p>
            <a:pPr algn="ctr"/>
            <a:r>
              <a:rPr lang="en-US" altLang="zh-CN" sz="2000">
                <a:solidFill>
                  <a:schemeClr val="accent3"/>
                </a:solidFill>
              </a:rPr>
              <a:t>70%</a:t>
            </a:r>
            <a:endParaRPr lang="zh-CN" altLang="en-US" sz="2000">
              <a:solidFill>
                <a:schemeClr val="accent3"/>
              </a:solidFill>
            </a:endParaRPr>
          </a:p>
        </p:txBody>
      </p:sp>
      <p:sp>
        <p:nvSpPr>
          <p:cNvPr id="36" name="文本框 35"/>
          <p:cNvSpPr txBox="1"/>
          <p:nvPr/>
        </p:nvSpPr>
        <p:spPr>
          <a:xfrm>
            <a:off x="8507393" y="3110488"/>
            <a:ext cx="582211" cy="400110"/>
          </a:xfrm>
          <a:prstGeom prst="rect">
            <a:avLst/>
          </a:prstGeom>
          <a:noFill/>
        </p:spPr>
        <p:txBody>
          <a:bodyPr wrap="none" rtlCol="0">
            <a:spAutoFit/>
          </a:bodyPr>
          <a:lstStyle/>
          <a:p>
            <a:pPr algn="ctr"/>
            <a:r>
              <a:rPr lang="en-US" altLang="zh-CN" sz="2000">
                <a:solidFill>
                  <a:schemeClr val="accent5"/>
                </a:solidFill>
              </a:rPr>
              <a:t>40%</a:t>
            </a:r>
            <a:endParaRPr lang="zh-CN" altLang="en-US" sz="2000">
              <a:solidFill>
                <a:schemeClr val="accent5"/>
              </a:solidFill>
            </a:endParaRPr>
          </a:p>
        </p:txBody>
      </p:sp>
      <p:sp>
        <p:nvSpPr>
          <p:cNvPr id="37" name="文本框 36"/>
          <p:cNvSpPr txBox="1"/>
          <p:nvPr/>
        </p:nvSpPr>
        <p:spPr>
          <a:xfrm>
            <a:off x="4419699" y="3263224"/>
            <a:ext cx="582211" cy="400110"/>
          </a:xfrm>
          <a:prstGeom prst="rect">
            <a:avLst/>
          </a:prstGeom>
          <a:noFill/>
        </p:spPr>
        <p:txBody>
          <a:bodyPr wrap="none" rtlCol="0">
            <a:spAutoFit/>
          </a:bodyPr>
          <a:lstStyle/>
          <a:p>
            <a:pPr algn="ctr"/>
            <a:r>
              <a:rPr lang="en-US" altLang="zh-CN" sz="2000">
                <a:solidFill>
                  <a:schemeClr val="accent2"/>
                </a:solidFill>
              </a:rPr>
              <a:t>38%</a:t>
            </a:r>
            <a:endParaRPr lang="zh-CN" altLang="en-US" sz="2000">
              <a:solidFill>
                <a:schemeClr val="accent2"/>
              </a:solidFill>
            </a:endParaRPr>
          </a:p>
        </p:txBody>
      </p:sp>
      <p:sp>
        <p:nvSpPr>
          <p:cNvPr id="38" name="文本框 37"/>
          <p:cNvSpPr txBox="1"/>
          <p:nvPr/>
        </p:nvSpPr>
        <p:spPr>
          <a:xfrm>
            <a:off x="3102400" y="3616131"/>
            <a:ext cx="582211" cy="400110"/>
          </a:xfrm>
          <a:prstGeom prst="rect">
            <a:avLst/>
          </a:prstGeom>
          <a:noFill/>
        </p:spPr>
        <p:txBody>
          <a:bodyPr wrap="none" rtlCol="0">
            <a:spAutoFit/>
          </a:bodyPr>
          <a:lstStyle/>
          <a:p>
            <a:pPr algn="ctr"/>
            <a:r>
              <a:rPr lang="en-US" altLang="zh-CN" sz="2000">
                <a:solidFill>
                  <a:schemeClr val="accent1"/>
                </a:solidFill>
              </a:rPr>
              <a:t>20%</a:t>
            </a:r>
            <a:endParaRPr lang="zh-CN" altLang="en-US" sz="2000">
              <a:solidFill>
                <a:schemeClr val="accent1"/>
              </a:solidFill>
            </a:endParaRPr>
          </a:p>
        </p:txBody>
      </p:sp>
      <p:sp>
        <p:nvSpPr>
          <p:cNvPr id="39" name="矩形 38"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60388" y="5074475"/>
            <a:ext cx="11044237" cy="784830"/>
          </a:xfrm>
          <a:prstGeom prst="rect">
            <a:avLst/>
          </a:prstGeom>
        </p:spPr>
        <p:txBody>
          <a:bodyPr wrap="square">
            <a:spAutoFit/>
          </a:bodyPr>
          <a:lstStyle/>
          <a:p>
            <a:pPr algn="ctr">
              <a:spcBef>
                <a:spcPts val="1200"/>
              </a:spcBef>
            </a:pPr>
            <a:r>
              <a:rPr lang="zh-CN" altLang="en-US">
                <a:solidFill>
                  <a:schemeClr val="tx1">
                    <a:lumMod val="75000"/>
                    <a:lumOff val="25000"/>
                  </a:schemeClr>
                </a:solidFill>
                <a:latin typeface="+mj-ea"/>
                <a:ea typeface="+mj-ea"/>
              </a:rPr>
              <a:t>我们专注于最实用的商务演示！</a:t>
            </a:r>
            <a:endParaRPr lang="en-US" altLang="zh-CN">
              <a:solidFill>
                <a:schemeClr val="tx1">
                  <a:lumMod val="75000"/>
                  <a:lumOff val="25000"/>
                </a:schemeClr>
              </a:solidFill>
              <a:latin typeface="+mj-ea"/>
              <a:ea typeface="+mj-ea"/>
            </a:endParaRPr>
          </a:p>
          <a:p>
            <a:pPr algn="ctr">
              <a:spcBef>
                <a:spcPts val="600"/>
              </a:spcBef>
            </a:pPr>
            <a:r>
              <a:rPr lang="en-US" altLang="zh-CN" sz="1100">
                <a:solidFill>
                  <a:schemeClr val="bg1">
                    <a:lumMod val="50000"/>
                  </a:schemeClr>
                </a:solidFill>
              </a:rPr>
              <a:t>Clean, Minimalist, Flat, Powerful and Flexible PowerPoint template, perfect for business, corporate and personal use. Very easy to change the color schemes. Clean, Minimalist, Flat, Powerful and Flexible PowerPoint template, perfect for business use. </a:t>
            </a:r>
            <a:endParaRPr lang="en-US" altLang="zh-CN" sz="1100">
              <a:solidFill>
                <a:schemeClr val="bg1">
                  <a:lumMod val="50000"/>
                </a:schemeClr>
              </a:solidFill>
            </a:endParaRPr>
          </a:p>
        </p:txBody>
      </p:sp>
      <p:sp>
        <p:nvSpPr>
          <p:cNvPr id="40" name="文本框 39"/>
          <p:cNvSpPr txBox="1"/>
          <p:nvPr/>
        </p:nvSpPr>
        <p:spPr>
          <a:xfrm>
            <a:off x="2791713" y="4607772"/>
            <a:ext cx="1208788" cy="307777"/>
          </a:xfrm>
          <a:prstGeom prst="rect">
            <a:avLst/>
          </a:prstGeom>
          <a:noFill/>
        </p:spPr>
        <p:txBody>
          <a:bodyPr wrap="square" rtlCol="0">
            <a:spAutoFit/>
          </a:bodyPr>
          <a:lstStyle/>
          <a:p>
            <a:pPr algn="ctr"/>
            <a:r>
              <a:rPr lang="zh-CN" altLang="en-US" sz="1400">
                <a:solidFill>
                  <a:schemeClr val="tx1">
                    <a:lumMod val="75000"/>
                    <a:lumOff val="25000"/>
                  </a:schemeClr>
                </a:solidFill>
                <a:latin typeface="+mj-ea"/>
                <a:ea typeface="+mj-ea"/>
              </a:rPr>
              <a:t>台式机</a:t>
            </a:r>
            <a:endParaRPr lang="zh-CN" altLang="en-US" sz="1400">
              <a:solidFill>
                <a:schemeClr val="tx1">
                  <a:lumMod val="75000"/>
                  <a:lumOff val="25000"/>
                </a:schemeClr>
              </a:solidFill>
              <a:latin typeface="+mj-ea"/>
              <a:ea typeface="+mj-ea"/>
            </a:endParaRPr>
          </a:p>
        </p:txBody>
      </p:sp>
      <p:sp>
        <p:nvSpPr>
          <p:cNvPr id="41" name="文本框 40"/>
          <p:cNvSpPr txBox="1"/>
          <p:nvPr/>
        </p:nvSpPr>
        <p:spPr>
          <a:xfrm>
            <a:off x="4142311" y="4607771"/>
            <a:ext cx="1208788" cy="307777"/>
          </a:xfrm>
          <a:prstGeom prst="rect">
            <a:avLst/>
          </a:prstGeom>
          <a:noFill/>
        </p:spPr>
        <p:txBody>
          <a:bodyPr wrap="square" rtlCol="0">
            <a:spAutoFit/>
          </a:bodyPr>
          <a:lstStyle/>
          <a:p>
            <a:pPr algn="ctr"/>
            <a:r>
              <a:rPr lang="zh-CN" altLang="en-US" sz="1400">
                <a:solidFill>
                  <a:schemeClr val="tx1">
                    <a:lumMod val="75000"/>
                    <a:lumOff val="25000"/>
                  </a:schemeClr>
                </a:solidFill>
                <a:latin typeface="+mj-ea"/>
                <a:ea typeface="+mj-ea"/>
              </a:rPr>
              <a:t>笔记本电脑</a:t>
            </a:r>
            <a:endParaRPr lang="zh-CN" altLang="en-US" sz="1400">
              <a:solidFill>
                <a:schemeClr val="tx1">
                  <a:lumMod val="75000"/>
                  <a:lumOff val="25000"/>
                </a:schemeClr>
              </a:solidFill>
              <a:latin typeface="+mj-ea"/>
              <a:ea typeface="+mj-ea"/>
            </a:endParaRPr>
          </a:p>
        </p:txBody>
      </p:sp>
      <p:sp>
        <p:nvSpPr>
          <p:cNvPr id="42" name="文本框 41"/>
          <p:cNvSpPr txBox="1"/>
          <p:nvPr/>
        </p:nvSpPr>
        <p:spPr>
          <a:xfrm>
            <a:off x="5492909" y="4607772"/>
            <a:ext cx="1208788" cy="307777"/>
          </a:xfrm>
          <a:prstGeom prst="rect">
            <a:avLst/>
          </a:prstGeom>
          <a:noFill/>
        </p:spPr>
        <p:txBody>
          <a:bodyPr wrap="square" rtlCol="0">
            <a:spAutoFit/>
          </a:bodyPr>
          <a:lstStyle/>
          <a:p>
            <a:pPr algn="ctr"/>
            <a:r>
              <a:rPr lang="zh-CN" altLang="en-US" sz="1400">
                <a:solidFill>
                  <a:schemeClr val="tx1">
                    <a:lumMod val="75000"/>
                    <a:lumOff val="25000"/>
                  </a:schemeClr>
                </a:solidFill>
                <a:latin typeface="+mj-ea"/>
                <a:ea typeface="+mj-ea"/>
              </a:rPr>
              <a:t>平板电脑</a:t>
            </a:r>
            <a:endParaRPr lang="zh-CN" altLang="en-US" sz="1400">
              <a:solidFill>
                <a:schemeClr val="tx1">
                  <a:lumMod val="75000"/>
                  <a:lumOff val="25000"/>
                </a:schemeClr>
              </a:solidFill>
              <a:latin typeface="+mj-ea"/>
              <a:ea typeface="+mj-ea"/>
            </a:endParaRPr>
          </a:p>
        </p:txBody>
      </p:sp>
      <p:sp>
        <p:nvSpPr>
          <p:cNvPr id="43" name="文本框 42"/>
          <p:cNvSpPr txBox="1"/>
          <p:nvPr/>
        </p:nvSpPr>
        <p:spPr>
          <a:xfrm>
            <a:off x="6843507" y="4607772"/>
            <a:ext cx="1208788" cy="307777"/>
          </a:xfrm>
          <a:prstGeom prst="rect">
            <a:avLst/>
          </a:prstGeom>
          <a:noFill/>
        </p:spPr>
        <p:txBody>
          <a:bodyPr wrap="square" rtlCol="0">
            <a:spAutoFit/>
          </a:bodyPr>
          <a:lstStyle/>
          <a:p>
            <a:pPr algn="ctr"/>
            <a:r>
              <a:rPr lang="zh-CN" altLang="en-US" sz="1400">
                <a:solidFill>
                  <a:schemeClr val="tx1">
                    <a:lumMod val="75000"/>
                    <a:lumOff val="25000"/>
                  </a:schemeClr>
                </a:solidFill>
                <a:latin typeface="+mj-ea"/>
                <a:ea typeface="+mj-ea"/>
              </a:rPr>
              <a:t>智能手机</a:t>
            </a:r>
            <a:endParaRPr lang="zh-CN" altLang="en-US" sz="1400">
              <a:solidFill>
                <a:schemeClr val="tx1">
                  <a:lumMod val="75000"/>
                  <a:lumOff val="25000"/>
                </a:schemeClr>
              </a:solidFill>
              <a:latin typeface="+mj-ea"/>
              <a:ea typeface="+mj-ea"/>
            </a:endParaRPr>
          </a:p>
        </p:txBody>
      </p:sp>
      <p:sp>
        <p:nvSpPr>
          <p:cNvPr id="44" name="文本框 43"/>
          <p:cNvSpPr txBox="1"/>
          <p:nvPr/>
        </p:nvSpPr>
        <p:spPr>
          <a:xfrm>
            <a:off x="8194103" y="4607772"/>
            <a:ext cx="1208788" cy="307777"/>
          </a:xfrm>
          <a:prstGeom prst="rect">
            <a:avLst/>
          </a:prstGeom>
          <a:noFill/>
        </p:spPr>
        <p:txBody>
          <a:bodyPr wrap="square" rtlCol="0">
            <a:spAutoFit/>
          </a:bodyPr>
          <a:lstStyle/>
          <a:p>
            <a:pPr algn="ctr"/>
            <a:r>
              <a:rPr lang="zh-CN" altLang="en-US" sz="1400">
                <a:solidFill>
                  <a:schemeClr val="tx1">
                    <a:lumMod val="75000"/>
                    <a:lumOff val="25000"/>
                  </a:schemeClr>
                </a:solidFill>
                <a:latin typeface="+mj-ea"/>
                <a:ea typeface="+mj-ea"/>
              </a:rPr>
              <a:t>其他设备</a:t>
            </a:r>
            <a:endParaRPr lang="zh-CN" altLang="en-US" sz="1400">
              <a:solidFill>
                <a:schemeClr val="tx1">
                  <a:lumMod val="75000"/>
                  <a:lumOff val="25000"/>
                </a:schemeClr>
              </a:solidFill>
              <a:latin typeface="+mj-ea"/>
              <a:ea typeface="+mj-ea"/>
            </a:endParaRPr>
          </a:p>
        </p:txBody>
      </p:sp>
      <p:sp>
        <p:nvSpPr>
          <p:cNvPr id="23"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nodeType="afterGroup">
                            <p:stCondLst>
                              <p:cond delay="9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par>
                          <p:cTn id="61" fill="hold" nodeType="afterGroup">
                            <p:stCondLst>
                              <p:cond delay="1400"/>
                            </p:stCondLst>
                            <p:childTnLst>
                              <p:par>
                                <p:cTn id="62" presetID="42"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六边形 8"/>
          <p:cNvSpPr/>
          <p:nvPr/>
        </p:nvSpPr>
        <p:spPr>
          <a:xfrm>
            <a:off x="2561431" y="2565967"/>
            <a:ext cx="2048068" cy="1765300"/>
          </a:xfrm>
          <a:prstGeom prst="hexagon">
            <a:avLst>
              <a:gd name="adj" fmla="val 24999"/>
              <a:gd name="vf" fmla="val 115470"/>
            </a:avLst>
          </a:prstGeom>
          <a:solidFill>
            <a:schemeClr val="accent1"/>
          </a:solidFill>
          <a:ln w="12700">
            <a:noFill/>
            <a:miter/>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10" name="六边形 9"/>
          <p:cNvSpPr/>
          <p:nvPr/>
        </p:nvSpPr>
        <p:spPr>
          <a:xfrm>
            <a:off x="4235121" y="3448617"/>
            <a:ext cx="2048068" cy="1765300"/>
          </a:xfrm>
          <a:prstGeom prst="hexagon">
            <a:avLst>
              <a:gd name="adj" fmla="val 24999"/>
              <a:gd name="vf" fmla="val 115470"/>
            </a:avLst>
          </a:prstGeom>
          <a:solidFill>
            <a:schemeClr val="accent2"/>
          </a:solidFill>
          <a:ln w="12700">
            <a:noFill/>
            <a:miter/>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16" name="六边形 15"/>
          <p:cNvSpPr/>
          <p:nvPr/>
        </p:nvSpPr>
        <p:spPr>
          <a:xfrm>
            <a:off x="5908811" y="2565967"/>
            <a:ext cx="2048068" cy="1765300"/>
          </a:xfrm>
          <a:prstGeom prst="hexagon">
            <a:avLst>
              <a:gd name="adj" fmla="val 24999"/>
              <a:gd name="vf" fmla="val 115470"/>
            </a:avLst>
          </a:prstGeom>
          <a:solidFill>
            <a:schemeClr val="accent3"/>
          </a:solidFill>
          <a:ln w="12700">
            <a:noFill/>
            <a:miter/>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17" name="六边形 16"/>
          <p:cNvSpPr/>
          <p:nvPr/>
        </p:nvSpPr>
        <p:spPr>
          <a:xfrm>
            <a:off x="7582501" y="3448617"/>
            <a:ext cx="2048068" cy="1765300"/>
          </a:xfrm>
          <a:prstGeom prst="hexagon">
            <a:avLst>
              <a:gd name="adj" fmla="val 24999"/>
              <a:gd name="vf" fmla="val 115470"/>
            </a:avLst>
          </a:prstGeom>
          <a:solidFill>
            <a:schemeClr val="accent5"/>
          </a:solidFill>
          <a:ln w="12700">
            <a:noFill/>
            <a:miter/>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18" name="六边形 17"/>
          <p:cNvSpPr/>
          <p:nvPr/>
        </p:nvSpPr>
        <p:spPr>
          <a:xfrm>
            <a:off x="888206" y="3448617"/>
            <a:ext cx="2047875" cy="1765300"/>
          </a:xfrm>
          <a:prstGeom prst="hexagon">
            <a:avLst>
              <a:gd name="adj" fmla="val 24994"/>
              <a:gd name="vf" fmla="val 115470"/>
            </a:avLst>
          </a:prstGeom>
          <a:noFill/>
          <a:ln w="12700" cap="flat" cmpd="sng">
            <a:solidFill>
              <a:schemeClr val="accent1"/>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21" name="六边形 20"/>
          <p:cNvSpPr/>
          <p:nvPr/>
        </p:nvSpPr>
        <p:spPr>
          <a:xfrm>
            <a:off x="9255918" y="2591367"/>
            <a:ext cx="2047875" cy="1765300"/>
          </a:xfrm>
          <a:prstGeom prst="hexagon">
            <a:avLst>
              <a:gd name="adj" fmla="val 24994"/>
              <a:gd name="vf" fmla="val 115470"/>
            </a:avLst>
          </a:prstGeom>
          <a:noFill/>
          <a:ln w="12700" cap="flat" cmpd="sng">
            <a:solidFill>
              <a:schemeClr val="accent4"/>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a:solidFill>
                <a:srgbClr val="FFFFFF"/>
              </a:solidFill>
              <a:cs typeface="+mn-ea"/>
              <a:sym typeface="+mn-lt"/>
            </a:endParaRPr>
          </a:p>
        </p:txBody>
      </p:sp>
      <p:sp>
        <p:nvSpPr>
          <p:cNvPr id="22" name="文本框 103"/>
          <p:cNvSpPr/>
          <p:nvPr/>
        </p:nvSpPr>
        <p:spPr>
          <a:xfrm>
            <a:off x="3082764" y="317715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3200" b="1">
                <a:solidFill>
                  <a:srgbClr val="FFF6E7"/>
                </a:solidFill>
                <a:cs typeface="+mn-ea"/>
                <a:sym typeface="+mn-lt"/>
              </a:rPr>
              <a:t>标题</a:t>
            </a:r>
            <a:endParaRPr lang="zh-CN" altLang="en-US" sz="3200" b="1">
              <a:solidFill>
                <a:srgbClr val="FFF6E7"/>
              </a:solidFill>
              <a:cs typeface="+mn-ea"/>
              <a:sym typeface="+mn-lt"/>
            </a:endParaRPr>
          </a:p>
        </p:txBody>
      </p:sp>
      <p:sp>
        <p:nvSpPr>
          <p:cNvPr id="23" name="Freeform 2345"/>
          <p:cNvSpPr>
            <a:spLocks noEditPoints="1"/>
          </p:cNvSpPr>
          <p:nvPr/>
        </p:nvSpPr>
        <p:spPr>
          <a:xfrm>
            <a:off x="1626393" y="3872480"/>
            <a:ext cx="585788" cy="1084262"/>
          </a:xfrm>
          <a:custGeom>
            <a:gdLst>
              <a:gd name="txL" fmla="*/ 0 w 86"/>
              <a:gd name="txT" fmla="*/ 0 h 164"/>
              <a:gd name="txR" fmla="*/ 86 w 86"/>
              <a:gd name="txB" fmla="*/ 164 h 164"/>
            </a:gd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Freeform 2345"/>
          <p:cNvSpPr>
            <a:spLocks noEditPoints="1"/>
          </p:cNvSpPr>
          <p:nvPr/>
        </p:nvSpPr>
        <p:spPr>
          <a:xfrm>
            <a:off x="9970293" y="2977130"/>
            <a:ext cx="585788" cy="1084262"/>
          </a:xfrm>
          <a:custGeom>
            <a:gdLst>
              <a:gd name="txL" fmla="*/ 0 w 86"/>
              <a:gd name="txT" fmla="*/ 0 h 164"/>
              <a:gd name="txR" fmla="*/ 86 w 86"/>
              <a:gd name="txB" fmla="*/ 164 h 164"/>
            </a:gd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4"/>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TextBox 19"/>
          <p:cNvSpPr txBox="1"/>
          <p:nvPr/>
        </p:nvSpPr>
        <p:spPr>
          <a:xfrm>
            <a:off x="2021680" y="1627490"/>
            <a:ext cx="3464719" cy="830997"/>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这里填写文字内容这里填写文字内容这里填写文字内容这里填写文字内容</a:t>
            </a:r>
            <a:endParaRPr lang="zh-CN" altLang="en-US" sz="1600">
              <a:solidFill>
                <a:schemeClr val="tx1">
                  <a:lumMod val="65000"/>
                  <a:lumOff val="35000"/>
                </a:schemeClr>
              </a:solidFill>
              <a:cs typeface="+mn-ea"/>
              <a:sym typeface="+mn-lt"/>
            </a:endParaRPr>
          </a:p>
        </p:txBody>
      </p:sp>
      <p:sp>
        <p:nvSpPr>
          <p:cNvPr id="26" name="TextBox 20"/>
          <p:cNvSpPr txBox="1"/>
          <p:nvPr/>
        </p:nvSpPr>
        <p:spPr>
          <a:xfrm>
            <a:off x="2037610" y="1221131"/>
            <a:ext cx="3092696"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27" name="TextBox 19"/>
          <p:cNvSpPr txBox="1"/>
          <p:nvPr/>
        </p:nvSpPr>
        <p:spPr>
          <a:xfrm>
            <a:off x="2885390" y="5727756"/>
            <a:ext cx="3464719" cy="830997"/>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这里填写文字内容这里填写文字内容这里填写文字内容这里填写文字内容</a:t>
            </a:r>
            <a:endParaRPr lang="zh-CN" altLang="en-US" sz="1600">
              <a:solidFill>
                <a:schemeClr val="tx1">
                  <a:lumMod val="65000"/>
                  <a:lumOff val="35000"/>
                </a:schemeClr>
              </a:solidFill>
              <a:cs typeface="+mn-ea"/>
              <a:sym typeface="+mn-lt"/>
            </a:endParaRPr>
          </a:p>
        </p:txBody>
      </p:sp>
      <p:sp>
        <p:nvSpPr>
          <p:cNvPr id="28" name="TextBox 20"/>
          <p:cNvSpPr txBox="1"/>
          <p:nvPr/>
        </p:nvSpPr>
        <p:spPr>
          <a:xfrm>
            <a:off x="2901320" y="5321397"/>
            <a:ext cx="3092696"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29" name="TextBox 19"/>
          <p:cNvSpPr txBox="1"/>
          <p:nvPr/>
        </p:nvSpPr>
        <p:spPr>
          <a:xfrm>
            <a:off x="7447455" y="5727756"/>
            <a:ext cx="3464719" cy="830997"/>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这里填写文字内容这里填写文字内容这里填写文字内容这里填写文字内容</a:t>
            </a:r>
            <a:endParaRPr lang="zh-CN" altLang="en-US" sz="1600">
              <a:solidFill>
                <a:schemeClr val="tx1">
                  <a:lumMod val="65000"/>
                  <a:lumOff val="35000"/>
                </a:schemeClr>
              </a:solidFill>
              <a:cs typeface="+mn-ea"/>
              <a:sym typeface="+mn-lt"/>
            </a:endParaRPr>
          </a:p>
        </p:txBody>
      </p:sp>
      <p:sp>
        <p:nvSpPr>
          <p:cNvPr id="30" name="TextBox 20"/>
          <p:cNvSpPr txBox="1"/>
          <p:nvPr/>
        </p:nvSpPr>
        <p:spPr>
          <a:xfrm>
            <a:off x="7463385" y="5321397"/>
            <a:ext cx="3092696"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31" name="TextBox 19"/>
          <p:cNvSpPr txBox="1"/>
          <p:nvPr/>
        </p:nvSpPr>
        <p:spPr>
          <a:xfrm>
            <a:off x="6505574" y="1627490"/>
            <a:ext cx="3464719" cy="830997"/>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这里填写文字内容这里填写文字内容这里填写文字内容这里填写文字内容</a:t>
            </a:r>
            <a:endParaRPr lang="zh-CN" altLang="en-US" sz="1600">
              <a:solidFill>
                <a:schemeClr val="tx1">
                  <a:lumMod val="65000"/>
                  <a:lumOff val="35000"/>
                </a:schemeClr>
              </a:solidFill>
              <a:cs typeface="+mn-ea"/>
              <a:sym typeface="+mn-lt"/>
            </a:endParaRPr>
          </a:p>
        </p:txBody>
      </p:sp>
      <p:sp>
        <p:nvSpPr>
          <p:cNvPr id="32" name="TextBox 20"/>
          <p:cNvSpPr txBox="1"/>
          <p:nvPr/>
        </p:nvSpPr>
        <p:spPr>
          <a:xfrm>
            <a:off x="6521504" y="1221131"/>
            <a:ext cx="3092696" cy="420564"/>
          </a:xfrm>
          <a:prstGeom prst="rect">
            <a:avLst/>
          </a:prstGeom>
          <a:noFill/>
        </p:spPr>
        <p:txBody>
          <a:bodyPr wrap="square" rtlCol="0">
            <a:spAutoFit/>
          </a:bodyPr>
          <a:lstStyle/>
          <a:p>
            <a:r>
              <a:rPr lang="zh-CN" altLang="en-US" sz="2135" b="1">
                <a:solidFill>
                  <a:schemeClr val="tx1">
                    <a:lumMod val="65000"/>
                    <a:lumOff val="35000"/>
                  </a:schemeClr>
                </a:solidFill>
                <a:cs typeface="+mn-ea"/>
                <a:sym typeface="+mn-lt"/>
              </a:rPr>
              <a:t>这里添加标题</a:t>
            </a:r>
            <a:endParaRPr lang="zh-CN" altLang="en-US" sz="2135" b="1">
              <a:solidFill>
                <a:schemeClr val="tx1">
                  <a:lumMod val="65000"/>
                  <a:lumOff val="35000"/>
                </a:schemeClr>
              </a:solidFill>
              <a:cs typeface="+mn-ea"/>
              <a:sym typeface="+mn-lt"/>
            </a:endParaRPr>
          </a:p>
        </p:txBody>
      </p:sp>
      <p:sp>
        <p:nvSpPr>
          <p:cNvPr id="33" name="文本框 103"/>
          <p:cNvSpPr/>
          <p:nvPr/>
        </p:nvSpPr>
        <p:spPr>
          <a:xfrm>
            <a:off x="4756317" y="414684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3200" b="1">
                <a:solidFill>
                  <a:srgbClr val="FFF6E7"/>
                </a:solidFill>
                <a:cs typeface="+mn-ea"/>
                <a:sym typeface="+mn-lt"/>
              </a:rPr>
              <a:t>标题</a:t>
            </a:r>
            <a:endParaRPr lang="zh-CN" altLang="en-US" sz="3200" b="1">
              <a:solidFill>
                <a:srgbClr val="FFF6E7"/>
              </a:solidFill>
              <a:cs typeface="+mn-ea"/>
              <a:sym typeface="+mn-lt"/>
            </a:endParaRPr>
          </a:p>
        </p:txBody>
      </p:sp>
      <p:sp>
        <p:nvSpPr>
          <p:cNvPr id="34" name="文本框 103"/>
          <p:cNvSpPr/>
          <p:nvPr/>
        </p:nvSpPr>
        <p:spPr>
          <a:xfrm>
            <a:off x="6430007" y="3206251"/>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3200" b="1">
                <a:solidFill>
                  <a:srgbClr val="FFF6E7"/>
                </a:solidFill>
                <a:cs typeface="+mn-ea"/>
                <a:sym typeface="+mn-lt"/>
              </a:rPr>
              <a:t>标题</a:t>
            </a:r>
            <a:endParaRPr lang="zh-CN" altLang="en-US" sz="3200" b="1">
              <a:solidFill>
                <a:srgbClr val="FFF6E7"/>
              </a:solidFill>
              <a:cs typeface="+mn-ea"/>
              <a:sym typeface="+mn-lt"/>
            </a:endParaRPr>
          </a:p>
        </p:txBody>
      </p:sp>
      <p:sp>
        <p:nvSpPr>
          <p:cNvPr id="35" name="文本框 103"/>
          <p:cNvSpPr/>
          <p:nvPr/>
        </p:nvSpPr>
        <p:spPr>
          <a:xfrm>
            <a:off x="8103833" y="414684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3200" b="1">
                <a:solidFill>
                  <a:srgbClr val="FFF6E7"/>
                </a:solidFill>
                <a:cs typeface="+mn-ea"/>
                <a:sym typeface="+mn-lt"/>
              </a:rPr>
              <a:t>标题</a:t>
            </a:r>
            <a:endParaRPr lang="zh-CN" altLang="en-US" sz="3200" b="1">
              <a:solidFill>
                <a:srgbClr val="FFF6E7"/>
              </a:solidFill>
              <a:cs typeface="+mn-ea"/>
              <a:sym typeface="+mn-lt"/>
            </a:endParaRPr>
          </a:p>
        </p:txBody>
      </p:sp>
      <p:sp>
        <p:nvSpPr>
          <p:cNvPr id="36"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文本框 37"/>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randombar(horizontal)">
                                      <p:cBhvr>
                                        <p:cTn id="67" dur="500"/>
                                        <p:tgtEl>
                                          <p:spTgt spid="31"/>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randombar(horizontal)">
                                      <p:cBhvr>
                                        <p:cTn id="71" dur="500"/>
                                        <p:tgtEl>
                                          <p:spTgt spid="32"/>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par>
                          <p:cTn id="80" fill="hold" nodeType="afterGroup">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randombar(horizontal)">
                                      <p:cBhvr>
                                        <p:cTn id="83" dur="500"/>
                                        <p:tgtEl>
                                          <p:spTgt spid="35"/>
                                        </p:tgtEl>
                                      </p:cBhvr>
                                    </p:animEffect>
                                  </p:childTnLst>
                                </p:cTn>
                              </p:par>
                            </p:childTnLst>
                          </p:cTn>
                        </p:par>
                        <p:par>
                          <p:cTn id="84" fill="hold" nodeType="afterGroup">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par>
                          <p:cTn id="88" fill="hold" nodeType="afterGroup">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randombar(horizontal)">
                                      <p:cBhvr>
                                        <p:cTn id="91" dur="500"/>
                                        <p:tgtEl>
                                          <p:spTgt spid="37"/>
                                        </p:tgtEl>
                                      </p:cBhvr>
                                    </p:animEffect>
                                  </p:childTnLst>
                                </p:cTn>
                              </p:par>
                            </p:childTnLst>
                          </p:cTn>
                        </p:par>
                        <p:par>
                          <p:cTn id="92" fill="hold" nodeType="afterGroup">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randombar(horizontal)">
                                      <p:cBhvr>
                                        <p:cTn id="95" dur="500"/>
                                        <p:tgtEl>
                                          <p:spTgt spid="38"/>
                                        </p:tgtEl>
                                      </p:cBhvr>
                                    </p:animEffect>
                                  </p:childTnLst>
                                </p:cTn>
                              </p:par>
                            </p:childTnLst>
                          </p:cTn>
                        </p:par>
                        <p:par>
                          <p:cTn id="96" fill="hold" nodeType="afterGroup">
                            <p:stCondLst>
                              <p:cond delay="11500"/>
                            </p:stCondLst>
                            <p:childTnLst>
                              <p:par>
                                <p:cTn id="97" presetID="14" presetClass="entr" presetSubtype="1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randombar(horizontal)">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21" grpId="0" animBg="1"/>
      <p:bldP spid="22" grpId="0"/>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animBg="1"/>
      <p:bldP spid="37" grpId="0" animBg="1"/>
      <p:bldP spid="3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1277469" y="201707"/>
            <a:ext cx="9345710" cy="6508378"/>
            <a:chOff x="1277469" y="201707"/>
            <a:chExt cx="9345710" cy="6508378"/>
          </a:xfrm>
        </p:grpSpPr>
        <p:sp>
          <p:nvSpPr>
            <p:cNvPr id="5" name="任意多边形 4"/>
            <p:cNvSpPr/>
            <p:nvPr/>
          </p:nvSpPr>
          <p:spPr>
            <a:xfrm>
              <a:off x="1277469" y="201707"/>
              <a:ext cx="9345707" cy="5217459"/>
            </a:xfrm>
            <a:custGeom>
              <a:gdLst>
                <a:gd name="connsiteX0" fmla="*/ 0 w 8780930"/>
                <a:gd name="connsiteY0" fmla="*/ 793377 h 5002306"/>
                <a:gd name="connsiteX1" fmla="*/ 8780930 w 8780930"/>
                <a:gd name="connsiteY1" fmla="*/ 0 h 5002306"/>
                <a:gd name="connsiteX2" fmla="*/ 8431306 w 8780930"/>
                <a:gd name="connsiteY2" fmla="*/ 5002306 h 5002306"/>
                <a:gd name="connsiteX3" fmla="*/ 174812 w 8780930"/>
                <a:gd name="connsiteY3" fmla="*/ 4760259 h 5002306"/>
                <a:gd name="connsiteX4" fmla="*/ 0 w 8780930"/>
                <a:gd name="connsiteY4" fmla="*/ 793377 h 5002306"/>
                <a:gd name="connsiteX0-1" fmla="*/ 0 w 9305365"/>
                <a:gd name="connsiteY0-2" fmla="*/ 753036 h 5002306"/>
                <a:gd name="connsiteX1-3" fmla="*/ 9305365 w 9305365"/>
                <a:gd name="connsiteY1-4" fmla="*/ 0 h 5002306"/>
                <a:gd name="connsiteX2-5" fmla="*/ 8955741 w 9305365"/>
                <a:gd name="connsiteY2-6" fmla="*/ 5002306 h 5002306"/>
                <a:gd name="connsiteX3-7" fmla="*/ 699247 w 9305365"/>
                <a:gd name="connsiteY3-8" fmla="*/ 4760259 h 5002306"/>
                <a:gd name="connsiteX4-9" fmla="*/ 0 w 9305365"/>
                <a:gd name="connsiteY4-10" fmla="*/ 753036 h 5002306"/>
                <a:gd name="connsiteX0-11" fmla="*/ 0 w 9305365"/>
                <a:gd name="connsiteY0-12" fmla="*/ 753036 h 5002306"/>
                <a:gd name="connsiteX1-13" fmla="*/ 9305365 w 9305365"/>
                <a:gd name="connsiteY1-14" fmla="*/ 0 h 5002306"/>
                <a:gd name="connsiteX2-15" fmla="*/ 8955741 w 9305365"/>
                <a:gd name="connsiteY2-16" fmla="*/ 5002306 h 5002306"/>
                <a:gd name="connsiteX3-17" fmla="*/ 13447 w 9305365"/>
                <a:gd name="connsiteY3-18" fmla="*/ 4719918 h 5002306"/>
                <a:gd name="connsiteX4-19" fmla="*/ 0 w 9305365"/>
                <a:gd name="connsiteY4-20" fmla="*/ 753036 h 5002306"/>
                <a:gd name="connsiteX0-21" fmla="*/ 0 w 9439835"/>
                <a:gd name="connsiteY0-22" fmla="*/ 753036 h 5217459"/>
                <a:gd name="connsiteX1-23" fmla="*/ 9305365 w 9439835"/>
                <a:gd name="connsiteY1-24" fmla="*/ 0 h 5217459"/>
                <a:gd name="connsiteX2-25" fmla="*/ 9439835 w 9439835"/>
                <a:gd name="connsiteY2-26" fmla="*/ 5217459 h 5217459"/>
                <a:gd name="connsiteX3-27" fmla="*/ 13447 w 9439835"/>
                <a:gd name="connsiteY3-28" fmla="*/ 4719918 h 5217459"/>
                <a:gd name="connsiteX4-29" fmla="*/ 0 w 9439835"/>
                <a:gd name="connsiteY4-30" fmla="*/ 753036 h 5217459"/>
                <a:gd name="connsiteX0-31" fmla="*/ 0 w 9345706"/>
                <a:gd name="connsiteY0-32" fmla="*/ 753036 h 5217459"/>
                <a:gd name="connsiteX1-33" fmla="*/ 9305365 w 9345706"/>
                <a:gd name="connsiteY1-34" fmla="*/ 0 h 5217459"/>
                <a:gd name="connsiteX2-35" fmla="*/ 9345706 w 9345706"/>
                <a:gd name="connsiteY2-36" fmla="*/ 5217459 h 5217459"/>
                <a:gd name="connsiteX3-37" fmla="*/ 13447 w 9345706"/>
                <a:gd name="connsiteY3-38" fmla="*/ 4719918 h 5217459"/>
                <a:gd name="connsiteX4-39" fmla="*/ 0 w 9345706"/>
                <a:gd name="connsiteY4-40" fmla="*/ 753036 h 52174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45706" h="5217459">
                  <a:moveTo>
                    <a:pt x="0" y="753036"/>
                  </a:moveTo>
                  <a:lnTo>
                    <a:pt x="9305365" y="0"/>
                  </a:lnTo>
                  <a:lnTo>
                    <a:pt x="9345706" y="5217459"/>
                  </a:lnTo>
                  <a:lnTo>
                    <a:pt x="13447" y="4719918"/>
                  </a:lnTo>
                  <a:cubicBezTo>
                    <a:pt x="8965" y="3397624"/>
                    <a:pt x="4482" y="2075330"/>
                    <a:pt x="0" y="753036"/>
                  </a:cubicBez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9211238" y="5338487"/>
              <a:ext cx="1411941" cy="820271"/>
            </a:xfrm>
            <a:custGeom>
              <a:gdLst>
                <a:gd name="connsiteX0" fmla="*/ 188259 w 1371600"/>
                <a:gd name="connsiteY0" fmla="*/ 0 h 779929"/>
                <a:gd name="connsiteX1" fmla="*/ 1371600 w 1371600"/>
                <a:gd name="connsiteY1" fmla="*/ 40341 h 779929"/>
                <a:gd name="connsiteX2" fmla="*/ 927848 w 1371600"/>
                <a:gd name="connsiteY2" fmla="*/ 779929 h 779929"/>
                <a:gd name="connsiteX3" fmla="*/ 0 w 1371600"/>
                <a:gd name="connsiteY3" fmla="*/ 672352 h 779929"/>
                <a:gd name="connsiteX4" fmla="*/ 188259 w 1371600"/>
                <a:gd name="connsiteY4" fmla="*/ 0 h 779929"/>
                <a:gd name="connsiteX0-1" fmla="*/ 0 w 1398494"/>
                <a:gd name="connsiteY0-2" fmla="*/ 0 h 833718"/>
                <a:gd name="connsiteX1-3" fmla="*/ 1398494 w 1398494"/>
                <a:gd name="connsiteY1-4" fmla="*/ 94130 h 833718"/>
                <a:gd name="connsiteX2-5" fmla="*/ 954742 w 1398494"/>
                <a:gd name="connsiteY2-6" fmla="*/ 833718 h 833718"/>
                <a:gd name="connsiteX3-7" fmla="*/ 26894 w 1398494"/>
                <a:gd name="connsiteY3-8" fmla="*/ 726141 h 833718"/>
                <a:gd name="connsiteX4-9" fmla="*/ 0 w 1398494"/>
                <a:gd name="connsiteY4-10" fmla="*/ 0 h 833718"/>
                <a:gd name="connsiteX0-11" fmla="*/ 0 w 1411941"/>
                <a:gd name="connsiteY0-12" fmla="*/ 0 h 820271"/>
                <a:gd name="connsiteX1-13" fmla="*/ 1411941 w 1411941"/>
                <a:gd name="connsiteY1-14" fmla="*/ 80683 h 820271"/>
                <a:gd name="connsiteX2-15" fmla="*/ 968189 w 1411941"/>
                <a:gd name="connsiteY2-16" fmla="*/ 820271 h 820271"/>
                <a:gd name="connsiteX3-17" fmla="*/ 40341 w 1411941"/>
                <a:gd name="connsiteY3-18" fmla="*/ 712694 h 820271"/>
                <a:gd name="connsiteX4-19" fmla="*/ 0 w 1411941"/>
                <a:gd name="connsiteY4-20" fmla="*/ 0 h 820271"/>
                <a:gd name="connsiteX0-21" fmla="*/ 0 w 1438836"/>
                <a:gd name="connsiteY0-22" fmla="*/ 0 h 820271"/>
                <a:gd name="connsiteX1-23" fmla="*/ 1438836 w 1438836"/>
                <a:gd name="connsiteY1-24" fmla="*/ 80683 h 820271"/>
                <a:gd name="connsiteX2-25" fmla="*/ 968189 w 1438836"/>
                <a:gd name="connsiteY2-26" fmla="*/ 820271 h 820271"/>
                <a:gd name="connsiteX3-27" fmla="*/ 40341 w 1438836"/>
                <a:gd name="connsiteY3-28" fmla="*/ 712694 h 820271"/>
                <a:gd name="connsiteX4-29" fmla="*/ 0 w 1438836"/>
                <a:gd name="connsiteY4-30" fmla="*/ 0 h 820271"/>
                <a:gd name="connsiteX0-31" fmla="*/ 0 w 1411941"/>
                <a:gd name="connsiteY0-32" fmla="*/ 0 h 820271"/>
                <a:gd name="connsiteX1-33" fmla="*/ 1411941 w 1411941"/>
                <a:gd name="connsiteY1-34" fmla="*/ 134471 h 820271"/>
                <a:gd name="connsiteX2-35" fmla="*/ 968189 w 1411941"/>
                <a:gd name="connsiteY2-36" fmla="*/ 820271 h 820271"/>
                <a:gd name="connsiteX3-37" fmla="*/ 40341 w 1411941"/>
                <a:gd name="connsiteY3-38" fmla="*/ 712694 h 820271"/>
                <a:gd name="connsiteX4-39" fmla="*/ 0 w 1411941"/>
                <a:gd name="connsiteY4-40" fmla="*/ 0 h 820271"/>
                <a:gd name="connsiteX0-41" fmla="*/ 0 w 1465730"/>
                <a:gd name="connsiteY0-42" fmla="*/ 0 h 820271"/>
                <a:gd name="connsiteX1-43" fmla="*/ 1465730 w 1465730"/>
                <a:gd name="connsiteY1-44" fmla="*/ 67236 h 820271"/>
                <a:gd name="connsiteX2-45" fmla="*/ 968189 w 1465730"/>
                <a:gd name="connsiteY2-46" fmla="*/ 820271 h 820271"/>
                <a:gd name="connsiteX3-47" fmla="*/ 40341 w 1465730"/>
                <a:gd name="connsiteY3-48" fmla="*/ 712694 h 820271"/>
                <a:gd name="connsiteX4-49" fmla="*/ 0 w 1465730"/>
                <a:gd name="connsiteY4-50" fmla="*/ 0 h 820271"/>
                <a:gd name="connsiteX0-51" fmla="*/ 0 w 1411941"/>
                <a:gd name="connsiteY0-52" fmla="*/ 0 h 820271"/>
                <a:gd name="connsiteX1-53" fmla="*/ 1411941 w 1411941"/>
                <a:gd name="connsiteY1-54" fmla="*/ 67236 h 820271"/>
                <a:gd name="connsiteX2-55" fmla="*/ 968189 w 1411941"/>
                <a:gd name="connsiteY2-56" fmla="*/ 820271 h 820271"/>
                <a:gd name="connsiteX3-57" fmla="*/ 40341 w 1411941"/>
                <a:gd name="connsiteY3-58" fmla="*/ 712694 h 820271"/>
                <a:gd name="connsiteX4-59" fmla="*/ 0 w 1411941"/>
                <a:gd name="connsiteY4-60" fmla="*/ 0 h 82027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1941" h="820270">
                  <a:moveTo>
                    <a:pt x="0" y="0"/>
                  </a:moveTo>
                  <a:lnTo>
                    <a:pt x="1411941" y="67236"/>
                  </a:lnTo>
                  <a:lnTo>
                    <a:pt x="968189" y="820271"/>
                  </a:lnTo>
                  <a:lnTo>
                    <a:pt x="40341" y="712694"/>
                  </a:lnTo>
                  <a:lnTo>
                    <a:pt x="0" y="0"/>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251579" y="6037732"/>
              <a:ext cx="927849" cy="672353"/>
            </a:xfrm>
            <a:custGeom>
              <a:gdLst>
                <a:gd name="connsiteX0" fmla="*/ 0 w 968189"/>
                <a:gd name="connsiteY0" fmla="*/ 0 h 726141"/>
                <a:gd name="connsiteX1" fmla="*/ 968189 w 968189"/>
                <a:gd name="connsiteY1" fmla="*/ 94130 h 726141"/>
                <a:gd name="connsiteX2" fmla="*/ 551330 w 968189"/>
                <a:gd name="connsiteY2" fmla="*/ 726141 h 726141"/>
                <a:gd name="connsiteX3" fmla="*/ 0 w 968189"/>
                <a:gd name="connsiteY3" fmla="*/ 0 h 726141"/>
                <a:gd name="connsiteX0-1" fmla="*/ 0 w 981637"/>
                <a:gd name="connsiteY0-2" fmla="*/ 0 h 793377"/>
                <a:gd name="connsiteX1-3" fmla="*/ 981637 w 981637"/>
                <a:gd name="connsiteY1-4" fmla="*/ 161366 h 793377"/>
                <a:gd name="connsiteX2-5" fmla="*/ 564778 w 981637"/>
                <a:gd name="connsiteY2-6" fmla="*/ 793377 h 793377"/>
                <a:gd name="connsiteX3-7" fmla="*/ 0 w 981637"/>
                <a:gd name="connsiteY3-8" fmla="*/ 0 h 793377"/>
                <a:gd name="connsiteX0-9" fmla="*/ 0 w 927848"/>
                <a:gd name="connsiteY0-10" fmla="*/ 0 h 793377"/>
                <a:gd name="connsiteX1-11" fmla="*/ 927848 w 927848"/>
                <a:gd name="connsiteY1-12" fmla="*/ 107578 h 793377"/>
                <a:gd name="connsiteX2-13" fmla="*/ 564778 w 927848"/>
                <a:gd name="connsiteY2-14" fmla="*/ 793377 h 793377"/>
                <a:gd name="connsiteX3-15" fmla="*/ 0 w 927848"/>
                <a:gd name="connsiteY3-16" fmla="*/ 0 h 793377"/>
                <a:gd name="connsiteX0-17" fmla="*/ 0 w 927849"/>
                <a:gd name="connsiteY0-18" fmla="*/ 0 h 672353"/>
                <a:gd name="connsiteX1-19" fmla="*/ 927848 w 927849"/>
                <a:gd name="connsiteY1-20" fmla="*/ 107578 h 672353"/>
                <a:gd name="connsiteX2-21" fmla="*/ 927849 w 927849"/>
                <a:gd name="connsiteY2-22" fmla="*/ 672353 h 672353"/>
                <a:gd name="connsiteX3-23" fmla="*/ 0 w 927849"/>
                <a:gd name="connsiteY3-24" fmla="*/ 0 h 672353"/>
              </a:gdLst>
              <a:cxnLst>
                <a:cxn ang="0">
                  <a:pos x="connsiteX0-1" y="connsiteY0-2"/>
                </a:cxn>
                <a:cxn ang="0">
                  <a:pos x="connsiteX1-3" y="connsiteY1-4"/>
                </a:cxn>
                <a:cxn ang="0">
                  <a:pos x="connsiteX2-5" y="connsiteY2-6"/>
                </a:cxn>
                <a:cxn ang="0">
                  <a:pos x="connsiteX3-7" y="connsiteY3-8"/>
                </a:cxn>
              </a:cxnLst>
              <a:rect l="l" t="t" r="r" b="b"/>
              <a:pathLst>
                <a:path w="927849" h="672353">
                  <a:moveTo>
                    <a:pt x="0" y="0"/>
                  </a:moveTo>
                  <a:lnTo>
                    <a:pt x="927848" y="107578"/>
                  </a:lnTo>
                  <a:cubicBezTo>
                    <a:pt x="927848" y="295836"/>
                    <a:pt x="927849" y="484095"/>
                    <a:pt x="927849" y="67235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63695" y="443724"/>
            <a:ext cx="3766899" cy="3120784"/>
            <a:chOff x="-163695" y="443724"/>
            <a:chExt cx="3766899" cy="3120784"/>
          </a:xfrm>
        </p:grpSpPr>
        <p:grpSp>
          <p:nvGrpSpPr>
            <p:cNvPr id="10" name="组合 9"/>
            <p:cNvGrpSpPr/>
            <p:nvPr/>
          </p:nvGrpSpPr>
          <p:grpSpPr>
            <a:xfrm rot="21289540">
              <a:off x="-163695" y="443724"/>
              <a:ext cx="3766899" cy="3120784"/>
              <a:chOff x="225665" y="2353180"/>
              <a:chExt cx="3766899" cy="3120784"/>
            </a:xfrm>
          </p:grpSpPr>
          <p:sp>
            <p:nvSpPr>
              <p:cNvPr id="2" name="等腰三角形 1"/>
              <p:cNvSpPr/>
              <p:nvPr/>
            </p:nvSpPr>
            <p:spPr>
              <a:xfrm rot="17921688">
                <a:off x="338309" y="4020842"/>
                <a:ext cx="1340478" cy="1565766"/>
              </a:xfrm>
              <a:prstGeom prst="triangle">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129499" y="2677179"/>
                <a:ext cx="1479176" cy="1909482"/>
              </a:xfrm>
              <a:custGeom>
                <a:gdLst>
                  <a:gd name="connsiteX0" fmla="*/ 0 w 1990165"/>
                  <a:gd name="connsiteY0" fmla="*/ 1815353 h 1922929"/>
                  <a:gd name="connsiteX1" fmla="*/ 900953 w 1990165"/>
                  <a:gd name="connsiteY1" fmla="*/ 1922929 h 1922929"/>
                  <a:gd name="connsiteX2" fmla="*/ 1990165 w 1990165"/>
                  <a:gd name="connsiteY2" fmla="*/ 0 h 1922929"/>
                  <a:gd name="connsiteX3" fmla="*/ 0 w 1990165"/>
                  <a:gd name="connsiteY3" fmla="*/ 1815353 h 1922929"/>
                  <a:gd name="connsiteX0-1" fmla="*/ 0 w 1479176"/>
                  <a:gd name="connsiteY0-2" fmla="*/ 1801906 h 1909482"/>
                  <a:gd name="connsiteX1-3" fmla="*/ 900953 w 1479176"/>
                  <a:gd name="connsiteY1-4" fmla="*/ 1909482 h 1909482"/>
                  <a:gd name="connsiteX2-5" fmla="*/ 1479176 w 1479176"/>
                  <a:gd name="connsiteY2-6" fmla="*/ 0 h 1909482"/>
                  <a:gd name="connsiteX3-7" fmla="*/ 0 w 1479176"/>
                  <a:gd name="connsiteY3-8" fmla="*/ 1801906 h 1909482"/>
                  <a:gd name="connsiteX0-9" fmla="*/ 0 w 1479176"/>
                  <a:gd name="connsiteY0-10" fmla="*/ 1842247 h 1909482"/>
                  <a:gd name="connsiteX1-11" fmla="*/ 900953 w 1479176"/>
                  <a:gd name="connsiteY1-12" fmla="*/ 1909482 h 1909482"/>
                  <a:gd name="connsiteX2-13" fmla="*/ 1479176 w 1479176"/>
                  <a:gd name="connsiteY2-14" fmla="*/ 0 h 1909482"/>
                  <a:gd name="connsiteX3-15" fmla="*/ 0 w 1479176"/>
                  <a:gd name="connsiteY3-16" fmla="*/ 1842247 h 1909482"/>
                </a:gdLst>
                <a:cxnLst>
                  <a:cxn ang="0">
                    <a:pos x="connsiteX0-1" y="connsiteY0-2"/>
                  </a:cxn>
                  <a:cxn ang="0">
                    <a:pos x="connsiteX1-3" y="connsiteY1-4"/>
                  </a:cxn>
                  <a:cxn ang="0">
                    <a:pos x="connsiteX2-5" y="connsiteY2-6"/>
                  </a:cxn>
                  <a:cxn ang="0">
                    <a:pos x="connsiteX3-7" y="connsiteY3-8"/>
                  </a:cxn>
                </a:cxnLst>
                <a:rect l="l" t="t" r="r" b="b"/>
                <a:pathLst>
                  <a:path w="1479176" h="1909482">
                    <a:moveTo>
                      <a:pt x="0" y="1842247"/>
                    </a:moveTo>
                    <a:lnTo>
                      <a:pt x="900953" y="1909482"/>
                    </a:lnTo>
                    <a:lnTo>
                      <a:pt x="1479176" y="0"/>
                    </a:lnTo>
                    <a:lnTo>
                      <a:pt x="0" y="1842247"/>
                    </a:lnTo>
                    <a:close/>
                  </a:path>
                </a:pathLst>
              </a:custGeom>
              <a:solidFill>
                <a:srgbClr val="70A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378917" y="2675910"/>
                <a:ext cx="1344705" cy="726141"/>
              </a:xfrm>
              <a:custGeom>
                <a:gdLst>
                  <a:gd name="connsiteX0" fmla="*/ 0 w 1385047"/>
                  <a:gd name="connsiteY0" fmla="*/ 699247 h 699247"/>
                  <a:gd name="connsiteX1" fmla="*/ 389965 w 1385047"/>
                  <a:gd name="connsiteY1" fmla="*/ 0 h 699247"/>
                  <a:gd name="connsiteX2" fmla="*/ 1317812 w 1385047"/>
                  <a:gd name="connsiteY2" fmla="*/ 13447 h 699247"/>
                  <a:gd name="connsiteX3" fmla="*/ 1385047 w 1385047"/>
                  <a:gd name="connsiteY3" fmla="*/ 591670 h 699247"/>
                  <a:gd name="connsiteX4" fmla="*/ 0 w 1385047"/>
                  <a:gd name="connsiteY4" fmla="*/ 699247 h 699247"/>
                  <a:gd name="connsiteX0-1" fmla="*/ 0 w 1385047"/>
                  <a:gd name="connsiteY0-2" fmla="*/ 699247 h 699247"/>
                  <a:gd name="connsiteX1-3" fmla="*/ 255494 w 1385047"/>
                  <a:gd name="connsiteY1-4" fmla="*/ 0 h 699247"/>
                  <a:gd name="connsiteX2-5" fmla="*/ 1317812 w 1385047"/>
                  <a:gd name="connsiteY2-6" fmla="*/ 13447 h 699247"/>
                  <a:gd name="connsiteX3-7" fmla="*/ 1385047 w 1385047"/>
                  <a:gd name="connsiteY3-8" fmla="*/ 591670 h 699247"/>
                  <a:gd name="connsiteX4-9" fmla="*/ 0 w 1385047"/>
                  <a:gd name="connsiteY4-10" fmla="*/ 699247 h 699247"/>
                  <a:gd name="connsiteX0-11" fmla="*/ 0 w 1344705"/>
                  <a:gd name="connsiteY0-12" fmla="*/ 726141 h 726141"/>
                  <a:gd name="connsiteX1-13" fmla="*/ 215152 w 1344705"/>
                  <a:gd name="connsiteY1-14" fmla="*/ 0 h 726141"/>
                  <a:gd name="connsiteX2-15" fmla="*/ 1277470 w 1344705"/>
                  <a:gd name="connsiteY2-16" fmla="*/ 13447 h 726141"/>
                  <a:gd name="connsiteX3-17" fmla="*/ 1344705 w 1344705"/>
                  <a:gd name="connsiteY3-18" fmla="*/ 591670 h 726141"/>
                  <a:gd name="connsiteX4-19" fmla="*/ 0 w 1344705"/>
                  <a:gd name="connsiteY4-20" fmla="*/ 726141 h 72614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4705" h="726141">
                    <a:moveTo>
                      <a:pt x="0" y="726141"/>
                    </a:moveTo>
                    <a:lnTo>
                      <a:pt x="215152" y="0"/>
                    </a:lnTo>
                    <a:lnTo>
                      <a:pt x="1277470" y="13447"/>
                    </a:lnTo>
                    <a:lnTo>
                      <a:pt x="1344705" y="591670"/>
                    </a:lnTo>
                    <a:lnTo>
                      <a:pt x="0" y="726141"/>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56387" y="2353180"/>
                <a:ext cx="336177" cy="887506"/>
              </a:xfrm>
              <a:custGeom>
                <a:gdLst>
                  <a:gd name="connsiteX0" fmla="*/ 0 w 228600"/>
                  <a:gd name="connsiteY0" fmla="*/ 430306 h 1062317"/>
                  <a:gd name="connsiteX1" fmla="*/ 228600 w 228600"/>
                  <a:gd name="connsiteY1" fmla="*/ 0 h 1062317"/>
                  <a:gd name="connsiteX2" fmla="*/ 67235 w 228600"/>
                  <a:gd name="connsiteY2" fmla="*/ 1062317 h 1062317"/>
                  <a:gd name="connsiteX3" fmla="*/ 0 w 228600"/>
                  <a:gd name="connsiteY3" fmla="*/ 430306 h 1062317"/>
                  <a:gd name="connsiteX0-1" fmla="*/ 0 w 228600"/>
                  <a:gd name="connsiteY0-2" fmla="*/ 430306 h 1021976"/>
                  <a:gd name="connsiteX1-3" fmla="*/ 228600 w 228600"/>
                  <a:gd name="connsiteY1-4" fmla="*/ 0 h 1021976"/>
                  <a:gd name="connsiteX2-5" fmla="*/ 67235 w 228600"/>
                  <a:gd name="connsiteY2-6" fmla="*/ 1021976 h 1021976"/>
                  <a:gd name="connsiteX3-7" fmla="*/ 0 w 228600"/>
                  <a:gd name="connsiteY3-8" fmla="*/ 430306 h 1021976"/>
                  <a:gd name="connsiteX0-9" fmla="*/ 0 w 336177"/>
                  <a:gd name="connsiteY0-10" fmla="*/ 336177 h 927847"/>
                  <a:gd name="connsiteX1-11" fmla="*/ 336177 w 336177"/>
                  <a:gd name="connsiteY1-12" fmla="*/ 0 h 927847"/>
                  <a:gd name="connsiteX2-13" fmla="*/ 67235 w 336177"/>
                  <a:gd name="connsiteY2-14" fmla="*/ 927847 h 927847"/>
                  <a:gd name="connsiteX3-15" fmla="*/ 0 w 336177"/>
                  <a:gd name="connsiteY3-16" fmla="*/ 336177 h 927847"/>
                  <a:gd name="connsiteX0-17" fmla="*/ 0 w 336177"/>
                  <a:gd name="connsiteY0-18" fmla="*/ 336177 h 887506"/>
                  <a:gd name="connsiteX1-19" fmla="*/ 336177 w 336177"/>
                  <a:gd name="connsiteY1-20" fmla="*/ 0 h 887506"/>
                  <a:gd name="connsiteX2-21" fmla="*/ 67235 w 336177"/>
                  <a:gd name="connsiteY2-22" fmla="*/ 887506 h 887506"/>
                  <a:gd name="connsiteX3-23" fmla="*/ 0 w 336177"/>
                  <a:gd name="connsiteY3-24" fmla="*/ 336177 h 887506"/>
                </a:gdLst>
                <a:cxnLst>
                  <a:cxn ang="0">
                    <a:pos x="connsiteX0-1" y="connsiteY0-2"/>
                  </a:cxn>
                  <a:cxn ang="0">
                    <a:pos x="connsiteX1-3" y="connsiteY1-4"/>
                  </a:cxn>
                  <a:cxn ang="0">
                    <a:pos x="connsiteX2-5" y="connsiteY2-6"/>
                  </a:cxn>
                  <a:cxn ang="0">
                    <a:pos x="connsiteX3-7" y="connsiteY3-8"/>
                  </a:cxn>
                </a:cxnLst>
                <a:rect l="l" t="t" r="r" b="b"/>
                <a:pathLst>
                  <a:path w="336177" h="887506">
                    <a:moveTo>
                      <a:pt x="0" y="336177"/>
                    </a:moveTo>
                    <a:lnTo>
                      <a:pt x="336177" y="0"/>
                    </a:lnTo>
                    <a:lnTo>
                      <a:pt x="67235" y="887506"/>
                    </a:lnTo>
                    <a:lnTo>
                      <a:pt x="0" y="336177"/>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13447" y="2675965"/>
              <a:ext cx="1694329" cy="739588"/>
            </a:xfrm>
            <a:custGeom>
              <a:gdLst>
                <a:gd name="connsiteX0" fmla="*/ 0 w 1694329"/>
                <a:gd name="connsiteY0" fmla="*/ 0 h 739588"/>
                <a:gd name="connsiteX1" fmla="*/ 1694329 w 1694329"/>
                <a:gd name="connsiteY1" fmla="*/ 0 h 739588"/>
                <a:gd name="connsiteX2" fmla="*/ 1344706 w 1694329"/>
                <a:gd name="connsiteY2" fmla="*/ 739588 h 739588"/>
                <a:gd name="connsiteX3" fmla="*/ 0 w 1694329"/>
                <a:gd name="connsiteY3" fmla="*/ 0 h 739588"/>
              </a:gdLst>
              <a:cxnLst>
                <a:cxn ang="0">
                  <a:pos x="connsiteX0" y="connsiteY0"/>
                </a:cxn>
                <a:cxn ang="0">
                  <a:pos x="connsiteX1" y="connsiteY1"/>
                </a:cxn>
                <a:cxn ang="0">
                  <a:pos x="connsiteX2" y="connsiteY2"/>
                </a:cxn>
                <a:cxn ang="0">
                  <a:pos x="connsiteX3" y="connsiteY3"/>
                </a:cxn>
              </a:cxnLst>
              <a:rect l="l" t="t" r="r" b="b"/>
              <a:pathLst>
                <a:path w="1694329" h="739588">
                  <a:moveTo>
                    <a:pt x="0" y="0"/>
                  </a:moveTo>
                  <a:lnTo>
                    <a:pt x="1694329" y="0"/>
                  </a:lnTo>
                  <a:lnTo>
                    <a:pt x="1344706" y="739588"/>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95835" y="564776"/>
            <a:ext cx="524436" cy="389965"/>
          </a:xfrm>
          <a:custGeom>
            <a:gdLst>
              <a:gd name="connsiteX0" fmla="*/ 336177 w 524436"/>
              <a:gd name="connsiteY0" fmla="*/ 0 h 389965"/>
              <a:gd name="connsiteX1" fmla="*/ 0 w 524436"/>
              <a:gd name="connsiteY1" fmla="*/ 389965 h 389965"/>
              <a:gd name="connsiteX2" fmla="*/ 524436 w 524436"/>
              <a:gd name="connsiteY2" fmla="*/ 322730 h 389965"/>
              <a:gd name="connsiteX3" fmla="*/ 336177 w 524436"/>
              <a:gd name="connsiteY3" fmla="*/ 0 h 389965"/>
            </a:gdLst>
            <a:cxnLst>
              <a:cxn ang="0">
                <a:pos x="connsiteX0" y="connsiteY0"/>
              </a:cxn>
              <a:cxn ang="0">
                <a:pos x="connsiteX1" y="connsiteY1"/>
              </a:cxn>
              <a:cxn ang="0">
                <a:pos x="connsiteX2" y="connsiteY2"/>
              </a:cxn>
              <a:cxn ang="0">
                <a:pos x="connsiteX3" y="connsiteY3"/>
              </a:cxn>
            </a:cxnLst>
            <a:rect l="l" t="t" r="r" b="b"/>
            <a:pathLst>
              <a:path w="524436" h="389965">
                <a:moveTo>
                  <a:pt x="336177" y="0"/>
                </a:moveTo>
                <a:lnTo>
                  <a:pt x="0" y="389965"/>
                </a:lnTo>
                <a:lnTo>
                  <a:pt x="524436" y="322730"/>
                </a:lnTo>
                <a:lnTo>
                  <a:pt x="336177"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30307" y="4383741"/>
            <a:ext cx="268941" cy="537883"/>
          </a:xfrm>
          <a:custGeom>
            <a:gdLst>
              <a:gd name="connsiteX0" fmla="*/ 0 w 268941"/>
              <a:gd name="connsiteY0" fmla="*/ 0 h 537883"/>
              <a:gd name="connsiteX1" fmla="*/ 0 w 268941"/>
              <a:gd name="connsiteY1" fmla="*/ 537883 h 537883"/>
              <a:gd name="connsiteX2" fmla="*/ 268941 w 268941"/>
              <a:gd name="connsiteY2" fmla="*/ 161365 h 537883"/>
              <a:gd name="connsiteX3" fmla="*/ 0 w 268941"/>
              <a:gd name="connsiteY3" fmla="*/ 0 h 537883"/>
            </a:gdLst>
            <a:cxnLst>
              <a:cxn ang="0">
                <a:pos x="connsiteX0" y="connsiteY0"/>
              </a:cxn>
              <a:cxn ang="0">
                <a:pos x="connsiteX1" y="connsiteY1"/>
              </a:cxn>
              <a:cxn ang="0">
                <a:pos x="connsiteX2" y="connsiteY2"/>
              </a:cxn>
              <a:cxn ang="0">
                <a:pos x="connsiteX3" y="connsiteY3"/>
              </a:cxn>
            </a:cxnLst>
            <a:rect l="l" t="t" r="r" b="b"/>
            <a:pathLst>
              <a:path w="268941" h="537883">
                <a:moveTo>
                  <a:pt x="0" y="0"/>
                </a:moveTo>
                <a:lnTo>
                  <a:pt x="0" y="537883"/>
                </a:lnTo>
                <a:lnTo>
                  <a:pt x="268941" y="161365"/>
                </a:lnTo>
                <a:lnTo>
                  <a:pt x="0"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358154" y="5217460"/>
            <a:ext cx="389965" cy="416859"/>
          </a:xfrm>
          <a:custGeom>
            <a:gdLst>
              <a:gd name="connsiteX0" fmla="*/ 0 w 389965"/>
              <a:gd name="connsiteY0" fmla="*/ 0 h 416859"/>
              <a:gd name="connsiteX1" fmla="*/ 389965 w 389965"/>
              <a:gd name="connsiteY1" fmla="*/ 107576 h 416859"/>
              <a:gd name="connsiteX2" fmla="*/ 228600 w 389965"/>
              <a:gd name="connsiteY2" fmla="*/ 416859 h 416859"/>
              <a:gd name="connsiteX3" fmla="*/ 0 w 389965"/>
              <a:gd name="connsiteY3" fmla="*/ 0 h 416859"/>
            </a:gdLst>
            <a:cxnLst>
              <a:cxn ang="0">
                <a:pos x="connsiteX0" y="connsiteY0"/>
              </a:cxn>
              <a:cxn ang="0">
                <a:pos x="connsiteX1" y="connsiteY1"/>
              </a:cxn>
              <a:cxn ang="0">
                <a:pos x="connsiteX2" y="connsiteY2"/>
              </a:cxn>
              <a:cxn ang="0">
                <a:pos x="connsiteX3" y="connsiteY3"/>
              </a:cxn>
            </a:cxnLst>
            <a:rect l="l" t="t" r="r" b="b"/>
            <a:pathLst>
              <a:path w="389965" h="416859">
                <a:moveTo>
                  <a:pt x="0" y="0"/>
                </a:moveTo>
                <a:lnTo>
                  <a:pt x="389965" y="107576"/>
                </a:lnTo>
                <a:lnTo>
                  <a:pt x="228600" y="416859"/>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53243" y="730032"/>
            <a:ext cx="4316507" cy="2215991"/>
          </a:xfrm>
          <a:prstGeom prst="rect">
            <a:avLst/>
          </a:prstGeom>
          <a:noFill/>
        </p:spPr>
        <p:txBody>
          <a:bodyPr wrap="square" rtlCol="0">
            <a:spAutoFit/>
          </a:bodyPr>
          <a:lstStyle/>
          <a:p>
            <a:pPr algn="ctr"/>
            <a:r>
              <a:rPr lang="en-US" altLang="zh-CN" sz="13800" b="1">
                <a:solidFill>
                  <a:srgbClr val="FFC000"/>
                </a:solidFill>
                <a:latin typeface="★日文LOGO" panose="02000504000000000000" pitchFamily="2" charset="-128"/>
                <a:ea typeface="★日文LOGO" panose="02000504000000000000" pitchFamily="2" charset="-128"/>
              </a:rPr>
              <a:t>04</a:t>
            </a:r>
            <a:endParaRPr lang="zh-CN" altLang="en-US" sz="13800" b="1">
              <a:solidFill>
                <a:srgbClr val="FFC000"/>
              </a:solidFill>
              <a:latin typeface="★日文LOGO" panose="02000504000000000000" pitchFamily="2" charset="-128"/>
            </a:endParaRPr>
          </a:p>
        </p:txBody>
      </p:sp>
      <p:grpSp>
        <p:nvGrpSpPr>
          <p:cNvPr id="19" name="组合 18"/>
          <p:cNvGrpSpPr/>
          <p:nvPr/>
        </p:nvGrpSpPr>
        <p:grpSpPr>
          <a:xfrm>
            <a:off x="3978442" y="834189"/>
            <a:ext cx="859340" cy="434224"/>
            <a:chOff x="3064042" y="834189"/>
            <a:chExt cx="859340" cy="434224"/>
          </a:xfrm>
        </p:grpSpPr>
        <p:sp>
          <p:nvSpPr>
            <p:cNvPr id="20" name="燕尾形 19"/>
            <p:cNvSpPr/>
            <p:nvPr/>
          </p:nvSpPr>
          <p:spPr>
            <a:xfrm>
              <a:off x="3064042" y="834189"/>
              <a:ext cx="434224" cy="434224"/>
            </a:xfrm>
            <a:prstGeom prst="chevron">
              <a:avLst>
                <a:gd name="adj" fmla="val 47829"/>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3489158" y="834189"/>
              <a:ext cx="434224" cy="434224"/>
            </a:xfrm>
            <a:prstGeom prst="chevron">
              <a:avLst>
                <a:gd name="adj" fmla="val 47829"/>
              </a:avLst>
            </a:pr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3689322" y="3141054"/>
            <a:ext cx="4844348" cy="1041540"/>
            <a:chOff x="3207889" y="1499955"/>
            <a:chExt cx="3093111" cy="1041540"/>
          </a:xfrm>
        </p:grpSpPr>
        <p:sp>
          <p:nvSpPr>
            <p:cNvPr id="25" name="矩形 24"/>
            <p:cNvSpPr/>
            <p:nvPr/>
          </p:nvSpPr>
          <p:spPr>
            <a:xfrm>
              <a:off x="4043676" y="1499955"/>
              <a:ext cx="1913370" cy="93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07889" y="1525832"/>
              <a:ext cx="3093111" cy="1015663"/>
            </a:xfrm>
            <a:prstGeom prst="rect">
              <a:avLst/>
            </a:prstGeom>
            <a:noFill/>
          </p:spPr>
          <p:txBody>
            <a:bodyPr wrap="square" rtlCol="0">
              <a:spAutoFit/>
            </a:bodyPr>
            <a:lstStyle/>
            <a:p>
              <a:r>
                <a:rPr lang="zh-CN" altLang="en-US" sz="6000">
                  <a:solidFill>
                    <a:schemeClr val="bg1"/>
                  </a:solidFill>
                </a:rPr>
                <a:t>点击输入标题</a:t>
              </a:r>
              <a:endParaRPr lang="zh-CN" altLang="en-US" sz="6000">
                <a:solidFill>
                  <a:schemeClr val="bg1"/>
                </a:solidFill>
              </a:endParaRPr>
            </a:p>
          </p:txBody>
        </p:sp>
      </p:gr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sp>
        <p:nvSpPr>
          <p:cNvPr id="7" name="矩形 6"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769258" y="5241887"/>
            <a:ext cx="10638972" cy="461665"/>
          </a:xfrm>
          <a:prstGeom prst="rect">
            <a:avLst/>
          </a:prstGeom>
        </p:spPr>
        <p:txBody>
          <a:bodyPr wrap="square">
            <a:spAutoFit/>
          </a:bodyPr>
          <a:lstStyle/>
          <a:p>
            <a:pPr algn="ctr">
              <a:spcBef>
                <a:spcPts val="1200"/>
              </a:spcBef>
            </a:pPr>
            <a:r>
              <a:rPr lang="en-US" altLang="zh-CN" sz="1200">
                <a:solidFill>
                  <a:schemeClr val="tx1">
                    <a:lumMod val="50000"/>
                    <a:lumOff val="50000"/>
                  </a:schemeClr>
                </a:solidFill>
              </a:rPr>
              <a:t>Clean, Minimalist, Flat, Powerful and Flexible PowerPoint template, perfect for business, corporate and personal use. Very easy to change the color schemes. Clean, Minimalist, Flat, Powerful and Flexible PowerPoint template, perfect for business use. </a:t>
            </a:r>
            <a:endParaRPr lang="en-US" altLang="zh-CN" sz="1200">
              <a:solidFill>
                <a:schemeClr val="tx1">
                  <a:lumMod val="50000"/>
                  <a:lumOff val="50000"/>
                </a:schemeClr>
              </a:solidFill>
            </a:endParaRPr>
          </a:p>
        </p:txBody>
      </p:sp>
      <p:graphicFrame>
        <p:nvGraphicFramePr>
          <p:cNvPr id="8" name="Chart 1"/>
          <p:cNvGraphicFramePr/>
          <p:nvPr/>
        </p:nvGraphicFramePr>
        <p:xfrm>
          <a:off x="1117600" y="1669144"/>
          <a:ext cx="4383315" cy="2834904"/>
        </p:xfrm>
        <a:graphic>
          <a:graphicData uri="http://schemas.openxmlformats.org/drawingml/2006/chart">
            <c:chart xmlns:c="http://schemas.openxmlformats.org/drawingml/2006/chart" r:id="rId3"/>
          </a:graphicData>
        </a:graphic>
      </p:graphicFrame>
      <p:sp>
        <p:nvSpPr>
          <p:cNvPr id="9" name="文本框 8"/>
          <p:cNvSpPr txBox="1"/>
          <p:nvPr/>
        </p:nvSpPr>
        <p:spPr>
          <a:xfrm>
            <a:off x="1991398" y="4614801"/>
            <a:ext cx="2278743" cy="307777"/>
          </a:xfrm>
          <a:prstGeom prst="rect">
            <a:avLst/>
          </a:prstGeom>
          <a:noFill/>
        </p:spPr>
        <p:txBody>
          <a:bodyPr wrap="square" rtlCol="0">
            <a:spAutoFit/>
          </a:bodyPr>
          <a:lstStyle/>
          <a:p>
            <a:pPr algn="ctr"/>
            <a:r>
              <a:rPr lang="en-US" altLang="zh-CN" sz="1400">
                <a:solidFill>
                  <a:schemeClr val="tx1">
                    <a:lumMod val="75000"/>
                    <a:lumOff val="25000"/>
                  </a:schemeClr>
                </a:solidFill>
                <a:latin typeface="+mj-lt"/>
              </a:rPr>
              <a:t>2015</a:t>
            </a:r>
            <a:r>
              <a:rPr lang="zh-CN" altLang="en-US" sz="1400">
                <a:solidFill>
                  <a:schemeClr val="tx1">
                    <a:lumMod val="75000"/>
                    <a:lumOff val="25000"/>
                  </a:schemeClr>
                </a:solidFill>
                <a:latin typeface="+mj-lt"/>
              </a:rPr>
              <a:t>年度销售分析</a:t>
            </a:r>
            <a:endParaRPr lang="zh-CN" altLang="en-US" sz="1400">
              <a:solidFill>
                <a:schemeClr val="tx1">
                  <a:lumMod val="75000"/>
                  <a:lumOff val="25000"/>
                </a:schemeClr>
              </a:solidFill>
              <a:latin typeface="+mj-lt"/>
            </a:endParaRPr>
          </a:p>
        </p:txBody>
      </p:sp>
      <p:cxnSp>
        <p:nvCxnSpPr>
          <p:cNvPr id="12" name="直接连接符 11"/>
          <p:cNvCxnSpPr/>
          <p:nvPr/>
        </p:nvCxnSpPr>
        <p:spPr>
          <a:xfrm>
            <a:off x="769258" y="5082231"/>
            <a:ext cx="106389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
          <p:cNvGraphicFramePr/>
          <p:nvPr/>
        </p:nvGraphicFramePr>
        <p:xfrm>
          <a:off x="6667500" y="1669144"/>
          <a:ext cx="4383315" cy="2834904"/>
        </p:xfrm>
        <a:graphic>
          <a:graphicData uri="http://schemas.openxmlformats.org/drawingml/2006/chart">
            <c:chart xmlns:c="http://schemas.openxmlformats.org/drawingml/2006/chart" r:id="rId4"/>
          </a:graphicData>
        </a:graphic>
      </p:graphicFrame>
      <p:sp>
        <p:nvSpPr>
          <p:cNvPr id="14" name="文本框 13"/>
          <p:cNvSpPr txBox="1"/>
          <p:nvPr/>
        </p:nvSpPr>
        <p:spPr>
          <a:xfrm>
            <a:off x="7541298" y="4614801"/>
            <a:ext cx="2278743" cy="307777"/>
          </a:xfrm>
          <a:prstGeom prst="rect">
            <a:avLst/>
          </a:prstGeom>
          <a:noFill/>
        </p:spPr>
        <p:txBody>
          <a:bodyPr wrap="square" rtlCol="0">
            <a:spAutoFit/>
          </a:bodyPr>
          <a:lstStyle/>
          <a:p>
            <a:pPr algn="ctr"/>
            <a:r>
              <a:rPr lang="en-US" altLang="zh-CN" sz="1400">
                <a:solidFill>
                  <a:schemeClr val="tx1">
                    <a:lumMod val="75000"/>
                    <a:lumOff val="25000"/>
                  </a:schemeClr>
                </a:solidFill>
                <a:latin typeface="+mj-lt"/>
              </a:rPr>
              <a:t>2016</a:t>
            </a:r>
            <a:r>
              <a:rPr lang="zh-CN" altLang="en-US" sz="1400">
                <a:solidFill>
                  <a:schemeClr val="tx1">
                    <a:lumMod val="75000"/>
                    <a:lumOff val="25000"/>
                  </a:schemeClr>
                </a:solidFill>
                <a:latin typeface="+mj-lt"/>
              </a:rPr>
              <a:t>年度销售分析</a:t>
            </a:r>
            <a:endParaRPr lang="zh-CN" altLang="en-US" sz="1400">
              <a:solidFill>
                <a:schemeClr val="tx1">
                  <a:lumMod val="75000"/>
                  <a:lumOff val="25000"/>
                </a:schemeClr>
              </a:solidFill>
              <a:latin typeface="+mj-lt"/>
            </a:endParaRPr>
          </a:p>
        </p:txBody>
      </p:sp>
      <p:grpSp>
        <p:nvGrpSpPr>
          <p:cNvPr id="15" name="组合 14"/>
          <p:cNvGrpSpPr/>
          <p:nvPr/>
        </p:nvGrpSpPr>
        <p:grpSpPr>
          <a:xfrm>
            <a:off x="5123870" y="5744481"/>
            <a:ext cx="1166540" cy="276999"/>
            <a:chOff x="993913" y="5080530"/>
            <a:chExt cx="1166540" cy="276999"/>
          </a:xfrm>
        </p:grpSpPr>
        <p:sp>
          <p:nvSpPr>
            <p:cNvPr id="16" name="矩形 15"/>
            <p:cNvSpPr/>
            <p:nvPr/>
          </p:nvSpPr>
          <p:spPr>
            <a:xfrm>
              <a:off x="993913" y="5138530"/>
              <a:ext cx="161001" cy="16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54914" y="5080530"/>
              <a:ext cx="1005539" cy="276999"/>
            </a:xfrm>
            <a:prstGeom prst="rect">
              <a:avLst/>
            </a:prstGeom>
            <a:noFill/>
          </p:spPr>
          <p:txBody>
            <a:bodyPr wrap="square" rtlCol="0">
              <a:spAutoFit/>
            </a:bodyPr>
            <a:lstStyle/>
            <a:p>
              <a:r>
                <a:rPr lang="zh-CN" altLang="en-US" sz="1200">
                  <a:solidFill>
                    <a:schemeClr val="tx1">
                      <a:lumMod val="75000"/>
                      <a:lumOff val="25000"/>
                    </a:schemeClr>
                  </a:solidFill>
                </a:rPr>
                <a:t>台式机</a:t>
              </a:r>
              <a:endParaRPr lang="zh-CN" altLang="en-US" sz="1200">
                <a:solidFill>
                  <a:schemeClr val="tx1">
                    <a:lumMod val="75000"/>
                    <a:lumOff val="25000"/>
                  </a:schemeClr>
                </a:solidFill>
              </a:endParaRPr>
            </a:p>
          </p:txBody>
        </p:sp>
      </p:grpSp>
      <p:grpSp>
        <p:nvGrpSpPr>
          <p:cNvPr id="18" name="组合 17"/>
          <p:cNvGrpSpPr/>
          <p:nvPr/>
        </p:nvGrpSpPr>
        <p:grpSpPr>
          <a:xfrm>
            <a:off x="6374758" y="5744482"/>
            <a:ext cx="1166540" cy="276999"/>
            <a:chOff x="993913" y="5080530"/>
            <a:chExt cx="1166540" cy="276999"/>
          </a:xfrm>
        </p:grpSpPr>
        <p:sp>
          <p:nvSpPr>
            <p:cNvPr id="19" name="矩形 18"/>
            <p:cNvSpPr/>
            <p:nvPr/>
          </p:nvSpPr>
          <p:spPr>
            <a:xfrm>
              <a:off x="993913" y="5138530"/>
              <a:ext cx="161001" cy="161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54914" y="5080530"/>
              <a:ext cx="1005539" cy="276999"/>
            </a:xfrm>
            <a:prstGeom prst="rect">
              <a:avLst/>
            </a:prstGeom>
            <a:noFill/>
          </p:spPr>
          <p:txBody>
            <a:bodyPr wrap="square" rtlCol="0">
              <a:spAutoFit/>
            </a:bodyPr>
            <a:lstStyle/>
            <a:p>
              <a:r>
                <a:rPr lang="zh-CN" altLang="en-US" sz="1200">
                  <a:solidFill>
                    <a:schemeClr val="tx1">
                      <a:lumMod val="75000"/>
                      <a:lumOff val="25000"/>
                    </a:schemeClr>
                  </a:solidFill>
                </a:rPr>
                <a:t>笔记本电脑</a:t>
              </a:r>
              <a:endParaRPr lang="zh-CN" altLang="en-US" sz="1200">
                <a:solidFill>
                  <a:schemeClr val="tx1">
                    <a:lumMod val="75000"/>
                    <a:lumOff val="25000"/>
                  </a:schemeClr>
                </a:solidFill>
              </a:endParaRPr>
            </a:p>
          </p:txBody>
        </p:sp>
      </p:grpSp>
      <p:sp>
        <p:nvSpPr>
          <p:cNvPr id="29"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文本框 30"/>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5" dur="500"/>
                                        <p:tgtEl>
                                          <p:spTgt spid="8">
                                            <p:graphicEl>
                                              <a:chart seriesIdx="1" categoryIdx="-4" bldStep="series"/>
                                            </p:graphicEl>
                                          </p:spTgt>
                                        </p:tgtEl>
                                      </p:cBhvr>
                                    </p:animEffect>
                                  </p:childTnLst>
                                </p:cTn>
                              </p:par>
                            </p:childTnLst>
                          </p:cTn>
                        </p:par>
                        <p:par>
                          <p:cTn id="16" fill="hold" nodeType="afterGroup">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25" dur="500"/>
                                        <p:tgtEl>
                                          <p:spTgt spid="13">
                                            <p:graphicEl>
                                              <a:chart seriesIdx="-3" categoryIdx="-3" bldStep="gridLegend"/>
                                            </p:graphicEl>
                                          </p:spTgt>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down)">
                                      <p:cBhvr>
                                        <p:cTn id="29" dur="500"/>
                                        <p:tgtEl>
                                          <p:spTgt spid="13">
                                            <p:graphicEl>
                                              <a:chart seriesIdx="0" categoryIdx="-4" bldStep="series"/>
                                            </p:graphicEl>
                                          </p:spTgt>
                                        </p:tgtEl>
                                      </p:cBhvr>
                                    </p:animEffect>
                                  </p:childTnLst>
                                </p:cTn>
                              </p:par>
                            </p:childTnLst>
                          </p:cTn>
                        </p:par>
                        <p:par>
                          <p:cTn id="30" fill="hold" nodeType="afterGroup">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down)">
                                      <p:cBhvr>
                                        <p:cTn id="33" dur="500"/>
                                        <p:tgtEl>
                                          <p:spTgt spid="13">
                                            <p:graphicEl>
                                              <a:chart seriesIdx="1" categoryIdx="-4" bldStep="series"/>
                                            </p:graphicEl>
                                          </p:spTgt>
                                        </p:tgtEl>
                                      </p:cBhvr>
                                    </p:animEffect>
                                  </p:childTnLst>
                                </p:cTn>
                              </p:par>
                            </p:childTnLst>
                          </p:cTn>
                        </p:par>
                        <p:par>
                          <p:cTn id="34" fill="hold" nodeType="afterGroup">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5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childTnLst>
                                </p:cTn>
                              </p:par>
                              <p:par>
                                <p:cTn id="54" presetID="64" presetClass="path" presetSubtype="0" accel="50000" decel="50000" autoRev="1" fill="hold" nodeType="withEffect">
                                  <p:stCondLst>
                                    <p:cond delay="0"/>
                                  </p:stCondLst>
                                  <p:childTnLst>
                                    <p:animMotion origin="layout" path="M -1.45833E-06 -2.22222E-06 L -1.45833E-06 -0.03472" pathEditMode="relative" rAng="0" ptsTypes="AA">
                                      <p:cBhvr>
                                        <p:cTn id="55" dur="1000" fill="hold"/>
                                        <p:tgtEl>
                                          <p:spTgt spid="15"/>
                                        </p:tgtEl>
                                        <p:attrNameLst>
                                          <p:attrName>ppt_x</p:attrName>
                                          <p:attrName>ppt_y</p:attrName>
                                        </p:attrNameLst>
                                      </p:cBhvr>
                                      <p:rCtr x="0" y="-1736"/>
                                    </p:animMotion>
                                  </p:childTnLst>
                                </p:cTn>
                              </p:par>
                              <p:par>
                                <p:cTn id="56" presetID="10" presetClass="entr" presetSubtype="0" fill="hold" nodeType="withEffect">
                                  <p:stCondLst>
                                    <p:cond delay="1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childTnLst>
                                </p:cTn>
                              </p:par>
                              <p:par>
                                <p:cTn id="59" presetID="64" presetClass="path" presetSubtype="0" accel="50000" decel="50000" autoRev="1" fill="hold" nodeType="withEffect">
                                  <p:stCondLst>
                                    <p:cond delay="100"/>
                                  </p:stCondLst>
                                  <p:childTnLst>
                                    <p:animMotion origin="layout" path="M -1.45833E-06 -2.22222E-06 L -1.45833E-06 -0.03472" pathEditMode="relative" rAng="0" ptsTypes="AA">
                                      <p:cBhvr>
                                        <p:cTn id="60" dur="1000" fill="hold"/>
                                        <p:tgtEl>
                                          <p:spTgt spid="18"/>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Graphic spid="8" grpId="0">
        <p:bldSub>
          <a:bldChart bld="series"/>
        </p:bldSub>
      </p:bldGraphic>
      <p:bldGraphic spid="13" grpId="0">
        <p:bldSub>
          <a:bldChart bld="series"/>
        </p:bldSub>
      </p:bldGraphic>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nvSpPr>
        <p:spPr>
          <a:xfrm flipH="1">
            <a:off x="-1" y="0"/>
            <a:ext cx="2383369" cy="2070796"/>
          </a:xfrm>
          <a:custGeom>
            <a:gdLst>
              <a:gd name="connsiteX0" fmla="*/ 464457 w 1509486"/>
              <a:gd name="connsiteY0" fmla="*/ 0 h 1756228"/>
              <a:gd name="connsiteX1" fmla="*/ 0 w 1509486"/>
              <a:gd name="connsiteY1" fmla="*/ 1756228 h 1756228"/>
              <a:gd name="connsiteX2" fmla="*/ 1509486 w 1509486"/>
              <a:gd name="connsiteY2" fmla="*/ 0 h 1756228"/>
              <a:gd name="connsiteX3" fmla="*/ 464457 w 1509486"/>
              <a:gd name="connsiteY3" fmla="*/ 0 h 1756228"/>
            </a:gdLst>
            <a:cxnLst>
              <a:cxn ang="0">
                <a:pos x="connsiteX0" y="connsiteY0"/>
              </a:cxn>
              <a:cxn ang="0">
                <a:pos x="connsiteX1" y="connsiteY1"/>
              </a:cxn>
              <a:cxn ang="0">
                <a:pos x="connsiteX2" y="connsiteY2"/>
              </a:cxn>
              <a:cxn ang="0">
                <a:pos x="connsiteX3" y="connsiteY3"/>
              </a:cxn>
            </a:cxnLst>
            <a:rect l="l" t="t" r="r" b="b"/>
            <a:pathLst>
              <a:path w="1509486" h="1756228">
                <a:moveTo>
                  <a:pt x="464457" y="0"/>
                </a:moveTo>
                <a:lnTo>
                  <a:pt x="0" y="1756228"/>
                </a:lnTo>
                <a:lnTo>
                  <a:pt x="1509486" y="0"/>
                </a:lnTo>
                <a:lnTo>
                  <a:pt x="464457" y="0"/>
                </a:lnTo>
                <a:close/>
              </a:path>
            </a:pathLst>
          </a:custGeom>
          <a:solidFill>
            <a:srgbClr val="07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flipH="1">
            <a:off x="156286" y="1"/>
            <a:ext cx="2793621" cy="2344297"/>
          </a:xfrm>
          <a:custGeom>
            <a:gdLst>
              <a:gd name="connsiteX0" fmla="*/ 0 w 2075543"/>
              <a:gd name="connsiteY0" fmla="*/ 0 h 1741714"/>
              <a:gd name="connsiteX1" fmla="*/ 1785257 w 2075543"/>
              <a:gd name="connsiteY1" fmla="*/ 0 h 1741714"/>
              <a:gd name="connsiteX2" fmla="*/ 2075543 w 2075543"/>
              <a:gd name="connsiteY2" fmla="*/ 1741714 h 1741714"/>
              <a:gd name="connsiteX3" fmla="*/ 0 w 2075543"/>
              <a:gd name="connsiteY3" fmla="*/ 0 h 1741714"/>
            </a:gdLst>
            <a:cxnLst>
              <a:cxn ang="0">
                <a:pos x="connsiteX0" y="connsiteY0"/>
              </a:cxn>
              <a:cxn ang="0">
                <a:pos x="connsiteX1" y="connsiteY1"/>
              </a:cxn>
              <a:cxn ang="0">
                <a:pos x="connsiteX2" y="connsiteY2"/>
              </a:cxn>
              <a:cxn ang="0">
                <a:pos x="connsiteX3" y="connsiteY3"/>
              </a:cxn>
            </a:cxnLst>
            <a:rect l="l" t="t" r="r" b="b"/>
            <a:pathLst>
              <a:path w="2075543" h="1741714">
                <a:moveTo>
                  <a:pt x="0" y="0"/>
                </a:moveTo>
                <a:lnTo>
                  <a:pt x="1785257" y="0"/>
                </a:lnTo>
                <a:lnTo>
                  <a:pt x="2075543" y="1741714"/>
                </a:lnTo>
                <a:lnTo>
                  <a:pt x="0" y="0"/>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73673" y="1225734"/>
            <a:ext cx="2304673" cy="1791175"/>
          </a:xfrm>
          <a:custGeom>
            <a:gdLst>
              <a:gd name="connsiteX0" fmla="*/ 0 w 1393371"/>
              <a:gd name="connsiteY0" fmla="*/ 638628 h 1277257"/>
              <a:gd name="connsiteX1" fmla="*/ 609600 w 1393371"/>
              <a:gd name="connsiteY1" fmla="*/ 0 h 1277257"/>
              <a:gd name="connsiteX2" fmla="*/ 1393371 w 1393371"/>
              <a:gd name="connsiteY2" fmla="*/ 682171 h 1277257"/>
              <a:gd name="connsiteX3" fmla="*/ 29028 w 1393371"/>
              <a:gd name="connsiteY3" fmla="*/ 1277257 h 1277257"/>
              <a:gd name="connsiteX4" fmla="*/ 0 w 1393371"/>
              <a:gd name="connsiteY4" fmla="*/ 638628 h 1277257"/>
              <a:gd name="connsiteX0-1" fmla="*/ 0 w 1669142"/>
              <a:gd name="connsiteY0-2" fmla="*/ 638628 h 1277257"/>
              <a:gd name="connsiteX1-3" fmla="*/ 609600 w 1669142"/>
              <a:gd name="connsiteY1-4" fmla="*/ 0 h 1277257"/>
              <a:gd name="connsiteX2-5" fmla="*/ 1669142 w 1669142"/>
              <a:gd name="connsiteY2-6" fmla="*/ 885371 h 1277257"/>
              <a:gd name="connsiteX3-7" fmla="*/ 29028 w 1669142"/>
              <a:gd name="connsiteY3-8" fmla="*/ 1277257 h 1277257"/>
              <a:gd name="connsiteX4-9" fmla="*/ 0 w 1669142"/>
              <a:gd name="connsiteY4-10" fmla="*/ 638628 h 1277257"/>
              <a:gd name="connsiteX0-11" fmla="*/ 0 w 1669142"/>
              <a:gd name="connsiteY0-12" fmla="*/ 595086 h 1233715"/>
              <a:gd name="connsiteX1-13" fmla="*/ 566057 w 1669142"/>
              <a:gd name="connsiteY1-14" fmla="*/ 0 h 1233715"/>
              <a:gd name="connsiteX2-15" fmla="*/ 1669142 w 1669142"/>
              <a:gd name="connsiteY2-16" fmla="*/ 841829 h 1233715"/>
              <a:gd name="connsiteX3-17" fmla="*/ 29028 w 1669142"/>
              <a:gd name="connsiteY3-18" fmla="*/ 1233715 h 1233715"/>
              <a:gd name="connsiteX4-19" fmla="*/ 0 w 1669142"/>
              <a:gd name="connsiteY4-20" fmla="*/ 595086 h 1233715"/>
              <a:gd name="connsiteX0-21" fmla="*/ 0 w 1669142"/>
              <a:gd name="connsiteY0-22" fmla="*/ 595086 h 1233715"/>
              <a:gd name="connsiteX1-23" fmla="*/ 653143 w 1669142"/>
              <a:gd name="connsiteY1-24" fmla="*/ 0 h 1233715"/>
              <a:gd name="connsiteX2-25" fmla="*/ 1669142 w 1669142"/>
              <a:gd name="connsiteY2-26" fmla="*/ 841829 h 1233715"/>
              <a:gd name="connsiteX3-27" fmla="*/ 29028 w 1669142"/>
              <a:gd name="connsiteY3-28" fmla="*/ 1233715 h 1233715"/>
              <a:gd name="connsiteX4-29" fmla="*/ 0 w 1669142"/>
              <a:gd name="connsiteY4-30" fmla="*/ 595086 h 1233715"/>
              <a:gd name="connsiteX0-31" fmla="*/ 0 w 1723059"/>
              <a:gd name="connsiteY0-32" fmla="*/ 584303 h 1233715"/>
              <a:gd name="connsiteX1-33" fmla="*/ 707060 w 1723059"/>
              <a:gd name="connsiteY1-34" fmla="*/ 0 h 1233715"/>
              <a:gd name="connsiteX2-35" fmla="*/ 1723059 w 1723059"/>
              <a:gd name="connsiteY2-36" fmla="*/ 841829 h 1233715"/>
              <a:gd name="connsiteX3-37" fmla="*/ 82945 w 1723059"/>
              <a:gd name="connsiteY3-38" fmla="*/ 1233715 h 1233715"/>
              <a:gd name="connsiteX4-39" fmla="*/ 0 w 1723059"/>
              <a:gd name="connsiteY4-40" fmla="*/ 584303 h 1233715"/>
              <a:gd name="connsiteX0-41" fmla="*/ 0 w 1701492"/>
              <a:gd name="connsiteY0-42" fmla="*/ 562736 h 1233715"/>
              <a:gd name="connsiteX1-43" fmla="*/ 685493 w 1701492"/>
              <a:gd name="connsiteY1-44" fmla="*/ 0 h 1233715"/>
              <a:gd name="connsiteX2-45" fmla="*/ 1701492 w 1701492"/>
              <a:gd name="connsiteY2-46" fmla="*/ 841829 h 1233715"/>
              <a:gd name="connsiteX3-47" fmla="*/ 61378 w 1701492"/>
              <a:gd name="connsiteY3-48" fmla="*/ 1233715 h 1233715"/>
              <a:gd name="connsiteX4-49" fmla="*/ 0 w 1701492"/>
              <a:gd name="connsiteY4-50" fmla="*/ 562736 h 1233715"/>
              <a:gd name="connsiteX0-51" fmla="*/ 0 w 1647574"/>
              <a:gd name="connsiteY0-52" fmla="*/ 530386 h 1233715"/>
              <a:gd name="connsiteX1-53" fmla="*/ 631575 w 1647574"/>
              <a:gd name="connsiteY1-54" fmla="*/ 0 h 1233715"/>
              <a:gd name="connsiteX2-55" fmla="*/ 1647574 w 1647574"/>
              <a:gd name="connsiteY2-56" fmla="*/ 841829 h 1233715"/>
              <a:gd name="connsiteX3-57" fmla="*/ 7460 w 1647574"/>
              <a:gd name="connsiteY3-58" fmla="*/ 1233715 h 1233715"/>
              <a:gd name="connsiteX4-59" fmla="*/ 0 w 1647574"/>
              <a:gd name="connsiteY4-60" fmla="*/ 530386 h 1233715"/>
              <a:gd name="connsiteX0-61" fmla="*/ 0 w 1712275"/>
              <a:gd name="connsiteY0-62" fmla="*/ 584303 h 1233715"/>
              <a:gd name="connsiteX1-63" fmla="*/ 696276 w 1712275"/>
              <a:gd name="connsiteY1-64" fmla="*/ 0 h 1233715"/>
              <a:gd name="connsiteX2-65" fmla="*/ 1712275 w 1712275"/>
              <a:gd name="connsiteY2-66" fmla="*/ 841829 h 1233715"/>
              <a:gd name="connsiteX3-67" fmla="*/ 72161 w 1712275"/>
              <a:gd name="connsiteY3-68" fmla="*/ 1233715 h 1233715"/>
              <a:gd name="connsiteX4-69" fmla="*/ 0 w 1712275"/>
              <a:gd name="connsiteY4-70" fmla="*/ 584303 h 1233715"/>
              <a:gd name="connsiteX0-71" fmla="*/ 14331 w 1726606"/>
              <a:gd name="connsiteY0-72" fmla="*/ 584303 h 1287632"/>
              <a:gd name="connsiteX1-73" fmla="*/ 710607 w 1726606"/>
              <a:gd name="connsiteY1-74" fmla="*/ 0 h 1287632"/>
              <a:gd name="connsiteX2-75" fmla="*/ 1726606 w 1726606"/>
              <a:gd name="connsiteY2-76" fmla="*/ 841829 h 1287632"/>
              <a:gd name="connsiteX3-77" fmla="*/ 224 w 1726606"/>
              <a:gd name="connsiteY3-78" fmla="*/ 1287632 h 1287632"/>
              <a:gd name="connsiteX4-79" fmla="*/ 14331 w 1726606"/>
              <a:gd name="connsiteY4-80" fmla="*/ 584303 h 1287632"/>
              <a:gd name="connsiteX0-81" fmla="*/ 0 w 1712275"/>
              <a:gd name="connsiteY0-82" fmla="*/ 584303 h 1298416"/>
              <a:gd name="connsiteX1-83" fmla="*/ 696276 w 1712275"/>
              <a:gd name="connsiteY1-84" fmla="*/ 0 h 1298416"/>
              <a:gd name="connsiteX2-85" fmla="*/ 1712275 w 1712275"/>
              <a:gd name="connsiteY2-86" fmla="*/ 841829 h 1298416"/>
              <a:gd name="connsiteX3-87" fmla="*/ 18243 w 1712275"/>
              <a:gd name="connsiteY3-88" fmla="*/ 1298416 h 1298416"/>
              <a:gd name="connsiteX4-89" fmla="*/ 0 w 1712275"/>
              <a:gd name="connsiteY4-90" fmla="*/ 584303 h 1298416"/>
              <a:gd name="connsiteX0-91" fmla="*/ 0 w 1712275"/>
              <a:gd name="connsiteY0-92" fmla="*/ 595086 h 1309199"/>
              <a:gd name="connsiteX1-93" fmla="*/ 674710 w 1712275"/>
              <a:gd name="connsiteY1-94" fmla="*/ 0 h 1309199"/>
              <a:gd name="connsiteX2-95" fmla="*/ 1712275 w 1712275"/>
              <a:gd name="connsiteY2-96" fmla="*/ 852612 h 1309199"/>
              <a:gd name="connsiteX3-97" fmla="*/ 18243 w 1712275"/>
              <a:gd name="connsiteY3-98" fmla="*/ 1309199 h 1309199"/>
              <a:gd name="connsiteX4-99" fmla="*/ 0 w 1712275"/>
              <a:gd name="connsiteY4-100" fmla="*/ 595086 h 1309199"/>
              <a:gd name="connsiteX0-101" fmla="*/ 0 w 1712275"/>
              <a:gd name="connsiteY0-102" fmla="*/ 595086 h 1309199"/>
              <a:gd name="connsiteX1-103" fmla="*/ 696277 w 1712275"/>
              <a:gd name="connsiteY1-104" fmla="*/ 0 h 1309199"/>
              <a:gd name="connsiteX2-105" fmla="*/ 1712275 w 1712275"/>
              <a:gd name="connsiteY2-106" fmla="*/ 852612 h 1309199"/>
              <a:gd name="connsiteX3-107" fmla="*/ 18243 w 1712275"/>
              <a:gd name="connsiteY3-108" fmla="*/ 1309199 h 1309199"/>
              <a:gd name="connsiteX4-109" fmla="*/ 0 w 1712275"/>
              <a:gd name="connsiteY4-110" fmla="*/ 595086 h 1309199"/>
              <a:gd name="connsiteX0-111" fmla="*/ 0 w 1712275"/>
              <a:gd name="connsiteY0-112" fmla="*/ 616653 h 1330766"/>
              <a:gd name="connsiteX1-113" fmla="*/ 663926 w 1712275"/>
              <a:gd name="connsiteY1-114" fmla="*/ 0 h 1330766"/>
              <a:gd name="connsiteX2-115" fmla="*/ 1712275 w 1712275"/>
              <a:gd name="connsiteY2-116" fmla="*/ 874179 h 1330766"/>
              <a:gd name="connsiteX3-117" fmla="*/ 18243 w 1712275"/>
              <a:gd name="connsiteY3-118" fmla="*/ 1330766 h 1330766"/>
              <a:gd name="connsiteX4-119" fmla="*/ 0 w 1712275"/>
              <a:gd name="connsiteY4-120" fmla="*/ 616653 h 133076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2275" h="1330766">
                <a:moveTo>
                  <a:pt x="0" y="616653"/>
                </a:moveTo>
                <a:lnTo>
                  <a:pt x="663926" y="0"/>
                </a:lnTo>
                <a:lnTo>
                  <a:pt x="1712275" y="874179"/>
                </a:lnTo>
                <a:lnTo>
                  <a:pt x="18243" y="1330766"/>
                </a:lnTo>
                <a:cubicBezTo>
                  <a:pt x="15756" y="1096323"/>
                  <a:pt x="2487" y="851096"/>
                  <a:pt x="0" y="616653"/>
                </a:cubicBez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a:off x="761895" y="2587668"/>
            <a:ext cx="1591895" cy="1737589"/>
          </a:xfrm>
          <a:custGeom>
            <a:gdLst>
              <a:gd name="connsiteX0" fmla="*/ 0 w 856343"/>
              <a:gd name="connsiteY0" fmla="*/ 362857 h 1306286"/>
              <a:gd name="connsiteX1" fmla="*/ 43543 w 856343"/>
              <a:gd name="connsiteY1" fmla="*/ 1306286 h 1306286"/>
              <a:gd name="connsiteX2" fmla="*/ 856343 w 856343"/>
              <a:gd name="connsiteY2" fmla="*/ 0 h 1306286"/>
              <a:gd name="connsiteX3" fmla="*/ 0 w 856343"/>
              <a:gd name="connsiteY3" fmla="*/ 362857 h 1306286"/>
              <a:gd name="connsiteX0-1" fmla="*/ 0 w 1161143"/>
              <a:gd name="connsiteY0-2" fmla="*/ 261257 h 1204686"/>
              <a:gd name="connsiteX1-3" fmla="*/ 43543 w 1161143"/>
              <a:gd name="connsiteY1-4" fmla="*/ 1204686 h 1204686"/>
              <a:gd name="connsiteX2-5" fmla="*/ 1161143 w 1161143"/>
              <a:gd name="connsiteY2-6" fmla="*/ 0 h 1204686"/>
              <a:gd name="connsiteX3-7" fmla="*/ 0 w 1161143"/>
              <a:gd name="connsiteY3-8" fmla="*/ 261257 h 1204686"/>
              <a:gd name="connsiteX0-9" fmla="*/ 0 w 1182710"/>
              <a:gd name="connsiteY0-10" fmla="*/ 347526 h 1290955"/>
              <a:gd name="connsiteX1-11" fmla="*/ 43543 w 1182710"/>
              <a:gd name="connsiteY1-12" fmla="*/ 1290955 h 1290955"/>
              <a:gd name="connsiteX2-13" fmla="*/ 1182710 w 1182710"/>
              <a:gd name="connsiteY2-14" fmla="*/ 0 h 1290955"/>
              <a:gd name="connsiteX3-15" fmla="*/ 0 w 1182710"/>
              <a:gd name="connsiteY3-16" fmla="*/ 347526 h 1290955"/>
              <a:gd name="connsiteX0-17" fmla="*/ 0 w 1182710"/>
              <a:gd name="connsiteY0-18" fmla="*/ 315175 h 1290955"/>
              <a:gd name="connsiteX1-19" fmla="*/ 43543 w 1182710"/>
              <a:gd name="connsiteY1-20" fmla="*/ 1290955 h 1290955"/>
              <a:gd name="connsiteX2-21" fmla="*/ 1182710 w 1182710"/>
              <a:gd name="connsiteY2-22" fmla="*/ 0 h 1290955"/>
              <a:gd name="connsiteX3-23" fmla="*/ 0 w 1182710"/>
              <a:gd name="connsiteY3-24" fmla="*/ 315175 h 1290955"/>
            </a:gdLst>
            <a:cxnLst>
              <a:cxn ang="0">
                <a:pos x="connsiteX0-1" y="connsiteY0-2"/>
              </a:cxn>
              <a:cxn ang="0">
                <a:pos x="connsiteX1-3" y="connsiteY1-4"/>
              </a:cxn>
              <a:cxn ang="0">
                <a:pos x="connsiteX2-5" y="connsiteY2-6"/>
              </a:cxn>
              <a:cxn ang="0">
                <a:pos x="connsiteX3-7" y="connsiteY3-8"/>
              </a:cxn>
            </a:cxnLst>
            <a:rect l="l" t="t" r="r" b="b"/>
            <a:pathLst>
              <a:path w="1182710" h="1290955">
                <a:moveTo>
                  <a:pt x="0" y="315175"/>
                </a:moveTo>
                <a:lnTo>
                  <a:pt x="43543" y="1290955"/>
                </a:lnTo>
                <a:lnTo>
                  <a:pt x="1182710" y="0"/>
                </a:lnTo>
                <a:lnTo>
                  <a:pt x="0" y="315175"/>
                </a:lnTo>
                <a:close/>
              </a:path>
            </a:pathLst>
          </a:custGeom>
          <a:solidFill>
            <a:srgbClr val="F7B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9130616">
            <a:off x="1300738" y="4818531"/>
            <a:ext cx="667657" cy="478972"/>
          </a:xfrm>
          <a:custGeom>
            <a:gdLst>
              <a:gd name="connsiteX0" fmla="*/ 0 w 667657"/>
              <a:gd name="connsiteY0" fmla="*/ 0 h 478972"/>
              <a:gd name="connsiteX1" fmla="*/ 101600 w 667657"/>
              <a:gd name="connsiteY1" fmla="*/ 478972 h 478972"/>
              <a:gd name="connsiteX2" fmla="*/ 667657 w 667657"/>
              <a:gd name="connsiteY2" fmla="*/ 304800 h 478972"/>
              <a:gd name="connsiteX3" fmla="*/ 0 w 667657"/>
              <a:gd name="connsiteY3" fmla="*/ 0 h 478972"/>
            </a:gdLst>
            <a:cxnLst>
              <a:cxn ang="0">
                <a:pos x="connsiteX0" y="connsiteY0"/>
              </a:cxn>
              <a:cxn ang="0">
                <a:pos x="connsiteX1" y="connsiteY1"/>
              </a:cxn>
              <a:cxn ang="0">
                <a:pos x="connsiteX2" y="connsiteY2"/>
              </a:cxn>
              <a:cxn ang="0">
                <a:pos x="connsiteX3" y="connsiteY3"/>
              </a:cxn>
            </a:cxnLst>
            <a:rect l="l" t="t" r="r" b="b"/>
            <a:pathLst>
              <a:path w="667657" h="478971">
                <a:moveTo>
                  <a:pt x="0" y="0"/>
                </a:moveTo>
                <a:lnTo>
                  <a:pt x="101600" y="478972"/>
                </a:lnTo>
                <a:lnTo>
                  <a:pt x="667657" y="304800"/>
                </a:lnTo>
                <a:lnTo>
                  <a:pt x="0" y="0"/>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06290" y="3895725"/>
            <a:ext cx="348343" cy="508000"/>
          </a:xfrm>
          <a:custGeom>
            <a:gdLst>
              <a:gd name="connsiteX0" fmla="*/ 0 w 348343"/>
              <a:gd name="connsiteY0" fmla="*/ 0 h 508000"/>
              <a:gd name="connsiteX1" fmla="*/ 72571 w 348343"/>
              <a:gd name="connsiteY1" fmla="*/ 508000 h 508000"/>
              <a:gd name="connsiteX2" fmla="*/ 348343 w 348343"/>
              <a:gd name="connsiteY2" fmla="*/ 203200 h 508000"/>
              <a:gd name="connsiteX3" fmla="*/ 0 w 348343"/>
              <a:gd name="connsiteY3" fmla="*/ 0 h 508000"/>
            </a:gdLst>
            <a:cxnLst>
              <a:cxn ang="0">
                <a:pos x="connsiteX0" y="connsiteY0"/>
              </a:cxn>
              <a:cxn ang="0">
                <a:pos x="connsiteX1" y="connsiteY1"/>
              </a:cxn>
              <a:cxn ang="0">
                <a:pos x="connsiteX2" y="connsiteY2"/>
              </a:cxn>
              <a:cxn ang="0">
                <a:pos x="connsiteX3" y="connsiteY3"/>
              </a:cxn>
            </a:cxnLst>
            <a:rect l="l" t="t" r="r" b="b"/>
            <a:pathLst>
              <a:path w="348343" h="508000">
                <a:moveTo>
                  <a:pt x="0" y="0"/>
                </a:moveTo>
                <a:lnTo>
                  <a:pt x="72571" y="508000"/>
                </a:lnTo>
                <a:lnTo>
                  <a:pt x="348343" y="203200"/>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62482" y="1811011"/>
            <a:ext cx="6432307" cy="939800"/>
            <a:chOff x="3118863" y="1494119"/>
            <a:chExt cx="4107021" cy="939800"/>
          </a:xfrm>
        </p:grpSpPr>
        <p:grpSp>
          <p:nvGrpSpPr>
            <p:cNvPr id="2" name="组合 1"/>
            <p:cNvGrpSpPr/>
            <p:nvPr/>
          </p:nvGrpSpPr>
          <p:grpSpPr>
            <a:xfrm>
              <a:off x="3118863" y="1494119"/>
              <a:ext cx="2838183" cy="939800"/>
              <a:chOff x="5109029" y="1574801"/>
              <a:chExt cx="3904342" cy="1168399"/>
            </a:xfrm>
          </p:grpSpPr>
          <p:sp>
            <p:nvSpPr>
              <p:cNvPr id="12" name="矩形 11"/>
              <p:cNvSpPr/>
              <p:nvPr/>
            </p:nvSpPr>
            <p:spPr>
              <a:xfrm>
                <a:off x="6381247" y="1582057"/>
                <a:ext cx="2632124" cy="116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09029" y="1574801"/>
                <a:ext cx="1270000" cy="116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2">
                        <a:lumMod val="25000"/>
                      </a:schemeClr>
                    </a:solidFill>
                  </a:rPr>
                  <a:t>01</a:t>
                </a:r>
                <a:endParaRPr lang="zh-CN" altLang="en-US" sz="4800">
                  <a:solidFill>
                    <a:schemeClr val="bg2">
                      <a:lumMod val="25000"/>
                    </a:schemeClr>
                  </a:solidFill>
                </a:endParaRPr>
              </a:p>
            </p:txBody>
          </p:sp>
        </p:grpSp>
        <p:sp>
          <p:nvSpPr>
            <p:cNvPr id="4" name="文本框 3"/>
            <p:cNvSpPr txBox="1"/>
            <p:nvPr/>
          </p:nvSpPr>
          <p:spPr>
            <a:xfrm>
              <a:off x="4132773" y="1690320"/>
              <a:ext cx="3093111" cy="584775"/>
            </a:xfrm>
            <a:prstGeom prst="rect">
              <a:avLst/>
            </a:prstGeom>
            <a:noFill/>
          </p:spPr>
          <p:txBody>
            <a:bodyPr wrap="square" rtlCol="0">
              <a:spAutoFit/>
            </a:bodyPr>
            <a:lstStyle/>
            <a:p>
              <a:r>
                <a:rPr lang="zh-CN" altLang="en-US" sz="3200"/>
                <a:t>点击输入标题</a:t>
              </a:r>
              <a:endParaRPr lang="zh-CN" altLang="en-US" sz="3200"/>
            </a:p>
          </p:txBody>
        </p:sp>
      </p:grpSp>
      <p:sp>
        <p:nvSpPr>
          <p:cNvPr id="11" name="任意多边形 10"/>
          <p:cNvSpPr/>
          <p:nvPr/>
        </p:nvSpPr>
        <p:spPr>
          <a:xfrm rot="6347891">
            <a:off x="2955154" y="4133820"/>
            <a:ext cx="449943" cy="638628"/>
          </a:xfrm>
          <a:custGeom>
            <a:gdLst>
              <a:gd name="connsiteX0" fmla="*/ 0 w 449943"/>
              <a:gd name="connsiteY0" fmla="*/ 0 h 638628"/>
              <a:gd name="connsiteX1" fmla="*/ 58057 w 449943"/>
              <a:gd name="connsiteY1" fmla="*/ 638628 h 638628"/>
              <a:gd name="connsiteX2" fmla="*/ 449943 w 449943"/>
              <a:gd name="connsiteY2" fmla="*/ 232228 h 638628"/>
              <a:gd name="connsiteX3" fmla="*/ 0 w 449943"/>
              <a:gd name="connsiteY3" fmla="*/ 0 h 638628"/>
            </a:gdLst>
            <a:cxnLst>
              <a:cxn ang="0">
                <a:pos x="connsiteX0" y="connsiteY0"/>
              </a:cxn>
              <a:cxn ang="0">
                <a:pos x="connsiteX1" y="connsiteY1"/>
              </a:cxn>
              <a:cxn ang="0">
                <a:pos x="connsiteX2" y="connsiteY2"/>
              </a:cxn>
              <a:cxn ang="0">
                <a:pos x="connsiteX3" y="connsiteY3"/>
              </a:cxn>
            </a:cxnLst>
            <a:rect l="l" t="t" r="r" b="b"/>
            <a:pathLst>
              <a:path w="449942" h="638628">
                <a:moveTo>
                  <a:pt x="0" y="0"/>
                </a:moveTo>
                <a:lnTo>
                  <a:pt x="58057" y="638628"/>
                </a:lnTo>
                <a:lnTo>
                  <a:pt x="449943" y="232228"/>
                </a:lnTo>
                <a:lnTo>
                  <a:pt x="0" y="0"/>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5802" y="1805175"/>
            <a:ext cx="6432307" cy="939800"/>
            <a:chOff x="3118863" y="1494119"/>
            <a:chExt cx="4107021" cy="939800"/>
          </a:xfrm>
        </p:grpSpPr>
        <p:grpSp>
          <p:nvGrpSpPr>
            <p:cNvPr id="40" name="组合 39"/>
            <p:cNvGrpSpPr/>
            <p:nvPr/>
          </p:nvGrpSpPr>
          <p:grpSpPr>
            <a:xfrm>
              <a:off x="3118863" y="1494119"/>
              <a:ext cx="2838183" cy="939800"/>
              <a:chOff x="5109029" y="1574801"/>
              <a:chExt cx="3904342" cy="1168399"/>
            </a:xfrm>
          </p:grpSpPr>
          <p:sp>
            <p:nvSpPr>
              <p:cNvPr id="42" name="矩形 41"/>
              <p:cNvSpPr/>
              <p:nvPr/>
            </p:nvSpPr>
            <p:spPr>
              <a:xfrm>
                <a:off x="6381247" y="1582057"/>
                <a:ext cx="2632124" cy="116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109029" y="1574801"/>
                <a:ext cx="1270000" cy="116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2">
                        <a:lumMod val="25000"/>
                      </a:schemeClr>
                    </a:solidFill>
                  </a:rPr>
                  <a:t>02</a:t>
                </a:r>
                <a:endParaRPr lang="zh-CN" altLang="en-US" sz="4800">
                  <a:solidFill>
                    <a:schemeClr val="bg2">
                      <a:lumMod val="25000"/>
                    </a:schemeClr>
                  </a:solidFill>
                </a:endParaRPr>
              </a:p>
            </p:txBody>
          </p:sp>
        </p:grpSp>
        <p:sp>
          <p:nvSpPr>
            <p:cNvPr id="41" name="文本框 40"/>
            <p:cNvSpPr txBox="1"/>
            <p:nvPr/>
          </p:nvSpPr>
          <p:spPr>
            <a:xfrm>
              <a:off x="4132773" y="1690320"/>
              <a:ext cx="3093111" cy="584775"/>
            </a:xfrm>
            <a:prstGeom prst="rect">
              <a:avLst/>
            </a:prstGeom>
            <a:noFill/>
          </p:spPr>
          <p:txBody>
            <a:bodyPr wrap="square" rtlCol="0">
              <a:spAutoFit/>
            </a:bodyPr>
            <a:lstStyle/>
            <a:p>
              <a:r>
                <a:rPr lang="zh-CN" altLang="en-US" sz="3200"/>
                <a:t>点击输入标题</a:t>
              </a:r>
              <a:endParaRPr lang="zh-CN" altLang="en-US" sz="3200"/>
            </a:p>
          </p:txBody>
        </p:sp>
      </p:grpSp>
      <p:grpSp>
        <p:nvGrpSpPr>
          <p:cNvPr id="44" name="组合 43"/>
          <p:cNvGrpSpPr/>
          <p:nvPr/>
        </p:nvGrpSpPr>
        <p:grpSpPr>
          <a:xfrm>
            <a:off x="2762482" y="4087126"/>
            <a:ext cx="6432307" cy="939800"/>
            <a:chOff x="3118863" y="1494119"/>
            <a:chExt cx="4107021" cy="939800"/>
          </a:xfrm>
        </p:grpSpPr>
        <p:grpSp>
          <p:nvGrpSpPr>
            <p:cNvPr id="45" name="组合 44"/>
            <p:cNvGrpSpPr/>
            <p:nvPr/>
          </p:nvGrpSpPr>
          <p:grpSpPr>
            <a:xfrm>
              <a:off x="3118863" y="1494119"/>
              <a:ext cx="2838183" cy="939800"/>
              <a:chOff x="5109029" y="1574801"/>
              <a:chExt cx="3904342" cy="1168399"/>
            </a:xfrm>
          </p:grpSpPr>
          <p:sp>
            <p:nvSpPr>
              <p:cNvPr id="47" name="矩形 46"/>
              <p:cNvSpPr/>
              <p:nvPr/>
            </p:nvSpPr>
            <p:spPr>
              <a:xfrm>
                <a:off x="6381247" y="1582057"/>
                <a:ext cx="2632124" cy="116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09029" y="1574801"/>
                <a:ext cx="1270000" cy="11611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2">
                        <a:lumMod val="25000"/>
                      </a:schemeClr>
                    </a:solidFill>
                  </a:rPr>
                  <a:t>03</a:t>
                </a:r>
                <a:endParaRPr lang="zh-CN" altLang="en-US" sz="4800">
                  <a:solidFill>
                    <a:schemeClr val="bg2">
                      <a:lumMod val="25000"/>
                    </a:schemeClr>
                  </a:solidFill>
                </a:endParaRPr>
              </a:p>
            </p:txBody>
          </p:sp>
        </p:grpSp>
        <p:sp>
          <p:nvSpPr>
            <p:cNvPr id="46" name="文本框 45"/>
            <p:cNvSpPr txBox="1"/>
            <p:nvPr/>
          </p:nvSpPr>
          <p:spPr>
            <a:xfrm>
              <a:off x="4132773" y="1690320"/>
              <a:ext cx="3093111" cy="584775"/>
            </a:xfrm>
            <a:prstGeom prst="rect">
              <a:avLst/>
            </a:prstGeom>
            <a:noFill/>
          </p:spPr>
          <p:txBody>
            <a:bodyPr wrap="square" rtlCol="0">
              <a:spAutoFit/>
            </a:bodyPr>
            <a:lstStyle/>
            <a:p>
              <a:r>
                <a:rPr lang="zh-CN" altLang="en-US" sz="3200"/>
                <a:t>点击输入标题</a:t>
              </a:r>
              <a:endParaRPr lang="zh-CN" altLang="en-US" sz="3200"/>
            </a:p>
          </p:txBody>
        </p:sp>
      </p:grpSp>
      <p:grpSp>
        <p:nvGrpSpPr>
          <p:cNvPr id="49" name="组合 48"/>
          <p:cNvGrpSpPr/>
          <p:nvPr/>
        </p:nvGrpSpPr>
        <p:grpSpPr>
          <a:xfrm>
            <a:off x="7496700" y="3998726"/>
            <a:ext cx="6432307" cy="939800"/>
            <a:chOff x="3118863" y="1494119"/>
            <a:chExt cx="4107021" cy="939800"/>
          </a:xfrm>
        </p:grpSpPr>
        <p:grpSp>
          <p:nvGrpSpPr>
            <p:cNvPr id="50" name="组合 49"/>
            <p:cNvGrpSpPr/>
            <p:nvPr/>
          </p:nvGrpSpPr>
          <p:grpSpPr>
            <a:xfrm>
              <a:off x="3118863" y="1494119"/>
              <a:ext cx="2838183" cy="939800"/>
              <a:chOff x="5109029" y="1574801"/>
              <a:chExt cx="3904342" cy="1168399"/>
            </a:xfrm>
          </p:grpSpPr>
          <p:sp>
            <p:nvSpPr>
              <p:cNvPr id="52" name="矩形 51"/>
              <p:cNvSpPr/>
              <p:nvPr/>
            </p:nvSpPr>
            <p:spPr>
              <a:xfrm>
                <a:off x="6381247" y="1582057"/>
                <a:ext cx="2632124" cy="116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109029" y="1574801"/>
                <a:ext cx="1270000" cy="116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2">
                        <a:lumMod val="25000"/>
                      </a:schemeClr>
                    </a:solidFill>
                  </a:rPr>
                  <a:t>04</a:t>
                </a:r>
                <a:endParaRPr lang="zh-CN" altLang="en-US" sz="4800">
                  <a:solidFill>
                    <a:schemeClr val="bg2">
                      <a:lumMod val="25000"/>
                    </a:schemeClr>
                  </a:solidFill>
                </a:endParaRPr>
              </a:p>
            </p:txBody>
          </p:sp>
        </p:grpSp>
        <p:sp>
          <p:nvSpPr>
            <p:cNvPr id="51" name="文本框 50"/>
            <p:cNvSpPr txBox="1"/>
            <p:nvPr/>
          </p:nvSpPr>
          <p:spPr>
            <a:xfrm>
              <a:off x="4132773" y="1690320"/>
              <a:ext cx="3093111" cy="584775"/>
            </a:xfrm>
            <a:prstGeom prst="rect">
              <a:avLst/>
            </a:prstGeom>
            <a:noFill/>
          </p:spPr>
          <p:txBody>
            <a:bodyPr wrap="square" rtlCol="0">
              <a:spAutoFit/>
            </a:bodyPr>
            <a:lstStyle/>
            <a:p>
              <a:r>
                <a:rPr lang="zh-CN" altLang="en-US" sz="3200"/>
                <a:t>点击输入标题</a:t>
              </a:r>
              <a:endParaRPr lang="zh-CN" altLang="en-US" sz="3200"/>
            </a:p>
          </p:txBody>
        </p:sp>
      </p:grpSp>
      <p:sp>
        <p:nvSpPr>
          <p:cNvPr id="54" name="文本框 53"/>
          <p:cNvSpPr txBox="1"/>
          <p:nvPr/>
        </p:nvSpPr>
        <p:spPr>
          <a:xfrm>
            <a:off x="1553096" y="38938"/>
            <a:ext cx="4316507" cy="1569660"/>
          </a:xfrm>
          <a:prstGeom prst="rect">
            <a:avLst/>
          </a:prstGeom>
          <a:noFill/>
        </p:spPr>
        <p:txBody>
          <a:bodyPr wrap="square" rtlCol="0">
            <a:spAutoFit/>
          </a:bodyPr>
          <a:lstStyle/>
          <a:p>
            <a:pPr algn="ctr"/>
            <a:r>
              <a:rPr lang="zh-CN" altLang="en-US" sz="9600" b="1">
                <a:solidFill>
                  <a:srgbClr val="FFC000"/>
                </a:solidFill>
                <a:latin typeface="★日文LOGO" panose="02000504000000000000" pitchFamily="2" charset="-128"/>
              </a:rPr>
              <a:t>目录</a:t>
            </a:r>
            <a:endParaRPr lang="zh-CN" altLang="en-US" sz="9600" b="1">
              <a:solidFill>
                <a:srgbClr val="FFC000"/>
              </a:solidFill>
              <a:latin typeface="★日文LOGO" panose="02000504000000000000" pitchFamily="2" charset="-128"/>
            </a:endParaRPr>
          </a:p>
        </p:txBody>
      </p:sp>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nodeType="afterGroup">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randombar(horizontal)">
                                      <p:cBhvr>
                                        <p:cTn id="39" dur="500"/>
                                        <p:tgtEl>
                                          <p:spTgt spid="39"/>
                                        </p:tgtEl>
                                      </p:cBhvr>
                                    </p:animEffect>
                                  </p:childTnLst>
                                </p:cTn>
                              </p:par>
                            </p:childTnLst>
                          </p:cTn>
                        </p:par>
                        <p:par>
                          <p:cTn id="40" fill="hold" nodeType="afterGroup">
                            <p:stCondLst>
                              <p:cond delay="4500"/>
                            </p:stCondLst>
                            <p:childTnLst>
                              <p:par>
                                <p:cTn id="41" presetID="14" presetClass="entr" presetSubtype="1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childTnLst>
                          </p:cTn>
                        </p:par>
                        <p:par>
                          <p:cTn id="44" fill="hold" nodeType="afterGroup">
                            <p:stCondLst>
                              <p:cond delay="5000"/>
                            </p:stCondLst>
                            <p:childTnLst>
                              <p:par>
                                <p:cTn id="45" presetID="14" presetClass="entr" presetSubtype="1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randombar(horizontal)">
                                      <p:cBhvr>
                                        <p:cTn id="47" dur="500"/>
                                        <p:tgtEl>
                                          <p:spTgt spid="49"/>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randombar(horizontal)">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P spid="9" grpId="0" animBg="1"/>
      <p:bldP spid="10" grpId="0" animBg="1"/>
      <p:bldP spid="11" grpId="0" animBg="1"/>
      <p:bldP spid="5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椭圆 8"/>
          <p:cNvSpPr/>
          <p:nvPr/>
        </p:nvSpPr>
        <p:spPr>
          <a:xfrm>
            <a:off x="1260712" y="3026613"/>
            <a:ext cx="1309133" cy="13091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0" name="椭圆 9"/>
          <p:cNvSpPr/>
          <p:nvPr/>
        </p:nvSpPr>
        <p:spPr>
          <a:xfrm flipV="1">
            <a:off x="3331864" y="2970613"/>
            <a:ext cx="1309133" cy="130913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6" name="椭圆 15"/>
          <p:cNvSpPr/>
          <p:nvPr/>
        </p:nvSpPr>
        <p:spPr>
          <a:xfrm>
            <a:off x="5405503" y="3011695"/>
            <a:ext cx="1309133" cy="130913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7" name="椭圆 16"/>
          <p:cNvSpPr/>
          <p:nvPr/>
        </p:nvSpPr>
        <p:spPr>
          <a:xfrm flipV="1">
            <a:off x="7476655" y="2955695"/>
            <a:ext cx="1309133" cy="13091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8" name="椭圆 17"/>
          <p:cNvSpPr/>
          <p:nvPr/>
        </p:nvSpPr>
        <p:spPr>
          <a:xfrm>
            <a:off x="9550293" y="2988497"/>
            <a:ext cx="1309133" cy="130913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1" name="任意形状 64"/>
          <p:cNvSpPr/>
          <p:nvPr/>
        </p:nvSpPr>
        <p:spPr>
          <a:xfrm flipV="1">
            <a:off x="9010554" y="2447767"/>
            <a:ext cx="2541387" cy="1468581"/>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2" name="任意形状 65"/>
          <p:cNvSpPr/>
          <p:nvPr/>
        </p:nvSpPr>
        <p:spPr>
          <a:xfrm>
            <a:off x="6936916" y="3336976"/>
            <a:ext cx="2541387" cy="1468581"/>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3" name="任意形状 66"/>
          <p:cNvSpPr/>
          <p:nvPr/>
        </p:nvSpPr>
        <p:spPr>
          <a:xfrm flipV="1">
            <a:off x="4865764" y="2470965"/>
            <a:ext cx="2541387" cy="1468581"/>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4" name="任意形状 67"/>
          <p:cNvSpPr/>
          <p:nvPr/>
        </p:nvSpPr>
        <p:spPr>
          <a:xfrm>
            <a:off x="2792125" y="3351895"/>
            <a:ext cx="2541387" cy="1468581"/>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5" name="任意形状 68"/>
          <p:cNvSpPr/>
          <p:nvPr/>
        </p:nvSpPr>
        <p:spPr>
          <a:xfrm flipV="1">
            <a:off x="720973" y="2485883"/>
            <a:ext cx="2541387" cy="1468581"/>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grpSp>
        <p:nvGrpSpPr>
          <p:cNvPr id="26" name="组 69"/>
          <p:cNvGrpSpPr/>
          <p:nvPr/>
        </p:nvGrpSpPr>
        <p:grpSpPr>
          <a:xfrm>
            <a:off x="1718361" y="3380290"/>
            <a:ext cx="393835" cy="631619"/>
            <a:chOff x="898525" y="1076325"/>
            <a:chExt cx="504825" cy="809625"/>
          </a:xfrm>
          <a:solidFill>
            <a:schemeClr val="bg1"/>
          </a:solidFill>
          <a:effectLst/>
        </p:grpSpPr>
        <p:sp>
          <p:nvSpPr>
            <p:cNvPr id="27" name="Freeform 44"/>
            <p:cNvSpPr/>
            <p:nvPr/>
          </p:nvSpPr>
          <p:spPr bwMode="auto">
            <a:xfrm>
              <a:off x="1028700" y="1736725"/>
              <a:ext cx="247650" cy="50800"/>
            </a:xfrm>
            <a:custGeom>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28" name="Freeform 45"/>
            <p:cNvSpPr/>
            <p:nvPr/>
          </p:nvSpPr>
          <p:spPr bwMode="auto">
            <a:xfrm>
              <a:off x="1028700" y="1831975"/>
              <a:ext cx="247650" cy="53975"/>
            </a:xfrm>
            <a:custGeom>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29" name="Freeform 46"/>
            <p:cNvSpPr>
              <a:spLocks noEditPoints="1"/>
            </p:cNvSpPr>
            <p:nvPr/>
          </p:nvSpPr>
          <p:spPr bwMode="auto">
            <a:xfrm>
              <a:off x="898525" y="1076325"/>
              <a:ext cx="504825" cy="615950"/>
            </a:xfrm>
            <a:custGeom>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30" name="组 73"/>
          <p:cNvGrpSpPr/>
          <p:nvPr/>
        </p:nvGrpSpPr>
        <p:grpSpPr>
          <a:xfrm>
            <a:off x="3661044" y="3351896"/>
            <a:ext cx="663469" cy="660013"/>
            <a:chOff x="8328025" y="3667125"/>
            <a:chExt cx="609600" cy="606425"/>
          </a:xfrm>
          <a:solidFill>
            <a:schemeClr val="bg1"/>
          </a:solidFill>
          <a:effectLst/>
        </p:grpSpPr>
        <p:sp>
          <p:nvSpPr>
            <p:cNvPr id="31" name="Freeform 213"/>
            <p:cNvSpPr>
              <a:spLocks noEditPoints="1"/>
            </p:cNvSpPr>
            <p:nvPr/>
          </p:nvSpPr>
          <p:spPr bwMode="auto">
            <a:xfrm>
              <a:off x="8328025" y="3667125"/>
              <a:ext cx="609600" cy="606425"/>
            </a:xfrm>
            <a:custGeom>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2" name="Freeform 214"/>
            <p:cNvSpPr/>
            <p:nvPr/>
          </p:nvSpPr>
          <p:spPr bwMode="auto">
            <a:xfrm>
              <a:off x="8464550"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3" name="Freeform 215"/>
            <p:cNvSpPr/>
            <p:nvPr/>
          </p:nvSpPr>
          <p:spPr bwMode="auto">
            <a:xfrm>
              <a:off x="8594725"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4" name="Freeform 216"/>
            <p:cNvSpPr/>
            <p:nvPr/>
          </p:nvSpPr>
          <p:spPr bwMode="auto">
            <a:xfrm>
              <a:off x="8724900" y="3863975"/>
              <a:ext cx="76200" cy="73025"/>
            </a:xfrm>
            <a:custGeom>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35" name="组 78"/>
          <p:cNvGrpSpPr/>
          <p:nvPr/>
        </p:nvGrpSpPr>
        <p:grpSpPr>
          <a:xfrm>
            <a:off x="5853991" y="3351896"/>
            <a:ext cx="412157" cy="582336"/>
            <a:chOff x="7912100" y="117475"/>
            <a:chExt cx="492125" cy="695325"/>
          </a:xfrm>
          <a:solidFill>
            <a:schemeClr val="bg1"/>
          </a:solidFill>
          <a:effectLst/>
        </p:grpSpPr>
        <p:sp>
          <p:nvSpPr>
            <p:cNvPr id="36" name="Freeform 75"/>
            <p:cNvSpPr/>
            <p:nvPr/>
          </p:nvSpPr>
          <p:spPr bwMode="auto">
            <a:xfrm>
              <a:off x="8248650" y="117475"/>
              <a:ext cx="155575" cy="180975"/>
            </a:xfrm>
            <a:custGeom>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7" name="Freeform 76"/>
            <p:cNvSpPr>
              <a:spLocks noEditPoints="1"/>
            </p:cNvSpPr>
            <p:nvPr/>
          </p:nvSpPr>
          <p:spPr bwMode="auto">
            <a:xfrm>
              <a:off x="7912100" y="117475"/>
              <a:ext cx="492125" cy="695325"/>
            </a:xfrm>
            <a:custGeom>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38" name="组 81"/>
          <p:cNvGrpSpPr/>
          <p:nvPr/>
        </p:nvGrpSpPr>
        <p:grpSpPr>
          <a:xfrm>
            <a:off x="7848805" y="3321225"/>
            <a:ext cx="564832" cy="572136"/>
            <a:chOff x="7639243" y="2325084"/>
            <a:chExt cx="726802" cy="736201"/>
          </a:xfrm>
          <a:effectLst/>
        </p:grpSpPr>
        <p:sp>
          <p:nvSpPr>
            <p:cNvPr id="39" name="Freeform 9"/>
            <p:cNvSpPr>
              <a:spLocks noEditPoints="1"/>
            </p:cNvSpPr>
            <p:nvPr/>
          </p:nvSpPr>
          <p:spPr bwMode="auto">
            <a:xfrm>
              <a:off x="7639243" y="2621131"/>
              <a:ext cx="440154" cy="440154"/>
            </a:xfrm>
            <a:custGeom>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40" name="Freeform 10"/>
            <p:cNvSpPr>
              <a:spLocks noEditPoints="1"/>
            </p:cNvSpPr>
            <p:nvPr/>
          </p:nvSpPr>
          <p:spPr bwMode="auto">
            <a:xfrm>
              <a:off x="7799014" y="2325084"/>
              <a:ext cx="567031" cy="570164"/>
            </a:xfrm>
            <a:custGeom>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41" name="组 84"/>
          <p:cNvGrpSpPr/>
          <p:nvPr/>
        </p:nvGrpSpPr>
        <p:grpSpPr>
          <a:xfrm>
            <a:off x="9899352" y="3380291"/>
            <a:ext cx="611016" cy="577988"/>
            <a:chOff x="4321175" y="111125"/>
            <a:chExt cx="704850" cy="666750"/>
          </a:xfrm>
          <a:solidFill>
            <a:schemeClr val="bg1"/>
          </a:solidFill>
          <a:effectLst/>
        </p:grpSpPr>
        <p:sp>
          <p:nvSpPr>
            <p:cNvPr id="42" name="Freeform 34"/>
            <p:cNvSpPr>
              <a:spLocks noEditPoints="1"/>
            </p:cNvSpPr>
            <p:nvPr/>
          </p:nvSpPr>
          <p:spPr bwMode="auto">
            <a:xfrm>
              <a:off x="4321175" y="111125"/>
              <a:ext cx="704850" cy="666750"/>
            </a:xfrm>
            <a:custGeom>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3"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43"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4"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5"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6"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
        <p:nvSpPr>
          <p:cNvPr id="47" name="文本框 46"/>
          <p:cNvSpPr txBox="1"/>
          <p:nvPr/>
        </p:nvSpPr>
        <p:spPr>
          <a:xfrm>
            <a:off x="588825" y="5061138"/>
            <a:ext cx="274303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请在这里添加相应的文字内容请在这里添加相应的文字内容</a:t>
            </a:r>
            <a:endParaRPr lang="zh-CN" altLang="en-US" sz="1600">
              <a:solidFill>
                <a:schemeClr val="tx1">
                  <a:lumMod val="75000"/>
                  <a:lumOff val="25000"/>
                </a:schemeClr>
              </a:solidFill>
              <a:cs typeface="+mn-ea"/>
              <a:sym typeface="+mn-lt"/>
            </a:endParaRPr>
          </a:p>
        </p:txBody>
      </p:sp>
      <p:sp>
        <p:nvSpPr>
          <p:cNvPr id="48" name="矩形 47"/>
          <p:cNvSpPr/>
          <p:nvPr/>
        </p:nvSpPr>
        <p:spPr>
          <a:xfrm>
            <a:off x="588825" y="4661028"/>
            <a:ext cx="2236510" cy="400110"/>
          </a:xfrm>
          <a:prstGeom prst="rect">
            <a:avLst/>
          </a:prstGeom>
        </p:spPr>
        <p:txBody>
          <a:bodyPr wrap="none">
            <a:spAutoFit/>
          </a:bodyPr>
          <a:lstStyle/>
          <a:p>
            <a:r>
              <a:rPr lang="zh-CN" altLang="en-US" sz="2000" b="1">
                <a:solidFill>
                  <a:schemeClr val="tx1">
                    <a:lumMod val="75000"/>
                    <a:lumOff val="25000"/>
                  </a:schemeClr>
                </a:solidFill>
                <a:cs typeface="+mn-ea"/>
                <a:sym typeface="+mn-lt"/>
              </a:rPr>
              <a:t>这里添加文字标题</a:t>
            </a:r>
            <a:endParaRPr lang="zh-CN" altLang="en-US" sz="2000">
              <a:solidFill>
                <a:schemeClr val="tx1">
                  <a:lumMod val="75000"/>
                  <a:lumOff val="25000"/>
                </a:schemeClr>
              </a:solidFill>
              <a:cs typeface="+mn-ea"/>
              <a:sym typeface="+mn-lt"/>
            </a:endParaRPr>
          </a:p>
        </p:txBody>
      </p:sp>
      <p:sp>
        <p:nvSpPr>
          <p:cNvPr id="49" name="文本框 48"/>
          <p:cNvSpPr txBox="1"/>
          <p:nvPr/>
        </p:nvSpPr>
        <p:spPr>
          <a:xfrm>
            <a:off x="4793773" y="5061138"/>
            <a:ext cx="274303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请在这里添加相应的文字内容请在这里添加相应的文字内容</a:t>
            </a:r>
            <a:endParaRPr lang="zh-CN" altLang="en-US" sz="1600">
              <a:solidFill>
                <a:schemeClr val="tx1">
                  <a:lumMod val="75000"/>
                  <a:lumOff val="25000"/>
                </a:schemeClr>
              </a:solidFill>
              <a:cs typeface="+mn-ea"/>
              <a:sym typeface="+mn-lt"/>
            </a:endParaRPr>
          </a:p>
        </p:txBody>
      </p:sp>
      <p:sp>
        <p:nvSpPr>
          <p:cNvPr id="50" name="矩形 49"/>
          <p:cNvSpPr/>
          <p:nvPr/>
        </p:nvSpPr>
        <p:spPr>
          <a:xfrm>
            <a:off x="4793773" y="4661028"/>
            <a:ext cx="2236510" cy="400110"/>
          </a:xfrm>
          <a:prstGeom prst="rect">
            <a:avLst/>
          </a:prstGeom>
        </p:spPr>
        <p:txBody>
          <a:bodyPr wrap="none">
            <a:spAutoFit/>
          </a:bodyPr>
          <a:lstStyle/>
          <a:p>
            <a:r>
              <a:rPr lang="zh-CN" altLang="en-US" sz="2000" b="1">
                <a:solidFill>
                  <a:schemeClr val="tx1">
                    <a:lumMod val="75000"/>
                    <a:lumOff val="25000"/>
                  </a:schemeClr>
                </a:solidFill>
                <a:cs typeface="+mn-ea"/>
                <a:sym typeface="+mn-lt"/>
              </a:rPr>
              <a:t>这里添加文字标题</a:t>
            </a:r>
            <a:endParaRPr lang="zh-CN" altLang="en-US" sz="2000">
              <a:solidFill>
                <a:schemeClr val="tx1">
                  <a:lumMod val="75000"/>
                  <a:lumOff val="25000"/>
                </a:schemeClr>
              </a:solidFill>
              <a:cs typeface="+mn-ea"/>
              <a:sym typeface="+mn-lt"/>
            </a:endParaRPr>
          </a:p>
        </p:txBody>
      </p:sp>
      <p:sp>
        <p:nvSpPr>
          <p:cNvPr id="51" name="文本框 50"/>
          <p:cNvSpPr txBox="1"/>
          <p:nvPr/>
        </p:nvSpPr>
        <p:spPr>
          <a:xfrm>
            <a:off x="9138848" y="5061138"/>
            <a:ext cx="274303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请在这里添加相应的文字内容请在这里添加相应的文字内容</a:t>
            </a:r>
            <a:endParaRPr lang="zh-CN" altLang="en-US" sz="1600">
              <a:solidFill>
                <a:schemeClr val="tx1">
                  <a:lumMod val="75000"/>
                  <a:lumOff val="25000"/>
                </a:schemeClr>
              </a:solidFill>
              <a:cs typeface="+mn-ea"/>
              <a:sym typeface="+mn-lt"/>
            </a:endParaRPr>
          </a:p>
        </p:txBody>
      </p:sp>
      <p:sp>
        <p:nvSpPr>
          <p:cNvPr id="52" name="矩形 51"/>
          <p:cNvSpPr/>
          <p:nvPr/>
        </p:nvSpPr>
        <p:spPr>
          <a:xfrm>
            <a:off x="9138848" y="4661028"/>
            <a:ext cx="2236510" cy="400110"/>
          </a:xfrm>
          <a:prstGeom prst="rect">
            <a:avLst/>
          </a:prstGeom>
        </p:spPr>
        <p:txBody>
          <a:bodyPr wrap="none">
            <a:spAutoFit/>
          </a:bodyPr>
          <a:lstStyle/>
          <a:p>
            <a:r>
              <a:rPr lang="zh-CN" altLang="en-US" sz="2000" b="1">
                <a:solidFill>
                  <a:schemeClr val="tx1">
                    <a:lumMod val="75000"/>
                    <a:lumOff val="25000"/>
                  </a:schemeClr>
                </a:solidFill>
                <a:cs typeface="+mn-ea"/>
                <a:sym typeface="+mn-lt"/>
              </a:rPr>
              <a:t>这里添加文字标题</a:t>
            </a:r>
            <a:endParaRPr lang="zh-CN" altLang="en-US" sz="2000">
              <a:solidFill>
                <a:schemeClr val="tx1">
                  <a:lumMod val="75000"/>
                  <a:lumOff val="25000"/>
                </a:schemeClr>
              </a:solidFill>
              <a:cs typeface="+mn-ea"/>
              <a:sym typeface="+mn-lt"/>
            </a:endParaRPr>
          </a:p>
        </p:txBody>
      </p:sp>
      <p:sp>
        <p:nvSpPr>
          <p:cNvPr id="53" name="文本框 52"/>
          <p:cNvSpPr txBox="1"/>
          <p:nvPr/>
        </p:nvSpPr>
        <p:spPr>
          <a:xfrm>
            <a:off x="6936916" y="1620394"/>
            <a:ext cx="274303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请在这里添加相应的文字内容请在这里添加相应的文字内容</a:t>
            </a:r>
            <a:endParaRPr lang="zh-CN" altLang="en-US" sz="1600">
              <a:solidFill>
                <a:schemeClr val="tx1">
                  <a:lumMod val="75000"/>
                  <a:lumOff val="25000"/>
                </a:schemeClr>
              </a:solidFill>
              <a:cs typeface="+mn-ea"/>
              <a:sym typeface="+mn-lt"/>
            </a:endParaRPr>
          </a:p>
        </p:txBody>
      </p:sp>
      <p:sp>
        <p:nvSpPr>
          <p:cNvPr id="54" name="矩形 53"/>
          <p:cNvSpPr/>
          <p:nvPr/>
        </p:nvSpPr>
        <p:spPr>
          <a:xfrm>
            <a:off x="6936916" y="1220284"/>
            <a:ext cx="2236510" cy="400110"/>
          </a:xfrm>
          <a:prstGeom prst="rect">
            <a:avLst/>
          </a:prstGeom>
        </p:spPr>
        <p:txBody>
          <a:bodyPr wrap="none">
            <a:spAutoFit/>
          </a:bodyPr>
          <a:lstStyle/>
          <a:p>
            <a:r>
              <a:rPr lang="zh-CN" altLang="en-US" sz="2000" b="1">
                <a:solidFill>
                  <a:schemeClr val="tx1">
                    <a:lumMod val="75000"/>
                    <a:lumOff val="25000"/>
                  </a:schemeClr>
                </a:solidFill>
                <a:cs typeface="+mn-ea"/>
                <a:sym typeface="+mn-lt"/>
              </a:rPr>
              <a:t>这里添加文字标题</a:t>
            </a:r>
            <a:endParaRPr lang="zh-CN" altLang="en-US" sz="2000">
              <a:solidFill>
                <a:schemeClr val="tx1">
                  <a:lumMod val="75000"/>
                  <a:lumOff val="25000"/>
                </a:schemeClr>
              </a:solidFill>
              <a:cs typeface="+mn-ea"/>
              <a:sym typeface="+mn-lt"/>
            </a:endParaRPr>
          </a:p>
        </p:txBody>
      </p:sp>
      <p:sp>
        <p:nvSpPr>
          <p:cNvPr id="55" name="文本框 54"/>
          <p:cNvSpPr txBox="1"/>
          <p:nvPr/>
        </p:nvSpPr>
        <p:spPr>
          <a:xfrm>
            <a:off x="2792125" y="1620394"/>
            <a:ext cx="274303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请在这里添加相应的文字内容请在这里添加相应的文字内容</a:t>
            </a:r>
            <a:endParaRPr lang="zh-CN" altLang="en-US" sz="1600">
              <a:solidFill>
                <a:schemeClr val="tx1">
                  <a:lumMod val="75000"/>
                  <a:lumOff val="25000"/>
                </a:schemeClr>
              </a:solidFill>
              <a:cs typeface="+mn-ea"/>
              <a:sym typeface="+mn-lt"/>
            </a:endParaRPr>
          </a:p>
        </p:txBody>
      </p:sp>
      <p:sp>
        <p:nvSpPr>
          <p:cNvPr id="56" name="矩形 55"/>
          <p:cNvSpPr/>
          <p:nvPr/>
        </p:nvSpPr>
        <p:spPr>
          <a:xfrm>
            <a:off x="2792125" y="1220284"/>
            <a:ext cx="2236510" cy="400110"/>
          </a:xfrm>
          <a:prstGeom prst="rect">
            <a:avLst/>
          </a:prstGeom>
        </p:spPr>
        <p:txBody>
          <a:bodyPr wrap="none">
            <a:spAutoFit/>
          </a:bodyPr>
          <a:lstStyle/>
          <a:p>
            <a:r>
              <a:rPr lang="zh-CN" altLang="en-US" sz="2000" b="1">
                <a:solidFill>
                  <a:schemeClr val="tx1">
                    <a:lumMod val="75000"/>
                    <a:lumOff val="25000"/>
                  </a:schemeClr>
                </a:solidFill>
                <a:cs typeface="+mn-ea"/>
                <a:sym typeface="+mn-lt"/>
              </a:rPr>
              <a:t>这里添加文字标题</a:t>
            </a:r>
            <a:endParaRPr lang="zh-CN" altLang="en-US" sz="2000">
              <a:solidFill>
                <a:schemeClr val="tx1">
                  <a:lumMod val="75000"/>
                  <a:lumOff val="25000"/>
                </a:schemeClr>
              </a:solidFill>
              <a:cs typeface="+mn-ea"/>
              <a:sym typeface="+mn-lt"/>
            </a:endParaRPr>
          </a:p>
        </p:txBody>
      </p:sp>
      <p:sp>
        <p:nvSpPr>
          <p:cNvPr id="58"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文本框 59"/>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par>
                          <p:cTn id="44" fill="hold" nodeType="afterGroup">
                            <p:stCondLst>
                              <p:cond delay="5000"/>
                            </p:stCondLst>
                            <p:childTnLst>
                              <p:par>
                                <p:cTn id="45" presetID="14" presetClass="entr" presetSubtype="1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nodeType="afterGroup">
                            <p:stCondLst>
                              <p:cond delay="5500"/>
                            </p:stCondLst>
                            <p:childTnLst>
                              <p:par>
                                <p:cTn id="49" presetID="14" presetClass="entr" presetSubtype="1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childTnLst>
                          </p:cTn>
                        </p:par>
                        <p:par>
                          <p:cTn id="52" fill="hold" nodeType="afterGroup">
                            <p:stCondLst>
                              <p:cond delay="6000"/>
                            </p:stCondLst>
                            <p:childTnLst>
                              <p:par>
                                <p:cTn id="53" presetID="14" presetClass="entr" presetSubtype="1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500"/>
                                        <p:tgtEl>
                                          <p:spTgt spid="35"/>
                                        </p:tgtEl>
                                      </p:cBhvr>
                                    </p:animEffect>
                                  </p:childTnLst>
                                </p:cTn>
                              </p:par>
                            </p:childTnLst>
                          </p:cTn>
                        </p:par>
                        <p:par>
                          <p:cTn id="56" fill="hold" nodeType="afterGroup">
                            <p:stCondLst>
                              <p:cond delay="6500"/>
                            </p:stCondLst>
                            <p:childTnLst>
                              <p:par>
                                <p:cTn id="57" presetID="14" presetClass="entr" presetSubtype="1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childTnLst>
                          </p:cTn>
                        </p:par>
                        <p:par>
                          <p:cTn id="60" fill="hold" nodeType="afterGroup">
                            <p:stCondLst>
                              <p:cond delay="7000"/>
                            </p:stCondLst>
                            <p:childTnLst>
                              <p:par>
                                <p:cTn id="61" presetID="14" presetClass="entr" presetSubtype="1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randombar(horizontal)">
                                      <p:cBhvr>
                                        <p:cTn id="63" dur="500"/>
                                        <p:tgtEl>
                                          <p:spTgt spid="41"/>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randombar(horizontal)">
                                      <p:cBhvr>
                                        <p:cTn id="71" dur="500"/>
                                        <p:tgtEl>
                                          <p:spTgt spid="48"/>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randombar(horizontal)">
                                      <p:cBhvr>
                                        <p:cTn id="75" dur="500"/>
                                        <p:tgtEl>
                                          <p:spTgt spid="49"/>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randombar(horizontal)">
                                      <p:cBhvr>
                                        <p:cTn id="79" dur="500"/>
                                        <p:tgtEl>
                                          <p:spTgt spid="50"/>
                                        </p:tgtEl>
                                      </p:cBhvr>
                                    </p:animEffect>
                                  </p:childTnLst>
                                </p:cTn>
                              </p:par>
                            </p:childTnLst>
                          </p:cTn>
                        </p:par>
                        <p:par>
                          <p:cTn id="80" fill="hold" nodeType="afterGroup">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childTnLst>
                          </p:cTn>
                        </p:par>
                        <p:par>
                          <p:cTn id="84" fill="hold" nodeType="afterGroup">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randombar(horizontal)">
                                      <p:cBhvr>
                                        <p:cTn id="87" dur="500"/>
                                        <p:tgtEl>
                                          <p:spTgt spid="52"/>
                                        </p:tgtEl>
                                      </p:cBhvr>
                                    </p:animEffect>
                                  </p:childTnLst>
                                </p:cTn>
                              </p:par>
                            </p:childTnLst>
                          </p:cTn>
                        </p:par>
                        <p:par>
                          <p:cTn id="88" fill="hold" nodeType="afterGroup">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randombar(horizontal)">
                                      <p:cBhvr>
                                        <p:cTn id="91" dur="500"/>
                                        <p:tgtEl>
                                          <p:spTgt spid="53"/>
                                        </p:tgtEl>
                                      </p:cBhvr>
                                    </p:animEffect>
                                  </p:childTnLst>
                                </p:cTn>
                              </p:par>
                            </p:childTnLst>
                          </p:cTn>
                        </p:par>
                        <p:par>
                          <p:cTn id="92" fill="hold" nodeType="afterGroup">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randombar(horizontal)">
                                      <p:cBhvr>
                                        <p:cTn id="95" dur="500"/>
                                        <p:tgtEl>
                                          <p:spTgt spid="54"/>
                                        </p:tgtEl>
                                      </p:cBhvr>
                                    </p:animEffect>
                                  </p:childTnLst>
                                </p:cTn>
                              </p:par>
                            </p:childTnLst>
                          </p:cTn>
                        </p:par>
                        <p:par>
                          <p:cTn id="96" fill="hold" nodeType="afterGroup">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randombar(horizontal)">
                                      <p:cBhvr>
                                        <p:cTn id="99" dur="500"/>
                                        <p:tgtEl>
                                          <p:spTgt spid="55"/>
                                        </p:tgtEl>
                                      </p:cBhvr>
                                    </p:animEffect>
                                  </p:childTnLst>
                                </p:cTn>
                              </p:par>
                            </p:childTnLst>
                          </p:cTn>
                        </p:par>
                        <p:par>
                          <p:cTn id="100" fill="hold" nodeType="afterGroup">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randombar(horizontal)">
                                      <p:cBhvr>
                                        <p:cTn id="103" dur="500"/>
                                        <p:tgtEl>
                                          <p:spTgt spid="56"/>
                                        </p:tgtEl>
                                      </p:cBhvr>
                                    </p:animEffect>
                                  </p:childTnLst>
                                </p:cTn>
                              </p:par>
                            </p:childTnLst>
                          </p:cTn>
                        </p:par>
                        <p:par>
                          <p:cTn id="104" fill="hold" nodeType="afterGroup">
                            <p:stCondLst>
                              <p:cond delay="12500"/>
                            </p:stCondLst>
                            <p:childTnLst>
                              <p:par>
                                <p:cTn id="105" presetID="14" presetClass="entr" presetSubtype="1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randombar(horizontal)">
                                      <p:cBhvr>
                                        <p:cTn id="107" dur="500"/>
                                        <p:tgtEl>
                                          <p:spTgt spid="58"/>
                                        </p:tgtEl>
                                      </p:cBhvr>
                                    </p:animEffect>
                                  </p:childTnLst>
                                </p:cTn>
                              </p:par>
                            </p:childTnLst>
                          </p:cTn>
                        </p:par>
                        <p:par>
                          <p:cTn id="108" fill="hold" nodeType="afterGroup">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randombar(horizontal)">
                                      <p:cBhvr>
                                        <p:cTn id="111" dur="500"/>
                                        <p:tgtEl>
                                          <p:spTgt spid="59"/>
                                        </p:tgtEl>
                                      </p:cBhvr>
                                    </p:animEffect>
                                  </p:childTnLst>
                                </p:cTn>
                              </p:par>
                            </p:childTnLst>
                          </p:cTn>
                        </p:par>
                        <p:par>
                          <p:cTn id="112" fill="hold" nodeType="afterGroup">
                            <p:stCondLst>
                              <p:cond delay="13500"/>
                            </p:stCondLst>
                            <p:childTnLst>
                              <p:par>
                                <p:cTn id="113" presetID="14" presetClass="entr" presetSubtype="10"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randombar(horizontal)">
                                      <p:cBhvr>
                                        <p:cTn id="115" dur="500"/>
                                        <p:tgtEl>
                                          <p:spTgt spid="60"/>
                                        </p:tgtEl>
                                      </p:cBhvr>
                                    </p:animEffect>
                                  </p:childTnLst>
                                </p:cTn>
                              </p:par>
                            </p:childTnLst>
                          </p:cTn>
                        </p:par>
                        <p:par>
                          <p:cTn id="116" fill="hold" nodeType="afterGroup">
                            <p:stCondLst>
                              <p:cond delay="14000"/>
                            </p:stCondLst>
                            <p:childTnLst>
                              <p:par>
                                <p:cTn id="117" presetID="14" presetClass="entr" presetSubtype="10" fill="hold"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randombar(horizontal)">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21" grpId="0" animBg="1"/>
      <p:bldP spid="22" grpId="0" animBg="1"/>
      <p:bldP spid="23" grpId="0" animBg="1"/>
      <p:bldP spid="24" grpId="0" animBg="1"/>
      <p:bldP spid="25" grpId="0" animBg="1"/>
      <p:bldP spid="47" grpId="0"/>
      <p:bldP spid="48" grpId="0"/>
      <p:bldP spid="49" grpId="0"/>
      <p:bldP spid="50" grpId="0"/>
      <p:bldP spid="51" grpId="0"/>
      <p:bldP spid="52" grpId="0"/>
      <p:bldP spid="53" grpId="0"/>
      <p:bldP spid="54" grpId="0"/>
      <p:bldP spid="55" grpId="0"/>
      <p:bldP spid="56" grpId="0"/>
      <p:bldP spid="58" grpId="0" animBg="1"/>
      <p:bldP spid="59" grpId="0" animBg="1"/>
      <p:bldP spid="6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AutoShape 3"/>
          <p:cNvSpPr>
            <a:spLocks noChangeAspect="1" noChangeArrowheads="1" noTextEdit="1"/>
          </p:cNvSpPr>
          <p:nvPr/>
        </p:nvSpPr>
        <p:spPr bwMode="auto">
          <a:xfrm>
            <a:off x="588825" y="1758155"/>
            <a:ext cx="462491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5"/>
          <p:cNvSpPr/>
          <p:nvPr/>
        </p:nvSpPr>
        <p:spPr bwMode="auto">
          <a:xfrm>
            <a:off x="588825" y="1756039"/>
            <a:ext cx="4055533" cy="4345517"/>
          </a:xfrm>
          <a:custGeom>
            <a:gdLst>
              <a:gd name="T0" fmla="*/ 223 w 1247"/>
              <a:gd name="T1" fmla="*/ 1336 h 1336"/>
              <a:gd name="T2" fmla="*/ 167 w 1247"/>
              <a:gd name="T3" fmla="*/ 1309 h 1336"/>
              <a:gd name="T4" fmla="*/ 144 w 1247"/>
              <a:gd name="T5" fmla="*/ 1246 h 1336"/>
              <a:gd name="T6" fmla="*/ 144 w 1247"/>
              <a:gd name="T7" fmla="*/ 90 h 1336"/>
              <a:gd name="T8" fmla="*/ 127 w 1247"/>
              <a:gd name="T9" fmla="*/ 40 h 1336"/>
              <a:gd name="T10" fmla="*/ 85 w 1247"/>
              <a:gd name="T11" fmla="*/ 20 h 1336"/>
              <a:gd name="T12" fmla="*/ 37 w 1247"/>
              <a:gd name="T13" fmla="*/ 40 h 1336"/>
              <a:gd name="T14" fmla="*/ 20 w 1247"/>
              <a:gd name="T15" fmla="*/ 90 h 1336"/>
              <a:gd name="T16" fmla="*/ 0 w 1247"/>
              <a:gd name="T17" fmla="*/ 90 h 1336"/>
              <a:gd name="T18" fmla="*/ 22 w 1247"/>
              <a:gd name="T19" fmla="*/ 27 h 1336"/>
              <a:gd name="T20" fmla="*/ 79 w 1247"/>
              <a:gd name="T21" fmla="*/ 0 h 1336"/>
              <a:gd name="T22" fmla="*/ 142 w 1247"/>
              <a:gd name="T23" fmla="*/ 27 h 1336"/>
              <a:gd name="T24" fmla="*/ 164 w 1247"/>
              <a:gd name="T25" fmla="*/ 90 h 1336"/>
              <a:gd name="T26" fmla="*/ 164 w 1247"/>
              <a:gd name="T27" fmla="*/ 91 h 1336"/>
              <a:gd name="T28" fmla="*/ 164 w 1247"/>
              <a:gd name="T29" fmla="*/ 91 h 1336"/>
              <a:gd name="T30" fmla="*/ 182 w 1247"/>
              <a:gd name="T31" fmla="*/ 1296 h 1336"/>
              <a:gd name="T32" fmla="*/ 223 w 1247"/>
              <a:gd name="T33" fmla="*/ 1316 h 1336"/>
              <a:gd name="T34" fmla="*/ 1024 w 1247"/>
              <a:gd name="T35" fmla="*/ 1316 h 1336"/>
              <a:gd name="T36" fmla="*/ 1065 w 1247"/>
              <a:gd name="T37" fmla="*/ 1296 h 1336"/>
              <a:gd name="T38" fmla="*/ 1082 w 1247"/>
              <a:gd name="T39" fmla="*/ 1246 h 1336"/>
              <a:gd name="T40" fmla="*/ 1082 w 1247"/>
              <a:gd name="T41" fmla="*/ 91 h 1336"/>
              <a:gd name="T42" fmla="*/ 1105 w 1247"/>
              <a:gd name="T43" fmla="*/ 27 h 1336"/>
              <a:gd name="T44" fmla="*/ 1161 w 1247"/>
              <a:gd name="T45" fmla="*/ 0 h 1336"/>
              <a:gd name="T46" fmla="*/ 1168 w 1247"/>
              <a:gd name="T47" fmla="*/ 0 h 1336"/>
              <a:gd name="T48" fmla="*/ 1224 w 1247"/>
              <a:gd name="T49" fmla="*/ 27 h 1336"/>
              <a:gd name="T50" fmla="*/ 1247 w 1247"/>
              <a:gd name="T51" fmla="*/ 90 h 1336"/>
              <a:gd name="T52" fmla="*/ 1227 w 1247"/>
              <a:gd name="T53" fmla="*/ 90 h 1336"/>
              <a:gd name="T54" fmla="*/ 1209 w 1247"/>
              <a:gd name="T55" fmla="*/ 40 h 1336"/>
              <a:gd name="T56" fmla="*/ 1168 w 1247"/>
              <a:gd name="T57" fmla="*/ 20 h 1336"/>
              <a:gd name="T58" fmla="*/ 1120 w 1247"/>
              <a:gd name="T59" fmla="*/ 40 h 1336"/>
              <a:gd name="T60" fmla="*/ 1102 w 1247"/>
              <a:gd name="T61" fmla="*/ 90 h 1336"/>
              <a:gd name="T62" fmla="*/ 1102 w 1247"/>
              <a:gd name="T63" fmla="*/ 90 h 1336"/>
              <a:gd name="T64" fmla="*/ 1080 w 1247"/>
              <a:gd name="T65" fmla="*/ 1309 h 1336"/>
              <a:gd name="T66" fmla="*/ 1024 w 1247"/>
              <a:gd name="T67" fmla="*/ 1336 h 1336"/>
              <a:gd name="T68" fmla="*/ 1024 w 1247"/>
              <a:gd name="T69" fmla="*/ 1336 h 1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7" h="1336">
                <a:moveTo>
                  <a:pt x="1024" y="1336"/>
                </a:moveTo>
                <a:cubicBezTo>
                  <a:pt x="223" y="1336"/>
                  <a:pt x="223" y="1336"/>
                  <a:pt x="223" y="1336"/>
                </a:cubicBezTo>
                <a:cubicBezTo>
                  <a:pt x="201" y="1336"/>
                  <a:pt x="181" y="1326"/>
                  <a:pt x="167" y="1309"/>
                </a:cubicBezTo>
                <a:cubicBezTo>
                  <a:pt x="167" y="1309"/>
                  <a:pt x="167" y="1309"/>
                  <a:pt x="167" y="1309"/>
                </a:cubicBezTo>
                <a:cubicBezTo>
                  <a:pt x="153" y="1293"/>
                  <a:pt x="144" y="1271"/>
                  <a:pt x="144" y="1246"/>
                </a:cubicBezTo>
                <a:cubicBezTo>
                  <a:pt x="144" y="1246"/>
                  <a:pt x="144" y="1246"/>
                  <a:pt x="144" y="1246"/>
                </a:cubicBezTo>
                <a:cubicBezTo>
                  <a:pt x="144" y="91"/>
                  <a:pt x="144" y="91"/>
                  <a:pt x="144" y="91"/>
                </a:cubicBezTo>
                <a:cubicBezTo>
                  <a:pt x="144" y="90"/>
                  <a:pt x="144" y="90"/>
                  <a:pt x="144" y="90"/>
                </a:cubicBezTo>
                <a:cubicBezTo>
                  <a:pt x="144" y="71"/>
                  <a:pt x="137" y="53"/>
                  <a:pt x="127" y="40"/>
                </a:cubicBezTo>
                <a:cubicBezTo>
                  <a:pt x="127" y="40"/>
                  <a:pt x="127" y="40"/>
                  <a:pt x="127" y="40"/>
                </a:cubicBezTo>
                <a:cubicBezTo>
                  <a:pt x="116" y="28"/>
                  <a:pt x="101" y="21"/>
                  <a:pt x="85" y="20"/>
                </a:cubicBezTo>
                <a:cubicBezTo>
                  <a:pt x="85" y="20"/>
                  <a:pt x="85" y="20"/>
                  <a:pt x="85" y="20"/>
                </a:cubicBezTo>
                <a:cubicBezTo>
                  <a:pt x="79" y="20"/>
                  <a:pt x="79" y="20"/>
                  <a:pt x="79" y="20"/>
                </a:cubicBezTo>
                <a:cubicBezTo>
                  <a:pt x="63" y="21"/>
                  <a:pt x="48" y="28"/>
                  <a:pt x="37" y="40"/>
                </a:cubicBezTo>
                <a:cubicBezTo>
                  <a:pt x="37" y="40"/>
                  <a:pt x="37" y="40"/>
                  <a:pt x="37" y="40"/>
                </a:cubicBezTo>
                <a:cubicBezTo>
                  <a:pt x="27" y="53"/>
                  <a:pt x="20" y="71"/>
                  <a:pt x="20" y="90"/>
                </a:cubicBezTo>
                <a:cubicBezTo>
                  <a:pt x="20" y="90"/>
                  <a:pt x="20" y="90"/>
                  <a:pt x="20" y="90"/>
                </a:cubicBezTo>
                <a:cubicBezTo>
                  <a:pt x="0" y="90"/>
                  <a:pt x="0" y="90"/>
                  <a:pt x="0" y="90"/>
                </a:cubicBezTo>
                <a:cubicBezTo>
                  <a:pt x="0" y="66"/>
                  <a:pt x="8" y="44"/>
                  <a:pt x="22" y="27"/>
                </a:cubicBezTo>
                <a:cubicBezTo>
                  <a:pt x="22" y="27"/>
                  <a:pt x="22" y="27"/>
                  <a:pt x="22" y="27"/>
                </a:cubicBezTo>
                <a:cubicBezTo>
                  <a:pt x="36" y="11"/>
                  <a:pt x="56" y="0"/>
                  <a:pt x="79" y="0"/>
                </a:cubicBezTo>
                <a:cubicBezTo>
                  <a:pt x="79" y="0"/>
                  <a:pt x="79" y="0"/>
                  <a:pt x="79" y="0"/>
                </a:cubicBezTo>
                <a:cubicBezTo>
                  <a:pt x="85" y="0"/>
                  <a:pt x="85" y="0"/>
                  <a:pt x="85" y="0"/>
                </a:cubicBezTo>
                <a:cubicBezTo>
                  <a:pt x="108" y="0"/>
                  <a:pt x="128" y="11"/>
                  <a:pt x="142" y="27"/>
                </a:cubicBezTo>
                <a:cubicBezTo>
                  <a:pt x="142" y="27"/>
                  <a:pt x="142" y="27"/>
                  <a:pt x="142" y="27"/>
                </a:cubicBezTo>
                <a:cubicBezTo>
                  <a:pt x="156" y="44"/>
                  <a:pt x="164" y="66"/>
                  <a:pt x="164" y="90"/>
                </a:cubicBezTo>
                <a:cubicBezTo>
                  <a:pt x="164" y="90"/>
                  <a:pt x="164" y="90"/>
                  <a:pt x="164" y="90"/>
                </a:cubicBezTo>
                <a:cubicBezTo>
                  <a:pt x="164" y="91"/>
                  <a:pt x="164" y="91"/>
                  <a:pt x="164" y="91"/>
                </a:cubicBezTo>
                <a:cubicBezTo>
                  <a:pt x="164" y="91"/>
                  <a:pt x="164" y="91"/>
                  <a:pt x="164" y="91"/>
                </a:cubicBezTo>
                <a:cubicBezTo>
                  <a:pt x="164" y="91"/>
                  <a:pt x="164" y="91"/>
                  <a:pt x="164" y="91"/>
                </a:cubicBezTo>
                <a:cubicBezTo>
                  <a:pt x="164" y="1246"/>
                  <a:pt x="164" y="1246"/>
                  <a:pt x="164" y="1246"/>
                </a:cubicBezTo>
                <a:cubicBezTo>
                  <a:pt x="164" y="1266"/>
                  <a:pt x="171" y="1284"/>
                  <a:pt x="182" y="1296"/>
                </a:cubicBezTo>
                <a:cubicBezTo>
                  <a:pt x="182" y="1296"/>
                  <a:pt x="182" y="1296"/>
                  <a:pt x="182" y="1296"/>
                </a:cubicBezTo>
                <a:cubicBezTo>
                  <a:pt x="193" y="1309"/>
                  <a:pt x="207" y="1316"/>
                  <a:pt x="223" y="1316"/>
                </a:cubicBezTo>
                <a:cubicBezTo>
                  <a:pt x="223" y="1316"/>
                  <a:pt x="223" y="1316"/>
                  <a:pt x="223" y="1316"/>
                </a:cubicBezTo>
                <a:cubicBezTo>
                  <a:pt x="1024" y="1316"/>
                  <a:pt x="1024" y="1316"/>
                  <a:pt x="1024" y="1316"/>
                </a:cubicBezTo>
                <a:cubicBezTo>
                  <a:pt x="1039" y="1316"/>
                  <a:pt x="1054" y="1309"/>
                  <a:pt x="1065" y="1296"/>
                </a:cubicBezTo>
                <a:cubicBezTo>
                  <a:pt x="1065" y="1296"/>
                  <a:pt x="1065" y="1296"/>
                  <a:pt x="1065" y="1296"/>
                </a:cubicBezTo>
                <a:cubicBezTo>
                  <a:pt x="1075" y="1284"/>
                  <a:pt x="1082" y="1266"/>
                  <a:pt x="1082" y="1246"/>
                </a:cubicBezTo>
                <a:cubicBezTo>
                  <a:pt x="1082" y="1246"/>
                  <a:pt x="1082" y="1246"/>
                  <a:pt x="1082" y="1246"/>
                </a:cubicBezTo>
                <a:cubicBezTo>
                  <a:pt x="1082" y="92"/>
                  <a:pt x="1082" y="92"/>
                  <a:pt x="1082" y="92"/>
                </a:cubicBezTo>
                <a:cubicBezTo>
                  <a:pt x="1082" y="91"/>
                  <a:pt x="1082" y="91"/>
                  <a:pt x="1082" y="91"/>
                </a:cubicBezTo>
                <a:cubicBezTo>
                  <a:pt x="1082" y="90"/>
                  <a:pt x="1082" y="90"/>
                  <a:pt x="1082" y="90"/>
                </a:cubicBezTo>
                <a:cubicBezTo>
                  <a:pt x="1082" y="66"/>
                  <a:pt x="1091" y="44"/>
                  <a:pt x="1105" y="27"/>
                </a:cubicBezTo>
                <a:cubicBezTo>
                  <a:pt x="1105" y="27"/>
                  <a:pt x="1105" y="27"/>
                  <a:pt x="1105" y="27"/>
                </a:cubicBezTo>
                <a:cubicBezTo>
                  <a:pt x="1119" y="11"/>
                  <a:pt x="1139" y="0"/>
                  <a:pt x="1161" y="0"/>
                </a:cubicBezTo>
                <a:cubicBezTo>
                  <a:pt x="1161" y="0"/>
                  <a:pt x="1161" y="0"/>
                  <a:pt x="1161" y="0"/>
                </a:cubicBezTo>
                <a:cubicBezTo>
                  <a:pt x="1168" y="0"/>
                  <a:pt x="1168" y="0"/>
                  <a:pt x="1168" y="0"/>
                </a:cubicBezTo>
                <a:cubicBezTo>
                  <a:pt x="1190" y="0"/>
                  <a:pt x="1210" y="11"/>
                  <a:pt x="1224" y="27"/>
                </a:cubicBezTo>
                <a:cubicBezTo>
                  <a:pt x="1224" y="27"/>
                  <a:pt x="1224" y="27"/>
                  <a:pt x="1224" y="27"/>
                </a:cubicBezTo>
                <a:cubicBezTo>
                  <a:pt x="1239" y="44"/>
                  <a:pt x="1247" y="66"/>
                  <a:pt x="1247" y="90"/>
                </a:cubicBezTo>
                <a:cubicBezTo>
                  <a:pt x="1247" y="90"/>
                  <a:pt x="1247" y="90"/>
                  <a:pt x="1247" y="90"/>
                </a:cubicBezTo>
                <a:cubicBezTo>
                  <a:pt x="1247" y="90"/>
                  <a:pt x="1247" y="90"/>
                  <a:pt x="1247" y="90"/>
                </a:cubicBezTo>
                <a:cubicBezTo>
                  <a:pt x="1227" y="90"/>
                  <a:pt x="1227" y="90"/>
                  <a:pt x="1227" y="90"/>
                </a:cubicBezTo>
                <a:cubicBezTo>
                  <a:pt x="1227" y="71"/>
                  <a:pt x="1220" y="53"/>
                  <a:pt x="1209" y="40"/>
                </a:cubicBezTo>
                <a:cubicBezTo>
                  <a:pt x="1209" y="40"/>
                  <a:pt x="1209" y="40"/>
                  <a:pt x="1209" y="40"/>
                </a:cubicBezTo>
                <a:cubicBezTo>
                  <a:pt x="1198" y="28"/>
                  <a:pt x="1184" y="21"/>
                  <a:pt x="1168" y="20"/>
                </a:cubicBezTo>
                <a:cubicBezTo>
                  <a:pt x="1168" y="20"/>
                  <a:pt x="1168" y="20"/>
                  <a:pt x="1168" y="20"/>
                </a:cubicBezTo>
                <a:cubicBezTo>
                  <a:pt x="1161" y="20"/>
                  <a:pt x="1161" y="20"/>
                  <a:pt x="1161" y="20"/>
                </a:cubicBezTo>
                <a:cubicBezTo>
                  <a:pt x="1145" y="21"/>
                  <a:pt x="1131" y="28"/>
                  <a:pt x="1120" y="40"/>
                </a:cubicBezTo>
                <a:cubicBezTo>
                  <a:pt x="1120" y="40"/>
                  <a:pt x="1120" y="40"/>
                  <a:pt x="1120" y="40"/>
                </a:cubicBezTo>
                <a:cubicBezTo>
                  <a:pt x="1109" y="53"/>
                  <a:pt x="1103" y="70"/>
                  <a:pt x="1102" y="90"/>
                </a:cubicBezTo>
                <a:cubicBezTo>
                  <a:pt x="1102" y="90"/>
                  <a:pt x="1102" y="90"/>
                  <a:pt x="1102" y="90"/>
                </a:cubicBezTo>
                <a:cubicBezTo>
                  <a:pt x="1102" y="90"/>
                  <a:pt x="1102" y="90"/>
                  <a:pt x="1102" y="90"/>
                </a:cubicBezTo>
                <a:cubicBezTo>
                  <a:pt x="1102" y="1246"/>
                  <a:pt x="1102" y="1246"/>
                  <a:pt x="1102" y="1246"/>
                </a:cubicBezTo>
                <a:cubicBezTo>
                  <a:pt x="1102" y="1271"/>
                  <a:pt x="1094" y="1293"/>
                  <a:pt x="1080" y="1309"/>
                </a:cubicBezTo>
                <a:cubicBezTo>
                  <a:pt x="1080" y="1309"/>
                  <a:pt x="1080" y="1309"/>
                  <a:pt x="1080" y="1309"/>
                </a:cubicBezTo>
                <a:cubicBezTo>
                  <a:pt x="1066" y="1326"/>
                  <a:pt x="1046" y="1336"/>
                  <a:pt x="1024" y="1336"/>
                </a:cubicBezTo>
                <a:cubicBezTo>
                  <a:pt x="1024" y="1336"/>
                  <a:pt x="1024" y="1336"/>
                  <a:pt x="1024" y="1336"/>
                </a:cubicBezTo>
                <a:cubicBezTo>
                  <a:pt x="1024" y="1336"/>
                  <a:pt x="1024" y="1336"/>
                  <a:pt x="1024" y="1336"/>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6" name="任意多边形 15"/>
          <p:cNvSpPr/>
          <p:nvPr/>
        </p:nvSpPr>
        <p:spPr bwMode="auto">
          <a:xfrm>
            <a:off x="1160325" y="3476889"/>
            <a:ext cx="2912533" cy="2523067"/>
          </a:xfrm>
          <a:custGeom>
            <a:gdLst>
              <a:gd name="connsiteX0" fmla="*/ 156203 w 2912533"/>
              <a:gd name="connsiteY0" fmla="*/ 0 h 2523067"/>
              <a:gd name="connsiteX1" fmla="*/ 318914 w 2912533"/>
              <a:gd name="connsiteY1" fmla="*/ 104140 h 2523067"/>
              <a:gd name="connsiteX2" fmla="*/ 478371 w 2912533"/>
              <a:gd name="connsiteY2" fmla="*/ 0 h 2523067"/>
              <a:gd name="connsiteX3" fmla="*/ 641083 w 2912533"/>
              <a:gd name="connsiteY3" fmla="*/ 104140 h 2523067"/>
              <a:gd name="connsiteX4" fmla="*/ 800540 w 2912533"/>
              <a:gd name="connsiteY4" fmla="*/ 0 h 2523067"/>
              <a:gd name="connsiteX5" fmla="*/ 959997 w 2912533"/>
              <a:gd name="connsiteY5" fmla="*/ 104140 h 2523067"/>
              <a:gd name="connsiteX6" fmla="*/ 1122708 w 2912533"/>
              <a:gd name="connsiteY6" fmla="*/ 0 h 2523067"/>
              <a:gd name="connsiteX7" fmla="*/ 1282166 w 2912533"/>
              <a:gd name="connsiteY7" fmla="*/ 104140 h 2523067"/>
              <a:gd name="connsiteX8" fmla="*/ 1444877 w 2912533"/>
              <a:gd name="connsiteY8" fmla="*/ 0 h 2523067"/>
              <a:gd name="connsiteX9" fmla="*/ 1604334 w 2912533"/>
              <a:gd name="connsiteY9" fmla="*/ 104140 h 2523067"/>
              <a:gd name="connsiteX10" fmla="*/ 1767045 w 2912533"/>
              <a:gd name="connsiteY10" fmla="*/ 0 h 2523067"/>
              <a:gd name="connsiteX11" fmla="*/ 1926502 w 2912533"/>
              <a:gd name="connsiteY11" fmla="*/ 104140 h 2523067"/>
              <a:gd name="connsiteX12" fmla="*/ 2089214 w 2912533"/>
              <a:gd name="connsiteY12" fmla="*/ 0 h 2523067"/>
              <a:gd name="connsiteX13" fmla="*/ 2248671 w 2912533"/>
              <a:gd name="connsiteY13" fmla="*/ 104140 h 2523067"/>
              <a:gd name="connsiteX14" fmla="*/ 2411382 w 2912533"/>
              <a:gd name="connsiteY14" fmla="*/ 0 h 2523067"/>
              <a:gd name="connsiteX15" fmla="*/ 2570839 w 2912533"/>
              <a:gd name="connsiteY15" fmla="*/ 104140 h 2523067"/>
              <a:gd name="connsiteX16" fmla="*/ 2730296 w 2912533"/>
              <a:gd name="connsiteY16" fmla="*/ 0 h 2523067"/>
              <a:gd name="connsiteX17" fmla="*/ 2893008 w 2912533"/>
              <a:gd name="connsiteY17" fmla="*/ 104140 h 2523067"/>
              <a:gd name="connsiteX18" fmla="*/ 2912533 w 2912533"/>
              <a:gd name="connsiteY18" fmla="*/ 104140 h 2523067"/>
              <a:gd name="connsiteX19" fmla="*/ 2912533 w 2912533"/>
              <a:gd name="connsiteY19" fmla="*/ 447375 h 2523067"/>
              <a:gd name="connsiteX20" fmla="*/ 2912533 w 2912533"/>
              <a:gd name="connsiteY20" fmla="*/ 479652 h 2523067"/>
              <a:gd name="connsiteX21" fmla="*/ 2912533 w 2912533"/>
              <a:gd name="connsiteY21" fmla="*/ 520700 h 2523067"/>
              <a:gd name="connsiteX22" fmla="*/ 2912533 w 2912533"/>
              <a:gd name="connsiteY22" fmla="*/ 2295298 h 2523067"/>
              <a:gd name="connsiteX23" fmla="*/ 2697754 w 2912533"/>
              <a:gd name="connsiteY23" fmla="*/ 2523067 h 2523067"/>
              <a:gd name="connsiteX24" fmla="*/ 214779 w 2912533"/>
              <a:gd name="connsiteY24" fmla="*/ 2523067 h 2523067"/>
              <a:gd name="connsiteX25" fmla="*/ 0 w 2912533"/>
              <a:gd name="connsiteY25" fmla="*/ 2295298 h 2523067"/>
              <a:gd name="connsiteX26" fmla="*/ 0 w 2912533"/>
              <a:gd name="connsiteY26" fmla="*/ 535062 h 2523067"/>
              <a:gd name="connsiteX27" fmla="*/ 0 w 2912533"/>
              <a:gd name="connsiteY27" fmla="*/ 520700 h 2523067"/>
              <a:gd name="connsiteX28" fmla="*/ 0 w 2912533"/>
              <a:gd name="connsiteY28" fmla="*/ 519887 h 2523067"/>
              <a:gd name="connsiteX29" fmla="*/ 0 w 2912533"/>
              <a:gd name="connsiteY29" fmla="*/ 514191 h 2523067"/>
              <a:gd name="connsiteX30" fmla="*/ 0 w 2912533"/>
              <a:gd name="connsiteY30" fmla="*/ 508022 h 2523067"/>
              <a:gd name="connsiteX31" fmla="*/ 0 w 2912533"/>
              <a:gd name="connsiteY31" fmla="*/ 498733 h 2523067"/>
              <a:gd name="connsiteX32" fmla="*/ 0 w 2912533"/>
              <a:gd name="connsiteY32" fmla="*/ 491621 h 2523067"/>
              <a:gd name="connsiteX33" fmla="*/ 0 w 2912533"/>
              <a:gd name="connsiteY33" fmla="*/ 479652 h 2523067"/>
              <a:gd name="connsiteX34" fmla="*/ 0 w 2912533"/>
              <a:gd name="connsiteY34" fmla="*/ 468630 h 2523067"/>
              <a:gd name="connsiteX35" fmla="*/ 0 w 2912533"/>
              <a:gd name="connsiteY35" fmla="*/ 104140 h 2523067"/>
              <a:gd name="connsiteX36" fmla="*/ 156203 w 2912533"/>
              <a:gd name="connsiteY36" fmla="*/ 0 h 25230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2533" h="2523067">
                <a:moveTo>
                  <a:pt x="156203" y="0"/>
                </a:moveTo>
                <a:cubicBezTo>
                  <a:pt x="188745" y="61833"/>
                  <a:pt x="250576" y="104140"/>
                  <a:pt x="318914" y="104140"/>
                </a:cubicBezTo>
                <a:cubicBezTo>
                  <a:pt x="387253" y="104140"/>
                  <a:pt x="445829" y="61833"/>
                  <a:pt x="478371" y="0"/>
                </a:cubicBezTo>
                <a:cubicBezTo>
                  <a:pt x="510914" y="61833"/>
                  <a:pt x="572744" y="104140"/>
                  <a:pt x="641083" y="104140"/>
                </a:cubicBezTo>
                <a:cubicBezTo>
                  <a:pt x="706167" y="104140"/>
                  <a:pt x="767998" y="61833"/>
                  <a:pt x="800540" y="0"/>
                </a:cubicBezTo>
                <a:cubicBezTo>
                  <a:pt x="833082" y="61833"/>
                  <a:pt x="894913" y="104140"/>
                  <a:pt x="959997" y="104140"/>
                </a:cubicBezTo>
                <a:cubicBezTo>
                  <a:pt x="1028336" y="104140"/>
                  <a:pt x="1090166" y="61833"/>
                  <a:pt x="1122708" y="0"/>
                </a:cubicBezTo>
                <a:cubicBezTo>
                  <a:pt x="1155251" y="61833"/>
                  <a:pt x="1213827" y="104140"/>
                  <a:pt x="1282166" y="104140"/>
                </a:cubicBezTo>
                <a:cubicBezTo>
                  <a:pt x="1350504" y="104140"/>
                  <a:pt x="1412335" y="61833"/>
                  <a:pt x="1444877" y="0"/>
                </a:cubicBezTo>
                <a:cubicBezTo>
                  <a:pt x="1477419" y="61833"/>
                  <a:pt x="1535995" y="104140"/>
                  <a:pt x="1604334" y="104140"/>
                </a:cubicBezTo>
                <a:cubicBezTo>
                  <a:pt x="1672673" y="104140"/>
                  <a:pt x="1734503" y="61833"/>
                  <a:pt x="1767045" y="0"/>
                </a:cubicBezTo>
                <a:cubicBezTo>
                  <a:pt x="1799588" y="61833"/>
                  <a:pt x="1858164" y="104140"/>
                  <a:pt x="1926502" y="104140"/>
                </a:cubicBezTo>
                <a:cubicBezTo>
                  <a:pt x="1994841" y="104140"/>
                  <a:pt x="2053417" y="61833"/>
                  <a:pt x="2089214" y="0"/>
                </a:cubicBezTo>
                <a:cubicBezTo>
                  <a:pt x="2121756" y="61833"/>
                  <a:pt x="2180332" y="104140"/>
                  <a:pt x="2248671" y="104140"/>
                </a:cubicBezTo>
                <a:cubicBezTo>
                  <a:pt x="2317010" y="104140"/>
                  <a:pt x="2375586" y="61833"/>
                  <a:pt x="2411382" y="0"/>
                </a:cubicBezTo>
                <a:cubicBezTo>
                  <a:pt x="2443924" y="61833"/>
                  <a:pt x="2502501" y="104140"/>
                  <a:pt x="2570839" y="104140"/>
                </a:cubicBezTo>
                <a:cubicBezTo>
                  <a:pt x="2639178" y="104140"/>
                  <a:pt x="2697754" y="61833"/>
                  <a:pt x="2730296" y="0"/>
                </a:cubicBezTo>
                <a:cubicBezTo>
                  <a:pt x="2766093" y="61833"/>
                  <a:pt x="2824669" y="104140"/>
                  <a:pt x="2893008" y="104140"/>
                </a:cubicBezTo>
                <a:cubicBezTo>
                  <a:pt x="2899516" y="104140"/>
                  <a:pt x="2906025" y="104140"/>
                  <a:pt x="2912533" y="104140"/>
                </a:cubicBezTo>
                <a:cubicBezTo>
                  <a:pt x="2912533" y="104140"/>
                  <a:pt x="2912533" y="104140"/>
                  <a:pt x="2912533" y="447375"/>
                </a:cubicBezTo>
                <a:lnTo>
                  <a:pt x="2912533" y="479652"/>
                </a:lnTo>
                <a:lnTo>
                  <a:pt x="2912533" y="520700"/>
                </a:lnTo>
                <a:lnTo>
                  <a:pt x="2912533" y="2295298"/>
                </a:lnTo>
                <a:cubicBezTo>
                  <a:pt x="2912533" y="2422198"/>
                  <a:pt x="2814906" y="2523067"/>
                  <a:pt x="2697754" y="2523067"/>
                </a:cubicBezTo>
                <a:cubicBezTo>
                  <a:pt x="214779" y="2523067"/>
                  <a:pt x="214779" y="2523067"/>
                  <a:pt x="214779" y="2523067"/>
                </a:cubicBezTo>
                <a:cubicBezTo>
                  <a:pt x="94373" y="2523067"/>
                  <a:pt x="0" y="2422198"/>
                  <a:pt x="0" y="2295298"/>
                </a:cubicBezTo>
                <a:cubicBezTo>
                  <a:pt x="0" y="1047042"/>
                  <a:pt x="0" y="656962"/>
                  <a:pt x="0" y="535062"/>
                </a:cubicBezTo>
                <a:lnTo>
                  <a:pt x="0" y="520700"/>
                </a:lnTo>
                <a:lnTo>
                  <a:pt x="0" y="519887"/>
                </a:lnTo>
                <a:lnTo>
                  <a:pt x="0" y="514191"/>
                </a:lnTo>
                <a:lnTo>
                  <a:pt x="0" y="508022"/>
                </a:lnTo>
                <a:lnTo>
                  <a:pt x="0" y="498733"/>
                </a:lnTo>
                <a:lnTo>
                  <a:pt x="0" y="491621"/>
                </a:lnTo>
                <a:cubicBezTo>
                  <a:pt x="0" y="479652"/>
                  <a:pt x="0" y="479652"/>
                  <a:pt x="0" y="479652"/>
                </a:cubicBezTo>
                <a:lnTo>
                  <a:pt x="0" y="468630"/>
                </a:lnTo>
                <a:cubicBezTo>
                  <a:pt x="0" y="416560"/>
                  <a:pt x="0" y="312420"/>
                  <a:pt x="0" y="104140"/>
                </a:cubicBezTo>
                <a:cubicBezTo>
                  <a:pt x="65085" y="104140"/>
                  <a:pt x="123661" y="61833"/>
                  <a:pt x="156203" y="0"/>
                </a:cubicBezTo>
                <a:close/>
              </a:path>
            </a:pathLst>
          </a:custGeom>
          <a:solidFill>
            <a:schemeClr val="accent1"/>
          </a:solidFill>
          <a:ln>
            <a:noFill/>
          </a:ln>
        </p:spPr>
        <p:txBody>
          <a:bodyPr wrap="square">
            <a:noAutofit/>
          </a:bodyPr>
          <a:lstStyle/>
          <a:p>
            <a:endParaRPr lang="zh-CN" altLang="en-US" sz="2135">
              <a:cs typeface="+mn-ea"/>
              <a:sym typeface="+mn-lt"/>
            </a:endParaRPr>
          </a:p>
        </p:txBody>
      </p:sp>
      <p:sp>
        <p:nvSpPr>
          <p:cNvPr id="17" name="Rectangle 9"/>
          <p:cNvSpPr>
            <a:spLocks noChangeArrowheads="1"/>
          </p:cNvSpPr>
          <p:nvPr/>
        </p:nvSpPr>
        <p:spPr bwMode="auto">
          <a:xfrm>
            <a:off x="3399759" y="2086239"/>
            <a:ext cx="427567" cy="3500967"/>
          </a:xfrm>
          <a:prstGeom prst="rect">
            <a:avLst/>
          </a:prstGeom>
          <a:solidFill>
            <a:schemeClr val="accent5"/>
          </a:solidFill>
          <a:ln>
            <a:noFill/>
          </a:ln>
        </p:spPr>
        <p:txBody>
          <a:bodyPr/>
          <a:lstStyle/>
          <a:p>
            <a:endParaRPr lang="zh-CN" altLang="en-US" sz="2135">
              <a:cs typeface="+mn-ea"/>
              <a:sym typeface="+mn-lt"/>
            </a:endParaRPr>
          </a:p>
        </p:txBody>
      </p:sp>
      <p:sp>
        <p:nvSpPr>
          <p:cNvPr id="18" name="Rectangle 10"/>
          <p:cNvSpPr>
            <a:spLocks noChangeArrowheads="1"/>
          </p:cNvSpPr>
          <p:nvPr/>
        </p:nvSpPr>
        <p:spPr bwMode="auto">
          <a:xfrm>
            <a:off x="3061093" y="2386805"/>
            <a:ext cx="116417" cy="3200400"/>
          </a:xfrm>
          <a:prstGeom prst="rect">
            <a:avLst/>
          </a:prstGeom>
          <a:solidFill>
            <a:schemeClr val="accent2"/>
          </a:solidFill>
          <a:ln>
            <a:noFill/>
          </a:ln>
        </p:spPr>
        <p:txBody>
          <a:bodyPr/>
          <a:lstStyle/>
          <a:p>
            <a:endParaRPr lang="zh-CN" altLang="en-US" sz="2135">
              <a:cs typeface="+mn-ea"/>
              <a:sym typeface="+mn-lt"/>
            </a:endParaRPr>
          </a:p>
        </p:txBody>
      </p:sp>
      <p:sp>
        <p:nvSpPr>
          <p:cNvPr id="21" name="Freeform 20"/>
          <p:cNvSpPr/>
          <p:nvPr/>
        </p:nvSpPr>
        <p:spPr bwMode="auto">
          <a:xfrm>
            <a:off x="3666458" y="3091656"/>
            <a:ext cx="450851" cy="40217"/>
          </a:xfrm>
          <a:custGeom>
            <a:gdLst>
              <a:gd name="T0" fmla="*/ 213 w 213"/>
              <a:gd name="T1" fmla="*/ 19 h 19"/>
              <a:gd name="T2" fmla="*/ 213 w 213"/>
              <a:gd name="T3" fmla="*/ 0 h 19"/>
              <a:gd name="T4" fmla="*/ 0 w 213"/>
              <a:gd name="T5" fmla="*/ 0 h 19"/>
              <a:gd name="T6" fmla="*/ 0 w 213"/>
              <a:gd name="T7" fmla="*/ 19 h 19"/>
              <a:gd name="T8" fmla="*/ 213 w 213"/>
              <a:gd name="T9" fmla="*/ 19 h 19"/>
              <a:gd name="T10" fmla="*/ 213 w 213"/>
              <a:gd name="T11" fmla="*/ 19 h 19"/>
            </a:gdLst>
            <a:cxnLst>
              <a:cxn ang="0">
                <a:pos x="T0" y="T1"/>
              </a:cxn>
              <a:cxn ang="0">
                <a:pos x="T2" y="T3"/>
              </a:cxn>
              <a:cxn ang="0">
                <a:pos x="T4" y="T5"/>
              </a:cxn>
              <a:cxn ang="0">
                <a:pos x="T6" y="T7"/>
              </a:cxn>
              <a:cxn ang="0">
                <a:pos x="T8" y="T9"/>
              </a:cxn>
              <a:cxn ang="0">
                <a:pos x="T10" y="T11"/>
              </a:cxn>
            </a:cxnLst>
            <a:rect l="0" t="0" r="r" b="b"/>
            <a:pathLst>
              <a:path w="213" h="19">
                <a:moveTo>
                  <a:pt x="213" y="19"/>
                </a:moveTo>
                <a:lnTo>
                  <a:pt x="213" y="0"/>
                </a:lnTo>
                <a:lnTo>
                  <a:pt x="0" y="0"/>
                </a:lnTo>
                <a:lnTo>
                  <a:pt x="0" y="19"/>
                </a:lnTo>
                <a:lnTo>
                  <a:pt x="213" y="19"/>
                </a:lnTo>
                <a:lnTo>
                  <a:pt x="21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21"/>
          <p:cNvSpPr/>
          <p:nvPr/>
        </p:nvSpPr>
        <p:spPr bwMode="auto">
          <a:xfrm>
            <a:off x="3831559" y="3364706"/>
            <a:ext cx="285751" cy="40217"/>
          </a:xfrm>
          <a:custGeom>
            <a:gdLst>
              <a:gd name="T0" fmla="*/ 135 w 135"/>
              <a:gd name="T1" fmla="*/ 19 h 19"/>
              <a:gd name="T2" fmla="*/ 135 w 135"/>
              <a:gd name="T3" fmla="*/ 0 h 19"/>
              <a:gd name="T4" fmla="*/ 0 w 135"/>
              <a:gd name="T5" fmla="*/ 0 h 19"/>
              <a:gd name="T6" fmla="*/ 0 w 135"/>
              <a:gd name="T7" fmla="*/ 19 h 19"/>
              <a:gd name="T8" fmla="*/ 135 w 135"/>
              <a:gd name="T9" fmla="*/ 19 h 19"/>
              <a:gd name="T10" fmla="*/ 135 w 135"/>
              <a:gd name="T11" fmla="*/ 19 h 19"/>
            </a:gdLst>
            <a:cxnLst>
              <a:cxn ang="0">
                <a:pos x="T0" y="T1"/>
              </a:cxn>
              <a:cxn ang="0">
                <a:pos x="T2" y="T3"/>
              </a:cxn>
              <a:cxn ang="0">
                <a:pos x="T4" y="T5"/>
              </a:cxn>
              <a:cxn ang="0">
                <a:pos x="T6" y="T7"/>
              </a:cxn>
              <a:cxn ang="0">
                <a:pos x="T8" y="T9"/>
              </a:cxn>
              <a:cxn ang="0">
                <a:pos x="T10" y="T11"/>
              </a:cxn>
            </a:cxnLst>
            <a:rect l="0" t="0" r="r" b="b"/>
            <a:pathLst>
              <a:path w="135" h="19">
                <a:moveTo>
                  <a:pt x="135" y="19"/>
                </a:moveTo>
                <a:lnTo>
                  <a:pt x="135" y="0"/>
                </a:lnTo>
                <a:lnTo>
                  <a:pt x="0" y="0"/>
                </a:lnTo>
                <a:lnTo>
                  <a:pt x="0" y="19"/>
                </a:lnTo>
                <a:lnTo>
                  <a:pt x="135" y="19"/>
                </a:lnTo>
                <a:lnTo>
                  <a:pt x="135"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22"/>
          <p:cNvSpPr/>
          <p:nvPr/>
        </p:nvSpPr>
        <p:spPr bwMode="auto">
          <a:xfrm>
            <a:off x="3831559" y="3641989"/>
            <a:ext cx="285751" cy="38100"/>
          </a:xfrm>
          <a:custGeom>
            <a:gdLst>
              <a:gd name="T0" fmla="*/ 135 w 135"/>
              <a:gd name="T1" fmla="*/ 18 h 18"/>
              <a:gd name="T2" fmla="*/ 135 w 135"/>
              <a:gd name="T3" fmla="*/ 0 h 18"/>
              <a:gd name="T4" fmla="*/ 0 w 135"/>
              <a:gd name="T5" fmla="*/ 0 h 18"/>
              <a:gd name="T6" fmla="*/ 0 w 135"/>
              <a:gd name="T7" fmla="*/ 18 h 18"/>
              <a:gd name="T8" fmla="*/ 135 w 135"/>
              <a:gd name="T9" fmla="*/ 18 h 18"/>
              <a:gd name="T10" fmla="*/ 135 w 135"/>
              <a:gd name="T11" fmla="*/ 18 h 18"/>
            </a:gdLst>
            <a:cxnLst>
              <a:cxn ang="0">
                <a:pos x="T0" y="T1"/>
              </a:cxn>
              <a:cxn ang="0">
                <a:pos x="T2" y="T3"/>
              </a:cxn>
              <a:cxn ang="0">
                <a:pos x="T4" y="T5"/>
              </a:cxn>
              <a:cxn ang="0">
                <a:pos x="T6" y="T7"/>
              </a:cxn>
              <a:cxn ang="0">
                <a:pos x="T8" y="T9"/>
              </a:cxn>
              <a:cxn ang="0">
                <a:pos x="T10" y="T11"/>
              </a:cxn>
            </a:cxnLst>
            <a:rect l="0" t="0" r="r" b="b"/>
            <a:pathLst>
              <a:path w="135" h="18">
                <a:moveTo>
                  <a:pt x="135" y="18"/>
                </a:moveTo>
                <a:lnTo>
                  <a:pt x="135" y="0"/>
                </a:lnTo>
                <a:lnTo>
                  <a:pt x="0" y="0"/>
                </a:lnTo>
                <a:lnTo>
                  <a:pt x="0" y="18"/>
                </a:lnTo>
                <a:lnTo>
                  <a:pt x="135" y="18"/>
                </a:lnTo>
                <a:lnTo>
                  <a:pt x="135"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23"/>
          <p:cNvSpPr/>
          <p:nvPr/>
        </p:nvSpPr>
        <p:spPr bwMode="auto">
          <a:xfrm>
            <a:off x="3831559" y="3915040"/>
            <a:ext cx="285751" cy="40217"/>
          </a:xfrm>
          <a:custGeom>
            <a:gdLst>
              <a:gd name="T0" fmla="*/ 135 w 135"/>
              <a:gd name="T1" fmla="*/ 19 h 19"/>
              <a:gd name="T2" fmla="*/ 135 w 135"/>
              <a:gd name="T3" fmla="*/ 0 h 19"/>
              <a:gd name="T4" fmla="*/ 0 w 135"/>
              <a:gd name="T5" fmla="*/ 0 h 19"/>
              <a:gd name="T6" fmla="*/ 0 w 135"/>
              <a:gd name="T7" fmla="*/ 19 h 19"/>
              <a:gd name="T8" fmla="*/ 135 w 135"/>
              <a:gd name="T9" fmla="*/ 19 h 19"/>
              <a:gd name="T10" fmla="*/ 135 w 135"/>
              <a:gd name="T11" fmla="*/ 19 h 19"/>
            </a:gdLst>
            <a:cxnLst>
              <a:cxn ang="0">
                <a:pos x="T0" y="T1"/>
              </a:cxn>
              <a:cxn ang="0">
                <a:pos x="T2" y="T3"/>
              </a:cxn>
              <a:cxn ang="0">
                <a:pos x="T4" y="T5"/>
              </a:cxn>
              <a:cxn ang="0">
                <a:pos x="T6" y="T7"/>
              </a:cxn>
              <a:cxn ang="0">
                <a:pos x="T8" y="T9"/>
              </a:cxn>
              <a:cxn ang="0">
                <a:pos x="T10" y="T11"/>
              </a:cxn>
            </a:cxnLst>
            <a:rect l="0" t="0" r="r" b="b"/>
            <a:pathLst>
              <a:path w="135" h="19">
                <a:moveTo>
                  <a:pt x="135" y="19"/>
                </a:moveTo>
                <a:lnTo>
                  <a:pt x="135" y="0"/>
                </a:lnTo>
                <a:lnTo>
                  <a:pt x="0" y="0"/>
                </a:lnTo>
                <a:lnTo>
                  <a:pt x="0" y="19"/>
                </a:lnTo>
                <a:lnTo>
                  <a:pt x="135" y="19"/>
                </a:lnTo>
                <a:lnTo>
                  <a:pt x="135"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5" name="Freeform 24"/>
          <p:cNvSpPr/>
          <p:nvPr/>
        </p:nvSpPr>
        <p:spPr bwMode="auto">
          <a:xfrm>
            <a:off x="3666458" y="4188089"/>
            <a:ext cx="450851" cy="40217"/>
          </a:xfrm>
          <a:custGeom>
            <a:gdLst>
              <a:gd name="T0" fmla="*/ 213 w 213"/>
              <a:gd name="T1" fmla="*/ 19 h 19"/>
              <a:gd name="T2" fmla="*/ 213 w 213"/>
              <a:gd name="T3" fmla="*/ 0 h 19"/>
              <a:gd name="T4" fmla="*/ 0 w 213"/>
              <a:gd name="T5" fmla="*/ 0 h 19"/>
              <a:gd name="T6" fmla="*/ 0 w 213"/>
              <a:gd name="T7" fmla="*/ 19 h 19"/>
              <a:gd name="T8" fmla="*/ 213 w 213"/>
              <a:gd name="T9" fmla="*/ 19 h 19"/>
              <a:gd name="T10" fmla="*/ 213 w 213"/>
              <a:gd name="T11" fmla="*/ 19 h 19"/>
            </a:gdLst>
            <a:cxnLst>
              <a:cxn ang="0">
                <a:pos x="T0" y="T1"/>
              </a:cxn>
              <a:cxn ang="0">
                <a:pos x="T2" y="T3"/>
              </a:cxn>
              <a:cxn ang="0">
                <a:pos x="T4" y="T5"/>
              </a:cxn>
              <a:cxn ang="0">
                <a:pos x="T6" y="T7"/>
              </a:cxn>
              <a:cxn ang="0">
                <a:pos x="T8" y="T9"/>
              </a:cxn>
              <a:cxn ang="0">
                <a:pos x="T10" y="T11"/>
              </a:cxn>
            </a:cxnLst>
            <a:rect l="0" t="0" r="r" b="b"/>
            <a:pathLst>
              <a:path w="213" h="19">
                <a:moveTo>
                  <a:pt x="213" y="19"/>
                </a:moveTo>
                <a:lnTo>
                  <a:pt x="213" y="0"/>
                </a:lnTo>
                <a:lnTo>
                  <a:pt x="0" y="0"/>
                </a:lnTo>
                <a:lnTo>
                  <a:pt x="0" y="19"/>
                </a:lnTo>
                <a:lnTo>
                  <a:pt x="213" y="19"/>
                </a:lnTo>
                <a:lnTo>
                  <a:pt x="21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6" name="Freeform 25"/>
          <p:cNvSpPr/>
          <p:nvPr/>
        </p:nvSpPr>
        <p:spPr bwMode="auto">
          <a:xfrm>
            <a:off x="3831559" y="4465373"/>
            <a:ext cx="302684" cy="38100"/>
          </a:xfrm>
          <a:custGeom>
            <a:gdLst>
              <a:gd name="T0" fmla="*/ 143 w 143"/>
              <a:gd name="T1" fmla="*/ 18 h 18"/>
              <a:gd name="T2" fmla="*/ 143 w 143"/>
              <a:gd name="T3" fmla="*/ 0 h 18"/>
              <a:gd name="T4" fmla="*/ 0 w 143"/>
              <a:gd name="T5" fmla="*/ 0 h 18"/>
              <a:gd name="T6" fmla="*/ 0 w 143"/>
              <a:gd name="T7" fmla="*/ 18 h 18"/>
              <a:gd name="T8" fmla="*/ 143 w 143"/>
              <a:gd name="T9" fmla="*/ 18 h 18"/>
              <a:gd name="T10" fmla="*/ 143 w 143"/>
              <a:gd name="T11" fmla="*/ 18 h 18"/>
            </a:gdLst>
            <a:cxnLst>
              <a:cxn ang="0">
                <a:pos x="T0" y="T1"/>
              </a:cxn>
              <a:cxn ang="0">
                <a:pos x="T2" y="T3"/>
              </a:cxn>
              <a:cxn ang="0">
                <a:pos x="T4" y="T5"/>
              </a:cxn>
              <a:cxn ang="0">
                <a:pos x="T6" y="T7"/>
              </a:cxn>
              <a:cxn ang="0">
                <a:pos x="T8" y="T9"/>
              </a:cxn>
              <a:cxn ang="0">
                <a:pos x="T10" y="T11"/>
              </a:cxn>
            </a:cxnLst>
            <a:rect l="0" t="0" r="r" b="b"/>
            <a:pathLst>
              <a:path w="143" h="18">
                <a:moveTo>
                  <a:pt x="143" y="18"/>
                </a:moveTo>
                <a:lnTo>
                  <a:pt x="143" y="0"/>
                </a:lnTo>
                <a:lnTo>
                  <a:pt x="0" y="0"/>
                </a:lnTo>
                <a:lnTo>
                  <a:pt x="0" y="18"/>
                </a:lnTo>
                <a:lnTo>
                  <a:pt x="143" y="18"/>
                </a:lnTo>
                <a:lnTo>
                  <a:pt x="14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7" name="Freeform 26"/>
          <p:cNvSpPr/>
          <p:nvPr/>
        </p:nvSpPr>
        <p:spPr bwMode="auto">
          <a:xfrm>
            <a:off x="3831559" y="4738422"/>
            <a:ext cx="302684" cy="38100"/>
          </a:xfrm>
          <a:custGeom>
            <a:gdLst>
              <a:gd name="T0" fmla="*/ 143 w 143"/>
              <a:gd name="T1" fmla="*/ 18 h 18"/>
              <a:gd name="T2" fmla="*/ 143 w 143"/>
              <a:gd name="T3" fmla="*/ 0 h 18"/>
              <a:gd name="T4" fmla="*/ 0 w 143"/>
              <a:gd name="T5" fmla="*/ 0 h 18"/>
              <a:gd name="T6" fmla="*/ 0 w 143"/>
              <a:gd name="T7" fmla="*/ 18 h 18"/>
              <a:gd name="T8" fmla="*/ 143 w 143"/>
              <a:gd name="T9" fmla="*/ 18 h 18"/>
              <a:gd name="T10" fmla="*/ 143 w 143"/>
              <a:gd name="T11" fmla="*/ 18 h 18"/>
            </a:gdLst>
            <a:cxnLst>
              <a:cxn ang="0">
                <a:pos x="T0" y="T1"/>
              </a:cxn>
              <a:cxn ang="0">
                <a:pos x="T2" y="T3"/>
              </a:cxn>
              <a:cxn ang="0">
                <a:pos x="T4" y="T5"/>
              </a:cxn>
              <a:cxn ang="0">
                <a:pos x="T6" y="T7"/>
              </a:cxn>
              <a:cxn ang="0">
                <a:pos x="T8" y="T9"/>
              </a:cxn>
              <a:cxn ang="0">
                <a:pos x="T10" y="T11"/>
              </a:cxn>
            </a:cxnLst>
            <a:rect l="0" t="0" r="r" b="b"/>
            <a:pathLst>
              <a:path w="143" h="18">
                <a:moveTo>
                  <a:pt x="143" y="18"/>
                </a:moveTo>
                <a:lnTo>
                  <a:pt x="143" y="0"/>
                </a:lnTo>
                <a:lnTo>
                  <a:pt x="0" y="0"/>
                </a:lnTo>
                <a:lnTo>
                  <a:pt x="0" y="18"/>
                </a:lnTo>
                <a:lnTo>
                  <a:pt x="143" y="18"/>
                </a:lnTo>
                <a:lnTo>
                  <a:pt x="14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8" name="Freeform 27"/>
          <p:cNvSpPr/>
          <p:nvPr/>
        </p:nvSpPr>
        <p:spPr bwMode="auto">
          <a:xfrm>
            <a:off x="3831559" y="5011473"/>
            <a:ext cx="302684" cy="40217"/>
          </a:xfrm>
          <a:custGeom>
            <a:gdLst>
              <a:gd name="T0" fmla="*/ 143 w 143"/>
              <a:gd name="T1" fmla="*/ 19 h 19"/>
              <a:gd name="T2" fmla="*/ 143 w 143"/>
              <a:gd name="T3" fmla="*/ 0 h 19"/>
              <a:gd name="T4" fmla="*/ 0 w 143"/>
              <a:gd name="T5" fmla="*/ 0 h 19"/>
              <a:gd name="T6" fmla="*/ 0 w 143"/>
              <a:gd name="T7" fmla="*/ 19 h 19"/>
              <a:gd name="T8" fmla="*/ 143 w 143"/>
              <a:gd name="T9" fmla="*/ 19 h 19"/>
              <a:gd name="T10" fmla="*/ 143 w 143"/>
              <a:gd name="T11" fmla="*/ 19 h 19"/>
            </a:gdLst>
            <a:cxnLst>
              <a:cxn ang="0">
                <a:pos x="T0" y="T1"/>
              </a:cxn>
              <a:cxn ang="0">
                <a:pos x="T2" y="T3"/>
              </a:cxn>
              <a:cxn ang="0">
                <a:pos x="T4" y="T5"/>
              </a:cxn>
              <a:cxn ang="0">
                <a:pos x="T6" y="T7"/>
              </a:cxn>
              <a:cxn ang="0">
                <a:pos x="T8" y="T9"/>
              </a:cxn>
              <a:cxn ang="0">
                <a:pos x="T10" y="T11"/>
              </a:cxn>
            </a:cxnLst>
            <a:rect l="0" t="0" r="r" b="b"/>
            <a:pathLst>
              <a:path w="143" h="19">
                <a:moveTo>
                  <a:pt x="143" y="19"/>
                </a:moveTo>
                <a:lnTo>
                  <a:pt x="143" y="0"/>
                </a:lnTo>
                <a:lnTo>
                  <a:pt x="0" y="0"/>
                </a:lnTo>
                <a:lnTo>
                  <a:pt x="0" y="19"/>
                </a:lnTo>
                <a:lnTo>
                  <a:pt x="143" y="19"/>
                </a:lnTo>
                <a:lnTo>
                  <a:pt x="14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9" name="Freeform 28"/>
          <p:cNvSpPr/>
          <p:nvPr/>
        </p:nvSpPr>
        <p:spPr bwMode="auto">
          <a:xfrm>
            <a:off x="3666458" y="5288755"/>
            <a:ext cx="450851" cy="38100"/>
          </a:xfrm>
          <a:custGeom>
            <a:gdLst>
              <a:gd name="T0" fmla="*/ 213 w 213"/>
              <a:gd name="T1" fmla="*/ 18 h 18"/>
              <a:gd name="T2" fmla="*/ 213 w 213"/>
              <a:gd name="T3" fmla="*/ 0 h 18"/>
              <a:gd name="T4" fmla="*/ 0 w 213"/>
              <a:gd name="T5" fmla="*/ 0 h 18"/>
              <a:gd name="T6" fmla="*/ 0 w 213"/>
              <a:gd name="T7" fmla="*/ 18 h 18"/>
              <a:gd name="T8" fmla="*/ 213 w 213"/>
              <a:gd name="T9" fmla="*/ 18 h 18"/>
              <a:gd name="T10" fmla="*/ 213 w 213"/>
              <a:gd name="T11" fmla="*/ 18 h 18"/>
            </a:gdLst>
            <a:cxnLst>
              <a:cxn ang="0">
                <a:pos x="T0" y="T1"/>
              </a:cxn>
              <a:cxn ang="0">
                <a:pos x="T2" y="T3"/>
              </a:cxn>
              <a:cxn ang="0">
                <a:pos x="T4" y="T5"/>
              </a:cxn>
              <a:cxn ang="0">
                <a:pos x="T6" y="T7"/>
              </a:cxn>
              <a:cxn ang="0">
                <a:pos x="T8" y="T9"/>
              </a:cxn>
              <a:cxn ang="0">
                <a:pos x="T10" y="T11"/>
              </a:cxn>
            </a:cxnLst>
            <a:rect l="0" t="0" r="r" b="b"/>
            <a:pathLst>
              <a:path w="213" h="18">
                <a:moveTo>
                  <a:pt x="213" y="18"/>
                </a:moveTo>
                <a:lnTo>
                  <a:pt x="213" y="0"/>
                </a:lnTo>
                <a:lnTo>
                  <a:pt x="0" y="0"/>
                </a:lnTo>
                <a:lnTo>
                  <a:pt x="0" y="18"/>
                </a:lnTo>
                <a:lnTo>
                  <a:pt x="213" y="18"/>
                </a:lnTo>
                <a:lnTo>
                  <a:pt x="21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0" name="TextBox 682"/>
          <p:cNvSpPr txBox="1"/>
          <p:nvPr/>
        </p:nvSpPr>
        <p:spPr>
          <a:xfrm>
            <a:off x="4283573" y="5051689"/>
            <a:ext cx="870751" cy="50276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r>
              <a:rPr lang="en-US" altLang="zh-CN" sz="2665">
                <a:solidFill>
                  <a:schemeClr val="tx1">
                    <a:lumMod val="50000"/>
                    <a:lumOff val="50000"/>
                  </a:schemeClr>
                </a:solidFill>
                <a:latin typeface="+mn-lt"/>
                <a:ea typeface="+mn-ea"/>
                <a:cs typeface="+mn-ea"/>
                <a:sym typeface="+mn-lt"/>
              </a:rPr>
              <a:t>18%</a:t>
            </a:r>
            <a:endParaRPr lang="zh-CN" altLang="en-US" sz="2665">
              <a:solidFill>
                <a:schemeClr val="tx1">
                  <a:lumMod val="50000"/>
                  <a:lumOff val="50000"/>
                </a:schemeClr>
              </a:solidFill>
              <a:latin typeface="+mn-lt"/>
              <a:ea typeface="+mn-ea"/>
              <a:cs typeface="+mn-ea"/>
              <a:sym typeface="+mn-lt"/>
            </a:endParaRPr>
          </a:p>
        </p:txBody>
      </p:sp>
      <p:sp>
        <p:nvSpPr>
          <p:cNvPr id="31" name="TextBox 682"/>
          <p:cNvSpPr txBox="1"/>
          <p:nvPr/>
        </p:nvSpPr>
        <p:spPr>
          <a:xfrm>
            <a:off x="4283573" y="4192660"/>
            <a:ext cx="870751" cy="50276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r>
              <a:rPr lang="en-US" altLang="zh-CN" sz="2665">
                <a:solidFill>
                  <a:schemeClr val="tx1">
                    <a:lumMod val="50000"/>
                    <a:lumOff val="50000"/>
                  </a:schemeClr>
                </a:solidFill>
                <a:latin typeface="+mn-lt"/>
                <a:ea typeface="+mn-ea"/>
                <a:cs typeface="+mn-ea"/>
                <a:sym typeface="+mn-lt"/>
              </a:rPr>
              <a:t>26%</a:t>
            </a:r>
            <a:endParaRPr lang="zh-CN" altLang="en-US" sz="2665">
              <a:solidFill>
                <a:schemeClr val="tx1">
                  <a:lumMod val="50000"/>
                  <a:lumOff val="50000"/>
                </a:schemeClr>
              </a:solidFill>
              <a:latin typeface="+mn-lt"/>
              <a:ea typeface="+mn-ea"/>
              <a:cs typeface="+mn-ea"/>
              <a:sym typeface="+mn-lt"/>
            </a:endParaRPr>
          </a:p>
        </p:txBody>
      </p:sp>
      <p:sp>
        <p:nvSpPr>
          <p:cNvPr id="32" name="TextBox 682"/>
          <p:cNvSpPr txBox="1"/>
          <p:nvPr/>
        </p:nvSpPr>
        <p:spPr>
          <a:xfrm>
            <a:off x="4283573" y="3324100"/>
            <a:ext cx="870751" cy="50276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r>
              <a:rPr lang="en-US" altLang="zh-CN" sz="2665">
                <a:solidFill>
                  <a:schemeClr val="tx1">
                    <a:lumMod val="50000"/>
                    <a:lumOff val="50000"/>
                  </a:schemeClr>
                </a:solidFill>
                <a:latin typeface="+mn-lt"/>
                <a:ea typeface="+mn-ea"/>
                <a:cs typeface="+mn-ea"/>
                <a:sym typeface="+mn-lt"/>
              </a:rPr>
              <a:t>55%</a:t>
            </a:r>
            <a:endParaRPr lang="zh-CN" altLang="en-US" sz="2665">
              <a:solidFill>
                <a:schemeClr val="tx1">
                  <a:lumMod val="50000"/>
                  <a:lumOff val="50000"/>
                </a:schemeClr>
              </a:solidFill>
              <a:latin typeface="+mn-lt"/>
              <a:ea typeface="+mn-ea"/>
              <a:cs typeface="+mn-ea"/>
              <a:sym typeface="+mn-lt"/>
            </a:endParaRPr>
          </a:p>
        </p:txBody>
      </p:sp>
      <p:cxnSp>
        <p:nvCxnSpPr>
          <p:cNvPr id="33" name="直接连接符 32"/>
          <p:cNvCxnSpPr/>
          <p:nvPr/>
        </p:nvCxnSpPr>
        <p:spPr>
          <a:xfrm>
            <a:off x="5245400" y="2266156"/>
            <a:ext cx="5107860" cy="0"/>
          </a:xfrm>
          <a:prstGeom prst="line">
            <a:avLst/>
          </a:prstGeom>
          <a:solidFill>
            <a:srgbClr val="070606"/>
          </a:solidFill>
          <a:ln w="15875">
            <a:solidFill>
              <a:schemeClr val="tx1">
                <a:lumMod val="50000"/>
                <a:lumOff val="50000"/>
              </a:schemeClr>
            </a:solidFill>
            <a:round/>
          </a:ln>
        </p:spPr>
      </p:cxnSp>
      <p:sp>
        <p:nvSpPr>
          <p:cNvPr id="34" name="TextBox 64"/>
          <p:cNvSpPr txBox="1"/>
          <p:nvPr/>
        </p:nvSpPr>
        <p:spPr bwMode="auto">
          <a:xfrm>
            <a:off x="5303654" y="1814751"/>
            <a:ext cx="1435008" cy="420564"/>
          </a:xfrm>
          <a:prstGeom prst="rect">
            <a:avLst/>
          </a:prstGeom>
          <a:noFill/>
        </p:spPr>
        <p:txBody>
          <a:bodyPr wrap="none">
            <a:spAutoFit/>
          </a:bodyPr>
          <a:lstStyle>
            <a:defPPr>
              <a:defRPr lang="zh-CN"/>
            </a:defPPr>
            <a:lvl1pPr fontAlgn="auto">
              <a:spcBef>
                <a:spcPct val="0"/>
              </a:spcBef>
              <a:spcAft>
                <a:spcPct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b="1">
                <a:solidFill>
                  <a:schemeClr val="tx1">
                    <a:lumMod val="75000"/>
                    <a:lumOff val="25000"/>
                  </a:schemeClr>
                </a:solidFill>
                <a:latin typeface="+mn-lt"/>
                <a:ea typeface="+mn-ea"/>
                <a:cs typeface="+mn-ea"/>
                <a:sym typeface="+mn-lt"/>
              </a:rPr>
              <a:t>添加标题</a:t>
            </a:r>
            <a:endParaRPr lang="zh-CN" altLang="en-US" sz="2135" b="1">
              <a:solidFill>
                <a:schemeClr val="tx1">
                  <a:lumMod val="75000"/>
                  <a:lumOff val="25000"/>
                </a:schemeClr>
              </a:solidFill>
              <a:latin typeface="+mn-lt"/>
              <a:ea typeface="+mn-ea"/>
              <a:cs typeface="+mn-ea"/>
              <a:sym typeface="+mn-lt"/>
            </a:endParaRPr>
          </a:p>
        </p:txBody>
      </p:sp>
      <p:sp>
        <p:nvSpPr>
          <p:cNvPr id="35" name="TextBox 24"/>
          <p:cNvSpPr txBox="1"/>
          <p:nvPr/>
        </p:nvSpPr>
        <p:spPr bwMode="auto">
          <a:xfrm>
            <a:off x="2558476" y="1558324"/>
            <a:ext cx="1435008" cy="420564"/>
          </a:xfrm>
          <a:prstGeom prst="rect">
            <a:avLst/>
          </a:prstGeom>
          <a:noFill/>
        </p:spPr>
        <p:txBody>
          <a:bodyPr wrap="none">
            <a:spAutoFit/>
          </a:bodyPr>
          <a:lstStyle>
            <a:defPPr>
              <a:defRPr lang="zh-CN"/>
            </a:defPPr>
            <a:lvl1pPr algn="ctr" fontAlgn="auto">
              <a:spcBef>
                <a:spcPct val="0"/>
              </a:spcBef>
              <a:spcAft>
                <a:spcPct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2135" b="1">
                <a:solidFill>
                  <a:schemeClr val="accent5"/>
                </a:solidFill>
                <a:latin typeface="+mn-lt"/>
                <a:ea typeface="+mn-ea"/>
                <a:cs typeface="+mn-ea"/>
                <a:sym typeface="+mn-lt"/>
              </a:rPr>
              <a:t>添加标题</a:t>
            </a:r>
            <a:endParaRPr lang="zh-CN" altLang="en-US" sz="2135" b="1">
              <a:solidFill>
                <a:schemeClr val="accent5"/>
              </a:solidFill>
              <a:latin typeface="+mn-lt"/>
              <a:ea typeface="+mn-ea"/>
              <a:cs typeface="+mn-ea"/>
              <a:sym typeface="+mn-lt"/>
            </a:endParaRPr>
          </a:p>
        </p:txBody>
      </p:sp>
      <p:sp>
        <p:nvSpPr>
          <p:cNvPr id="36" name="TextBox 25"/>
          <p:cNvSpPr txBox="1"/>
          <p:nvPr/>
        </p:nvSpPr>
        <p:spPr bwMode="auto">
          <a:xfrm>
            <a:off x="1954446" y="1943835"/>
            <a:ext cx="1435008" cy="420564"/>
          </a:xfrm>
          <a:prstGeom prst="rect">
            <a:avLst/>
          </a:prstGeom>
          <a:noFill/>
        </p:spPr>
        <p:txBody>
          <a:bodyPr wrap="none">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r"/>
            <a:r>
              <a:rPr lang="zh-CN" altLang="en-US" sz="2135" b="1">
                <a:solidFill>
                  <a:schemeClr val="accent2"/>
                </a:solidFill>
                <a:latin typeface="+mn-lt"/>
                <a:ea typeface="+mn-ea"/>
                <a:cs typeface="+mn-ea"/>
                <a:sym typeface="+mn-lt"/>
              </a:rPr>
              <a:t>添加标题</a:t>
            </a:r>
            <a:endParaRPr lang="zh-CN" altLang="en-US" sz="2135" b="1">
              <a:solidFill>
                <a:schemeClr val="accent2"/>
              </a:solidFill>
              <a:latin typeface="+mn-lt"/>
              <a:ea typeface="+mn-ea"/>
              <a:cs typeface="+mn-ea"/>
              <a:sym typeface="+mn-lt"/>
            </a:endParaRPr>
          </a:p>
        </p:txBody>
      </p:sp>
      <p:sp>
        <p:nvSpPr>
          <p:cNvPr id="37" name="TextBox 26"/>
          <p:cNvSpPr txBox="1"/>
          <p:nvPr/>
        </p:nvSpPr>
        <p:spPr bwMode="auto">
          <a:xfrm>
            <a:off x="1405825" y="2942152"/>
            <a:ext cx="1435008" cy="420564"/>
          </a:xfrm>
          <a:prstGeom prst="rect">
            <a:avLst/>
          </a:prstGeom>
          <a:noFill/>
        </p:spPr>
        <p:txBody>
          <a:bodyPr wrap="none">
            <a:spAutoFit/>
          </a:bodyPr>
          <a:lstStyle>
            <a:defPPr>
              <a:defRPr lang="zh-CN"/>
            </a:defPPr>
            <a:lvl1pPr algn="ctr" fontAlgn="auto">
              <a:spcBef>
                <a:spcPct val="0"/>
              </a:spcBef>
              <a:spcAft>
                <a:spcPct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35" b="1">
                <a:solidFill>
                  <a:schemeClr val="accent1"/>
                </a:solidFill>
                <a:latin typeface="+mn-lt"/>
                <a:ea typeface="+mn-ea"/>
                <a:cs typeface="+mn-ea"/>
                <a:sym typeface="+mn-lt"/>
              </a:rPr>
              <a:t>添加标题</a:t>
            </a:r>
            <a:endParaRPr lang="zh-CN" altLang="en-US" sz="2135" b="1">
              <a:solidFill>
                <a:schemeClr val="accent1"/>
              </a:solidFill>
              <a:latin typeface="+mn-lt"/>
              <a:ea typeface="+mn-ea"/>
              <a:cs typeface="+mn-ea"/>
              <a:sym typeface="+mn-lt"/>
            </a:endParaRPr>
          </a:p>
        </p:txBody>
      </p:sp>
      <p:sp>
        <p:nvSpPr>
          <p:cNvPr id="39" name="矩形 38"/>
          <p:cNvSpPr/>
          <p:nvPr/>
        </p:nvSpPr>
        <p:spPr>
          <a:xfrm>
            <a:off x="5413971" y="4233761"/>
            <a:ext cx="2355823" cy="1754326"/>
          </a:xfrm>
          <a:prstGeom prst="rect">
            <a:avLst/>
          </a:prstGeom>
        </p:spPr>
        <p:txBody>
          <a:bodyPr wrap="square">
            <a:spAutoFit/>
          </a:bodyPr>
          <a:lstStyle/>
          <a:p>
            <a:pPr>
              <a:lnSpc>
                <a:spcPct val="150000"/>
              </a:lnSpc>
            </a:pPr>
            <a:r>
              <a:rPr lang="zh-CN" altLang="en-US">
                <a:solidFill>
                  <a:schemeClr val="tx1">
                    <a:lumMod val="65000"/>
                    <a:lumOff val="35000"/>
                  </a:schemeClr>
                </a:solidFill>
                <a:cs typeface="+mn-ea"/>
                <a:sym typeface="+mn-lt"/>
              </a:rPr>
              <a:t>这里填写文字内容这里填写文字内容这里填写文字内容这里填写文字内容</a:t>
            </a:r>
            <a:endParaRPr lang="zh-CN" altLang="en-US">
              <a:solidFill>
                <a:schemeClr val="tx1">
                  <a:lumMod val="65000"/>
                  <a:lumOff val="35000"/>
                </a:schemeClr>
              </a:solidFill>
              <a:cs typeface="+mn-ea"/>
              <a:sym typeface="+mn-lt"/>
            </a:endParaRPr>
          </a:p>
        </p:txBody>
      </p:sp>
      <p:sp>
        <p:nvSpPr>
          <p:cNvPr id="40" name="矩形 39"/>
          <p:cNvSpPr/>
          <p:nvPr/>
        </p:nvSpPr>
        <p:spPr>
          <a:xfrm>
            <a:off x="8224905" y="4233761"/>
            <a:ext cx="2355823" cy="1754326"/>
          </a:xfrm>
          <a:prstGeom prst="rect">
            <a:avLst/>
          </a:prstGeom>
        </p:spPr>
        <p:txBody>
          <a:bodyPr wrap="square">
            <a:spAutoFit/>
          </a:bodyPr>
          <a:lstStyle/>
          <a:p>
            <a:pPr>
              <a:lnSpc>
                <a:spcPct val="150000"/>
              </a:lnSpc>
            </a:pPr>
            <a:r>
              <a:rPr lang="zh-CN" altLang="en-US">
                <a:solidFill>
                  <a:schemeClr val="tx1">
                    <a:lumMod val="65000"/>
                    <a:lumOff val="35000"/>
                  </a:schemeClr>
                </a:solidFill>
                <a:cs typeface="+mn-ea"/>
                <a:sym typeface="+mn-lt"/>
              </a:rPr>
              <a:t>这里填写文字内容这里填写文字内容这里填写文字内容这里填写文字内容</a:t>
            </a:r>
            <a:endParaRPr lang="zh-CN" altLang="en-US">
              <a:solidFill>
                <a:schemeClr val="tx1">
                  <a:lumMod val="65000"/>
                  <a:lumOff val="35000"/>
                </a:schemeClr>
              </a:solidFill>
              <a:cs typeface="+mn-ea"/>
              <a:sym typeface="+mn-lt"/>
            </a:endParaRPr>
          </a:p>
        </p:txBody>
      </p:sp>
      <p:cxnSp>
        <p:nvCxnSpPr>
          <p:cNvPr id="41" name="直接连接符 40"/>
          <p:cNvCxnSpPr/>
          <p:nvPr/>
        </p:nvCxnSpPr>
        <p:spPr>
          <a:xfrm>
            <a:off x="5245400" y="4188089"/>
            <a:ext cx="5107860" cy="0"/>
          </a:xfrm>
          <a:prstGeom prst="line">
            <a:avLst/>
          </a:prstGeom>
          <a:solidFill>
            <a:srgbClr val="070606"/>
          </a:solidFill>
          <a:ln w="15875">
            <a:solidFill>
              <a:schemeClr val="tx1">
                <a:lumMod val="50000"/>
                <a:lumOff val="50000"/>
              </a:schemeClr>
            </a:solidFill>
            <a:round/>
          </a:ln>
        </p:spPr>
      </p:cxnSp>
      <p:sp>
        <p:nvSpPr>
          <p:cNvPr id="2" name="矩形 1"/>
          <p:cNvSpPr/>
          <p:nvPr/>
        </p:nvSpPr>
        <p:spPr>
          <a:xfrm>
            <a:off x="5224047" y="2361072"/>
            <a:ext cx="6096000" cy="2585323"/>
          </a:xfrm>
          <a:prstGeom prst="rect">
            <a:avLst/>
          </a:prstGeom>
        </p:spPr>
        <p:txBody>
          <a:bodyPr>
            <a:spAutoFit/>
          </a:bodyPr>
          <a:lstStyle/>
          <a:p>
            <a:pPr>
              <a:lnSpc>
                <a:spcPct val="150000"/>
              </a:lnSpc>
            </a:pPr>
            <a:r>
              <a:rPr lang="zh-CN" altLang="en-US">
                <a:solidFill>
                  <a:schemeClr val="tx1">
                    <a:lumMod val="75000"/>
                    <a:lumOff val="25000"/>
                  </a:schemeClr>
                </a:solidFill>
                <a:cs typeface="+mn-ea"/>
                <a:sym typeface="+mn-lt"/>
              </a:rPr>
              <a:t>请在这里添加相应的文字内容请在这里添加相应的</a:t>
            </a:r>
            <a:endParaRPr lang="en-US" altLang="zh-CN">
              <a:solidFill>
                <a:schemeClr val="tx1">
                  <a:lumMod val="75000"/>
                  <a:lumOff val="25000"/>
                </a:schemeClr>
              </a:solidFill>
              <a:cs typeface="+mn-ea"/>
              <a:sym typeface="+mn-lt"/>
            </a:endParaRPr>
          </a:p>
          <a:p>
            <a:pPr>
              <a:lnSpc>
                <a:spcPct val="150000"/>
              </a:lnSpc>
            </a:pPr>
            <a:r>
              <a:rPr lang="zh-CN" altLang="en-US">
                <a:solidFill>
                  <a:schemeClr val="tx1">
                    <a:lumMod val="75000"/>
                    <a:lumOff val="25000"/>
                  </a:schemeClr>
                </a:solidFill>
                <a:cs typeface="+mn-ea"/>
                <a:sym typeface="+mn-lt"/>
              </a:rPr>
              <a:t>文字内容请在这里添加相应的文字内容请在这里添</a:t>
            </a:r>
            <a:endParaRPr lang="en-US" altLang="zh-CN">
              <a:solidFill>
                <a:schemeClr val="tx1">
                  <a:lumMod val="75000"/>
                  <a:lumOff val="25000"/>
                </a:schemeClr>
              </a:solidFill>
              <a:cs typeface="+mn-ea"/>
              <a:sym typeface="+mn-lt"/>
            </a:endParaRPr>
          </a:p>
          <a:p>
            <a:pPr>
              <a:lnSpc>
                <a:spcPct val="150000"/>
              </a:lnSpc>
            </a:pPr>
            <a:r>
              <a:rPr lang="zh-CN" altLang="en-US">
                <a:solidFill>
                  <a:schemeClr val="tx1">
                    <a:lumMod val="75000"/>
                    <a:lumOff val="25000"/>
                  </a:schemeClr>
                </a:solidFill>
                <a:cs typeface="+mn-ea"/>
                <a:sym typeface="+mn-lt"/>
              </a:rPr>
              <a:t>加相应的文字内容请在这里添加相应的文字内容请</a:t>
            </a:r>
            <a:endParaRPr lang="en-US" altLang="zh-CN">
              <a:solidFill>
                <a:schemeClr val="tx1">
                  <a:lumMod val="75000"/>
                  <a:lumOff val="25000"/>
                </a:schemeClr>
              </a:solidFill>
              <a:cs typeface="+mn-ea"/>
              <a:sym typeface="+mn-lt"/>
            </a:endParaRPr>
          </a:p>
          <a:p>
            <a:pPr>
              <a:lnSpc>
                <a:spcPct val="150000"/>
              </a:lnSpc>
            </a:pPr>
            <a:r>
              <a:rPr lang="zh-CN" altLang="en-US">
                <a:solidFill>
                  <a:schemeClr val="tx1">
                    <a:lumMod val="75000"/>
                    <a:lumOff val="25000"/>
                  </a:schemeClr>
                </a:solidFill>
                <a:cs typeface="+mn-ea"/>
                <a:sym typeface="+mn-lt"/>
              </a:rPr>
              <a:t>在这里添加相应的文字内容</a:t>
            </a:r>
            <a:endParaRPr lang="zh-CN" altLang="en-US">
              <a:solidFill>
                <a:schemeClr val="tx1">
                  <a:lumMod val="75000"/>
                  <a:lumOff val="25000"/>
                </a:schemeClr>
              </a:solidFill>
              <a:cs typeface="+mn-ea"/>
              <a:sym typeface="+mn-lt"/>
            </a:endParaRPr>
          </a:p>
          <a:p>
            <a:pPr>
              <a:lnSpc>
                <a:spcPct val="150000"/>
              </a:lnSpc>
            </a:pPr>
            <a:endParaRPr lang="zh-CN" altLang="en-US">
              <a:solidFill>
                <a:schemeClr val="tx1">
                  <a:lumMod val="75000"/>
                  <a:lumOff val="25000"/>
                </a:schemeClr>
              </a:solidFill>
              <a:cs typeface="+mn-ea"/>
              <a:sym typeface="+mn-lt"/>
            </a:endParaRPr>
          </a:p>
          <a:p>
            <a:pPr>
              <a:lnSpc>
                <a:spcPct val="150000"/>
              </a:lnSpc>
            </a:pPr>
            <a:endParaRPr lang="zh-CN" altLang="en-US">
              <a:solidFill>
                <a:schemeClr val="tx1">
                  <a:lumMod val="75000"/>
                  <a:lumOff val="25000"/>
                </a:schemeClr>
              </a:solidFill>
              <a:cs typeface="+mn-ea"/>
              <a:sym typeface="+mn-lt"/>
            </a:endParaRPr>
          </a:p>
        </p:txBody>
      </p:sp>
      <p:sp>
        <p:nvSpPr>
          <p:cNvPr id="38"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文本框 43"/>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randombar(horizontal)">
                                      <p:cBhvr>
                                        <p:cTn id="67" dur="500"/>
                                        <p:tgtEl>
                                          <p:spTgt spid="31"/>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randombar(horizontal)">
                                      <p:cBhvr>
                                        <p:cTn id="71" dur="500"/>
                                        <p:tgtEl>
                                          <p:spTgt spid="32"/>
                                        </p:tgtEl>
                                      </p:cBhvr>
                                    </p:animEffect>
                                  </p:childTnLst>
                                </p:cTn>
                              </p:par>
                            </p:childTnLst>
                          </p:cTn>
                        </p:par>
                        <p:par>
                          <p:cTn id="72" fill="hold" nodeType="afterGroup">
                            <p:stCondLst>
                              <p:cond delay="8500"/>
                            </p:stCondLst>
                            <p:childTnLst>
                              <p:par>
                                <p:cTn id="73" presetID="14" presetClass="entr" presetSubtype="10"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par>
                          <p:cTn id="80" fill="hold" nodeType="afterGroup">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randombar(horizontal)">
                                      <p:cBhvr>
                                        <p:cTn id="83" dur="500"/>
                                        <p:tgtEl>
                                          <p:spTgt spid="35"/>
                                        </p:tgtEl>
                                      </p:cBhvr>
                                    </p:animEffect>
                                  </p:childTnLst>
                                </p:cTn>
                              </p:par>
                            </p:childTnLst>
                          </p:cTn>
                        </p:par>
                        <p:par>
                          <p:cTn id="84" fill="hold" nodeType="afterGroup">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par>
                          <p:cTn id="88" fill="hold" nodeType="afterGroup">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randombar(horizontal)">
                                      <p:cBhvr>
                                        <p:cTn id="91" dur="500"/>
                                        <p:tgtEl>
                                          <p:spTgt spid="37"/>
                                        </p:tgtEl>
                                      </p:cBhvr>
                                    </p:animEffect>
                                  </p:childTnLst>
                                </p:cTn>
                              </p:par>
                            </p:childTnLst>
                          </p:cTn>
                        </p:par>
                        <p:par>
                          <p:cTn id="92" fill="hold" nodeType="afterGroup">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randombar(horizontal)">
                                      <p:cBhvr>
                                        <p:cTn id="95" dur="500"/>
                                        <p:tgtEl>
                                          <p:spTgt spid="39"/>
                                        </p:tgtEl>
                                      </p:cBhvr>
                                    </p:animEffect>
                                  </p:childTnLst>
                                </p:cTn>
                              </p:par>
                            </p:childTnLst>
                          </p:cTn>
                        </p:par>
                        <p:par>
                          <p:cTn id="96" fill="hold" nodeType="afterGroup">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par>
                          <p:cTn id="100" fill="hold" nodeType="afterGroup">
                            <p:stCondLst>
                              <p:cond delay="12000"/>
                            </p:stCondLst>
                            <p:childTnLst>
                              <p:par>
                                <p:cTn id="101" presetID="14" presetClass="entr" presetSubtype="10" fill="hold"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randombar(horizontal)">
                                      <p:cBhvr>
                                        <p:cTn id="103" dur="500"/>
                                        <p:tgtEl>
                                          <p:spTgt spid="41"/>
                                        </p:tgtEl>
                                      </p:cBhvr>
                                    </p:animEffect>
                                  </p:childTnLst>
                                </p:cTn>
                              </p:par>
                            </p:childTnLst>
                          </p:cTn>
                        </p:par>
                        <p:par>
                          <p:cTn id="104" fill="hold" nodeType="afterGroup">
                            <p:stCondLst>
                              <p:cond delay="12500"/>
                            </p:stCondLst>
                            <p:childTnLst>
                              <p:par>
                                <p:cTn id="105" presetID="14" presetClass="entr" presetSubtype="10" fill="hold" grpId="0" nodeType="after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randombar(horizontal)">
                                      <p:cBhvr>
                                        <p:cTn id="107" dur="500"/>
                                        <p:tgtEl>
                                          <p:spTgt spid="2"/>
                                        </p:tgtEl>
                                      </p:cBhvr>
                                    </p:animEffect>
                                  </p:childTnLst>
                                </p:cTn>
                              </p:par>
                            </p:childTnLst>
                          </p:cTn>
                        </p:par>
                        <p:par>
                          <p:cTn id="108" fill="hold" nodeType="afterGroup">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randombar(horizontal)">
                                      <p:cBhvr>
                                        <p:cTn id="111" dur="500"/>
                                        <p:tgtEl>
                                          <p:spTgt spid="38"/>
                                        </p:tgtEl>
                                      </p:cBhvr>
                                    </p:animEffect>
                                  </p:childTnLst>
                                </p:cTn>
                              </p:par>
                            </p:childTnLst>
                          </p:cTn>
                        </p:par>
                        <p:par>
                          <p:cTn id="112" fill="hold" nodeType="afterGroup">
                            <p:stCondLst>
                              <p:cond delay="13500"/>
                            </p:stCondLst>
                            <p:childTnLst>
                              <p:par>
                                <p:cTn id="113" presetID="14" presetClass="entr" presetSubtype="1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randombar(horizontal)">
                                      <p:cBhvr>
                                        <p:cTn id="115" dur="500"/>
                                        <p:tgtEl>
                                          <p:spTgt spid="43"/>
                                        </p:tgtEl>
                                      </p:cBhvr>
                                    </p:animEffect>
                                  </p:childTnLst>
                                </p:cTn>
                              </p:par>
                            </p:childTnLst>
                          </p:cTn>
                        </p:par>
                        <p:par>
                          <p:cTn id="116" fill="hold" nodeType="afterGroup">
                            <p:stCondLst>
                              <p:cond delay="14000"/>
                            </p:stCondLst>
                            <p:childTnLst>
                              <p:par>
                                <p:cTn id="117" presetID="14" presetClass="entr" presetSubtype="10"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randombar(horizontal)">
                                      <p:cBhvr>
                                        <p:cTn id="119" dur="500"/>
                                        <p:tgtEl>
                                          <p:spTgt spid="44"/>
                                        </p:tgtEl>
                                      </p:cBhvr>
                                    </p:animEffect>
                                  </p:childTnLst>
                                </p:cTn>
                              </p:par>
                            </p:childTnLst>
                          </p:cTn>
                        </p:par>
                        <p:par>
                          <p:cTn id="120" fill="hold" nodeType="afterGroup">
                            <p:stCondLst>
                              <p:cond delay="14500"/>
                            </p:stCondLst>
                            <p:childTnLst>
                              <p:par>
                                <p:cTn id="121" presetID="14" presetClass="entr" presetSubtype="10"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randombar(horizontal)">
                                      <p:cBhvr>
                                        <p:cTn id="1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4" grpId="0"/>
      <p:bldP spid="35" grpId="0"/>
      <p:bldP spid="36" grpId="0"/>
      <p:bldP spid="37" grpId="0"/>
      <p:bldP spid="39" grpId="0"/>
      <p:bldP spid="40" grpId="0"/>
      <p:bldP spid="2" grpId="0"/>
      <p:bldP spid="38" grpId="0" animBg="1"/>
      <p:bldP spid="43" grpId="0" animBg="1"/>
      <p:bldP spid="4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ounded Rectangle 4"/>
          <p:cNvSpPr/>
          <p:nvPr/>
        </p:nvSpPr>
        <p:spPr>
          <a:xfrm>
            <a:off x="1047187" y="1449049"/>
            <a:ext cx="2608748" cy="2608748"/>
          </a:xfrm>
          <a:prstGeom prst="roundRect">
            <a:avLst>
              <a:gd name="adj" fmla="val 0"/>
            </a:avLst>
          </a:prstGeom>
          <a:blipFill dpi="0" rotWithShape="1">
            <a:blip r:embed="rId3">
              <a:extLst>
                <a:ext uri="{28A0092B-C50C-407E-A947-70E740481C1C}">
                  <a14:useLocalDpi xmlns:a14="http://schemas.microsoft.com/office/drawing/2010/main" val="0"/>
                </a:ext>
              </a:extLst>
            </a:blip>
            <a:stretch>
              <a:fillRect l="-10602" r="-394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6" name="Rounded Rectangle 5"/>
          <p:cNvSpPr/>
          <p:nvPr/>
        </p:nvSpPr>
        <p:spPr>
          <a:xfrm>
            <a:off x="4791627" y="1449049"/>
            <a:ext cx="2608748" cy="2608748"/>
          </a:xfrm>
          <a:prstGeom prst="roundRect">
            <a:avLst>
              <a:gd name="adj" fmla="val 0"/>
            </a:avLst>
          </a:prstGeom>
          <a:blipFill dpi="0" rotWithShape="1">
            <a:blip r:embed="rId4">
              <a:extLst>
                <a:ext uri="{28A0092B-C50C-407E-A947-70E740481C1C}">
                  <a14:useLocalDpi xmlns:a14="http://schemas.microsoft.com/office/drawing/2010/main" val="0"/>
                </a:ext>
              </a:extLst>
            </a:blip>
            <a:stretch>
              <a:fillRect t="-7364" b="-73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7" name="Rounded Rectangle 6"/>
          <p:cNvSpPr/>
          <p:nvPr/>
        </p:nvSpPr>
        <p:spPr>
          <a:xfrm>
            <a:off x="8536066" y="1449047"/>
            <a:ext cx="2608748" cy="2608748"/>
          </a:xfrm>
          <a:prstGeom prst="roundRect">
            <a:avLst>
              <a:gd name="adj" fmla="val 0"/>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0" name="TextBox 19"/>
          <p:cNvSpPr txBox="1"/>
          <p:nvPr/>
        </p:nvSpPr>
        <p:spPr>
          <a:xfrm>
            <a:off x="1448272" y="4153796"/>
            <a:ext cx="1806584" cy="307777"/>
          </a:xfrm>
          <a:prstGeom prst="rect">
            <a:avLst/>
          </a:prstGeom>
          <a:noFill/>
        </p:spPr>
        <p:txBody>
          <a:bodyPr wrap="none" lIns="0" tIns="0" rIns="0" bIns="0" rtlCol="0">
            <a:spAutoFit/>
          </a:bodyPr>
          <a:lstStyle/>
          <a:p>
            <a:pPr algn="ctr"/>
            <a:r>
              <a:rPr lang="zh-CN" altLang="en-US"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2" name="Group 21"/>
          <p:cNvGrpSpPr/>
          <p:nvPr/>
        </p:nvGrpSpPr>
        <p:grpSpPr>
          <a:xfrm>
            <a:off x="2080213" y="4695631"/>
            <a:ext cx="542697" cy="180899"/>
            <a:chOff x="2077781" y="5338156"/>
            <a:chExt cx="656700" cy="218900"/>
          </a:xfrm>
        </p:grpSpPr>
        <p:sp>
          <p:nvSpPr>
            <p:cNvPr id="23" name="Diamond 22"/>
            <p:cNvSpPr/>
            <p:nvPr/>
          </p:nvSpPr>
          <p:spPr>
            <a:xfrm>
              <a:off x="20777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Diamond 23"/>
            <p:cNvSpPr/>
            <p:nvPr/>
          </p:nvSpPr>
          <p:spPr>
            <a:xfrm>
              <a:off x="22966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25" name="Diamond 24"/>
            <p:cNvSpPr/>
            <p:nvPr/>
          </p:nvSpPr>
          <p:spPr>
            <a:xfrm>
              <a:off x="25155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26" name="Rectangle 25"/>
          <p:cNvSpPr/>
          <p:nvPr/>
        </p:nvSpPr>
        <p:spPr>
          <a:xfrm>
            <a:off x="1121950" y="5047099"/>
            <a:ext cx="2459220" cy="1051442"/>
          </a:xfrm>
          <a:prstGeom prst="rect">
            <a:avLst/>
          </a:prstGeom>
        </p:spPr>
        <p:txBody>
          <a:bodyPr wrap="square" lIns="0" tIns="0" rIns="0" bIns="0">
            <a:spAutoFit/>
          </a:bodyPr>
          <a:lstStyle/>
          <a:p>
            <a:pPr>
              <a:lnSpc>
                <a:spcPct val="150000"/>
              </a:lnSpc>
            </a:pPr>
            <a:r>
              <a:rPr lang="zh-CN" altLang="en-US"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TextBox 26"/>
          <p:cNvSpPr txBox="1"/>
          <p:nvPr/>
        </p:nvSpPr>
        <p:spPr>
          <a:xfrm>
            <a:off x="5192712" y="4153796"/>
            <a:ext cx="1806584" cy="307777"/>
          </a:xfrm>
          <a:prstGeom prst="rect">
            <a:avLst/>
          </a:prstGeom>
          <a:noFill/>
        </p:spPr>
        <p:txBody>
          <a:bodyPr wrap="none" lIns="0" tIns="0" rIns="0" bIns="0" rtlCol="0">
            <a:spAutoFit/>
          </a:bodyPr>
          <a:lstStyle/>
          <a:p>
            <a:pPr algn="ctr"/>
            <a:r>
              <a:rPr lang="zh-CN" altLang="en-US"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9" name="Group 28"/>
          <p:cNvGrpSpPr/>
          <p:nvPr/>
        </p:nvGrpSpPr>
        <p:grpSpPr>
          <a:xfrm>
            <a:off x="5824653" y="4695631"/>
            <a:ext cx="542697" cy="180899"/>
            <a:chOff x="2077781" y="5338156"/>
            <a:chExt cx="656700" cy="218900"/>
          </a:xfrm>
        </p:grpSpPr>
        <p:sp>
          <p:nvSpPr>
            <p:cNvPr id="30" name="Diamond 29"/>
            <p:cNvSpPr/>
            <p:nvPr/>
          </p:nvSpPr>
          <p:spPr>
            <a:xfrm>
              <a:off x="20777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1" name="Diamond 30"/>
            <p:cNvSpPr/>
            <p:nvPr/>
          </p:nvSpPr>
          <p:spPr>
            <a:xfrm>
              <a:off x="22966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2" name="Diamond 31"/>
            <p:cNvSpPr/>
            <p:nvPr/>
          </p:nvSpPr>
          <p:spPr>
            <a:xfrm>
              <a:off x="25155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33" name="Rectangle 32"/>
          <p:cNvSpPr/>
          <p:nvPr/>
        </p:nvSpPr>
        <p:spPr>
          <a:xfrm>
            <a:off x="4866390" y="5047099"/>
            <a:ext cx="2459220" cy="1051442"/>
          </a:xfrm>
          <a:prstGeom prst="rect">
            <a:avLst/>
          </a:prstGeom>
        </p:spPr>
        <p:txBody>
          <a:bodyPr wrap="square" lIns="0" tIns="0" rIns="0" bIns="0">
            <a:spAutoFit/>
          </a:bodyPr>
          <a:lstStyle/>
          <a:p>
            <a:pPr>
              <a:lnSpc>
                <a:spcPct val="150000"/>
              </a:lnSpc>
            </a:pPr>
            <a:r>
              <a:rPr lang="zh-CN" altLang="en-US"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TextBox 33"/>
          <p:cNvSpPr txBox="1"/>
          <p:nvPr/>
        </p:nvSpPr>
        <p:spPr>
          <a:xfrm>
            <a:off x="8937151" y="4153796"/>
            <a:ext cx="1806584" cy="307777"/>
          </a:xfrm>
          <a:prstGeom prst="rect">
            <a:avLst/>
          </a:prstGeom>
          <a:noFill/>
        </p:spPr>
        <p:txBody>
          <a:bodyPr wrap="none" lIns="0" tIns="0" rIns="0" bIns="0" rtlCol="0">
            <a:spAutoFit/>
          </a:bodyPr>
          <a:lstStyle/>
          <a:p>
            <a:pPr algn="ctr"/>
            <a:r>
              <a:rPr lang="zh-CN" altLang="en-US"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sz="2000" b="1">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6" name="Group 35"/>
          <p:cNvGrpSpPr/>
          <p:nvPr/>
        </p:nvGrpSpPr>
        <p:grpSpPr>
          <a:xfrm>
            <a:off x="9569092" y="4695631"/>
            <a:ext cx="542697" cy="180899"/>
            <a:chOff x="2077781" y="5338156"/>
            <a:chExt cx="656700" cy="218900"/>
          </a:xfrm>
          <a:solidFill>
            <a:schemeClr val="accent3"/>
          </a:solidFill>
        </p:grpSpPr>
        <p:sp>
          <p:nvSpPr>
            <p:cNvPr id="37" name="Diamond 36"/>
            <p:cNvSpPr/>
            <p:nvPr/>
          </p:nvSpPr>
          <p:spPr>
            <a:xfrm>
              <a:off x="2077781" y="5338156"/>
              <a:ext cx="218900" cy="2189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8" name="Diamond 37"/>
            <p:cNvSpPr/>
            <p:nvPr/>
          </p:nvSpPr>
          <p:spPr>
            <a:xfrm>
              <a:off x="2296681" y="5338156"/>
              <a:ext cx="218900" cy="2189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9" name="Diamond 38"/>
            <p:cNvSpPr/>
            <p:nvPr/>
          </p:nvSpPr>
          <p:spPr>
            <a:xfrm>
              <a:off x="2515581" y="5338156"/>
              <a:ext cx="218900" cy="2189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40" name="Rectangle 39"/>
          <p:cNvSpPr/>
          <p:nvPr/>
        </p:nvSpPr>
        <p:spPr>
          <a:xfrm>
            <a:off x="8610830" y="5047099"/>
            <a:ext cx="2459220" cy="1051442"/>
          </a:xfrm>
          <a:prstGeom prst="rect">
            <a:avLst/>
          </a:prstGeom>
        </p:spPr>
        <p:txBody>
          <a:bodyPr wrap="square" lIns="0" tIns="0" rIns="0" bIns="0">
            <a:spAutoFit/>
          </a:bodyPr>
          <a:lstStyle/>
          <a:p>
            <a:pPr>
              <a:lnSpc>
                <a:spcPct val="150000"/>
              </a:lnSpc>
            </a:pPr>
            <a:r>
              <a:rPr lang="zh-CN" altLang="en-US"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1"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44" name="图片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down)">
                                      <p:cBhvr>
                                        <p:cTn id="23" dur="500"/>
                                        <p:tgtEl>
                                          <p:spTgt spid="20"/>
                                        </p:tgtEl>
                                      </p:cBhvr>
                                    </p:animEffect>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nodeType="afterGroup">
                            <p:stCondLst>
                              <p:cond delay="3000"/>
                            </p:stCondLst>
                            <p:childTnLst>
                              <p:par>
                                <p:cTn id="33" presetID="12" presetClass="entr" presetSubtype="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down)">
                                      <p:cBhvr>
                                        <p:cTn id="36" dur="500"/>
                                        <p:tgtEl>
                                          <p:spTgt spid="27"/>
                                        </p:tgtEl>
                                      </p:cBhvr>
                                    </p:animEffect>
                                  </p:childTnLst>
                                </p:cTn>
                              </p:par>
                            </p:childTnLst>
                          </p:cTn>
                        </p:par>
                        <p:par>
                          <p:cTn id="37" fill="hold" nodeType="afterGroup">
                            <p:stCondLst>
                              <p:cond delay="3500"/>
                            </p:stCondLst>
                            <p:childTnLst>
                              <p:par>
                                <p:cTn id="38" presetID="2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nodeType="afterGroup">
                            <p:stCondLst>
                              <p:cond delay="4500"/>
                            </p:stCondLst>
                            <p:childTnLst>
                              <p:par>
                                <p:cTn id="46" presetID="12"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p:tgtEl>
                                          <p:spTgt spid="34"/>
                                        </p:tgtEl>
                                        <p:attrNameLst>
                                          <p:attrName>ppt_y</p:attrName>
                                        </p:attrNameLst>
                                      </p:cBhvr>
                                      <p:tavLst>
                                        <p:tav tm="0">
                                          <p:val>
                                            <p:strVal val="#ppt_y-#ppt_h*1.125000"/>
                                          </p:val>
                                        </p:tav>
                                        <p:tav tm="100000">
                                          <p:val>
                                            <p:strVal val="#ppt_y"/>
                                          </p:val>
                                        </p:tav>
                                      </p:tavLst>
                                    </p:anim>
                                    <p:animEffect transition="in" filter="wipe(down)">
                                      <p:cBhvr>
                                        <p:cTn id="49" dur="500"/>
                                        <p:tgtEl>
                                          <p:spTgt spid="34"/>
                                        </p:tgtEl>
                                      </p:cBhvr>
                                    </p:animEffect>
                                  </p:childTnLst>
                                </p:cTn>
                              </p:par>
                            </p:childTnLst>
                          </p:cTn>
                        </p:par>
                        <p:par>
                          <p:cTn id="50" fill="hold" nodeType="afterGroup">
                            <p:stCondLst>
                              <p:cond delay="50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nodeType="afterGroup">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0"/>
      <p:bldP spid="26" grpId="0"/>
      <p:bldP spid="27" grpId="0"/>
      <p:bldP spid="33" grpId="0"/>
      <p:bldP spid="34" grpId="0"/>
      <p:bldP spid="4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任意多边形 43"/>
          <p:cNvSpPr/>
          <p:nvPr/>
        </p:nvSpPr>
        <p:spPr>
          <a:xfrm rot="10800000">
            <a:off x="3547930" y="1599433"/>
            <a:ext cx="5096140" cy="4268733"/>
          </a:xfrm>
          <a:custGeom>
            <a:gdLst>
              <a:gd name="connsiteX0" fmla="*/ 0 w 4370425"/>
              <a:gd name="connsiteY0" fmla="*/ 4370331 h 4370331"/>
              <a:gd name="connsiteX1" fmla="*/ 2185213 w 4370425"/>
              <a:gd name="connsiteY1" fmla="*/ 0 h 4370331"/>
              <a:gd name="connsiteX2" fmla="*/ 4370425 w 4370425"/>
              <a:gd name="connsiteY2" fmla="*/ 4370331 h 4370331"/>
              <a:gd name="connsiteX3" fmla="*/ 0 w 4370425"/>
              <a:gd name="connsiteY3" fmla="*/ 4370331 h 4370331"/>
              <a:gd name="connsiteX0-1" fmla="*/ 0 w 5038082"/>
              <a:gd name="connsiteY0-2" fmla="*/ 4370331 h 4370331"/>
              <a:gd name="connsiteX1-3" fmla="*/ 2852870 w 5038082"/>
              <a:gd name="connsiteY1-4" fmla="*/ 0 h 4370331"/>
              <a:gd name="connsiteX2-5" fmla="*/ 5038082 w 5038082"/>
              <a:gd name="connsiteY2-6" fmla="*/ 4370331 h 4370331"/>
              <a:gd name="connsiteX3-7" fmla="*/ 0 w 5038082"/>
              <a:gd name="connsiteY3-8" fmla="*/ 4370331 h 4370331"/>
              <a:gd name="connsiteX0-9" fmla="*/ 0 w 5038082"/>
              <a:gd name="connsiteY0-10" fmla="*/ 4225188 h 4225188"/>
              <a:gd name="connsiteX1-11" fmla="*/ 2794813 w 5038082"/>
              <a:gd name="connsiteY1-12" fmla="*/ 0 h 4225188"/>
              <a:gd name="connsiteX2-13" fmla="*/ 5038082 w 5038082"/>
              <a:gd name="connsiteY2-14" fmla="*/ 4225188 h 4225188"/>
              <a:gd name="connsiteX3-15" fmla="*/ 0 w 5038082"/>
              <a:gd name="connsiteY3-16" fmla="*/ 4225188 h 4225188"/>
              <a:gd name="connsiteX0-17" fmla="*/ 0 w 5038082"/>
              <a:gd name="connsiteY0-18" fmla="*/ 4312274 h 4312274"/>
              <a:gd name="connsiteX1-19" fmla="*/ 2577098 w 5038082"/>
              <a:gd name="connsiteY1-20" fmla="*/ 0 h 4312274"/>
              <a:gd name="connsiteX2-21" fmla="*/ 5038082 w 5038082"/>
              <a:gd name="connsiteY2-22" fmla="*/ 4312274 h 4312274"/>
              <a:gd name="connsiteX3-23" fmla="*/ 0 w 5038082"/>
              <a:gd name="connsiteY3-24" fmla="*/ 4312274 h 4312274"/>
              <a:gd name="connsiteX0-25" fmla="*/ 0 w 5807339"/>
              <a:gd name="connsiteY0-26" fmla="*/ 4312274 h 4312274"/>
              <a:gd name="connsiteX1-27" fmla="*/ 2577098 w 5807339"/>
              <a:gd name="connsiteY1-28" fmla="*/ 0 h 4312274"/>
              <a:gd name="connsiteX2-29" fmla="*/ 5807339 w 5807339"/>
              <a:gd name="connsiteY2-30" fmla="*/ 3673646 h 4312274"/>
              <a:gd name="connsiteX3-31" fmla="*/ 0 w 5807339"/>
              <a:gd name="connsiteY3-32" fmla="*/ 4312274 h 4312274"/>
              <a:gd name="connsiteX0-33" fmla="*/ 0 w 5734767"/>
              <a:gd name="connsiteY0-34" fmla="*/ 3252731 h 3673646"/>
              <a:gd name="connsiteX1-35" fmla="*/ 2504526 w 5734767"/>
              <a:gd name="connsiteY1-36" fmla="*/ 0 h 3673646"/>
              <a:gd name="connsiteX2-37" fmla="*/ 5734767 w 5734767"/>
              <a:gd name="connsiteY2-38" fmla="*/ 3673646 h 3673646"/>
              <a:gd name="connsiteX3-39" fmla="*/ 0 w 5734767"/>
              <a:gd name="connsiteY3-40" fmla="*/ 3252731 h 3673646"/>
              <a:gd name="connsiteX0-41" fmla="*/ 0 w 5255796"/>
              <a:gd name="connsiteY0-42" fmla="*/ 3252731 h 4384846"/>
              <a:gd name="connsiteX1-43" fmla="*/ 2504526 w 5255796"/>
              <a:gd name="connsiteY1-44" fmla="*/ 0 h 4384846"/>
              <a:gd name="connsiteX2-45" fmla="*/ 5255796 w 5255796"/>
              <a:gd name="connsiteY2-46" fmla="*/ 4384846 h 4384846"/>
              <a:gd name="connsiteX3-47" fmla="*/ 0 w 5255796"/>
              <a:gd name="connsiteY3-48" fmla="*/ 3252731 h 4384846"/>
              <a:gd name="connsiteX0-49" fmla="*/ 0 w 4936482"/>
              <a:gd name="connsiteY0-50" fmla="*/ 3528503 h 4384846"/>
              <a:gd name="connsiteX1-51" fmla="*/ 2185212 w 4936482"/>
              <a:gd name="connsiteY1-52" fmla="*/ 0 h 4384846"/>
              <a:gd name="connsiteX2-53" fmla="*/ 4936482 w 4936482"/>
              <a:gd name="connsiteY2-54" fmla="*/ 4384846 h 4384846"/>
              <a:gd name="connsiteX3-55" fmla="*/ 0 w 4936482"/>
              <a:gd name="connsiteY3-56" fmla="*/ 3528503 h 4384846"/>
              <a:gd name="connsiteX0-57" fmla="*/ 0 w 4733282"/>
              <a:gd name="connsiteY0-58" fmla="*/ 3528503 h 4500961"/>
              <a:gd name="connsiteX1-59" fmla="*/ 2185212 w 4733282"/>
              <a:gd name="connsiteY1-60" fmla="*/ 0 h 4500961"/>
              <a:gd name="connsiteX2-61" fmla="*/ 4733282 w 4733282"/>
              <a:gd name="connsiteY2-62" fmla="*/ 4500961 h 4500961"/>
              <a:gd name="connsiteX3-63" fmla="*/ 0 w 4733282"/>
              <a:gd name="connsiteY3-64" fmla="*/ 3528503 h 4500961"/>
              <a:gd name="connsiteX0-65" fmla="*/ 0 w 5096140"/>
              <a:gd name="connsiteY0-66" fmla="*/ 3702674 h 4500961"/>
              <a:gd name="connsiteX1-67" fmla="*/ 2548070 w 5096140"/>
              <a:gd name="connsiteY1-68" fmla="*/ 0 h 4500961"/>
              <a:gd name="connsiteX2-69" fmla="*/ 5096140 w 5096140"/>
              <a:gd name="connsiteY2-70" fmla="*/ 4500961 h 4500961"/>
              <a:gd name="connsiteX3-71" fmla="*/ 0 w 5096140"/>
              <a:gd name="connsiteY3-72" fmla="*/ 3702674 h 4500961"/>
              <a:gd name="connsiteX0-73" fmla="*/ 0 w 5096140"/>
              <a:gd name="connsiteY0-74" fmla="*/ 3702674 h 4268733"/>
              <a:gd name="connsiteX1-75" fmla="*/ 2548070 w 5096140"/>
              <a:gd name="connsiteY1-76" fmla="*/ 0 h 4268733"/>
              <a:gd name="connsiteX2-77" fmla="*/ 5096140 w 5096140"/>
              <a:gd name="connsiteY2-78" fmla="*/ 4268733 h 4268733"/>
              <a:gd name="connsiteX3-79" fmla="*/ 0 w 5096140"/>
              <a:gd name="connsiteY3-80" fmla="*/ 3702674 h 4268733"/>
            </a:gdLst>
            <a:cxnLst>
              <a:cxn ang="0">
                <a:pos x="connsiteX0-1" y="connsiteY0-2"/>
              </a:cxn>
              <a:cxn ang="0">
                <a:pos x="connsiteX1-3" y="connsiteY1-4"/>
              </a:cxn>
              <a:cxn ang="0">
                <a:pos x="connsiteX2-5" y="connsiteY2-6"/>
              </a:cxn>
              <a:cxn ang="0">
                <a:pos x="connsiteX3-7" y="connsiteY3-8"/>
              </a:cxn>
            </a:cxnLst>
            <a:rect l="l" t="t" r="r" b="b"/>
            <a:pathLst>
              <a:path w="5096140" h="4268733">
                <a:moveTo>
                  <a:pt x="0" y="3702674"/>
                </a:moveTo>
                <a:lnTo>
                  <a:pt x="2548070" y="0"/>
                </a:lnTo>
                <a:lnTo>
                  <a:pt x="5096140" y="4268733"/>
                </a:lnTo>
                <a:lnTo>
                  <a:pt x="0" y="3702674"/>
                </a:lnTo>
                <a:close/>
              </a:path>
            </a:pathLst>
          </a:custGeom>
          <a:solidFill>
            <a:srgbClr val="0A65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lvl="0" algn="ctr" defTabSz="2889250">
              <a:lnSpc>
                <a:spcPct val="90000"/>
              </a:lnSpc>
              <a:spcBef>
                <a:spcPct val="0"/>
              </a:spcBef>
              <a:spcAft>
                <a:spcPct val="35000"/>
              </a:spcAft>
            </a:pPr>
            <a:endParaRPr lang="zh-CN" altLang="en-US" sz="6500" kern="1200"/>
          </a:p>
        </p:txBody>
      </p:sp>
      <p:grpSp>
        <p:nvGrpSpPr>
          <p:cNvPr id="61" name="组合 60"/>
          <p:cNvGrpSpPr/>
          <p:nvPr/>
        </p:nvGrpSpPr>
        <p:grpSpPr>
          <a:xfrm>
            <a:off x="6299201" y="4223100"/>
            <a:ext cx="1748970" cy="1529470"/>
            <a:chOff x="7765144" y="1349271"/>
            <a:chExt cx="1748970" cy="1529470"/>
          </a:xfrm>
        </p:grpSpPr>
        <p:sp>
          <p:nvSpPr>
            <p:cNvPr id="54" name="任意多边形 53"/>
            <p:cNvSpPr/>
            <p:nvPr/>
          </p:nvSpPr>
          <p:spPr>
            <a:xfrm>
              <a:off x="7955048" y="1349271"/>
              <a:ext cx="1559066" cy="1529470"/>
            </a:xfrm>
            <a:custGeom>
              <a:gdLst>
                <a:gd name="connsiteX0" fmla="*/ 0 w 1776780"/>
                <a:gd name="connsiteY0" fmla="*/ 1776213 h 1776213"/>
                <a:gd name="connsiteX1" fmla="*/ 888390 w 1776780"/>
                <a:gd name="connsiteY1" fmla="*/ 0 h 1776213"/>
                <a:gd name="connsiteX2" fmla="*/ 1776780 w 1776780"/>
                <a:gd name="connsiteY2" fmla="*/ 1776213 h 1776213"/>
                <a:gd name="connsiteX3" fmla="*/ 0 w 1776780"/>
                <a:gd name="connsiteY3" fmla="*/ 1776213 h 1776213"/>
                <a:gd name="connsiteX0-1" fmla="*/ 0 w 1776780"/>
                <a:gd name="connsiteY0-2" fmla="*/ 1529470 h 1529470"/>
                <a:gd name="connsiteX1-3" fmla="*/ 46562 w 1776780"/>
                <a:gd name="connsiteY1-4" fmla="*/ 0 h 1529470"/>
                <a:gd name="connsiteX2-5" fmla="*/ 1776780 w 1776780"/>
                <a:gd name="connsiteY2-6" fmla="*/ 1529470 h 1529470"/>
                <a:gd name="connsiteX3-7" fmla="*/ 0 w 1776780"/>
                <a:gd name="connsiteY3-8" fmla="*/ 1529470 h 1529470"/>
                <a:gd name="connsiteX0-9" fmla="*/ 0 w 1559066"/>
                <a:gd name="connsiteY0-10" fmla="*/ 1529470 h 1529470"/>
                <a:gd name="connsiteX1-11" fmla="*/ 46562 w 1559066"/>
                <a:gd name="connsiteY1-12" fmla="*/ 0 h 1529470"/>
                <a:gd name="connsiteX2-13" fmla="*/ 1559066 w 1559066"/>
                <a:gd name="connsiteY2-14" fmla="*/ 832784 h 1529470"/>
                <a:gd name="connsiteX3-15" fmla="*/ 0 w 1559066"/>
                <a:gd name="connsiteY3-16" fmla="*/ 1529470 h 1529470"/>
              </a:gdLst>
              <a:cxnLst>
                <a:cxn ang="0">
                  <a:pos x="connsiteX0-1" y="connsiteY0-2"/>
                </a:cxn>
                <a:cxn ang="0">
                  <a:pos x="connsiteX1-3" y="connsiteY1-4"/>
                </a:cxn>
                <a:cxn ang="0">
                  <a:pos x="connsiteX2-5" y="connsiteY2-6"/>
                </a:cxn>
                <a:cxn ang="0">
                  <a:pos x="connsiteX3-7" y="connsiteY3-8"/>
                </a:cxn>
              </a:cxnLst>
              <a:rect l="l" t="t" r="r" b="b"/>
              <a:pathLst>
                <a:path w="1559066" h="1529470">
                  <a:moveTo>
                    <a:pt x="0" y="1529470"/>
                  </a:moveTo>
                  <a:lnTo>
                    <a:pt x="46562" y="0"/>
                  </a:lnTo>
                  <a:lnTo>
                    <a:pt x="1559066" y="832784"/>
                  </a:lnTo>
                  <a:lnTo>
                    <a:pt x="0" y="1529470"/>
                  </a:lnTo>
                  <a:close/>
                </a:path>
              </a:pathLst>
            </a:custGeom>
            <a:solidFill>
              <a:srgbClr val="02C97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58" name="文本框 57"/>
            <p:cNvSpPr txBox="1"/>
            <p:nvPr/>
          </p:nvSpPr>
          <p:spPr>
            <a:xfrm>
              <a:off x="7765144" y="1698172"/>
              <a:ext cx="1349828" cy="954107"/>
            </a:xfrm>
            <a:prstGeom prst="rect">
              <a:avLst/>
            </a:prstGeom>
            <a:noFill/>
          </p:spPr>
          <p:txBody>
            <a:bodyPr wrap="square" rtlCol="0">
              <a:spAutoFit/>
            </a:bodyPr>
            <a:lstStyle/>
            <a:p>
              <a:pPr algn="ctr"/>
              <a:r>
                <a:rPr lang="zh-CN" altLang="en-US" sz="2800">
                  <a:solidFill>
                    <a:schemeClr val="bg1"/>
                  </a:solidFill>
                </a:rPr>
                <a:t>方法</a:t>
              </a:r>
              <a:endParaRPr lang="en-US" altLang="zh-CN" sz="2800">
                <a:solidFill>
                  <a:schemeClr val="bg1"/>
                </a:solidFill>
              </a:endParaRPr>
            </a:p>
            <a:p>
              <a:pPr algn="ctr"/>
              <a:r>
                <a:rPr lang="en-US" altLang="zh-CN" sz="2800">
                  <a:solidFill>
                    <a:schemeClr val="bg1"/>
                  </a:solidFill>
                </a:rPr>
                <a:t>02</a:t>
              </a:r>
              <a:endParaRPr lang="zh-CN" altLang="en-US" sz="2800">
                <a:solidFill>
                  <a:schemeClr val="bg1"/>
                </a:solidFill>
              </a:endParaRPr>
            </a:p>
          </p:txBody>
        </p:sp>
      </p:grpSp>
      <p:grpSp>
        <p:nvGrpSpPr>
          <p:cNvPr id="60" name="组合 59"/>
          <p:cNvGrpSpPr/>
          <p:nvPr/>
        </p:nvGrpSpPr>
        <p:grpSpPr>
          <a:xfrm>
            <a:off x="2801779" y="1473846"/>
            <a:ext cx="1559764" cy="1514955"/>
            <a:chOff x="4006465" y="3636474"/>
            <a:chExt cx="1559764" cy="1514955"/>
          </a:xfrm>
        </p:grpSpPr>
        <p:sp>
          <p:nvSpPr>
            <p:cNvPr id="51" name="任意多边形 50"/>
            <p:cNvSpPr/>
            <p:nvPr/>
          </p:nvSpPr>
          <p:spPr>
            <a:xfrm>
              <a:off x="4006465" y="3636474"/>
              <a:ext cx="1413923" cy="1514955"/>
            </a:xfrm>
            <a:custGeom>
              <a:gdLst>
                <a:gd name="connsiteX0" fmla="*/ 0 w 1776780"/>
                <a:gd name="connsiteY0" fmla="*/ 1776213 h 1776213"/>
                <a:gd name="connsiteX1" fmla="*/ 888390 w 1776780"/>
                <a:gd name="connsiteY1" fmla="*/ 0 h 1776213"/>
                <a:gd name="connsiteX2" fmla="*/ 1776780 w 1776780"/>
                <a:gd name="connsiteY2" fmla="*/ 1776213 h 1776213"/>
                <a:gd name="connsiteX3" fmla="*/ 0 w 1776780"/>
                <a:gd name="connsiteY3" fmla="*/ 1776213 h 1776213"/>
                <a:gd name="connsiteX0-1" fmla="*/ 0 w 1776780"/>
                <a:gd name="connsiteY0-2" fmla="*/ 1805241 h 1805241"/>
                <a:gd name="connsiteX1-3" fmla="*/ 1570561 w 1776780"/>
                <a:gd name="connsiteY1-4" fmla="*/ 0 h 1805241"/>
                <a:gd name="connsiteX2-5" fmla="*/ 1776780 w 1776780"/>
                <a:gd name="connsiteY2-6" fmla="*/ 1805241 h 1805241"/>
                <a:gd name="connsiteX3-7" fmla="*/ 0 w 1776780"/>
                <a:gd name="connsiteY3-8" fmla="*/ 1805241 h 1805241"/>
                <a:gd name="connsiteX0-9" fmla="*/ 0 w 1530037"/>
                <a:gd name="connsiteY0-10" fmla="*/ 861812 h 1805241"/>
                <a:gd name="connsiteX1-11" fmla="*/ 1323818 w 1530037"/>
                <a:gd name="connsiteY1-12" fmla="*/ 0 h 1805241"/>
                <a:gd name="connsiteX2-13" fmla="*/ 1530037 w 1530037"/>
                <a:gd name="connsiteY2-14" fmla="*/ 1805241 h 1805241"/>
                <a:gd name="connsiteX3-15" fmla="*/ 0 w 1530037"/>
                <a:gd name="connsiteY3-16" fmla="*/ 861812 h 1805241"/>
                <a:gd name="connsiteX0-17" fmla="*/ 0 w 1820323"/>
                <a:gd name="connsiteY0-18" fmla="*/ 861812 h 1573012"/>
                <a:gd name="connsiteX1-19" fmla="*/ 1323818 w 1820323"/>
                <a:gd name="connsiteY1-20" fmla="*/ 0 h 1573012"/>
                <a:gd name="connsiteX2-21" fmla="*/ 1820323 w 1820323"/>
                <a:gd name="connsiteY2-22" fmla="*/ 1573012 h 1573012"/>
                <a:gd name="connsiteX3-23" fmla="*/ 0 w 1820323"/>
                <a:gd name="connsiteY3-24" fmla="*/ 861812 h 1573012"/>
                <a:gd name="connsiteX0-25" fmla="*/ 0 w 1413923"/>
                <a:gd name="connsiteY0-26" fmla="*/ 861812 h 1514955"/>
                <a:gd name="connsiteX1-27" fmla="*/ 1323818 w 1413923"/>
                <a:gd name="connsiteY1-28" fmla="*/ 0 h 1514955"/>
                <a:gd name="connsiteX2-29" fmla="*/ 1413923 w 1413923"/>
                <a:gd name="connsiteY2-30" fmla="*/ 1514955 h 1514955"/>
                <a:gd name="connsiteX3-31" fmla="*/ 0 w 1413923"/>
                <a:gd name="connsiteY3-32" fmla="*/ 861812 h 1514955"/>
              </a:gdLst>
              <a:cxnLst>
                <a:cxn ang="0">
                  <a:pos x="connsiteX0-1" y="connsiteY0-2"/>
                </a:cxn>
                <a:cxn ang="0">
                  <a:pos x="connsiteX1-3" y="connsiteY1-4"/>
                </a:cxn>
                <a:cxn ang="0">
                  <a:pos x="connsiteX2-5" y="connsiteY2-6"/>
                </a:cxn>
                <a:cxn ang="0">
                  <a:pos x="connsiteX3-7" y="connsiteY3-8"/>
                </a:cxn>
              </a:cxnLst>
              <a:rect l="l" t="t" r="r" b="b"/>
              <a:pathLst>
                <a:path w="1413923" h="1514955">
                  <a:moveTo>
                    <a:pt x="0" y="861812"/>
                  </a:moveTo>
                  <a:lnTo>
                    <a:pt x="1323818" y="0"/>
                  </a:lnTo>
                  <a:lnTo>
                    <a:pt x="1413923" y="1514955"/>
                  </a:lnTo>
                  <a:lnTo>
                    <a:pt x="0" y="861812"/>
                  </a:lnTo>
                  <a:close/>
                </a:path>
              </a:pathLst>
            </a:cu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59" name="文本框 58"/>
            <p:cNvSpPr txBox="1"/>
            <p:nvPr/>
          </p:nvSpPr>
          <p:spPr>
            <a:xfrm>
              <a:off x="4216401" y="4013200"/>
              <a:ext cx="1349828" cy="954107"/>
            </a:xfrm>
            <a:prstGeom prst="rect">
              <a:avLst/>
            </a:prstGeom>
            <a:noFill/>
          </p:spPr>
          <p:txBody>
            <a:bodyPr wrap="square" rtlCol="0">
              <a:spAutoFit/>
            </a:bodyPr>
            <a:lstStyle/>
            <a:p>
              <a:pPr algn="ctr"/>
              <a:r>
                <a:rPr lang="zh-CN" altLang="en-US" sz="2800">
                  <a:solidFill>
                    <a:schemeClr val="bg1"/>
                  </a:solidFill>
                </a:rPr>
                <a:t>方法</a:t>
              </a:r>
              <a:endParaRPr lang="en-US" altLang="zh-CN" sz="2800">
                <a:solidFill>
                  <a:schemeClr val="bg1"/>
                </a:solidFill>
              </a:endParaRPr>
            </a:p>
            <a:p>
              <a:pPr algn="ctr"/>
              <a:r>
                <a:rPr lang="en-US" altLang="zh-CN" sz="2800">
                  <a:solidFill>
                    <a:schemeClr val="bg1"/>
                  </a:solidFill>
                </a:rPr>
                <a:t>01</a:t>
              </a:r>
              <a:endParaRPr lang="zh-CN" altLang="en-US" sz="2800">
                <a:solidFill>
                  <a:schemeClr val="bg1"/>
                </a:solidFill>
              </a:endParaRPr>
            </a:p>
          </p:txBody>
        </p:sp>
      </p:grpSp>
      <p:grpSp>
        <p:nvGrpSpPr>
          <p:cNvPr id="17" name="组合 16"/>
          <p:cNvGrpSpPr/>
          <p:nvPr/>
        </p:nvGrpSpPr>
        <p:grpSpPr>
          <a:xfrm flipH="1">
            <a:off x="5411290" y="2633766"/>
            <a:ext cx="1369419" cy="1590467"/>
            <a:chOff x="7651750" y="1706563"/>
            <a:chExt cx="806450" cy="936625"/>
          </a:xfrm>
          <a:solidFill>
            <a:schemeClr val="bg1"/>
          </a:solidFill>
        </p:grpSpPr>
        <p:sp>
          <p:nvSpPr>
            <p:cNvPr id="18" name="Freeform 24"/>
            <p:cNvSpPr/>
            <p:nvPr/>
          </p:nvSpPr>
          <p:spPr bwMode="auto">
            <a:xfrm>
              <a:off x="8159750" y="2054226"/>
              <a:ext cx="50800" cy="52388"/>
            </a:xfrm>
            <a:custGeom>
              <a:gdLst>
                <a:gd name="T0" fmla="*/ 28 w 65"/>
                <a:gd name="T1" fmla="*/ 0 h 65"/>
                <a:gd name="T2" fmla="*/ 41 w 65"/>
                <a:gd name="T3" fmla="*/ 0 h 65"/>
                <a:gd name="T4" fmla="*/ 53 w 65"/>
                <a:gd name="T5" fmla="*/ 5 h 65"/>
                <a:gd name="T6" fmla="*/ 61 w 65"/>
                <a:gd name="T7" fmla="*/ 15 h 65"/>
                <a:gd name="T8" fmla="*/ 65 w 65"/>
                <a:gd name="T9" fmla="*/ 27 h 65"/>
                <a:gd name="T10" fmla="*/ 65 w 65"/>
                <a:gd name="T11" fmla="*/ 40 h 65"/>
                <a:gd name="T12" fmla="*/ 59 w 65"/>
                <a:gd name="T13" fmla="*/ 52 h 65"/>
                <a:gd name="T14" fmla="*/ 50 w 65"/>
                <a:gd name="T15" fmla="*/ 61 h 65"/>
                <a:gd name="T16" fmla="*/ 38 w 65"/>
                <a:gd name="T17" fmla="*/ 65 h 65"/>
                <a:gd name="T18" fmla="*/ 26 w 65"/>
                <a:gd name="T19" fmla="*/ 65 h 65"/>
                <a:gd name="T20" fmla="*/ 14 w 65"/>
                <a:gd name="T21" fmla="*/ 59 h 65"/>
                <a:gd name="T22" fmla="*/ 5 w 65"/>
                <a:gd name="T23" fmla="*/ 50 h 65"/>
                <a:gd name="T24" fmla="*/ 0 w 65"/>
                <a:gd name="T25" fmla="*/ 38 h 65"/>
                <a:gd name="T26" fmla="*/ 2 w 65"/>
                <a:gd name="T27" fmla="*/ 25 h 65"/>
                <a:gd name="T28" fmla="*/ 6 w 65"/>
                <a:gd name="T29" fmla="*/ 13 h 65"/>
                <a:gd name="T30" fmla="*/ 16 w 65"/>
                <a:gd name="T31" fmla="*/ 3 h 65"/>
                <a:gd name="T32" fmla="*/ 28 w 65"/>
                <a:gd name="T33"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28" y="0"/>
                  </a:moveTo>
                  <a:lnTo>
                    <a:pt x="41" y="0"/>
                  </a:lnTo>
                  <a:lnTo>
                    <a:pt x="53" y="5"/>
                  </a:lnTo>
                  <a:lnTo>
                    <a:pt x="61" y="15"/>
                  </a:lnTo>
                  <a:lnTo>
                    <a:pt x="65" y="27"/>
                  </a:lnTo>
                  <a:lnTo>
                    <a:pt x="65" y="40"/>
                  </a:lnTo>
                  <a:lnTo>
                    <a:pt x="59" y="52"/>
                  </a:lnTo>
                  <a:lnTo>
                    <a:pt x="50" y="61"/>
                  </a:lnTo>
                  <a:lnTo>
                    <a:pt x="38" y="65"/>
                  </a:lnTo>
                  <a:lnTo>
                    <a:pt x="26" y="65"/>
                  </a:lnTo>
                  <a:lnTo>
                    <a:pt x="14" y="59"/>
                  </a:lnTo>
                  <a:lnTo>
                    <a:pt x="5" y="50"/>
                  </a:lnTo>
                  <a:lnTo>
                    <a:pt x="0" y="38"/>
                  </a:lnTo>
                  <a:lnTo>
                    <a:pt x="2" y="25"/>
                  </a:lnTo>
                  <a:lnTo>
                    <a:pt x="6" y="13"/>
                  </a:lnTo>
                  <a:lnTo>
                    <a:pt x="16" y="3"/>
                  </a:lnTo>
                  <a:lnTo>
                    <a:pt x="28"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 name="Freeform 25"/>
            <p:cNvSpPr>
              <a:spLocks noEditPoints="1"/>
            </p:cNvSpPr>
            <p:nvPr/>
          </p:nvSpPr>
          <p:spPr bwMode="auto">
            <a:xfrm>
              <a:off x="7651750" y="1706563"/>
              <a:ext cx="806450" cy="936625"/>
            </a:xfrm>
            <a:custGeom>
              <a:gdLst>
                <a:gd name="T0" fmla="*/ 668 w 1017"/>
                <a:gd name="T1" fmla="*/ 393 h 1180"/>
                <a:gd name="T2" fmla="*/ 630 w 1017"/>
                <a:gd name="T3" fmla="*/ 377 h 1180"/>
                <a:gd name="T4" fmla="*/ 607 w 1017"/>
                <a:gd name="T5" fmla="*/ 431 h 1180"/>
                <a:gd name="T6" fmla="*/ 572 w 1017"/>
                <a:gd name="T7" fmla="*/ 461 h 1180"/>
                <a:gd name="T8" fmla="*/ 596 w 1017"/>
                <a:gd name="T9" fmla="*/ 493 h 1180"/>
                <a:gd name="T10" fmla="*/ 595 w 1017"/>
                <a:gd name="T11" fmla="*/ 538 h 1180"/>
                <a:gd name="T12" fmla="*/ 633 w 1017"/>
                <a:gd name="T13" fmla="*/ 551 h 1180"/>
                <a:gd name="T14" fmla="*/ 669 w 1017"/>
                <a:gd name="T15" fmla="*/ 564 h 1180"/>
                <a:gd name="T16" fmla="*/ 704 w 1017"/>
                <a:gd name="T17" fmla="*/ 559 h 1180"/>
                <a:gd name="T18" fmla="*/ 734 w 1017"/>
                <a:gd name="T19" fmla="*/ 535 h 1180"/>
                <a:gd name="T20" fmla="*/ 767 w 1017"/>
                <a:gd name="T21" fmla="*/ 509 h 1180"/>
                <a:gd name="T22" fmla="*/ 753 w 1017"/>
                <a:gd name="T23" fmla="*/ 468 h 1180"/>
                <a:gd name="T24" fmla="*/ 766 w 1017"/>
                <a:gd name="T25" fmla="*/ 430 h 1180"/>
                <a:gd name="T26" fmla="*/ 725 w 1017"/>
                <a:gd name="T27" fmla="*/ 412 h 1180"/>
                <a:gd name="T28" fmla="*/ 687 w 1017"/>
                <a:gd name="T29" fmla="*/ 368 h 1180"/>
                <a:gd name="T30" fmla="*/ 331 w 1017"/>
                <a:gd name="T31" fmla="*/ 203 h 1180"/>
                <a:gd name="T32" fmla="*/ 270 w 1017"/>
                <a:gd name="T33" fmla="*/ 210 h 1180"/>
                <a:gd name="T34" fmla="*/ 207 w 1017"/>
                <a:gd name="T35" fmla="*/ 243 h 1180"/>
                <a:gd name="T36" fmla="*/ 218 w 1017"/>
                <a:gd name="T37" fmla="*/ 319 h 1180"/>
                <a:gd name="T38" fmla="*/ 161 w 1017"/>
                <a:gd name="T39" fmla="*/ 343 h 1180"/>
                <a:gd name="T40" fmla="*/ 199 w 1017"/>
                <a:gd name="T41" fmla="*/ 410 h 1180"/>
                <a:gd name="T42" fmla="*/ 222 w 1017"/>
                <a:gd name="T43" fmla="*/ 462 h 1180"/>
                <a:gd name="T44" fmla="*/ 243 w 1017"/>
                <a:gd name="T45" fmla="*/ 536 h 1180"/>
                <a:gd name="T46" fmla="*/ 301 w 1017"/>
                <a:gd name="T47" fmla="*/ 512 h 1180"/>
                <a:gd name="T48" fmla="*/ 348 w 1017"/>
                <a:gd name="T49" fmla="*/ 574 h 1180"/>
                <a:gd name="T50" fmla="*/ 417 w 1017"/>
                <a:gd name="T51" fmla="*/ 553 h 1180"/>
                <a:gd name="T52" fmla="*/ 465 w 1017"/>
                <a:gd name="T53" fmla="*/ 516 h 1180"/>
                <a:gd name="T54" fmla="*/ 551 w 1017"/>
                <a:gd name="T55" fmla="*/ 503 h 1180"/>
                <a:gd name="T56" fmla="*/ 527 w 1017"/>
                <a:gd name="T57" fmla="*/ 445 h 1180"/>
                <a:gd name="T58" fmla="*/ 578 w 1017"/>
                <a:gd name="T59" fmla="*/ 400 h 1180"/>
                <a:gd name="T60" fmla="*/ 578 w 1017"/>
                <a:gd name="T61" fmla="*/ 334 h 1180"/>
                <a:gd name="T62" fmla="*/ 527 w 1017"/>
                <a:gd name="T63" fmla="*/ 290 h 1180"/>
                <a:gd name="T64" fmla="*/ 550 w 1017"/>
                <a:gd name="T65" fmla="*/ 231 h 1180"/>
                <a:gd name="T66" fmla="*/ 463 w 1017"/>
                <a:gd name="T67" fmla="*/ 218 h 1180"/>
                <a:gd name="T68" fmla="*/ 416 w 1017"/>
                <a:gd name="T69" fmla="*/ 182 h 1180"/>
                <a:gd name="T70" fmla="*/ 539 w 1017"/>
                <a:gd name="T71" fmla="*/ 2 h 1180"/>
                <a:gd name="T72" fmla="*/ 664 w 1017"/>
                <a:gd name="T73" fmla="*/ 17 h 1180"/>
                <a:gd name="T74" fmla="*/ 776 w 1017"/>
                <a:gd name="T75" fmla="*/ 55 h 1180"/>
                <a:gd name="T76" fmla="*/ 828 w 1017"/>
                <a:gd name="T77" fmla="*/ 112 h 1180"/>
                <a:gd name="T78" fmla="*/ 903 w 1017"/>
                <a:gd name="T79" fmla="*/ 197 h 1180"/>
                <a:gd name="T80" fmla="*/ 929 w 1017"/>
                <a:gd name="T81" fmla="*/ 315 h 1180"/>
                <a:gd name="T82" fmla="*/ 968 w 1017"/>
                <a:gd name="T83" fmla="*/ 447 h 1180"/>
                <a:gd name="T84" fmla="*/ 977 w 1017"/>
                <a:gd name="T85" fmla="*/ 550 h 1180"/>
                <a:gd name="T86" fmla="*/ 1015 w 1017"/>
                <a:gd name="T87" fmla="*/ 673 h 1180"/>
                <a:gd name="T88" fmla="*/ 974 w 1017"/>
                <a:gd name="T89" fmla="*/ 717 h 1180"/>
                <a:gd name="T90" fmla="*/ 982 w 1017"/>
                <a:gd name="T91" fmla="*/ 796 h 1180"/>
                <a:gd name="T92" fmla="*/ 973 w 1017"/>
                <a:gd name="T93" fmla="*/ 827 h 1180"/>
                <a:gd name="T94" fmla="*/ 980 w 1017"/>
                <a:gd name="T95" fmla="*/ 867 h 1180"/>
                <a:gd name="T96" fmla="*/ 964 w 1017"/>
                <a:gd name="T97" fmla="*/ 912 h 1180"/>
                <a:gd name="T98" fmla="*/ 942 w 1017"/>
                <a:gd name="T99" fmla="*/ 974 h 1180"/>
                <a:gd name="T100" fmla="*/ 879 w 1017"/>
                <a:gd name="T101" fmla="*/ 980 h 1180"/>
                <a:gd name="T102" fmla="*/ 845 w 1017"/>
                <a:gd name="T103" fmla="*/ 974 h 1180"/>
                <a:gd name="T104" fmla="*/ 792 w 1017"/>
                <a:gd name="T105" fmla="*/ 985 h 1180"/>
                <a:gd name="T106" fmla="*/ 773 w 1017"/>
                <a:gd name="T107" fmla="*/ 1141 h 1180"/>
                <a:gd name="T108" fmla="*/ 261 w 1017"/>
                <a:gd name="T109" fmla="*/ 1042 h 1180"/>
                <a:gd name="T110" fmla="*/ 186 w 1017"/>
                <a:gd name="T111" fmla="*/ 832 h 1180"/>
                <a:gd name="T112" fmla="*/ 0 w 1017"/>
                <a:gd name="T113" fmla="*/ 469 h 1180"/>
                <a:gd name="T114" fmla="*/ 25 w 1017"/>
                <a:gd name="T115" fmla="*/ 294 h 1180"/>
                <a:gd name="T116" fmla="*/ 88 w 1017"/>
                <a:gd name="T117" fmla="*/ 183 h 1180"/>
                <a:gd name="T118" fmla="*/ 179 w 1017"/>
                <a:gd name="T119" fmla="*/ 96 h 1180"/>
                <a:gd name="T120" fmla="*/ 298 w 1017"/>
                <a:gd name="T121" fmla="*/ 38 h 1180"/>
                <a:gd name="T122" fmla="*/ 430 w 1017"/>
                <a:gd name="T123" fmla="*/ 6 h 1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7" h="1180">
                  <a:moveTo>
                    <a:pt x="687" y="368"/>
                  </a:moveTo>
                  <a:lnTo>
                    <a:pt x="685" y="369"/>
                  </a:lnTo>
                  <a:lnTo>
                    <a:pt x="681" y="374"/>
                  </a:lnTo>
                  <a:lnTo>
                    <a:pt x="678" y="380"/>
                  </a:lnTo>
                  <a:lnTo>
                    <a:pt x="673" y="386"/>
                  </a:lnTo>
                  <a:lnTo>
                    <a:pt x="669" y="390"/>
                  </a:lnTo>
                  <a:lnTo>
                    <a:pt x="668" y="393"/>
                  </a:lnTo>
                  <a:lnTo>
                    <a:pt x="655" y="395"/>
                  </a:lnTo>
                  <a:lnTo>
                    <a:pt x="654" y="394"/>
                  </a:lnTo>
                  <a:lnTo>
                    <a:pt x="649" y="390"/>
                  </a:lnTo>
                  <a:lnTo>
                    <a:pt x="643" y="386"/>
                  </a:lnTo>
                  <a:lnTo>
                    <a:pt x="637" y="381"/>
                  </a:lnTo>
                  <a:lnTo>
                    <a:pt x="632" y="378"/>
                  </a:lnTo>
                  <a:lnTo>
                    <a:pt x="630" y="377"/>
                  </a:lnTo>
                  <a:lnTo>
                    <a:pt x="611" y="389"/>
                  </a:lnTo>
                  <a:lnTo>
                    <a:pt x="611" y="393"/>
                  </a:lnTo>
                  <a:lnTo>
                    <a:pt x="612" y="400"/>
                  </a:lnTo>
                  <a:lnTo>
                    <a:pt x="613" y="410"/>
                  </a:lnTo>
                  <a:lnTo>
                    <a:pt x="614" y="417"/>
                  </a:lnTo>
                  <a:lnTo>
                    <a:pt x="614" y="420"/>
                  </a:lnTo>
                  <a:lnTo>
                    <a:pt x="607" y="431"/>
                  </a:lnTo>
                  <a:lnTo>
                    <a:pt x="603" y="431"/>
                  </a:lnTo>
                  <a:lnTo>
                    <a:pt x="596" y="432"/>
                  </a:lnTo>
                  <a:lnTo>
                    <a:pt x="587" y="435"/>
                  </a:lnTo>
                  <a:lnTo>
                    <a:pt x="579" y="436"/>
                  </a:lnTo>
                  <a:lnTo>
                    <a:pt x="576" y="437"/>
                  </a:lnTo>
                  <a:lnTo>
                    <a:pt x="571" y="460"/>
                  </a:lnTo>
                  <a:lnTo>
                    <a:pt x="572" y="461"/>
                  </a:lnTo>
                  <a:lnTo>
                    <a:pt x="577" y="465"/>
                  </a:lnTo>
                  <a:lnTo>
                    <a:pt x="583" y="469"/>
                  </a:lnTo>
                  <a:lnTo>
                    <a:pt x="589" y="473"/>
                  </a:lnTo>
                  <a:lnTo>
                    <a:pt x="594" y="477"/>
                  </a:lnTo>
                  <a:lnTo>
                    <a:pt x="595" y="478"/>
                  </a:lnTo>
                  <a:lnTo>
                    <a:pt x="597" y="491"/>
                  </a:lnTo>
                  <a:lnTo>
                    <a:pt x="596" y="493"/>
                  </a:lnTo>
                  <a:lnTo>
                    <a:pt x="593" y="498"/>
                  </a:lnTo>
                  <a:lnTo>
                    <a:pt x="588" y="504"/>
                  </a:lnTo>
                  <a:lnTo>
                    <a:pt x="583" y="510"/>
                  </a:lnTo>
                  <a:lnTo>
                    <a:pt x="581" y="515"/>
                  </a:lnTo>
                  <a:lnTo>
                    <a:pt x="579" y="517"/>
                  </a:lnTo>
                  <a:lnTo>
                    <a:pt x="591" y="536"/>
                  </a:lnTo>
                  <a:lnTo>
                    <a:pt x="595" y="538"/>
                  </a:lnTo>
                  <a:lnTo>
                    <a:pt x="602" y="536"/>
                  </a:lnTo>
                  <a:lnTo>
                    <a:pt x="611" y="534"/>
                  </a:lnTo>
                  <a:lnTo>
                    <a:pt x="618" y="533"/>
                  </a:lnTo>
                  <a:lnTo>
                    <a:pt x="621" y="533"/>
                  </a:lnTo>
                  <a:lnTo>
                    <a:pt x="632" y="540"/>
                  </a:lnTo>
                  <a:lnTo>
                    <a:pt x="632" y="544"/>
                  </a:lnTo>
                  <a:lnTo>
                    <a:pt x="633" y="551"/>
                  </a:lnTo>
                  <a:lnTo>
                    <a:pt x="634" y="560"/>
                  </a:lnTo>
                  <a:lnTo>
                    <a:pt x="637" y="568"/>
                  </a:lnTo>
                  <a:lnTo>
                    <a:pt x="638" y="571"/>
                  </a:lnTo>
                  <a:lnTo>
                    <a:pt x="660" y="577"/>
                  </a:lnTo>
                  <a:lnTo>
                    <a:pt x="661" y="575"/>
                  </a:lnTo>
                  <a:lnTo>
                    <a:pt x="664" y="570"/>
                  </a:lnTo>
                  <a:lnTo>
                    <a:pt x="669" y="564"/>
                  </a:lnTo>
                  <a:lnTo>
                    <a:pt x="673" y="558"/>
                  </a:lnTo>
                  <a:lnTo>
                    <a:pt x="676" y="553"/>
                  </a:lnTo>
                  <a:lnTo>
                    <a:pt x="678" y="552"/>
                  </a:lnTo>
                  <a:lnTo>
                    <a:pt x="691" y="550"/>
                  </a:lnTo>
                  <a:lnTo>
                    <a:pt x="693" y="551"/>
                  </a:lnTo>
                  <a:lnTo>
                    <a:pt x="698" y="554"/>
                  </a:lnTo>
                  <a:lnTo>
                    <a:pt x="704" y="559"/>
                  </a:lnTo>
                  <a:lnTo>
                    <a:pt x="710" y="563"/>
                  </a:lnTo>
                  <a:lnTo>
                    <a:pt x="715" y="566"/>
                  </a:lnTo>
                  <a:lnTo>
                    <a:pt x="717" y="568"/>
                  </a:lnTo>
                  <a:lnTo>
                    <a:pt x="736" y="556"/>
                  </a:lnTo>
                  <a:lnTo>
                    <a:pt x="736" y="552"/>
                  </a:lnTo>
                  <a:lnTo>
                    <a:pt x="735" y="544"/>
                  </a:lnTo>
                  <a:lnTo>
                    <a:pt x="734" y="535"/>
                  </a:lnTo>
                  <a:lnTo>
                    <a:pt x="733" y="528"/>
                  </a:lnTo>
                  <a:lnTo>
                    <a:pt x="731" y="524"/>
                  </a:lnTo>
                  <a:lnTo>
                    <a:pt x="740" y="514"/>
                  </a:lnTo>
                  <a:lnTo>
                    <a:pt x="743" y="512"/>
                  </a:lnTo>
                  <a:lnTo>
                    <a:pt x="751" y="511"/>
                  </a:lnTo>
                  <a:lnTo>
                    <a:pt x="759" y="510"/>
                  </a:lnTo>
                  <a:lnTo>
                    <a:pt x="767" y="509"/>
                  </a:lnTo>
                  <a:lnTo>
                    <a:pt x="770" y="508"/>
                  </a:lnTo>
                  <a:lnTo>
                    <a:pt x="776" y="485"/>
                  </a:lnTo>
                  <a:lnTo>
                    <a:pt x="774" y="484"/>
                  </a:lnTo>
                  <a:lnTo>
                    <a:pt x="770" y="480"/>
                  </a:lnTo>
                  <a:lnTo>
                    <a:pt x="764" y="475"/>
                  </a:lnTo>
                  <a:lnTo>
                    <a:pt x="758" y="471"/>
                  </a:lnTo>
                  <a:lnTo>
                    <a:pt x="753" y="468"/>
                  </a:lnTo>
                  <a:lnTo>
                    <a:pt x="751" y="467"/>
                  </a:lnTo>
                  <a:lnTo>
                    <a:pt x="749" y="453"/>
                  </a:lnTo>
                  <a:lnTo>
                    <a:pt x="751" y="451"/>
                  </a:lnTo>
                  <a:lnTo>
                    <a:pt x="754" y="447"/>
                  </a:lnTo>
                  <a:lnTo>
                    <a:pt x="759" y="441"/>
                  </a:lnTo>
                  <a:lnTo>
                    <a:pt x="763" y="435"/>
                  </a:lnTo>
                  <a:lnTo>
                    <a:pt x="766" y="430"/>
                  </a:lnTo>
                  <a:lnTo>
                    <a:pt x="767" y="428"/>
                  </a:lnTo>
                  <a:lnTo>
                    <a:pt x="755" y="407"/>
                  </a:lnTo>
                  <a:lnTo>
                    <a:pt x="752" y="407"/>
                  </a:lnTo>
                  <a:lnTo>
                    <a:pt x="745" y="408"/>
                  </a:lnTo>
                  <a:lnTo>
                    <a:pt x="735" y="410"/>
                  </a:lnTo>
                  <a:lnTo>
                    <a:pt x="728" y="412"/>
                  </a:lnTo>
                  <a:lnTo>
                    <a:pt x="725" y="412"/>
                  </a:lnTo>
                  <a:lnTo>
                    <a:pt x="715" y="404"/>
                  </a:lnTo>
                  <a:lnTo>
                    <a:pt x="713" y="401"/>
                  </a:lnTo>
                  <a:lnTo>
                    <a:pt x="712" y="393"/>
                  </a:lnTo>
                  <a:lnTo>
                    <a:pt x="711" y="384"/>
                  </a:lnTo>
                  <a:lnTo>
                    <a:pt x="710" y="376"/>
                  </a:lnTo>
                  <a:lnTo>
                    <a:pt x="709" y="373"/>
                  </a:lnTo>
                  <a:lnTo>
                    <a:pt x="687" y="368"/>
                  </a:lnTo>
                  <a:close/>
                  <a:moveTo>
                    <a:pt x="352" y="152"/>
                  </a:moveTo>
                  <a:lnTo>
                    <a:pt x="350" y="155"/>
                  </a:lnTo>
                  <a:lnTo>
                    <a:pt x="347" y="162"/>
                  </a:lnTo>
                  <a:lnTo>
                    <a:pt x="343" y="172"/>
                  </a:lnTo>
                  <a:lnTo>
                    <a:pt x="339" y="182"/>
                  </a:lnTo>
                  <a:lnTo>
                    <a:pt x="334" y="193"/>
                  </a:lnTo>
                  <a:lnTo>
                    <a:pt x="331" y="203"/>
                  </a:lnTo>
                  <a:lnTo>
                    <a:pt x="328" y="209"/>
                  </a:lnTo>
                  <a:lnTo>
                    <a:pt x="327" y="212"/>
                  </a:lnTo>
                  <a:lnTo>
                    <a:pt x="301" y="223"/>
                  </a:lnTo>
                  <a:lnTo>
                    <a:pt x="297" y="222"/>
                  </a:lnTo>
                  <a:lnTo>
                    <a:pt x="291" y="218"/>
                  </a:lnTo>
                  <a:lnTo>
                    <a:pt x="281" y="215"/>
                  </a:lnTo>
                  <a:lnTo>
                    <a:pt x="270" y="210"/>
                  </a:lnTo>
                  <a:lnTo>
                    <a:pt x="259" y="206"/>
                  </a:lnTo>
                  <a:lnTo>
                    <a:pt x="249" y="203"/>
                  </a:lnTo>
                  <a:lnTo>
                    <a:pt x="242" y="200"/>
                  </a:lnTo>
                  <a:lnTo>
                    <a:pt x="238" y="199"/>
                  </a:lnTo>
                  <a:lnTo>
                    <a:pt x="204" y="233"/>
                  </a:lnTo>
                  <a:lnTo>
                    <a:pt x="205" y="236"/>
                  </a:lnTo>
                  <a:lnTo>
                    <a:pt x="207" y="243"/>
                  </a:lnTo>
                  <a:lnTo>
                    <a:pt x="211" y="253"/>
                  </a:lnTo>
                  <a:lnTo>
                    <a:pt x="216" y="264"/>
                  </a:lnTo>
                  <a:lnTo>
                    <a:pt x="220" y="274"/>
                  </a:lnTo>
                  <a:lnTo>
                    <a:pt x="225" y="283"/>
                  </a:lnTo>
                  <a:lnTo>
                    <a:pt x="228" y="290"/>
                  </a:lnTo>
                  <a:lnTo>
                    <a:pt x="229" y="292"/>
                  </a:lnTo>
                  <a:lnTo>
                    <a:pt x="218" y="319"/>
                  </a:lnTo>
                  <a:lnTo>
                    <a:pt x="216" y="320"/>
                  </a:lnTo>
                  <a:lnTo>
                    <a:pt x="208" y="322"/>
                  </a:lnTo>
                  <a:lnTo>
                    <a:pt x="199" y="326"/>
                  </a:lnTo>
                  <a:lnTo>
                    <a:pt x="188" y="331"/>
                  </a:lnTo>
                  <a:lnTo>
                    <a:pt x="177" y="335"/>
                  </a:lnTo>
                  <a:lnTo>
                    <a:pt x="167" y="339"/>
                  </a:lnTo>
                  <a:lnTo>
                    <a:pt x="161" y="343"/>
                  </a:lnTo>
                  <a:lnTo>
                    <a:pt x="158" y="345"/>
                  </a:lnTo>
                  <a:lnTo>
                    <a:pt x="158" y="392"/>
                  </a:lnTo>
                  <a:lnTo>
                    <a:pt x="161" y="394"/>
                  </a:lnTo>
                  <a:lnTo>
                    <a:pt x="167" y="398"/>
                  </a:lnTo>
                  <a:lnTo>
                    <a:pt x="177" y="401"/>
                  </a:lnTo>
                  <a:lnTo>
                    <a:pt x="188" y="406"/>
                  </a:lnTo>
                  <a:lnTo>
                    <a:pt x="199" y="410"/>
                  </a:lnTo>
                  <a:lnTo>
                    <a:pt x="208" y="413"/>
                  </a:lnTo>
                  <a:lnTo>
                    <a:pt x="216" y="416"/>
                  </a:lnTo>
                  <a:lnTo>
                    <a:pt x="218" y="417"/>
                  </a:lnTo>
                  <a:lnTo>
                    <a:pt x="229" y="443"/>
                  </a:lnTo>
                  <a:lnTo>
                    <a:pt x="228" y="445"/>
                  </a:lnTo>
                  <a:lnTo>
                    <a:pt x="225" y="453"/>
                  </a:lnTo>
                  <a:lnTo>
                    <a:pt x="222" y="462"/>
                  </a:lnTo>
                  <a:lnTo>
                    <a:pt x="217" y="473"/>
                  </a:lnTo>
                  <a:lnTo>
                    <a:pt x="212" y="484"/>
                  </a:lnTo>
                  <a:lnTo>
                    <a:pt x="208" y="493"/>
                  </a:lnTo>
                  <a:lnTo>
                    <a:pt x="206" y="501"/>
                  </a:lnTo>
                  <a:lnTo>
                    <a:pt x="206" y="504"/>
                  </a:lnTo>
                  <a:lnTo>
                    <a:pt x="240" y="538"/>
                  </a:lnTo>
                  <a:lnTo>
                    <a:pt x="243" y="536"/>
                  </a:lnTo>
                  <a:lnTo>
                    <a:pt x="250" y="534"/>
                  </a:lnTo>
                  <a:lnTo>
                    <a:pt x="260" y="530"/>
                  </a:lnTo>
                  <a:lnTo>
                    <a:pt x="271" y="526"/>
                  </a:lnTo>
                  <a:lnTo>
                    <a:pt x="281" y="521"/>
                  </a:lnTo>
                  <a:lnTo>
                    <a:pt x="291" y="517"/>
                  </a:lnTo>
                  <a:lnTo>
                    <a:pt x="298" y="514"/>
                  </a:lnTo>
                  <a:lnTo>
                    <a:pt x="301" y="512"/>
                  </a:lnTo>
                  <a:lnTo>
                    <a:pt x="327" y="523"/>
                  </a:lnTo>
                  <a:lnTo>
                    <a:pt x="328" y="527"/>
                  </a:lnTo>
                  <a:lnTo>
                    <a:pt x="331" y="533"/>
                  </a:lnTo>
                  <a:lnTo>
                    <a:pt x="335" y="542"/>
                  </a:lnTo>
                  <a:lnTo>
                    <a:pt x="340" y="553"/>
                  </a:lnTo>
                  <a:lnTo>
                    <a:pt x="345" y="564"/>
                  </a:lnTo>
                  <a:lnTo>
                    <a:pt x="348" y="574"/>
                  </a:lnTo>
                  <a:lnTo>
                    <a:pt x="352" y="581"/>
                  </a:lnTo>
                  <a:lnTo>
                    <a:pt x="354" y="583"/>
                  </a:lnTo>
                  <a:lnTo>
                    <a:pt x="402" y="583"/>
                  </a:lnTo>
                  <a:lnTo>
                    <a:pt x="405" y="581"/>
                  </a:lnTo>
                  <a:lnTo>
                    <a:pt x="408" y="574"/>
                  </a:lnTo>
                  <a:lnTo>
                    <a:pt x="412" y="564"/>
                  </a:lnTo>
                  <a:lnTo>
                    <a:pt x="417" y="553"/>
                  </a:lnTo>
                  <a:lnTo>
                    <a:pt x="420" y="542"/>
                  </a:lnTo>
                  <a:lnTo>
                    <a:pt x="424" y="533"/>
                  </a:lnTo>
                  <a:lnTo>
                    <a:pt x="427" y="526"/>
                  </a:lnTo>
                  <a:lnTo>
                    <a:pt x="427" y="523"/>
                  </a:lnTo>
                  <a:lnTo>
                    <a:pt x="455" y="512"/>
                  </a:lnTo>
                  <a:lnTo>
                    <a:pt x="457" y="514"/>
                  </a:lnTo>
                  <a:lnTo>
                    <a:pt x="465" y="516"/>
                  </a:lnTo>
                  <a:lnTo>
                    <a:pt x="474" y="521"/>
                  </a:lnTo>
                  <a:lnTo>
                    <a:pt x="485" y="524"/>
                  </a:lnTo>
                  <a:lnTo>
                    <a:pt x="496" y="529"/>
                  </a:lnTo>
                  <a:lnTo>
                    <a:pt x="506" y="533"/>
                  </a:lnTo>
                  <a:lnTo>
                    <a:pt x="514" y="535"/>
                  </a:lnTo>
                  <a:lnTo>
                    <a:pt x="516" y="535"/>
                  </a:lnTo>
                  <a:lnTo>
                    <a:pt x="551" y="503"/>
                  </a:lnTo>
                  <a:lnTo>
                    <a:pt x="551" y="499"/>
                  </a:lnTo>
                  <a:lnTo>
                    <a:pt x="548" y="492"/>
                  </a:lnTo>
                  <a:lnTo>
                    <a:pt x="544" y="483"/>
                  </a:lnTo>
                  <a:lnTo>
                    <a:pt x="539" y="472"/>
                  </a:lnTo>
                  <a:lnTo>
                    <a:pt x="534" y="461"/>
                  </a:lnTo>
                  <a:lnTo>
                    <a:pt x="530" y="451"/>
                  </a:lnTo>
                  <a:lnTo>
                    <a:pt x="527" y="445"/>
                  </a:lnTo>
                  <a:lnTo>
                    <a:pt x="526" y="443"/>
                  </a:lnTo>
                  <a:lnTo>
                    <a:pt x="538" y="417"/>
                  </a:lnTo>
                  <a:lnTo>
                    <a:pt x="540" y="416"/>
                  </a:lnTo>
                  <a:lnTo>
                    <a:pt x="546" y="413"/>
                  </a:lnTo>
                  <a:lnTo>
                    <a:pt x="556" y="410"/>
                  </a:lnTo>
                  <a:lnTo>
                    <a:pt x="567" y="405"/>
                  </a:lnTo>
                  <a:lnTo>
                    <a:pt x="578" y="400"/>
                  </a:lnTo>
                  <a:lnTo>
                    <a:pt x="588" y="395"/>
                  </a:lnTo>
                  <a:lnTo>
                    <a:pt x="595" y="393"/>
                  </a:lnTo>
                  <a:lnTo>
                    <a:pt x="597" y="390"/>
                  </a:lnTo>
                  <a:lnTo>
                    <a:pt x="597" y="343"/>
                  </a:lnTo>
                  <a:lnTo>
                    <a:pt x="595" y="341"/>
                  </a:lnTo>
                  <a:lnTo>
                    <a:pt x="588" y="338"/>
                  </a:lnTo>
                  <a:lnTo>
                    <a:pt x="578" y="334"/>
                  </a:lnTo>
                  <a:lnTo>
                    <a:pt x="567" y="329"/>
                  </a:lnTo>
                  <a:lnTo>
                    <a:pt x="556" y="325"/>
                  </a:lnTo>
                  <a:lnTo>
                    <a:pt x="546" y="322"/>
                  </a:lnTo>
                  <a:lnTo>
                    <a:pt x="540" y="319"/>
                  </a:lnTo>
                  <a:lnTo>
                    <a:pt x="536" y="319"/>
                  </a:lnTo>
                  <a:lnTo>
                    <a:pt x="526" y="292"/>
                  </a:lnTo>
                  <a:lnTo>
                    <a:pt x="527" y="290"/>
                  </a:lnTo>
                  <a:lnTo>
                    <a:pt x="529" y="283"/>
                  </a:lnTo>
                  <a:lnTo>
                    <a:pt x="534" y="273"/>
                  </a:lnTo>
                  <a:lnTo>
                    <a:pt x="539" y="262"/>
                  </a:lnTo>
                  <a:lnTo>
                    <a:pt x="542" y="252"/>
                  </a:lnTo>
                  <a:lnTo>
                    <a:pt x="546" y="242"/>
                  </a:lnTo>
                  <a:lnTo>
                    <a:pt x="548" y="235"/>
                  </a:lnTo>
                  <a:lnTo>
                    <a:pt x="550" y="231"/>
                  </a:lnTo>
                  <a:lnTo>
                    <a:pt x="515" y="198"/>
                  </a:lnTo>
                  <a:lnTo>
                    <a:pt x="511" y="199"/>
                  </a:lnTo>
                  <a:lnTo>
                    <a:pt x="504" y="201"/>
                  </a:lnTo>
                  <a:lnTo>
                    <a:pt x="494" y="205"/>
                  </a:lnTo>
                  <a:lnTo>
                    <a:pt x="484" y="210"/>
                  </a:lnTo>
                  <a:lnTo>
                    <a:pt x="473" y="215"/>
                  </a:lnTo>
                  <a:lnTo>
                    <a:pt x="463" y="218"/>
                  </a:lnTo>
                  <a:lnTo>
                    <a:pt x="457" y="222"/>
                  </a:lnTo>
                  <a:lnTo>
                    <a:pt x="455" y="223"/>
                  </a:lnTo>
                  <a:lnTo>
                    <a:pt x="427" y="211"/>
                  </a:lnTo>
                  <a:lnTo>
                    <a:pt x="426" y="209"/>
                  </a:lnTo>
                  <a:lnTo>
                    <a:pt x="424" y="203"/>
                  </a:lnTo>
                  <a:lnTo>
                    <a:pt x="420" y="193"/>
                  </a:lnTo>
                  <a:lnTo>
                    <a:pt x="416" y="182"/>
                  </a:lnTo>
                  <a:lnTo>
                    <a:pt x="411" y="172"/>
                  </a:lnTo>
                  <a:lnTo>
                    <a:pt x="406" y="162"/>
                  </a:lnTo>
                  <a:lnTo>
                    <a:pt x="402" y="155"/>
                  </a:lnTo>
                  <a:lnTo>
                    <a:pt x="401" y="152"/>
                  </a:lnTo>
                  <a:lnTo>
                    <a:pt x="352" y="152"/>
                  </a:lnTo>
                  <a:close/>
                  <a:moveTo>
                    <a:pt x="521" y="0"/>
                  </a:moveTo>
                  <a:lnTo>
                    <a:pt x="539" y="2"/>
                  </a:lnTo>
                  <a:lnTo>
                    <a:pt x="557" y="2"/>
                  </a:lnTo>
                  <a:lnTo>
                    <a:pt x="575" y="3"/>
                  </a:lnTo>
                  <a:lnTo>
                    <a:pt x="593" y="4"/>
                  </a:lnTo>
                  <a:lnTo>
                    <a:pt x="612" y="6"/>
                  </a:lnTo>
                  <a:lnTo>
                    <a:pt x="630" y="10"/>
                  </a:lnTo>
                  <a:lnTo>
                    <a:pt x="648" y="14"/>
                  </a:lnTo>
                  <a:lnTo>
                    <a:pt x="664" y="17"/>
                  </a:lnTo>
                  <a:lnTo>
                    <a:pt x="682" y="22"/>
                  </a:lnTo>
                  <a:lnTo>
                    <a:pt x="700" y="27"/>
                  </a:lnTo>
                  <a:lnTo>
                    <a:pt x="718" y="33"/>
                  </a:lnTo>
                  <a:lnTo>
                    <a:pt x="733" y="38"/>
                  </a:lnTo>
                  <a:lnTo>
                    <a:pt x="747" y="44"/>
                  </a:lnTo>
                  <a:lnTo>
                    <a:pt x="761" y="49"/>
                  </a:lnTo>
                  <a:lnTo>
                    <a:pt x="776" y="55"/>
                  </a:lnTo>
                  <a:lnTo>
                    <a:pt x="789" y="63"/>
                  </a:lnTo>
                  <a:lnTo>
                    <a:pt x="802" y="70"/>
                  </a:lnTo>
                  <a:lnTo>
                    <a:pt x="815" y="77"/>
                  </a:lnTo>
                  <a:lnTo>
                    <a:pt x="828" y="84"/>
                  </a:lnTo>
                  <a:lnTo>
                    <a:pt x="840" y="94"/>
                  </a:lnTo>
                  <a:lnTo>
                    <a:pt x="853" y="102"/>
                  </a:lnTo>
                  <a:lnTo>
                    <a:pt x="828" y="112"/>
                  </a:lnTo>
                  <a:lnTo>
                    <a:pt x="839" y="121"/>
                  </a:lnTo>
                  <a:lnTo>
                    <a:pt x="850" y="132"/>
                  </a:lnTo>
                  <a:lnTo>
                    <a:pt x="861" y="143"/>
                  </a:lnTo>
                  <a:lnTo>
                    <a:pt x="871" y="154"/>
                  </a:lnTo>
                  <a:lnTo>
                    <a:pt x="881" y="167"/>
                  </a:lnTo>
                  <a:lnTo>
                    <a:pt x="892" y="181"/>
                  </a:lnTo>
                  <a:lnTo>
                    <a:pt x="903" y="197"/>
                  </a:lnTo>
                  <a:lnTo>
                    <a:pt x="913" y="211"/>
                  </a:lnTo>
                  <a:lnTo>
                    <a:pt x="923" y="228"/>
                  </a:lnTo>
                  <a:lnTo>
                    <a:pt x="895" y="245"/>
                  </a:lnTo>
                  <a:lnTo>
                    <a:pt x="904" y="261"/>
                  </a:lnTo>
                  <a:lnTo>
                    <a:pt x="913" y="279"/>
                  </a:lnTo>
                  <a:lnTo>
                    <a:pt x="922" y="296"/>
                  </a:lnTo>
                  <a:lnTo>
                    <a:pt x="929" y="315"/>
                  </a:lnTo>
                  <a:lnTo>
                    <a:pt x="936" y="334"/>
                  </a:lnTo>
                  <a:lnTo>
                    <a:pt x="942" y="352"/>
                  </a:lnTo>
                  <a:lnTo>
                    <a:pt x="949" y="371"/>
                  </a:lnTo>
                  <a:lnTo>
                    <a:pt x="955" y="389"/>
                  </a:lnTo>
                  <a:lnTo>
                    <a:pt x="960" y="408"/>
                  </a:lnTo>
                  <a:lnTo>
                    <a:pt x="965" y="428"/>
                  </a:lnTo>
                  <a:lnTo>
                    <a:pt x="968" y="447"/>
                  </a:lnTo>
                  <a:lnTo>
                    <a:pt x="967" y="456"/>
                  </a:lnTo>
                  <a:lnTo>
                    <a:pt x="962" y="466"/>
                  </a:lnTo>
                  <a:lnTo>
                    <a:pt x="958" y="475"/>
                  </a:lnTo>
                  <a:lnTo>
                    <a:pt x="958" y="485"/>
                  </a:lnTo>
                  <a:lnTo>
                    <a:pt x="962" y="508"/>
                  </a:lnTo>
                  <a:lnTo>
                    <a:pt x="968" y="529"/>
                  </a:lnTo>
                  <a:lnTo>
                    <a:pt x="977" y="550"/>
                  </a:lnTo>
                  <a:lnTo>
                    <a:pt x="985" y="571"/>
                  </a:lnTo>
                  <a:lnTo>
                    <a:pt x="993" y="593"/>
                  </a:lnTo>
                  <a:lnTo>
                    <a:pt x="1002" y="614"/>
                  </a:lnTo>
                  <a:lnTo>
                    <a:pt x="1009" y="637"/>
                  </a:lnTo>
                  <a:lnTo>
                    <a:pt x="1016" y="661"/>
                  </a:lnTo>
                  <a:lnTo>
                    <a:pt x="1017" y="667"/>
                  </a:lnTo>
                  <a:lnTo>
                    <a:pt x="1015" y="673"/>
                  </a:lnTo>
                  <a:lnTo>
                    <a:pt x="1013" y="679"/>
                  </a:lnTo>
                  <a:lnTo>
                    <a:pt x="1008" y="684"/>
                  </a:lnTo>
                  <a:lnTo>
                    <a:pt x="1002" y="688"/>
                  </a:lnTo>
                  <a:lnTo>
                    <a:pt x="993" y="692"/>
                  </a:lnTo>
                  <a:lnTo>
                    <a:pt x="985" y="697"/>
                  </a:lnTo>
                  <a:lnTo>
                    <a:pt x="974" y="700"/>
                  </a:lnTo>
                  <a:lnTo>
                    <a:pt x="974" y="717"/>
                  </a:lnTo>
                  <a:lnTo>
                    <a:pt x="978" y="735"/>
                  </a:lnTo>
                  <a:lnTo>
                    <a:pt x="982" y="754"/>
                  </a:lnTo>
                  <a:lnTo>
                    <a:pt x="987" y="774"/>
                  </a:lnTo>
                  <a:lnTo>
                    <a:pt x="989" y="780"/>
                  </a:lnTo>
                  <a:lnTo>
                    <a:pt x="987" y="785"/>
                  </a:lnTo>
                  <a:lnTo>
                    <a:pt x="985" y="791"/>
                  </a:lnTo>
                  <a:lnTo>
                    <a:pt x="982" y="796"/>
                  </a:lnTo>
                  <a:lnTo>
                    <a:pt x="977" y="801"/>
                  </a:lnTo>
                  <a:lnTo>
                    <a:pt x="971" y="806"/>
                  </a:lnTo>
                  <a:lnTo>
                    <a:pt x="964" y="810"/>
                  </a:lnTo>
                  <a:lnTo>
                    <a:pt x="958" y="813"/>
                  </a:lnTo>
                  <a:lnTo>
                    <a:pt x="964" y="818"/>
                  </a:lnTo>
                  <a:lnTo>
                    <a:pt x="968" y="821"/>
                  </a:lnTo>
                  <a:lnTo>
                    <a:pt x="973" y="827"/>
                  </a:lnTo>
                  <a:lnTo>
                    <a:pt x="978" y="832"/>
                  </a:lnTo>
                  <a:lnTo>
                    <a:pt x="980" y="838"/>
                  </a:lnTo>
                  <a:lnTo>
                    <a:pt x="982" y="844"/>
                  </a:lnTo>
                  <a:lnTo>
                    <a:pt x="983" y="850"/>
                  </a:lnTo>
                  <a:lnTo>
                    <a:pt x="984" y="856"/>
                  </a:lnTo>
                  <a:lnTo>
                    <a:pt x="983" y="862"/>
                  </a:lnTo>
                  <a:lnTo>
                    <a:pt x="980" y="867"/>
                  </a:lnTo>
                  <a:lnTo>
                    <a:pt x="978" y="873"/>
                  </a:lnTo>
                  <a:lnTo>
                    <a:pt x="974" y="877"/>
                  </a:lnTo>
                  <a:lnTo>
                    <a:pt x="971" y="882"/>
                  </a:lnTo>
                  <a:lnTo>
                    <a:pt x="968" y="887"/>
                  </a:lnTo>
                  <a:lnTo>
                    <a:pt x="965" y="892"/>
                  </a:lnTo>
                  <a:lnTo>
                    <a:pt x="964" y="898"/>
                  </a:lnTo>
                  <a:lnTo>
                    <a:pt x="964" y="912"/>
                  </a:lnTo>
                  <a:lnTo>
                    <a:pt x="966" y="925"/>
                  </a:lnTo>
                  <a:lnTo>
                    <a:pt x="967" y="940"/>
                  </a:lnTo>
                  <a:lnTo>
                    <a:pt x="965" y="953"/>
                  </a:lnTo>
                  <a:lnTo>
                    <a:pt x="960" y="959"/>
                  </a:lnTo>
                  <a:lnTo>
                    <a:pt x="955" y="964"/>
                  </a:lnTo>
                  <a:lnTo>
                    <a:pt x="949" y="969"/>
                  </a:lnTo>
                  <a:lnTo>
                    <a:pt x="942" y="974"/>
                  </a:lnTo>
                  <a:lnTo>
                    <a:pt x="935" y="978"/>
                  </a:lnTo>
                  <a:lnTo>
                    <a:pt x="928" y="980"/>
                  </a:lnTo>
                  <a:lnTo>
                    <a:pt x="920" y="983"/>
                  </a:lnTo>
                  <a:lnTo>
                    <a:pt x="913" y="983"/>
                  </a:lnTo>
                  <a:lnTo>
                    <a:pt x="901" y="983"/>
                  </a:lnTo>
                  <a:lnTo>
                    <a:pt x="889" y="981"/>
                  </a:lnTo>
                  <a:lnTo>
                    <a:pt x="879" y="980"/>
                  </a:lnTo>
                  <a:lnTo>
                    <a:pt x="904" y="980"/>
                  </a:lnTo>
                  <a:lnTo>
                    <a:pt x="894" y="979"/>
                  </a:lnTo>
                  <a:lnTo>
                    <a:pt x="883" y="978"/>
                  </a:lnTo>
                  <a:lnTo>
                    <a:pt x="874" y="977"/>
                  </a:lnTo>
                  <a:lnTo>
                    <a:pt x="864" y="975"/>
                  </a:lnTo>
                  <a:lnTo>
                    <a:pt x="855" y="975"/>
                  </a:lnTo>
                  <a:lnTo>
                    <a:pt x="845" y="974"/>
                  </a:lnTo>
                  <a:lnTo>
                    <a:pt x="843" y="974"/>
                  </a:lnTo>
                  <a:lnTo>
                    <a:pt x="832" y="974"/>
                  </a:lnTo>
                  <a:lnTo>
                    <a:pt x="821" y="975"/>
                  </a:lnTo>
                  <a:lnTo>
                    <a:pt x="814" y="977"/>
                  </a:lnTo>
                  <a:lnTo>
                    <a:pt x="806" y="979"/>
                  </a:lnTo>
                  <a:lnTo>
                    <a:pt x="798" y="981"/>
                  </a:lnTo>
                  <a:lnTo>
                    <a:pt x="792" y="985"/>
                  </a:lnTo>
                  <a:lnTo>
                    <a:pt x="789" y="990"/>
                  </a:lnTo>
                  <a:lnTo>
                    <a:pt x="785" y="996"/>
                  </a:lnTo>
                  <a:lnTo>
                    <a:pt x="782" y="1002"/>
                  </a:lnTo>
                  <a:lnTo>
                    <a:pt x="780" y="1010"/>
                  </a:lnTo>
                  <a:lnTo>
                    <a:pt x="777" y="1044"/>
                  </a:lnTo>
                  <a:lnTo>
                    <a:pt x="774" y="1111"/>
                  </a:lnTo>
                  <a:lnTo>
                    <a:pt x="773" y="1141"/>
                  </a:lnTo>
                  <a:lnTo>
                    <a:pt x="773" y="1170"/>
                  </a:lnTo>
                  <a:lnTo>
                    <a:pt x="771" y="1180"/>
                  </a:lnTo>
                  <a:lnTo>
                    <a:pt x="260" y="1168"/>
                  </a:lnTo>
                  <a:lnTo>
                    <a:pt x="258" y="1087"/>
                  </a:lnTo>
                  <a:lnTo>
                    <a:pt x="261" y="1057"/>
                  </a:lnTo>
                  <a:lnTo>
                    <a:pt x="261" y="1053"/>
                  </a:lnTo>
                  <a:lnTo>
                    <a:pt x="261" y="1042"/>
                  </a:lnTo>
                  <a:lnTo>
                    <a:pt x="260" y="1026"/>
                  </a:lnTo>
                  <a:lnTo>
                    <a:pt x="256" y="1003"/>
                  </a:lnTo>
                  <a:lnTo>
                    <a:pt x="250" y="975"/>
                  </a:lnTo>
                  <a:lnTo>
                    <a:pt x="241" y="944"/>
                  </a:lnTo>
                  <a:lnTo>
                    <a:pt x="228" y="910"/>
                  </a:lnTo>
                  <a:lnTo>
                    <a:pt x="210" y="873"/>
                  </a:lnTo>
                  <a:lnTo>
                    <a:pt x="186" y="832"/>
                  </a:lnTo>
                  <a:lnTo>
                    <a:pt x="156" y="791"/>
                  </a:lnTo>
                  <a:lnTo>
                    <a:pt x="119" y="749"/>
                  </a:lnTo>
                  <a:lnTo>
                    <a:pt x="30" y="607"/>
                  </a:lnTo>
                  <a:lnTo>
                    <a:pt x="19" y="574"/>
                  </a:lnTo>
                  <a:lnTo>
                    <a:pt x="10" y="539"/>
                  </a:lnTo>
                  <a:lnTo>
                    <a:pt x="4" y="504"/>
                  </a:lnTo>
                  <a:lnTo>
                    <a:pt x="0" y="469"/>
                  </a:lnTo>
                  <a:lnTo>
                    <a:pt x="0" y="434"/>
                  </a:lnTo>
                  <a:lnTo>
                    <a:pt x="1" y="398"/>
                  </a:lnTo>
                  <a:lnTo>
                    <a:pt x="6" y="362"/>
                  </a:lnTo>
                  <a:lnTo>
                    <a:pt x="10" y="345"/>
                  </a:lnTo>
                  <a:lnTo>
                    <a:pt x="15" y="327"/>
                  </a:lnTo>
                  <a:lnTo>
                    <a:pt x="19" y="310"/>
                  </a:lnTo>
                  <a:lnTo>
                    <a:pt x="25" y="294"/>
                  </a:lnTo>
                  <a:lnTo>
                    <a:pt x="33" y="277"/>
                  </a:lnTo>
                  <a:lnTo>
                    <a:pt x="40" y="260"/>
                  </a:lnTo>
                  <a:lnTo>
                    <a:pt x="48" y="245"/>
                  </a:lnTo>
                  <a:lnTo>
                    <a:pt x="57" y="228"/>
                  </a:lnTo>
                  <a:lnTo>
                    <a:pt x="66" y="212"/>
                  </a:lnTo>
                  <a:lnTo>
                    <a:pt x="77" y="198"/>
                  </a:lnTo>
                  <a:lnTo>
                    <a:pt x="88" y="183"/>
                  </a:lnTo>
                  <a:lnTo>
                    <a:pt x="98" y="169"/>
                  </a:lnTo>
                  <a:lnTo>
                    <a:pt x="110" y="155"/>
                  </a:lnTo>
                  <a:lnTo>
                    <a:pt x="122" y="143"/>
                  </a:lnTo>
                  <a:lnTo>
                    <a:pt x="135" y="130"/>
                  </a:lnTo>
                  <a:lnTo>
                    <a:pt x="149" y="119"/>
                  </a:lnTo>
                  <a:lnTo>
                    <a:pt x="163" y="107"/>
                  </a:lnTo>
                  <a:lnTo>
                    <a:pt x="179" y="96"/>
                  </a:lnTo>
                  <a:lnTo>
                    <a:pt x="194" y="85"/>
                  </a:lnTo>
                  <a:lnTo>
                    <a:pt x="211" y="76"/>
                  </a:lnTo>
                  <a:lnTo>
                    <a:pt x="228" y="67"/>
                  </a:lnTo>
                  <a:lnTo>
                    <a:pt x="246" y="59"/>
                  </a:lnTo>
                  <a:lnTo>
                    <a:pt x="262" y="51"/>
                  </a:lnTo>
                  <a:lnTo>
                    <a:pt x="280" y="44"/>
                  </a:lnTo>
                  <a:lnTo>
                    <a:pt x="298" y="38"/>
                  </a:lnTo>
                  <a:lnTo>
                    <a:pt x="317" y="32"/>
                  </a:lnTo>
                  <a:lnTo>
                    <a:pt x="337" y="26"/>
                  </a:lnTo>
                  <a:lnTo>
                    <a:pt x="354" y="21"/>
                  </a:lnTo>
                  <a:lnTo>
                    <a:pt x="374" y="17"/>
                  </a:lnTo>
                  <a:lnTo>
                    <a:pt x="392" y="14"/>
                  </a:lnTo>
                  <a:lnTo>
                    <a:pt x="411" y="10"/>
                  </a:lnTo>
                  <a:lnTo>
                    <a:pt x="430" y="6"/>
                  </a:lnTo>
                  <a:lnTo>
                    <a:pt x="448" y="4"/>
                  </a:lnTo>
                  <a:lnTo>
                    <a:pt x="466" y="3"/>
                  </a:lnTo>
                  <a:lnTo>
                    <a:pt x="484" y="2"/>
                  </a:lnTo>
                  <a:lnTo>
                    <a:pt x="502" y="2"/>
                  </a:lnTo>
                  <a:lnTo>
                    <a:pt x="521"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26"/>
            <p:cNvSpPr/>
            <p:nvPr/>
          </p:nvSpPr>
          <p:spPr bwMode="auto">
            <a:xfrm>
              <a:off x="7894638" y="1943101"/>
              <a:ext cx="111125" cy="109538"/>
            </a:xfrm>
            <a:custGeom>
              <a:gdLst>
                <a:gd name="T0" fmla="*/ 70 w 141"/>
                <a:gd name="T1" fmla="*/ 0 h 139"/>
                <a:gd name="T2" fmla="*/ 93 w 141"/>
                <a:gd name="T3" fmla="*/ 4 h 139"/>
                <a:gd name="T4" fmla="*/ 112 w 141"/>
                <a:gd name="T5" fmla="*/ 13 h 139"/>
                <a:gd name="T6" fmla="*/ 128 w 141"/>
                <a:gd name="T7" fmla="*/ 29 h 139"/>
                <a:gd name="T8" fmla="*/ 137 w 141"/>
                <a:gd name="T9" fmla="*/ 48 h 139"/>
                <a:gd name="T10" fmla="*/ 141 w 141"/>
                <a:gd name="T11" fmla="*/ 70 h 139"/>
                <a:gd name="T12" fmla="*/ 137 w 141"/>
                <a:gd name="T13" fmla="*/ 91 h 139"/>
                <a:gd name="T14" fmla="*/ 128 w 141"/>
                <a:gd name="T15" fmla="*/ 110 h 139"/>
                <a:gd name="T16" fmla="*/ 112 w 141"/>
                <a:gd name="T17" fmla="*/ 125 h 139"/>
                <a:gd name="T18" fmla="*/ 93 w 141"/>
                <a:gd name="T19" fmla="*/ 136 h 139"/>
                <a:gd name="T20" fmla="*/ 70 w 141"/>
                <a:gd name="T21" fmla="*/ 139 h 139"/>
                <a:gd name="T22" fmla="*/ 49 w 141"/>
                <a:gd name="T23" fmla="*/ 136 h 139"/>
                <a:gd name="T24" fmla="*/ 28 w 141"/>
                <a:gd name="T25" fmla="*/ 125 h 139"/>
                <a:gd name="T26" fmla="*/ 14 w 141"/>
                <a:gd name="T27" fmla="*/ 110 h 139"/>
                <a:gd name="T28" fmla="*/ 3 w 141"/>
                <a:gd name="T29" fmla="*/ 91 h 139"/>
                <a:gd name="T30" fmla="*/ 0 w 141"/>
                <a:gd name="T31" fmla="*/ 70 h 139"/>
                <a:gd name="T32" fmla="*/ 3 w 141"/>
                <a:gd name="T33" fmla="*/ 48 h 139"/>
                <a:gd name="T34" fmla="*/ 14 w 141"/>
                <a:gd name="T35" fmla="*/ 29 h 139"/>
                <a:gd name="T36" fmla="*/ 28 w 141"/>
                <a:gd name="T37" fmla="*/ 13 h 139"/>
                <a:gd name="T38" fmla="*/ 49 w 141"/>
                <a:gd name="T39" fmla="*/ 4 h 139"/>
                <a:gd name="T40" fmla="*/ 70 w 141"/>
                <a:gd name="T41" fmla="*/ 0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9">
                  <a:moveTo>
                    <a:pt x="70" y="0"/>
                  </a:moveTo>
                  <a:lnTo>
                    <a:pt x="93" y="4"/>
                  </a:lnTo>
                  <a:lnTo>
                    <a:pt x="112" y="13"/>
                  </a:lnTo>
                  <a:lnTo>
                    <a:pt x="128" y="29"/>
                  </a:lnTo>
                  <a:lnTo>
                    <a:pt x="137" y="48"/>
                  </a:lnTo>
                  <a:lnTo>
                    <a:pt x="141" y="70"/>
                  </a:lnTo>
                  <a:lnTo>
                    <a:pt x="137" y="91"/>
                  </a:lnTo>
                  <a:lnTo>
                    <a:pt x="128" y="110"/>
                  </a:lnTo>
                  <a:lnTo>
                    <a:pt x="112" y="125"/>
                  </a:lnTo>
                  <a:lnTo>
                    <a:pt x="93" y="136"/>
                  </a:lnTo>
                  <a:lnTo>
                    <a:pt x="70" y="139"/>
                  </a:lnTo>
                  <a:lnTo>
                    <a:pt x="49" y="136"/>
                  </a:lnTo>
                  <a:lnTo>
                    <a:pt x="28" y="125"/>
                  </a:lnTo>
                  <a:lnTo>
                    <a:pt x="14" y="110"/>
                  </a:lnTo>
                  <a:lnTo>
                    <a:pt x="3" y="91"/>
                  </a:lnTo>
                  <a:lnTo>
                    <a:pt x="0" y="70"/>
                  </a:lnTo>
                  <a:lnTo>
                    <a:pt x="3" y="48"/>
                  </a:lnTo>
                  <a:lnTo>
                    <a:pt x="14" y="29"/>
                  </a:lnTo>
                  <a:lnTo>
                    <a:pt x="28" y="13"/>
                  </a:lnTo>
                  <a:lnTo>
                    <a:pt x="49" y="4"/>
                  </a:lnTo>
                  <a:lnTo>
                    <a:pt x="7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498608" y="2151875"/>
            <a:ext cx="3992710" cy="3447098"/>
          </a:xfrm>
          <a:prstGeom prst="rect">
            <a:avLst/>
          </a:prstGeom>
          <a:noFill/>
          <a:ln>
            <a:noFill/>
          </a:ln>
        </p:spPr>
        <p:txBody>
          <a:bodyPr wrap="square" rtlCol="0">
            <a:spAutoFit/>
          </a:bodyPr>
          <a:lstStyle/>
          <a:p>
            <a:r>
              <a:rPr lang="zh-CN" altLang="en-US" sz="2800" b="1">
                <a:solidFill>
                  <a:srgbClr val="FFC000"/>
                </a:solidFill>
              </a:rPr>
              <a:t>点击添加标题</a:t>
            </a:r>
            <a:endParaRPr lang="en-US" altLang="zh-CN" sz="2800" b="1">
              <a:solidFill>
                <a:srgbClr val="FFC000"/>
              </a:solidFill>
            </a:endParaRPr>
          </a:p>
          <a:p>
            <a:r>
              <a:rPr lang="en-US" altLang="zh-CN" b="1">
                <a:solidFill>
                  <a:srgbClr val="FFFF00"/>
                </a:solidFill>
              </a:rPr>
              <a:t>Add your title here</a:t>
            </a:r>
            <a:endParaRPr lang="en-US" altLang="zh-CN" b="1">
              <a:solidFill>
                <a:srgbClr val="FFFF00"/>
              </a:solidFill>
            </a:endParaRPr>
          </a:p>
          <a:p>
            <a:endParaRPr lang="en-US" altLang="zh-CN" sz="2800" b="1">
              <a:solidFill>
                <a:srgbClr val="0A6546"/>
              </a:solidFill>
            </a:endParaRPr>
          </a:p>
          <a:p>
            <a:r>
              <a:rPr lang="zh-CN" altLang="en-US"/>
              <a:t>在此文本框内输入内容在此文本框内输入内容</a:t>
            </a:r>
            <a:endParaRPr lang="en-US" altLang="zh-CN"/>
          </a:p>
          <a:p>
            <a:r>
              <a:rPr lang="zh-CN" altLang="en-US"/>
              <a:t>在此文本框内输入内容在此文本框内输入内容</a:t>
            </a:r>
            <a:endParaRPr lang="en-US" altLang="zh-CN"/>
          </a:p>
          <a:p>
            <a:r>
              <a:rPr lang="zh-CN" altLang="en-US"/>
              <a:t>在此文本框内输入内容在此文本框内输入内容</a:t>
            </a:r>
            <a:endParaRPr lang="en-US" altLang="zh-CN"/>
          </a:p>
          <a:p>
            <a:r>
              <a:rPr lang="zh-CN" altLang="en-US"/>
              <a:t>在此文本框内输入内容</a:t>
            </a:r>
            <a:endParaRPr lang="en-US" altLang="zh-CN"/>
          </a:p>
          <a:p>
            <a:endParaRPr lang="zh-CN" altLang="en-US"/>
          </a:p>
        </p:txBody>
      </p:sp>
      <p:sp>
        <p:nvSpPr>
          <p:cNvPr id="22" name="文本框 21"/>
          <p:cNvSpPr txBox="1"/>
          <p:nvPr/>
        </p:nvSpPr>
        <p:spPr>
          <a:xfrm>
            <a:off x="7553831" y="2290828"/>
            <a:ext cx="3992710" cy="3447098"/>
          </a:xfrm>
          <a:prstGeom prst="rect">
            <a:avLst/>
          </a:prstGeom>
          <a:noFill/>
          <a:ln>
            <a:noFill/>
          </a:ln>
        </p:spPr>
        <p:txBody>
          <a:bodyPr wrap="square" rtlCol="0">
            <a:spAutoFit/>
          </a:bodyPr>
          <a:lstStyle/>
          <a:p>
            <a:pPr algn="r"/>
            <a:r>
              <a:rPr lang="zh-CN" altLang="en-US" sz="2800" b="1">
                <a:solidFill>
                  <a:srgbClr val="0A6546"/>
                </a:solidFill>
              </a:rPr>
              <a:t>点击添加标题</a:t>
            </a:r>
            <a:endParaRPr lang="en-US" altLang="zh-CN" sz="2800" b="1">
              <a:solidFill>
                <a:srgbClr val="0A6546"/>
              </a:solidFill>
            </a:endParaRPr>
          </a:p>
          <a:p>
            <a:pPr algn="r"/>
            <a:r>
              <a:rPr lang="en-US" altLang="zh-CN" b="1">
                <a:solidFill>
                  <a:srgbClr val="9FE698"/>
                </a:solidFill>
              </a:rPr>
              <a:t>Add your title here</a:t>
            </a:r>
            <a:endParaRPr lang="en-US" altLang="zh-CN" b="1">
              <a:solidFill>
                <a:srgbClr val="9FE698"/>
              </a:solidFill>
            </a:endParaRPr>
          </a:p>
          <a:p>
            <a:pPr algn="r"/>
            <a:endParaRPr lang="en-US" altLang="zh-CN" sz="2800" b="1">
              <a:solidFill>
                <a:srgbClr val="0A6546"/>
              </a:solidFill>
            </a:endParaRPr>
          </a:p>
          <a:p>
            <a:pPr algn="r"/>
            <a:r>
              <a:rPr lang="zh-CN" altLang="en-US"/>
              <a:t>在此文本框内输入内容在此文本框内输入内容</a:t>
            </a:r>
            <a:endParaRPr lang="en-US" altLang="zh-CN"/>
          </a:p>
          <a:p>
            <a:pPr algn="r"/>
            <a:r>
              <a:rPr lang="zh-CN" altLang="en-US"/>
              <a:t>在此文本框内输入内容在此文本框内输入内容</a:t>
            </a:r>
            <a:endParaRPr lang="en-US" altLang="zh-CN"/>
          </a:p>
          <a:p>
            <a:pPr algn="r"/>
            <a:r>
              <a:rPr lang="zh-CN" altLang="en-US"/>
              <a:t>在此文本框内输入内容在此文本框内输入内容</a:t>
            </a:r>
            <a:endParaRPr lang="en-US" altLang="zh-CN"/>
          </a:p>
          <a:p>
            <a:pPr algn="r"/>
            <a:r>
              <a:rPr lang="zh-CN" altLang="en-US"/>
              <a:t>在此文本框内输入内容</a:t>
            </a:r>
            <a:endParaRPr lang="en-US" altLang="zh-CN"/>
          </a:p>
          <a:p>
            <a:pPr algn="r"/>
            <a:endParaRPr lang="zh-CN" altLang="en-US"/>
          </a:p>
        </p:txBody>
      </p:sp>
      <p:sp>
        <p:nvSpPr>
          <p:cNvPr id="23"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randombar(horizontal)">
                                      <p:cBhvr>
                                        <p:cTn id="11" dur="500"/>
                                        <p:tgtEl>
                                          <p:spTgt spid="61"/>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par>
                          <p:cTn id="40" fill="hold" nodeType="afterGroup">
                            <p:stCondLst>
                              <p:cond delay="4500"/>
                            </p:stCondLst>
                            <p:childTnLst>
                              <p:par>
                                <p:cTn id="41" presetID="14" presetClass="entr" presetSubtype="1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1" grpId="0"/>
      <p:bldP spid="22" grpId="0"/>
      <p:bldP spid="23" grpId="0" animBg="1"/>
      <p:bldP spid="24" grpId="0" animBg="1"/>
      <p:bldP spid="2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942458" y="526050"/>
            <a:ext cx="7596164" cy="5942260"/>
            <a:chOff x="4114801" y="0"/>
            <a:chExt cx="3886199" cy="3039034"/>
          </a:xfrm>
        </p:grpSpPr>
        <p:sp>
          <p:nvSpPr>
            <p:cNvPr id="5" name="任意多边形 4"/>
            <p:cNvSpPr/>
            <p:nvPr/>
          </p:nvSpPr>
          <p:spPr>
            <a:xfrm>
              <a:off x="4625789" y="0"/>
              <a:ext cx="3375211" cy="1223682"/>
            </a:xfrm>
            <a:custGeom>
              <a:gdLst>
                <a:gd name="connsiteX0" fmla="*/ 2581835 w 3375211"/>
                <a:gd name="connsiteY0" fmla="*/ 0 h 1223682"/>
                <a:gd name="connsiteX1" fmla="*/ 3375211 w 3375211"/>
                <a:gd name="connsiteY1" fmla="*/ 1223682 h 1223682"/>
                <a:gd name="connsiteX2" fmla="*/ 0 w 3375211"/>
                <a:gd name="connsiteY2" fmla="*/ 295835 h 1223682"/>
                <a:gd name="connsiteX3" fmla="*/ 2581835 w 3375211"/>
                <a:gd name="connsiteY3" fmla="*/ 0 h 1223682"/>
              </a:gdLst>
              <a:cxnLst>
                <a:cxn ang="0">
                  <a:pos x="connsiteX0" y="connsiteY0"/>
                </a:cxn>
                <a:cxn ang="0">
                  <a:pos x="connsiteX1" y="connsiteY1"/>
                </a:cxn>
                <a:cxn ang="0">
                  <a:pos x="connsiteX2" y="connsiteY2"/>
                </a:cxn>
                <a:cxn ang="0">
                  <a:pos x="connsiteX3" y="connsiteY3"/>
                </a:cxn>
              </a:cxnLst>
              <a:rect l="l" t="t" r="r" b="b"/>
              <a:pathLst>
                <a:path w="3375211" h="1223682">
                  <a:moveTo>
                    <a:pt x="2581835" y="0"/>
                  </a:moveTo>
                  <a:lnTo>
                    <a:pt x="3375211" y="1223682"/>
                  </a:lnTo>
                  <a:lnTo>
                    <a:pt x="0" y="295835"/>
                  </a:lnTo>
                  <a:lnTo>
                    <a:pt x="2581835"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09270">
              <a:off x="4114801" y="255493"/>
              <a:ext cx="3872753" cy="2783541"/>
            </a:xfrm>
            <a:custGeom>
              <a:gdLst>
                <a:gd name="connsiteX0" fmla="*/ 3872753 w 3872753"/>
                <a:gd name="connsiteY0" fmla="*/ 847165 h 2783541"/>
                <a:gd name="connsiteX1" fmla="*/ 1492624 w 3872753"/>
                <a:gd name="connsiteY1" fmla="*/ 2783541 h 2783541"/>
                <a:gd name="connsiteX2" fmla="*/ 0 w 3872753"/>
                <a:gd name="connsiteY2" fmla="*/ 0 h 2783541"/>
                <a:gd name="connsiteX3" fmla="*/ 3872753 w 3872753"/>
                <a:gd name="connsiteY3" fmla="*/ 847165 h 2783541"/>
              </a:gdLst>
              <a:cxnLst>
                <a:cxn ang="0">
                  <a:pos x="connsiteX0" y="connsiteY0"/>
                </a:cxn>
                <a:cxn ang="0">
                  <a:pos x="connsiteX1" y="connsiteY1"/>
                </a:cxn>
                <a:cxn ang="0">
                  <a:pos x="connsiteX2" y="connsiteY2"/>
                </a:cxn>
                <a:cxn ang="0">
                  <a:pos x="connsiteX3" y="connsiteY3"/>
                </a:cxn>
              </a:cxnLst>
              <a:rect l="l" t="t" r="r" b="b"/>
              <a:pathLst>
                <a:path w="3872752" h="2783541">
                  <a:moveTo>
                    <a:pt x="3872753" y="847165"/>
                  </a:moveTo>
                  <a:lnTo>
                    <a:pt x="1492624" y="2783541"/>
                  </a:lnTo>
                  <a:lnTo>
                    <a:pt x="0" y="0"/>
                  </a:lnTo>
                  <a:lnTo>
                    <a:pt x="3872753" y="847165"/>
                  </a:lnTo>
                  <a:close/>
                </a:path>
              </a:pathLst>
            </a:custGeom>
            <a:solidFill>
              <a:srgbClr val="F7B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21193172">
            <a:off x="1064070" y="-393039"/>
            <a:ext cx="3896712" cy="3853175"/>
            <a:chOff x="1237130" y="2286000"/>
            <a:chExt cx="2407024" cy="2380129"/>
          </a:xfrm>
        </p:grpSpPr>
        <p:sp>
          <p:nvSpPr>
            <p:cNvPr id="8" name="任意多边形 7"/>
            <p:cNvSpPr/>
            <p:nvPr/>
          </p:nvSpPr>
          <p:spPr>
            <a:xfrm>
              <a:off x="1237130" y="2286000"/>
              <a:ext cx="2407024" cy="2380129"/>
            </a:xfrm>
            <a:custGeom>
              <a:gdLst>
                <a:gd name="connsiteX0" fmla="*/ 309283 w 2407024"/>
                <a:gd name="connsiteY0" fmla="*/ 0 h 2380129"/>
                <a:gd name="connsiteX1" fmla="*/ 0 w 2407024"/>
                <a:gd name="connsiteY1" fmla="*/ 1411941 h 2380129"/>
                <a:gd name="connsiteX2" fmla="*/ 1250577 w 2407024"/>
                <a:gd name="connsiteY2" fmla="*/ 2380129 h 2380129"/>
                <a:gd name="connsiteX3" fmla="*/ 2407024 w 2407024"/>
                <a:gd name="connsiteY3" fmla="*/ 1869141 h 2380129"/>
                <a:gd name="connsiteX4" fmla="*/ 1264024 w 2407024"/>
                <a:gd name="connsiteY4" fmla="*/ 268941 h 2380129"/>
                <a:gd name="connsiteX5" fmla="*/ 309283 w 2407024"/>
                <a:gd name="connsiteY5" fmla="*/ 0 h 23801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024" h="2380129">
                  <a:moveTo>
                    <a:pt x="309283" y="0"/>
                  </a:moveTo>
                  <a:lnTo>
                    <a:pt x="0" y="1411941"/>
                  </a:lnTo>
                  <a:lnTo>
                    <a:pt x="1250577" y="2380129"/>
                  </a:lnTo>
                  <a:lnTo>
                    <a:pt x="2407024" y="1869141"/>
                  </a:lnTo>
                  <a:lnTo>
                    <a:pt x="1264024" y="268941"/>
                  </a:lnTo>
                  <a:lnTo>
                    <a:pt x="309283" y="0"/>
                  </a:lnTo>
                  <a:close/>
                </a:path>
              </a:pathLst>
            </a:custGeom>
            <a:solidFill>
              <a:srgbClr val="259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425388" y="2299447"/>
              <a:ext cx="1828800" cy="1976718"/>
            </a:xfrm>
            <a:custGeom>
              <a:gdLst>
                <a:gd name="connsiteX0" fmla="*/ 147918 w 1828800"/>
                <a:gd name="connsiteY0" fmla="*/ 0 h 1976718"/>
                <a:gd name="connsiteX1" fmla="*/ 0 w 1828800"/>
                <a:gd name="connsiteY1" fmla="*/ 1264024 h 1976718"/>
                <a:gd name="connsiteX2" fmla="*/ 1008529 w 1828800"/>
                <a:gd name="connsiteY2" fmla="*/ 1976718 h 1976718"/>
                <a:gd name="connsiteX3" fmla="*/ 1828800 w 1828800"/>
                <a:gd name="connsiteY3" fmla="*/ 1613647 h 1976718"/>
                <a:gd name="connsiteX4" fmla="*/ 726141 w 1828800"/>
                <a:gd name="connsiteY4" fmla="*/ 161365 h 1976718"/>
                <a:gd name="connsiteX5" fmla="*/ 147918 w 1828800"/>
                <a:gd name="connsiteY5" fmla="*/ 0 h 19767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976717">
                  <a:moveTo>
                    <a:pt x="147918" y="0"/>
                  </a:moveTo>
                  <a:lnTo>
                    <a:pt x="0" y="1264024"/>
                  </a:lnTo>
                  <a:lnTo>
                    <a:pt x="1008529" y="1976718"/>
                  </a:lnTo>
                  <a:lnTo>
                    <a:pt x="1828800" y="1613647"/>
                  </a:lnTo>
                  <a:lnTo>
                    <a:pt x="726141" y="161365"/>
                  </a:lnTo>
                  <a:lnTo>
                    <a:pt x="147918" y="0"/>
                  </a:lnTo>
                  <a:close/>
                </a:path>
              </a:pathLst>
            </a:custGeom>
            <a:solidFill>
              <a:srgbClr val="549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613647" y="2420471"/>
              <a:ext cx="1411941" cy="1667435"/>
            </a:xfrm>
            <a:custGeom>
              <a:gdLst>
                <a:gd name="connsiteX0" fmla="*/ 0 w 1411941"/>
                <a:gd name="connsiteY0" fmla="*/ 13447 h 1667435"/>
                <a:gd name="connsiteX1" fmla="*/ 322729 w 1411941"/>
                <a:gd name="connsiteY1" fmla="*/ 0 h 1667435"/>
                <a:gd name="connsiteX2" fmla="*/ 1411941 w 1411941"/>
                <a:gd name="connsiteY2" fmla="*/ 1546411 h 1667435"/>
                <a:gd name="connsiteX3" fmla="*/ 685800 w 1411941"/>
                <a:gd name="connsiteY3" fmla="*/ 1667435 h 1667435"/>
                <a:gd name="connsiteX4" fmla="*/ 94129 w 1411941"/>
                <a:gd name="connsiteY4" fmla="*/ 941294 h 1667435"/>
                <a:gd name="connsiteX5" fmla="*/ 0 w 1411941"/>
                <a:gd name="connsiteY5" fmla="*/ 13447 h 16674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941" h="1667435">
                  <a:moveTo>
                    <a:pt x="0" y="13447"/>
                  </a:moveTo>
                  <a:lnTo>
                    <a:pt x="322729" y="0"/>
                  </a:lnTo>
                  <a:lnTo>
                    <a:pt x="1411941" y="1546411"/>
                  </a:lnTo>
                  <a:lnTo>
                    <a:pt x="685800" y="1667435"/>
                  </a:lnTo>
                  <a:lnTo>
                    <a:pt x="94129" y="941294"/>
                  </a:lnTo>
                  <a:lnTo>
                    <a:pt x="0" y="13447"/>
                  </a:lnTo>
                  <a:close/>
                </a:path>
              </a:pathLst>
            </a:cu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2597711" y="1"/>
            <a:ext cx="2308036" cy="1191244"/>
          </a:xfrm>
          <a:custGeom>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00927" y="-609598"/>
            <a:ext cx="5277852" cy="5277852"/>
          </a:xfrm>
          <a:prstGeom prst="ellipse">
            <a:avLst/>
          </a:pr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FFFF00"/>
              </a:solidFill>
              <a:latin typeface="微软雅黑" panose="020b0503020204020204" pitchFamily="34" charset="-122"/>
              <a:ea typeface="微软雅黑" panose="020b0503020204020204" pitchFamily="34" charset="-122"/>
            </a:endParaRPr>
          </a:p>
        </p:txBody>
      </p:sp>
      <p:sp>
        <p:nvSpPr>
          <p:cNvPr id="14" name="椭圆 13"/>
          <p:cNvSpPr/>
          <p:nvPr/>
        </p:nvSpPr>
        <p:spPr>
          <a:xfrm>
            <a:off x="3272589" y="-753978"/>
            <a:ext cx="5518487" cy="5518487"/>
          </a:xfrm>
          <a:prstGeom prst="ellipse">
            <a:avLst/>
          </a:prstGeom>
          <a:noFill/>
          <a:ln w="117475">
            <a:solidFill>
              <a:schemeClr val="bg1">
                <a:lumMod val="9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FFFF00"/>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0170695" y="336888"/>
            <a:ext cx="401052" cy="481263"/>
          </a:xfrm>
          <a:custGeom>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rgbClr val="088F66"/>
          </a:solidFill>
          <a:ln>
            <a:solidFill>
              <a:srgbClr val="088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491540" y="1122949"/>
            <a:ext cx="866273" cy="577516"/>
          </a:xfrm>
          <a:custGeom>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0571751" y="2053392"/>
            <a:ext cx="368969" cy="352927"/>
          </a:xfrm>
          <a:custGeom>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0154655" y="2598825"/>
            <a:ext cx="753979" cy="577515"/>
          </a:xfrm>
          <a:custGeom>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08634" y="2935705"/>
            <a:ext cx="1090863" cy="561475"/>
          </a:xfrm>
          <a:custGeom>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9209465" y="1171074"/>
            <a:ext cx="689811" cy="834191"/>
          </a:xfrm>
          <a:custGeom>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432429" y="3549025"/>
            <a:ext cx="1074821" cy="1090864"/>
          </a:xfrm>
          <a:custGeom>
            <a:gdLst>
              <a:gd name="connsiteX0" fmla="*/ 0 w 1074821"/>
              <a:gd name="connsiteY0" fmla="*/ 561474 h 1090864"/>
              <a:gd name="connsiteX1" fmla="*/ 1074821 w 1074821"/>
              <a:gd name="connsiteY1" fmla="*/ 0 h 1090864"/>
              <a:gd name="connsiteX2" fmla="*/ 914400 w 1074821"/>
              <a:gd name="connsiteY2" fmla="*/ 850232 h 1090864"/>
              <a:gd name="connsiteX3" fmla="*/ 32084 w 1074821"/>
              <a:gd name="connsiteY3" fmla="*/ 1090864 h 1090864"/>
              <a:gd name="connsiteX4" fmla="*/ 0 w 1074821"/>
              <a:gd name="connsiteY4" fmla="*/ 561474 h 10908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4821" h="1090864">
                <a:moveTo>
                  <a:pt x="0" y="561474"/>
                </a:moveTo>
                <a:lnTo>
                  <a:pt x="1074821" y="0"/>
                </a:lnTo>
                <a:lnTo>
                  <a:pt x="914400" y="850232"/>
                </a:lnTo>
                <a:lnTo>
                  <a:pt x="32084" y="1090864"/>
                </a:lnTo>
                <a:lnTo>
                  <a:pt x="0" y="561474"/>
                </a:lnTo>
                <a:close/>
              </a:path>
            </a:pathLst>
          </a:cu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596067" y="3861873"/>
            <a:ext cx="753979" cy="673769"/>
          </a:xfrm>
          <a:custGeom>
            <a:gdLst>
              <a:gd name="connsiteX0" fmla="*/ 0 w 753979"/>
              <a:gd name="connsiteY0" fmla="*/ 673769 h 673769"/>
              <a:gd name="connsiteX1" fmla="*/ 593558 w 753979"/>
              <a:gd name="connsiteY1" fmla="*/ 465221 h 673769"/>
              <a:gd name="connsiteX2" fmla="*/ 753979 w 753979"/>
              <a:gd name="connsiteY2" fmla="*/ 0 h 673769"/>
              <a:gd name="connsiteX3" fmla="*/ 465221 w 753979"/>
              <a:gd name="connsiteY3" fmla="*/ 449179 h 673769"/>
              <a:gd name="connsiteX4" fmla="*/ 0 w 753979"/>
              <a:gd name="connsiteY4" fmla="*/ 673769 h 67376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53979" h="673769">
                <a:moveTo>
                  <a:pt x="0" y="673769"/>
                </a:moveTo>
                <a:lnTo>
                  <a:pt x="593558" y="465221"/>
                </a:lnTo>
                <a:lnTo>
                  <a:pt x="753979" y="0"/>
                </a:lnTo>
                <a:lnTo>
                  <a:pt x="465221" y="449179"/>
                </a:lnTo>
                <a:lnTo>
                  <a:pt x="0" y="673769"/>
                </a:ln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29316" y="1732967"/>
            <a:ext cx="4935071" cy="1015663"/>
          </a:xfrm>
          <a:prstGeom prst="rect">
            <a:avLst/>
          </a:prstGeom>
          <a:noFill/>
        </p:spPr>
        <p:txBody>
          <a:bodyPr wrap="square" rtlCol="0">
            <a:spAutoFit/>
          </a:bodyPr>
          <a:lstStyle/>
          <a:p>
            <a:r>
              <a:rPr lang="zh-CN" altLang="en-US" sz="6000">
                <a:solidFill>
                  <a:schemeClr val="bg1"/>
                </a:solidFill>
              </a:rPr>
              <a:t>感谢您的观看</a:t>
            </a:r>
            <a:endParaRPr lang="zh-CN" altLang="en-US" sz="6000">
              <a:solidFill>
                <a:schemeClr val="bg1"/>
              </a:solidFill>
            </a:endParaRPr>
          </a:p>
        </p:txBody>
      </p:sp>
      <p:sp>
        <p:nvSpPr>
          <p:cNvPr id="30" name="文本框 29"/>
          <p:cNvSpPr txBox="1"/>
          <p:nvPr/>
        </p:nvSpPr>
        <p:spPr>
          <a:xfrm>
            <a:off x="3475126" y="-1277054"/>
            <a:ext cx="4935071" cy="3846195"/>
          </a:xfrm>
          <a:prstGeom prst="rect">
            <a:avLst/>
          </a:prstGeom>
          <a:noFill/>
        </p:spPr>
        <p:txBody>
          <a:bodyPr wrap="square" rtlCol="0">
            <a:spAutoFit/>
          </a:bodyPr>
          <a:lstStyle/>
          <a:p>
            <a:pPr algn="ctr"/>
            <a:endParaRPr lang="en-US" altLang="zh-CN" sz="8800">
              <a:solidFill>
                <a:schemeClr val="bg1"/>
              </a:solidFill>
              <a:latin typeface="微软雅黑" panose="020b0503020204020204" pitchFamily="34" charset="-122"/>
              <a:ea typeface="微软雅黑" panose="020b0503020204020204" pitchFamily="34" charset="-122"/>
            </a:endParaRPr>
          </a:p>
          <a:p>
            <a:pPr algn="ctr"/>
            <a:r>
              <a:rPr lang="en-US" altLang="zh-CN" sz="9600">
                <a:solidFill>
                  <a:schemeClr val="bg1"/>
                </a:solidFill>
                <a:latin typeface="时尚中黑简体" panose="01010104010101010101" pitchFamily="2" charset="-122"/>
                <a:ea typeface="时尚中黑简体" panose="01010104010101010101" pitchFamily="2" charset="-122"/>
              </a:rPr>
              <a:t>202X</a:t>
            </a:r>
            <a:endParaRPr lang="zh-CN" altLang="en-US" sz="9600">
              <a:solidFill>
                <a:schemeClr val="bg1"/>
              </a:solidFill>
              <a:latin typeface="时尚中黑简体" panose="01010104010101010101" pitchFamily="2" charset="-122"/>
              <a:ea typeface="时尚中黑简体" panose="01010104010101010101" pitchFamily="2" charset="-122"/>
            </a:endParaRPr>
          </a:p>
          <a:p>
            <a:endParaRPr lang="zh-CN" altLang="en-US" sz="6000"/>
          </a:p>
        </p:txBody>
      </p:sp>
      <p:sp>
        <p:nvSpPr>
          <p:cNvPr id="3" name="圆角矩形 2"/>
          <p:cNvSpPr/>
          <p:nvPr/>
        </p:nvSpPr>
        <p:spPr>
          <a:xfrm>
            <a:off x="1484891" y="5697080"/>
            <a:ext cx="2584821" cy="497541"/>
          </a:xfrm>
          <a:prstGeom prst="roundRect">
            <a:avLst/>
          </a:prstGeom>
          <a:solidFill>
            <a:srgbClr val="14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汇报人：</a:t>
            </a:r>
            <a:r>
              <a:rPr lang="en-US" altLang="zh-CN" b="1"/>
              <a:t>PPT</a:t>
            </a:r>
            <a:r>
              <a:rPr lang="zh-CN" altLang="en-US" b="1"/>
              <a:t>汇</a:t>
            </a:r>
            <a:endParaRPr lang="zh-CN" altLang="en-US" b="1"/>
          </a:p>
        </p:txBody>
      </p:sp>
      <p:sp>
        <p:nvSpPr>
          <p:cNvPr id="31" name="圆角矩形 30"/>
          <p:cNvSpPr/>
          <p:nvPr/>
        </p:nvSpPr>
        <p:spPr>
          <a:xfrm>
            <a:off x="8113061" y="5589590"/>
            <a:ext cx="2989231" cy="497541"/>
          </a:xfrm>
          <a:prstGeom prst="roundRect">
            <a:avLst/>
          </a:pr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汇报时间：</a:t>
            </a:r>
            <a:r>
              <a:rPr lang="en-US" altLang="zh-CN" b="1"/>
              <a:t>202X</a:t>
            </a:r>
            <a:r>
              <a:rPr lang="zh-CN" altLang="en-US" b="1"/>
              <a:t>年</a:t>
            </a:r>
            <a:r>
              <a:rPr lang="en-US" altLang="zh-CN" b="1"/>
              <a:t>X</a:t>
            </a:r>
            <a:r>
              <a:rPr lang="zh-CN" altLang="en-US" b="1"/>
              <a:t>月</a:t>
            </a:r>
            <a:r>
              <a:rPr lang="en-US" altLang="zh-CN" b="1"/>
              <a:t>X</a:t>
            </a:r>
            <a:r>
              <a:rPr lang="zh-CN" altLang="en-US" b="1"/>
              <a:t>日</a:t>
            </a:r>
            <a:endParaRPr lang="zh-CN" altLang="en-US" b="1"/>
          </a:p>
        </p:txBody>
      </p:sp>
      <p:sp>
        <p:nvSpPr>
          <p:cNvPr id="20" name="矩形 19"/>
          <p:cNvSpPr/>
          <p:nvPr/>
        </p:nvSpPr>
        <p:spPr>
          <a:xfrm>
            <a:off x="4112176" y="2975113"/>
            <a:ext cx="3557384" cy="369332"/>
          </a:xfrm>
          <a:prstGeom prst="rect">
            <a:avLst/>
          </a:prstGeom>
        </p:spPr>
        <p:txBody>
          <a:bodyPr wrap="none">
            <a:spAutoFit/>
          </a:bodyPr>
          <a:lstStyle/>
          <a:p>
            <a:r>
              <a:rPr lang="en-US" altLang="zh-CN" b="1" i="0">
                <a:solidFill>
                  <a:schemeClr val="bg1"/>
                </a:solidFill>
                <a:effectLst/>
                <a:latin typeface="Arial" panose="020b0604020202020204" pitchFamily="34" charset="0"/>
              </a:rPr>
              <a:t>Logistics transportation report</a:t>
            </a:r>
            <a:endParaRPr lang="zh-CN" altLang="en-US">
              <a:solidFill>
                <a:schemeClr val="bg1"/>
              </a:solidFill>
            </a:endParaRPr>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randombar(horizontal)">
                                      <p:cBhvr>
                                        <p:cTn id="55" dur="500"/>
                                        <p:tgtEl>
                                          <p:spTgt spid="29"/>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randombar(horizontal)">
                                      <p:cBhvr>
                                        <p:cTn id="67" dur="500"/>
                                        <p:tgtEl>
                                          <p:spTgt spid="3"/>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randombar(horizontal)">
                                      <p:cBhvr>
                                        <p:cTn id="71" dur="500"/>
                                        <p:tgtEl>
                                          <p:spTgt spid="31"/>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animBg="1"/>
      <p:bldP spid="22" grpId="0" animBg="1"/>
      <p:bldP spid="24" grpId="0" animBg="1"/>
      <p:bldP spid="25" grpId="0" animBg="1"/>
      <p:bldP spid="26" grpId="0" animBg="1"/>
      <p:bldP spid="27" grpId="0" animBg="1"/>
      <p:bldP spid="28" grpId="0" animBg="1"/>
      <p:bldP spid="29" grpId="0" animBg="1"/>
      <p:bldP spid="2" grpId="0"/>
      <p:bldP spid="30" grpId="0"/>
      <p:bldP spid="3" grpId="0" animBg="1"/>
      <p:bldP spid="31" grpId="0" animBg="1"/>
      <p:bldP spid="2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1277469" y="201707"/>
            <a:ext cx="9345710" cy="6508378"/>
            <a:chOff x="1277469" y="201707"/>
            <a:chExt cx="9345710" cy="6508378"/>
          </a:xfrm>
        </p:grpSpPr>
        <p:sp>
          <p:nvSpPr>
            <p:cNvPr id="5" name="任意多边形 4"/>
            <p:cNvSpPr/>
            <p:nvPr/>
          </p:nvSpPr>
          <p:spPr>
            <a:xfrm>
              <a:off x="1277469" y="201707"/>
              <a:ext cx="9345707" cy="5217459"/>
            </a:xfrm>
            <a:custGeom>
              <a:gdLst>
                <a:gd name="connsiteX0" fmla="*/ 0 w 8780930"/>
                <a:gd name="connsiteY0" fmla="*/ 793377 h 5002306"/>
                <a:gd name="connsiteX1" fmla="*/ 8780930 w 8780930"/>
                <a:gd name="connsiteY1" fmla="*/ 0 h 5002306"/>
                <a:gd name="connsiteX2" fmla="*/ 8431306 w 8780930"/>
                <a:gd name="connsiteY2" fmla="*/ 5002306 h 5002306"/>
                <a:gd name="connsiteX3" fmla="*/ 174812 w 8780930"/>
                <a:gd name="connsiteY3" fmla="*/ 4760259 h 5002306"/>
                <a:gd name="connsiteX4" fmla="*/ 0 w 8780930"/>
                <a:gd name="connsiteY4" fmla="*/ 793377 h 5002306"/>
                <a:gd name="connsiteX0-1" fmla="*/ 0 w 9305365"/>
                <a:gd name="connsiteY0-2" fmla="*/ 753036 h 5002306"/>
                <a:gd name="connsiteX1-3" fmla="*/ 9305365 w 9305365"/>
                <a:gd name="connsiteY1-4" fmla="*/ 0 h 5002306"/>
                <a:gd name="connsiteX2-5" fmla="*/ 8955741 w 9305365"/>
                <a:gd name="connsiteY2-6" fmla="*/ 5002306 h 5002306"/>
                <a:gd name="connsiteX3-7" fmla="*/ 699247 w 9305365"/>
                <a:gd name="connsiteY3-8" fmla="*/ 4760259 h 5002306"/>
                <a:gd name="connsiteX4-9" fmla="*/ 0 w 9305365"/>
                <a:gd name="connsiteY4-10" fmla="*/ 753036 h 5002306"/>
                <a:gd name="connsiteX0-11" fmla="*/ 0 w 9305365"/>
                <a:gd name="connsiteY0-12" fmla="*/ 753036 h 5002306"/>
                <a:gd name="connsiteX1-13" fmla="*/ 9305365 w 9305365"/>
                <a:gd name="connsiteY1-14" fmla="*/ 0 h 5002306"/>
                <a:gd name="connsiteX2-15" fmla="*/ 8955741 w 9305365"/>
                <a:gd name="connsiteY2-16" fmla="*/ 5002306 h 5002306"/>
                <a:gd name="connsiteX3-17" fmla="*/ 13447 w 9305365"/>
                <a:gd name="connsiteY3-18" fmla="*/ 4719918 h 5002306"/>
                <a:gd name="connsiteX4-19" fmla="*/ 0 w 9305365"/>
                <a:gd name="connsiteY4-20" fmla="*/ 753036 h 5002306"/>
                <a:gd name="connsiteX0-21" fmla="*/ 0 w 9439835"/>
                <a:gd name="connsiteY0-22" fmla="*/ 753036 h 5217459"/>
                <a:gd name="connsiteX1-23" fmla="*/ 9305365 w 9439835"/>
                <a:gd name="connsiteY1-24" fmla="*/ 0 h 5217459"/>
                <a:gd name="connsiteX2-25" fmla="*/ 9439835 w 9439835"/>
                <a:gd name="connsiteY2-26" fmla="*/ 5217459 h 5217459"/>
                <a:gd name="connsiteX3-27" fmla="*/ 13447 w 9439835"/>
                <a:gd name="connsiteY3-28" fmla="*/ 4719918 h 5217459"/>
                <a:gd name="connsiteX4-29" fmla="*/ 0 w 9439835"/>
                <a:gd name="connsiteY4-30" fmla="*/ 753036 h 5217459"/>
                <a:gd name="connsiteX0-31" fmla="*/ 0 w 9345706"/>
                <a:gd name="connsiteY0-32" fmla="*/ 753036 h 5217459"/>
                <a:gd name="connsiteX1-33" fmla="*/ 9305365 w 9345706"/>
                <a:gd name="connsiteY1-34" fmla="*/ 0 h 5217459"/>
                <a:gd name="connsiteX2-35" fmla="*/ 9345706 w 9345706"/>
                <a:gd name="connsiteY2-36" fmla="*/ 5217459 h 5217459"/>
                <a:gd name="connsiteX3-37" fmla="*/ 13447 w 9345706"/>
                <a:gd name="connsiteY3-38" fmla="*/ 4719918 h 5217459"/>
                <a:gd name="connsiteX4-39" fmla="*/ 0 w 9345706"/>
                <a:gd name="connsiteY4-40" fmla="*/ 753036 h 52174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45706" h="5217459">
                  <a:moveTo>
                    <a:pt x="0" y="753036"/>
                  </a:moveTo>
                  <a:lnTo>
                    <a:pt x="9305365" y="0"/>
                  </a:lnTo>
                  <a:lnTo>
                    <a:pt x="9345706" y="5217459"/>
                  </a:lnTo>
                  <a:lnTo>
                    <a:pt x="13447" y="4719918"/>
                  </a:lnTo>
                  <a:cubicBezTo>
                    <a:pt x="8965" y="3397624"/>
                    <a:pt x="4482" y="2075330"/>
                    <a:pt x="0" y="753036"/>
                  </a:cubicBez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9211238" y="5338487"/>
              <a:ext cx="1411941" cy="820271"/>
            </a:xfrm>
            <a:custGeom>
              <a:gdLst>
                <a:gd name="connsiteX0" fmla="*/ 188259 w 1371600"/>
                <a:gd name="connsiteY0" fmla="*/ 0 h 779929"/>
                <a:gd name="connsiteX1" fmla="*/ 1371600 w 1371600"/>
                <a:gd name="connsiteY1" fmla="*/ 40341 h 779929"/>
                <a:gd name="connsiteX2" fmla="*/ 927848 w 1371600"/>
                <a:gd name="connsiteY2" fmla="*/ 779929 h 779929"/>
                <a:gd name="connsiteX3" fmla="*/ 0 w 1371600"/>
                <a:gd name="connsiteY3" fmla="*/ 672352 h 779929"/>
                <a:gd name="connsiteX4" fmla="*/ 188259 w 1371600"/>
                <a:gd name="connsiteY4" fmla="*/ 0 h 779929"/>
                <a:gd name="connsiteX0-1" fmla="*/ 0 w 1398494"/>
                <a:gd name="connsiteY0-2" fmla="*/ 0 h 833718"/>
                <a:gd name="connsiteX1-3" fmla="*/ 1398494 w 1398494"/>
                <a:gd name="connsiteY1-4" fmla="*/ 94130 h 833718"/>
                <a:gd name="connsiteX2-5" fmla="*/ 954742 w 1398494"/>
                <a:gd name="connsiteY2-6" fmla="*/ 833718 h 833718"/>
                <a:gd name="connsiteX3-7" fmla="*/ 26894 w 1398494"/>
                <a:gd name="connsiteY3-8" fmla="*/ 726141 h 833718"/>
                <a:gd name="connsiteX4-9" fmla="*/ 0 w 1398494"/>
                <a:gd name="connsiteY4-10" fmla="*/ 0 h 833718"/>
                <a:gd name="connsiteX0-11" fmla="*/ 0 w 1411941"/>
                <a:gd name="connsiteY0-12" fmla="*/ 0 h 820271"/>
                <a:gd name="connsiteX1-13" fmla="*/ 1411941 w 1411941"/>
                <a:gd name="connsiteY1-14" fmla="*/ 80683 h 820271"/>
                <a:gd name="connsiteX2-15" fmla="*/ 968189 w 1411941"/>
                <a:gd name="connsiteY2-16" fmla="*/ 820271 h 820271"/>
                <a:gd name="connsiteX3-17" fmla="*/ 40341 w 1411941"/>
                <a:gd name="connsiteY3-18" fmla="*/ 712694 h 820271"/>
                <a:gd name="connsiteX4-19" fmla="*/ 0 w 1411941"/>
                <a:gd name="connsiteY4-20" fmla="*/ 0 h 820271"/>
                <a:gd name="connsiteX0-21" fmla="*/ 0 w 1438836"/>
                <a:gd name="connsiteY0-22" fmla="*/ 0 h 820271"/>
                <a:gd name="connsiteX1-23" fmla="*/ 1438836 w 1438836"/>
                <a:gd name="connsiteY1-24" fmla="*/ 80683 h 820271"/>
                <a:gd name="connsiteX2-25" fmla="*/ 968189 w 1438836"/>
                <a:gd name="connsiteY2-26" fmla="*/ 820271 h 820271"/>
                <a:gd name="connsiteX3-27" fmla="*/ 40341 w 1438836"/>
                <a:gd name="connsiteY3-28" fmla="*/ 712694 h 820271"/>
                <a:gd name="connsiteX4-29" fmla="*/ 0 w 1438836"/>
                <a:gd name="connsiteY4-30" fmla="*/ 0 h 820271"/>
                <a:gd name="connsiteX0-31" fmla="*/ 0 w 1411941"/>
                <a:gd name="connsiteY0-32" fmla="*/ 0 h 820271"/>
                <a:gd name="connsiteX1-33" fmla="*/ 1411941 w 1411941"/>
                <a:gd name="connsiteY1-34" fmla="*/ 134471 h 820271"/>
                <a:gd name="connsiteX2-35" fmla="*/ 968189 w 1411941"/>
                <a:gd name="connsiteY2-36" fmla="*/ 820271 h 820271"/>
                <a:gd name="connsiteX3-37" fmla="*/ 40341 w 1411941"/>
                <a:gd name="connsiteY3-38" fmla="*/ 712694 h 820271"/>
                <a:gd name="connsiteX4-39" fmla="*/ 0 w 1411941"/>
                <a:gd name="connsiteY4-40" fmla="*/ 0 h 820271"/>
                <a:gd name="connsiteX0-41" fmla="*/ 0 w 1465730"/>
                <a:gd name="connsiteY0-42" fmla="*/ 0 h 820271"/>
                <a:gd name="connsiteX1-43" fmla="*/ 1465730 w 1465730"/>
                <a:gd name="connsiteY1-44" fmla="*/ 67236 h 820271"/>
                <a:gd name="connsiteX2-45" fmla="*/ 968189 w 1465730"/>
                <a:gd name="connsiteY2-46" fmla="*/ 820271 h 820271"/>
                <a:gd name="connsiteX3-47" fmla="*/ 40341 w 1465730"/>
                <a:gd name="connsiteY3-48" fmla="*/ 712694 h 820271"/>
                <a:gd name="connsiteX4-49" fmla="*/ 0 w 1465730"/>
                <a:gd name="connsiteY4-50" fmla="*/ 0 h 820271"/>
                <a:gd name="connsiteX0-51" fmla="*/ 0 w 1411941"/>
                <a:gd name="connsiteY0-52" fmla="*/ 0 h 820271"/>
                <a:gd name="connsiteX1-53" fmla="*/ 1411941 w 1411941"/>
                <a:gd name="connsiteY1-54" fmla="*/ 67236 h 820271"/>
                <a:gd name="connsiteX2-55" fmla="*/ 968189 w 1411941"/>
                <a:gd name="connsiteY2-56" fmla="*/ 820271 h 820271"/>
                <a:gd name="connsiteX3-57" fmla="*/ 40341 w 1411941"/>
                <a:gd name="connsiteY3-58" fmla="*/ 712694 h 820271"/>
                <a:gd name="connsiteX4-59" fmla="*/ 0 w 1411941"/>
                <a:gd name="connsiteY4-60" fmla="*/ 0 h 82027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1941" h="820270">
                  <a:moveTo>
                    <a:pt x="0" y="0"/>
                  </a:moveTo>
                  <a:lnTo>
                    <a:pt x="1411941" y="67236"/>
                  </a:lnTo>
                  <a:lnTo>
                    <a:pt x="968189" y="820271"/>
                  </a:lnTo>
                  <a:lnTo>
                    <a:pt x="40341" y="712694"/>
                  </a:lnTo>
                  <a:lnTo>
                    <a:pt x="0" y="0"/>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251579" y="6037732"/>
              <a:ext cx="927849" cy="672353"/>
            </a:xfrm>
            <a:custGeom>
              <a:gdLst>
                <a:gd name="connsiteX0" fmla="*/ 0 w 968189"/>
                <a:gd name="connsiteY0" fmla="*/ 0 h 726141"/>
                <a:gd name="connsiteX1" fmla="*/ 968189 w 968189"/>
                <a:gd name="connsiteY1" fmla="*/ 94130 h 726141"/>
                <a:gd name="connsiteX2" fmla="*/ 551330 w 968189"/>
                <a:gd name="connsiteY2" fmla="*/ 726141 h 726141"/>
                <a:gd name="connsiteX3" fmla="*/ 0 w 968189"/>
                <a:gd name="connsiteY3" fmla="*/ 0 h 726141"/>
                <a:gd name="connsiteX0-1" fmla="*/ 0 w 981637"/>
                <a:gd name="connsiteY0-2" fmla="*/ 0 h 793377"/>
                <a:gd name="connsiteX1-3" fmla="*/ 981637 w 981637"/>
                <a:gd name="connsiteY1-4" fmla="*/ 161366 h 793377"/>
                <a:gd name="connsiteX2-5" fmla="*/ 564778 w 981637"/>
                <a:gd name="connsiteY2-6" fmla="*/ 793377 h 793377"/>
                <a:gd name="connsiteX3-7" fmla="*/ 0 w 981637"/>
                <a:gd name="connsiteY3-8" fmla="*/ 0 h 793377"/>
                <a:gd name="connsiteX0-9" fmla="*/ 0 w 927848"/>
                <a:gd name="connsiteY0-10" fmla="*/ 0 h 793377"/>
                <a:gd name="connsiteX1-11" fmla="*/ 927848 w 927848"/>
                <a:gd name="connsiteY1-12" fmla="*/ 107578 h 793377"/>
                <a:gd name="connsiteX2-13" fmla="*/ 564778 w 927848"/>
                <a:gd name="connsiteY2-14" fmla="*/ 793377 h 793377"/>
                <a:gd name="connsiteX3-15" fmla="*/ 0 w 927848"/>
                <a:gd name="connsiteY3-16" fmla="*/ 0 h 793377"/>
                <a:gd name="connsiteX0-17" fmla="*/ 0 w 927849"/>
                <a:gd name="connsiteY0-18" fmla="*/ 0 h 672353"/>
                <a:gd name="connsiteX1-19" fmla="*/ 927848 w 927849"/>
                <a:gd name="connsiteY1-20" fmla="*/ 107578 h 672353"/>
                <a:gd name="connsiteX2-21" fmla="*/ 927849 w 927849"/>
                <a:gd name="connsiteY2-22" fmla="*/ 672353 h 672353"/>
                <a:gd name="connsiteX3-23" fmla="*/ 0 w 927849"/>
                <a:gd name="connsiteY3-24" fmla="*/ 0 h 672353"/>
              </a:gdLst>
              <a:cxnLst>
                <a:cxn ang="0">
                  <a:pos x="connsiteX0-1" y="connsiteY0-2"/>
                </a:cxn>
                <a:cxn ang="0">
                  <a:pos x="connsiteX1-3" y="connsiteY1-4"/>
                </a:cxn>
                <a:cxn ang="0">
                  <a:pos x="connsiteX2-5" y="connsiteY2-6"/>
                </a:cxn>
                <a:cxn ang="0">
                  <a:pos x="connsiteX3-7" y="connsiteY3-8"/>
                </a:cxn>
              </a:cxnLst>
              <a:rect l="l" t="t" r="r" b="b"/>
              <a:pathLst>
                <a:path w="927849" h="672353">
                  <a:moveTo>
                    <a:pt x="0" y="0"/>
                  </a:moveTo>
                  <a:lnTo>
                    <a:pt x="927848" y="107578"/>
                  </a:lnTo>
                  <a:cubicBezTo>
                    <a:pt x="927848" y="295836"/>
                    <a:pt x="927849" y="484095"/>
                    <a:pt x="927849" y="67235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63695" y="443724"/>
            <a:ext cx="3766899" cy="3120784"/>
            <a:chOff x="-163695" y="443724"/>
            <a:chExt cx="3766899" cy="3120784"/>
          </a:xfrm>
        </p:grpSpPr>
        <p:grpSp>
          <p:nvGrpSpPr>
            <p:cNvPr id="10" name="组合 9"/>
            <p:cNvGrpSpPr/>
            <p:nvPr/>
          </p:nvGrpSpPr>
          <p:grpSpPr>
            <a:xfrm rot="21289540">
              <a:off x="-163695" y="443724"/>
              <a:ext cx="3766899" cy="3120784"/>
              <a:chOff x="225665" y="2353180"/>
              <a:chExt cx="3766899" cy="3120784"/>
            </a:xfrm>
          </p:grpSpPr>
          <p:sp>
            <p:nvSpPr>
              <p:cNvPr id="2" name="等腰三角形 1"/>
              <p:cNvSpPr/>
              <p:nvPr/>
            </p:nvSpPr>
            <p:spPr>
              <a:xfrm rot="17921688">
                <a:off x="338309" y="4020842"/>
                <a:ext cx="1340478" cy="1565766"/>
              </a:xfrm>
              <a:prstGeom prst="triangle">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129499" y="2677179"/>
                <a:ext cx="1479176" cy="1909482"/>
              </a:xfrm>
              <a:custGeom>
                <a:gdLst>
                  <a:gd name="connsiteX0" fmla="*/ 0 w 1990165"/>
                  <a:gd name="connsiteY0" fmla="*/ 1815353 h 1922929"/>
                  <a:gd name="connsiteX1" fmla="*/ 900953 w 1990165"/>
                  <a:gd name="connsiteY1" fmla="*/ 1922929 h 1922929"/>
                  <a:gd name="connsiteX2" fmla="*/ 1990165 w 1990165"/>
                  <a:gd name="connsiteY2" fmla="*/ 0 h 1922929"/>
                  <a:gd name="connsiteX3" fmla="*/ 0 w 1990165"/>
                  <a:gd name="connsiteY3" fmla="*/ 1815353 h 1922929"/>
                  <a:gd name="connsiteX0-1" fmla="*/ 0 w 1479176"/>
                  <a:gd name="connsiteY0-2" fmla="*/ 1801906 h 1909482"/>
                  <a:gd name="connsiteX1-3" fmla="*/ 900953 w 1479176"/>
                  <a:gd name="connsiteY1-4" fmla="*/ 1909482 h 1909482"/>
                  <a:gd name="connsiteX2-5" fmla="*/ 1479176 w 1479176"/>
                  <a:gd name="connsiteY2-6" fmla="*/ 0 h 1909482"/>
                  <a:gd name="connsiteX3-7" fmla="*/ 0 w 1479176"/>
                  <a:gd name="connsiteY3-8" fmla="*/ 1801906 h 1909482"/>
                  <a:gd name="connsiteX0-9" fmla="*/ 0 w 1479176"/>
                  <a:gd name="connsiteY0-10" fmla="*/ 1842247 h 1909482"/>
                  <a:gd name="connsiteX1-11" fmla="*/ 900953 w 1479176"/>
                  <a:gd name="connsiteY1-12" fmla="*/ 1909482 h 1909482"/>
                  <a:gd name="connsiteX2-13" fmla="*/ 1479176 w 1479176"/>
                  <a:gd name="connsiteY2-14" fmla="*/ 0 h 1909482"/>
                  <a:gd name="connsiteX3-15" fmla="*/ 0 w 1479176"/>
                  <a:gd name="connsiteY3-16" fmla="*/ 1842247 h 1909482"/>
                </a:gdLst>
                <a:cxnLst>
                  <a:cxn ang="0">
                    <a:pos x="connsiteX0-1" y="connsiteY0-2"/>
                  </a:cxn>
                  <a:cxn ang="0">
                    <a:pos x="connsiteX1-3" y="connsiteY1-4"/>
                  </a:cxn>
                  <a:cxn ang="0">
                    <a:pos x="connsiteX2-5" y="connsiteY2-6"/>
                  </a:cxn>
                  <a:cxn ang="0">
                    <a:pos x="connsiteX3-7" y="connsiteY3-8"/>
                  </a:cxn>
                </a:cxnLst>
                <a:rect l="l" t="t" r="r" b="b"/>
                <a:pathLst>
                  <a:path w="1479176" h="1909482">
                    <a:moveTo>
                      <a:pt x="0" y="1842247"/>
                    </a:moveTo>
                    <a:lnTo>
                      <a:pt x="900953" y="1909482"/>
                    </a:lnTo>
                    <a:lnTo>
                      <a:pt x="1479176" y="0"/>
                    </a:lnTo>
                    <a:lnTo>
                      <a:pt x="0" y="1842247"/>
                    </a:lnTo>
                    <a:close/>
                  </a:path>
                </a:pathLst>
              </a:custGeom>
              <a:solidFill>
                <a:srgbClr val="70A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378917" y="2675910"/>
                <a:ext cx="1344705" cy="726141"/>
              </a:xfrm>
              <a:custGeom>
                <a:gdLst>
                  <a:gd name="connsiteX0" fmla="*/ 0 w 1385047"/>
                  <a:gd name="connsiteY0" fmla="*/ 699247 h 699247"/>
                  <a:gd name="connsiteX1" fmla="*/ 389965 w 1385047"/>
                  <a:gd name="connsiteY1" fmla="*/ 0 h 699247"/>
                  <a:gd name="connsiteX2" fmla="*/ 1317812 w 1385047"/>
                  <a:gd name="connsiteY2" fmla="*/ 13447 h 699247"/>
                  <a:gd name="connsiteX3" fmla="*/ 1385047 w 1385047"/>
                  <a:gd name="connsiteY3" fmla="*/ 591670 h 699247"/>
                  <a:gd name="connsiteX4" fmla="*/ 0 w 1385047"/>
                  <a:gd name="connsiteY4" fmla="*/ 699247 h 699247"/>
                  <a:gd name="connsiteX0-1" fmla="*/ 0 w 1385047"/>
                  <a:gd name="connsiteY0-2" fmla="*/ 699247 h 699247"/>
                  <a:gd name="connsiteX1-3" fmla="*/ 255494 w 1385047"/>
                  <a:gd name="connsiteY1-4" fmla="*/ 0 h 699247"/>
                  <a:gd name="connsiteX2-5" fmla="*/ 1317812 w 1385047"/>
                  <a:gd name="connsiteY2-6" fmla="*/ 13447 h 699247"/>
                  <a:gd name="connsiteX3-7" fmla="*/ 1385047 w 1385047"/>
                  <a:gd name="connsiteY3-8" fmla="*/ 591670 h 699247"/>
                  <a:gd name="connsiteX4-9" fmla="*/ 0 w 1385047"/>
                  <a:gd name="connsiteY4-10" fmla="*/ 699247 h 699247"/>
                  <a:gd name="connsiteX0-11" fmla="*/ 0 w 1344705"/>
                  <a:gd name="connsiteY0-12" fmla="*/ 726141 h 726141"/>
                  <a:gd name="connsiteX1-13" fmla="*/ 215152 w 1344705"/>
                  <a:gd name="connsiteY1-14" fmla="*/ 0 h 726141"/>
                  <a:gd name="connsiteX2-15" fmla="*/ 1277470 w 1344705"/>
                  <a:gd name="connsiteY2-16" fmla="*/ 13447 h 726141"/>
                  <a:gd name="connsiteX3-17" fmla="*/ 1344705 w 1344705"/>
                  <a:gd name="connsiteY3-18" fmla="*/ 591670 h 726141"/>
                  <a:gd name="connsiteX4-19" fmla="*/ 0 w 1344705"/>
                  <a:gd name="connsiteY4-20" fmla="*/ 726141 h 72614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4705" h="726141">
                    <a:moveTo>
                      <a:pt x="0" y="726141"/>
                    </a:moveTo>
                    <a:lnTo>
                      <a:pt x="215152" y="0"/>
                    </a:lnTo>
                    <a:lnTo>
                      <a:pt x="1277470" y="13447"/>
                    </a:lnTo>
                    <a:lnTo>
                      <a:pt x="1344705" y="591670"/>
                    </a:lnTo>
                    <a:lnTo>
                      <a:pt x="0" y="726141"/>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56387" y="2353180"/>
                <a:ext cx="336177" cy="887506"/>
              </a:xfrm>
              <a:custGeom>
                <a:gdLst>
                  <a:gd name="connsiteX0" fmla="*/ 0 w 228600"/>
                  <a:gd name="connsiteY0" fmla="*/ 430306 h 1062317"/>
                  <a:gd name="connsiteX1" fmla="*/ 228600 w 228600"/>
                  <a:gd name="connsiteY1" fmla="*/ 0 h 1062317"/>
                  <a:gd name="connsiteX2" fmla="*/ 67235 w 228600"/>
                  <a:gd name="connsiteY2" fmla="*/ 1062317 h 1062317"/>
                  <a:gd name="connsiteX3" fmla="*/ 0 w 228600"/>
                  <a:gd name="connsiteY3" fmla="*/ 430306 h 1062317"/>
                  <a:gd name="connsiteX0-1" fmla="*/ 0 w 228600"/>
                  <a:gd name="connsiteY0-2" fmla="*/ 430306 h 1021976"/>
                  <a:gd name="connsiteX1-3" fmla="*/ 228600 w 228600"/>
                  <a:gd name="connsiteY1-4" fmla="*/ 0 h 1021976"/>
                  <a:gd name="connsiteX2-5" fmla="*/ 67235 w 228600"/>
                  <a:gd name="connsiteY2-6" fmla="*/ 1021976 h 1021976"/>
                  <a:gd name="connsiteX3-7" fmla="*/ 0 w 228600"/>
                  <a:gd name="connsiteY3-8" fmla="*/ 430306 h 1021976"/>
                  <a:gd name="connsiteX0-9" fmla="*/ 0 w 336177"/>
                  <a:gd name="connsiteY0-10" fmla="*/ 336177 h 927847"/>
                  <a:gd name="connsiteX1-11" fmla="*/ 336177 w 336177"/>
                  <a:gd name="connsiteY1-12" fmla="*/ 0 h 927847"/>
                  <a:gd name="connsiteX2-13" fmla="*/ 67235 w 336177"/>
                  <a:gd name="connsiteY2-14" fmla="*/ 927847 h 927847"/>
                  <a:gd name="connsiteX3-15" fmla="*/ 0 w 336177"/>
                  <a:gd name="connsiteY3-16" fmla="*/ 336177 h 927847"/>
                  <a:gd name="connsiteX0-17" fmla="*/ 0 w 336177"/>
                  <a:gd name="connsiteY0-18" fmla="*/ 336177 h 887506"/>
                  <a:gd name="connsiteX1-19" fmla="*/ 336177 w 336177"/>
                  <a:gd name="connsiteY1-20" fmla="*/ 0 h 887506"/>
                  <a:gd name="connsiteX2-21" fmla="*/ 67235 w 336177"/>
                  <a:gd name="connsiteY2-22" fmla="*/ 887506 h 887506"/>
                  <a:gd name="connsiteX3-23" fmla="*/ 0 w 336177"/>
                  <a:gd name="connsiteY3-24" fmla="*/ 336177 h 887506"/>
                </a:gdLst>
                <a:cxnLst>
                  <a:cxn ang="0">
                    <a:pos x="connsiteX0-1" y="connsiteY0-2"/>
                  </a:cxn>
                  <a:cxn ang="0">
                    <a:pos x="connsiteX1-3" y="connsiteY1-4"/>
                  </a:cxn>
                  <a:cxn ang="0">
                    <a:pos x="connsiteX2-5" y="connsiteY2-6"/>
                  </a:cxn>
                  <a:cxn ang="0">
                    <a:pos x="connsiteX3-7" y="connsiteY3-8"/>
                  </a:cxn>
                </a:cxnLst>
                <a:rect l="l" t="t" r="r" b="b"/>
                <a:pathLst>
                  <a:path w="336177" h="887506">
                    <a:moveTo>
                      <a:pt x="0" y="336177"/>
                    </a:moveTo>
                    <a:lnTo>
                      <a:pt x="336177" y="0"/>
                    </a:lnTo>
                    <a:lnTo>
                      <a:pt x="67235" y="887506"/>
                    </a:lnTo>
                    <a:lnTo>
                      <a:pt x="0" y="336177"/>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13447" y="2675965"/>
              <a:ext cx="1694329" cy="739588"/>
            </a:xfrm>
            <a:custGeom>
              <a:gdLst>
                <a:gd name="connsiteX0" fmla="*/ 0 w 1694329"/>
                <a:gd name="connsiteY0" fmla="*/ 0 h 739588"/>
                <a:gd name="connsiteX1" fmla="*/ 1694329 w 1694329"/>
                <a:gd name="connsiteY1" fmla="*/ 0 h 739588"/>
                <a:gd name="connsiteX2" fmla="*/ 1344706 w 1694329"/>
                <a:gd name="connsiteY2" fmla="*/ 739588 h 739588"/>
                <a:gd name="connsiteX3" fmla="*/ 0 w 1694329"/>
                <a:gd name="connsiteY3" fmla="*/ 0 h 739588"/>
              </a:gdLst>
              <a:cxnLst>
                <a:cxn ang="0">
                  <a:pos x="connsiteX0" y="connsiteY0"/>
                </a:cxn>
                <a:cxn ang="0">
                  <a:pos x="connsiteX1" y="connsiteY1"/>
                </a:cxn>
                <a:cxn ang="0">
                  <a:pos x="connsiteX2" y="connsiteY2"/>
                </a:cxn>
                <a:cxn ang="0">
                  <a:pos x="connsiteX3" y="connsiteY3"/>
                </a:cxn>
              </a:cxnLst>
              <a:rect l="l" t="t" r="r" b="b"/>
              <a:pathLst>
                <a:path w="1694329" h="739588">
                  <a:moveTo>
                    <a:pt x="0" y="0"/>
                  </a:moveTo>
                  <a:lnTo>
                    <a:pt x="1694329" y="0"/>
                  </a:lnTo>
                  <a:lnTo>
                    <a:pt x="1344706" y="739588"/>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95835" y="564776"/>
            <a:ext cx="524436" cy="389965"/>
          </a:xfrm>
          <a:custGeom>
            <a:gdLst>
              <a:gd name="connsiteX0" fmla="*/ 336177 w 524436"/>
              <a:gd name="connsiteY0" fmla="*/ 0 h 389965"/>
              <a:gd name="connsiteX1" fmla="*/ 0 w 524436"/>
              <a:gd name="connsiteY1" fmla="*/ 389965 h 389965"/>
              <a:gd name="connsiteX2" fmla="*/ 524436 w 524436"/>
              <a:gd name="connsiteY2" fmla="*/ 322730 h 389965"/>
              <a:gd name="connsiteX3" fmla="*/ 336177 w 524436"/>
              <a:gd name="connsiteY3" fmla="*/ 0 h 389965"/>
            </a:gdLst>
            <a:cxnLst>
              <a:cxn ang="0">
                <a:pos x="connsiteX0" y="connsiteY0"/>
              </a:cxn>
              <a:cxn ang="0">
                <a:pos x="connsiteX1" y="connsiteY1"/>
              </a:cxn>
              <a:cxn ang="0">
                <a:pos x="connsiteX2" y="connsiteY2"/>
              </a:cxn>
              <a:cxn ang="0">
                <a:pos x="connsiteX3" y="connsiteY3"/>
              </a:cxn>
            </a:cxnLst>
            <a:rect l="l" t="t" r="r" b="b"/>
            <a:pathLst>
              <a:path w="524436" h="389965">
                <a:moveTo>
                  <a:pt x="336177" y="0"/>
                </a:moveTo>
                <a:lnTo>
                  <a:pt x="0" y="389965"/>
                </a:lnTo>
                <a:lnTo>
                  <a:pt x="524436" y="322730"/>
                </a:lnTo>
                <a:lnTo>
                  <a:pt x="336177"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30307" y="4383741"/>
            <a:ext cx="268941" cy="537883"/>
          </a:xfrm>
          <a:custGeom>
            <a:gdLst>
              <a:gd name="connsiteX0" fmla="*/ 0 w 268941"/>
              <a:gd name="connsiteY0" fmla="*/ 0 h 537883"/>
              <a:gd name="connsiteX1" fmla="*/ 0 w 268941"/>
              <a:gd name="connsiteY1" fmla="*/ 537883 h 537883"/>
              <a:gd name="connsiteX2" fmla="*/ 268941 w 268941"/>
              <a:gd name="connsiteY2" fmla="*/ 161365 h 537883"/>
              <a:gd name="connsiteX3" fmla="*/ 0 w 268941"/>
              <a:gd name="connsiteY3" fmla="*/ 0 h 537883"/>
            </a:gdLst>
            <a:cxnLst>
              <a:cxn ang="0">
                <a:pos x="connsiteX0" y="connsiteY0"/>
              </a:cxn>
              <a:cxn ang="0">
                <a:pos x="connsiteX1" y="connsiteY1"/>
              </a:cxn>
              <a:cxn ang="0">
                <a:pos x="connsiteX2" y="connsiteY2"/>
              </a:cxn>
              <a:cxn ang="0">
                <a:pos x="connsiteX3" y="connsiteY3"/>
              </a:cxn>
            </a:cxnLst>
            <a:rect l="l" t="t" r="r" b="b"/>
            <a:pathLst>
              <a:path w="268941" h="537883">
                <a:moveTo>
                  <a:pt x="0" y="0"/>
                </a:moveTo>
                <a:lnTo>
                  <a:pt x="0" y="537883"/>
                </a:lnTo>
                <a:lnTo>
                  <a:pt x="268941" y="161365"/>
                </a:lnTo>
                <a:lnTo>
                  <a:pt x="0"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358154" y="5217460"/>
            <a:ext cx="389965" cy="416859"/>
          </a:xfrm>
          <a:custGeom>
            <a:gdLst>
              <a:gd name="connsiteX0" fmla="*/ 0 w 389965"/>
              <a:gd name="connsiteY0" fmla="*/ 0 h 416859"/>
              <a:gd name="connsiteX1" fmla="*/ 389965 w 389965"/>
              <a:gd name="connsiteY1" fmla="*/ 107576 h 416859"/>
              <a:gd name="connsiteX2" fmla="*/ 228600 w 389965"/>
              <a:gd name="connsiteY2" fmla="*/ 416859 h 416859"/>
              <a:gd name="connsiteX3" fmla="*/ 0 w 389965"/>
              <a:gd name="connsiteY3" fmla="*/ 0 h 416859"/>
            </a:gdLst>
            <a:cxnLst>
              <a:cxn ang="0">
                <a:pos x="connsiteX0" y="connsiteY0"/>
              </a:cxn>
              <a:cxn ang="0">
                <a:pos x="connsiteX1" y="connsiteY1"/>
              </a:cxn>
              <a:cxn ang="0">
                <a:pos x="connsiteX2" y="connsiteY2"/>
              </a:cxn>
              <a:cxn ang="0">
                <a:pos x="connsiteX3" y="connsiteY3"/>
              </a:cxn>
            </a:cxnLst>
            <a:rect l="l" t="t" r="r" b="b"/>
            <a:pathLst>
              <a:path w="389965" h="416859">
                <a:moveTo>
                  <a:pt x="0" y="0"/>
                </a:moveTo>
                <a:lnTo>
                  <a:pt x="389965" y="107576"/>
                </a:lnTo>
                <a:lnTo>
                  <a:pt x="228600" y="416859"/>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53243" y="730032"/>
            <a:ext cx="4316507" cy="2215991"/>
          </a:xfrm>
          <a:prstGeom prst="rect">
            <a:avLst/>
          </a:prstGeom>
          <a:noFill/>
        </p:spPr>
        <p:txBody>
          <a:bodyPr wrap="square" rtlCol="0">
            <a:spAutoFit/>
          </a:bodyPr>
          <a:lstStyle/>
          <a:p>
            <a:pPr algn="ctr"/>
            <a:r>
              <a:rPr lang="en-US" altLang="zh-CN" sz="13800" b="1">
                <a:solidFill>
                  <a:srgbClr val="FFC000"/>
                </a:solidFill>
                <a:latin typeface="★日文LOGO" panose="02000504000000000000" pitchFamily="2" charset="-128"/>
                <a:ea typeface="★日文LOGO" panose="02000504000000000000" pitchFamily="2" charset="-128"/>
              </a:rPr>
              <a:t>01</a:t>
            </a:r>
            <a:endParaRPr lang="zh-CN" altLang="en-US" sz="13800" b="1">
              <a:solidFill>
                <a:srgbClr val="FFC000"/>
              </a:solidFill>
              <a:latin typeface="★日文LOGO" panose="02000504000000000000" pitchFamily="2" charset="-128"/>
            </a:endParaRPr>
          </a:p>
        </p:txBody>
      </p:sp>
      <p:grpSp>
        <p:nvGrpSpPr>
          <p:cNvPr id="19" name="组合 18"/>
          <p:cNvGrpSpPr/>
          <p:nvPr/>
        </p:nvGrpSpPr>
        <p:grpSpPr>
          <a:xfrm>
            <a:off x="3978442" y="834189"/>
            <a:ext cx="859340" cy="434224"/>
            <a:chOff x="3064042" y="834189"/>
            <a:chExt cx="859340" cy="434224"/>
          </a:xfrm>
        </p:grpSpPr>
        <p:sp>
          <p:nvSpPr>
            <p:cNvPr id="20" name="燕尾形 19"/>
            <p:cNvSpPr/>
            <p:nvPr/>
          </p:nvSpPr>
          <p:spPr>
            <a:xfrm>
              <a:off x="3064042" y="834189"/>
              <a:ext cx="434224" cy="434224"/>
            </a:xfrm>
            <a:prstGeom prst="chevron">
              <a:avLst>
                <a:gd name="adj" fmla="val 47829"/>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3489158" y="834189"/>
              <a:ext cx="434224" cy="434224"/>
            </a:xfrm>
            <a:prstGeom prst="chevron">
              <a:avLst>
                <a:gd name="adj" fmla="val 47829"/>
              </a:avLst>
            </a:pr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3689322" y="3141054"/>
            <a:ext cx="4844348" cy="1041540"/>
            <a:chOff x="3207889" y="1499955"/>
            <a:chExt cx="3093111" cy="1041540"/>
          </a:xfrm>
        </p:grpSpPr>
        <p:sp>
          <p:nvSpPr>
            <p:cNvPr id="25" name="矩形 24"/>
            <p:cNvSpPr/>
            <p:nvPr/>
          </p:nvSpPr>
          <p:spPr>
            <a:xfrm>
              <a:off x="4043676" y="1499955"/>
              <a:ext cx="1913370" cy="93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07889" y="1525832"/>
              <a:ext cx="3093111" cy="1015663"/>
            </a:xfrm>
            <a:prstGeom prst="rect">
              <a:avLst/>
            </a:prstGeom>
            <a:noFill/>
          </p:spPr>
          <p:txBody>
            <a:bodyPr wrap="square" rtlCol="0">
              <a:spAutoFit/>
            </a:bodyPr>
            <a:lstStyle/>
            <a:p>
              <a:r>
                <a:rPr lang="zh-CN" altLang="en-US" sz="6000">
                  <a:solidFill>
                    <a:schemeClr val="bg1"/>
                  </a:solidFill>
                </a:rPr>
                <a:t>点击输入标题</a:t>
              </a:r>
              <a:endParaRPr lang="zh-CN" altLang="en-US" sz="6000">
                <a:solidFill>
                  <a:schemeClr val="bg1"/>
                </a:solidFill>
              </a:endParaRPr>
            </a:p>
          </p:txBody>
        </p:sp>
      </p:grpSp>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9" name="图表 8"/>
          <p:cNvGraphicFramePr/>
          <p:nvPr/>
        </p:nvGraphicFramePr>
        <p:xfrm>
          <a:off x="4667250" y="1066749"/>
          <a:ext cx="7073900" cy="5418667"/>
        </p:xfrm>
        <a:graphic>
          <a:graphicData uri="http://schemas.openxmlformats.org/drawingml/2006/chart">
            <c:chart xmlns:c="http://schemas.openxmlformats.org/drawingml/2006/chart" r:id="rId2"/>
          </a:graphicData>
        </a:graphic>
      </p:graphicFrame>
      <p:sp>
        <p:nvSpPr>
          <p:cNvPr id="10" name="文本框 9"/>
          <p:cNvSpPr txBox="1"/>
          <p:nvPr/>
        </p:nvSpPr>
        <p:spPr>
          <a:xfrm>
            <a:off x="1522955" y="3470572"/>
            <a:ext cx="2845845" cy="1198880"/>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点击输入简要文本内容，文字内容需概况精炼的说明该分项内容</a:t>
            </a:r>
            <a:endParaRPr lang="zh-CN" altLang="en-US" sz="1600">
              <a:solidFill>
                <a:schemeClr val="tx1">
                  <a:lumMod val="65000"/>
                  <a:lumOff val="35000"/>
                </a:schemeClr>
              </a:solidFill>
              <a:cs typeface="+mn-ea"/>
              <a:sym typeface="+mn-lt"/>
            </a:endParaRPr>
          </a:p>
        </p:txBody>
      </p:sp>
      <p:sp>
        <p:nvSpPr>
          <p:cNvPr id="16" name="矩形 15"/>
          <p:cNvSpPr/>
          <p:nvPr/>
        </p:nvSpPr>
        <p:spPr>
          <a:xfrm>
            <a:off x="1522955" y="3070462"/>
            <a:ext cx="2236510" cy="400110"/>
          </a:xfrm>
          <a:prstGeom prst="rect">
            <a:avLst/>
          </a:prstGeom>
        </p:spPr>
        <p:txBody>
          <a:bodyPr wrap="none">
            <a:spAutoFit/>
          </a:bodyPr>
          <a:lstStyle/>
          <a:p>
            <a:r>
              <a:rPr lang="zh-CN" altLang="en-US" sz="2000" b="1">
                <a:solidFill>
                  <a:schemeClr val="accent1"/>
                </a:solidFill>
                <a:cs typeface="+mn-ea"/>
                <a:sym typeface="+mn-lt"/>
              </a:rPr>
              <a:t>这里添加文字标题</a:t>
            </a:r>
            <a:endParaRPr lang="zh-CN" altLang="en-US" sz="2000">
              <a:solidFill>
                <a:schemeClr val="accent1"/>
              </a:solidFill>
              <a:cs typeface="+mn-ea"/>
              <a:sym typeface="+mn-lt"/>
            </a:endParaRPr>
          </a:p>
        </p:txBody>
      </p:sp>
      <p:sp>
        <p:nvSpPr>
          <p:cNvPr id="17" name="文本框 16"/>
          <p:cNvSpPr txBox="1"/>
          <p:nvPr/>
        </p:nvSpPr>
        <p:spPr>
          <a:xfrm>
            <a:off x="1522955" y="5101789"/>
            <a:ext cx="2845845" cy="830997"/>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请在这里添加相应的文字内容请在这里添加相应的文字内容</a:t>
            </a:r>
            <a:endParaRPr lang="zh-CN" altLang="en-US" sz="1600">
              <a:solidFill>
                <a:schemeClr val="tx1">
                  <a:lumMod val="65000"/>
                  <a:lumOff val="35000"/>
                </a:schemeClr>
              </a:solidFill>
              <a:cs typeface="+mn-ea"/>
              <a:sym typeface="+mn-lt"/>
            </a:endParaRPr>
          </a:p>
        </p:txBody>
      </p:sp>
      <p:sp>
        <p:nvSpPr>
          <p:cNvPr id="18" name="矩形 17"/>
          <p:cNvSpPr/>
          <p:nvPr/>
        </p:nvSpPr>
        <p:spPr>
          <a:xfrm>
            <a:off x="1522955" y="4701679"/>
            <a:ext cx="2236510" cy="400110"/>
          </a:xfrm>
          <a:prstGeom prst="rect">
            <a:avLst/>
          </a:prstGeom>
        </p:spPr>
        <p:txBody>
          <a:bodyPr wrap="none">
            <a:spAutoFit/>
          </a:bodyPr>
          <a:lstStyle/>
          <a:p>
            <a:r>
              <a:rPr lang="zh-CN" altLang="en-US" sz="2000" b="1">
                <a:solidFill>
                  <a:schemeClr val="accent5"/>
                </a:solidFill>
                <a:cs typeface="+mn-ea"/>
                <a:sym typeface="+mn-lt"/>
              </a:rPr>
              <a:t>这里添加文字标题</a:t>
            </a:r>
            <a:endParaRPr lang="zh-CN" altLang="en-US" sz="2000">
              <a:solidFill>
                <a:schemeClr val="accent5"/>
              </a:solidFill>
              <a:cs typeface="+mn-ea"/>
              <a:sym typeface="+mn-lt"/>
            </a:endParaRPr>
          </a:p>
        </p:txBody>
      </p:sp>
      <p:sp>
        <p:nvSpPr>
          <p:cNvPr id="21" name="KSO_Shape"/>
          <p:cNvSpPr/>
          <p:nvPr/>
        </p:nvSpPr>
        <p:spPr bwMode="auto">
          <a:xfrm>
            <a:off x="616376" y="1887319"/>
            <a:ext cx="800100" cy="784098"/>
          </a:xfrm>
          <a:custGeom>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2" name="KSO_Shape"/>
          <p:cNvSpPr/>
          <p:nvPr/>
        </p:nvSpPr>
        <p:spPr bwMode="auto">
          <a:xfrm>
            <a:off x="616376" y="5086679"/>
            <a:ext cx="800100" cy="800100"/>
          </a:xfrm>
          <a:custGeom>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5"/>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solidFill>
              <a:latin typeface="+mn-lt"/>
              <a:ea typeface="+mn-ea"/>
              <a:cs typeface="+mn-ea"/>
              <a:sym typeface="+mn-lt"/>
            </a:endParaRPr>
          </a:p>
        </p:txBody>
      </p:sp>
      <p:sp>
        <p:nvSpPr>
          <p:cNvPr id="23" name="KSO_Shape"/>
          <p:cNvSpPr/>
          <p:nvPr/>
        </p:nvSpPr>
        <p:spPr bwMode="auto">
          <a:xfrm>
            <a:off x="616376" y="3307974"/>
            <a:ext cx="800100" cy="762762"/>
          </a:xfrm>
          <a:custGeom>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chemeClr val="accent3"/>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4" name="文本框 23"/>
          <p:cNvSpPr txBox="1"/>
          <p:nvPr/>
        </p:nvSpPr>
        <p:spPr>
          <a:xfrm>
            <a:off x="1522955" y="1887319"/>
            <a:ext cx="2845845" cy="1198880"/>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点击输入简要文本内容，文字内容需概况精炼的说明该分项内容</a:t>
            </a:r>
            <a:endParaRPr lang="zh-CN" altLang="en-US" sz="1600">
              <a:solidFill>
                <a:schemeClr val="tx1">
                  <a:lumMod val="65000"/>
                  <a:lumOff val="35000"/>
                </a:schemeClr>
              </a:solidFill>
              <a:cs typeface="+mn-ea"/>
              <a:sym typeface="+mn-lt"/>
            </a:endParaRPr>
          </a:p>
        </p:txBody>
      </p:sp>
      <p:sp>
        <p:nvSpPr>
          <p:cNvPr id="25" name="矩形 24"/>
          <p:cNvSpPr/>
          <p:nvPr/>
        </p:nvSpPr>
        <p:spPr>
          <a:xfrm>
            <a:off x="1522955" y="1487209"/>
            <a:ext cx="2236510" cy="400110"/>
          </a:xfrm>
          <a:prstGeom prst="rect">
            <a:avLst/>
          </a:prstGeom>
        </p:spPr>
        <p:txBody>
          <a:bodyPr wrap="none">
            <a:spAutoFit/>
          </a:bodyPr>
          <a:lstStyle/>
          <a:p>
            <a:r>
              <a:rPr lang="zh-CN" altLang="en-US" sz="2000" b="1">
                <a:solidFill>
                  <a:schemeClr val="accent1"/>
                </a:solidFill>
                <a:cs typeface="+mn-ea"/>
                <a:sym typeface="+mn-lt"/>
              </a:rPr>
              <a:t>这里添加文字标题</a:t>
            </a:r>
            <a:endParaRPr lang="zh-CN" altLang="en-US" sz="2000">
              <a:solidFill>
                <a:schemeClr val="accent1"/>
              </a:solidFill>
              <a:cs typeface="+mn-ea"/>
              <a:sym typeface="+mn-lt"/>
            </a:endParaRPr>
          </a:p>
        </p:txBody>
      </p:sp>
      <p:sp>
        <p:nvSpPr>
          <p:cNvPr id="26"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par>
                          <p:cTn id="32" fill="hold" nodeType="afterGroup">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childTnLst>
                          </p:cTn>
                        </p:par>
                        <p:par>
                          <p:cTn id="39" fill="hold" nodeType="afterGroup">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style.rotation</p:attrName>
                                        </p:attrNameLst>
                                      </p:cBhvr>
                                      <p:tavLst>
                                        <p:tav tm="0">
                                          <p:val>
                                            <p:fltVal val="90"/>
                                          </p:val>
                                        </p:tav>
                                        <p:tav tm="100000">
                                          <p:val>
                                            <p:fltVal val="0"/>
                                          </p:val>
                                        </p:tav>
                                      </p:tavLst>
                                    </p:anim>
                                    <p:animEffect transition="in" filter="fade">
                                      <p:cBhvr>
                                        <p:cTn id="45" dur="1000"/>
                                        <p:tgtEl>
                                          <p:spTgt spid="21"/>
                                        </p:tgtEl>
                                      </p:cBhvr>
                                    </p:animEffect>
                                  </p:childTnLst>
                                </p:cTn>
                              </p:par>
                            </p:childTnLst>
                          </p:cTn>
                        </p:par>
                        <p:par>
                          <p:cTn id="46" fill="hold" nodeType="afterGroup">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childTnLst>
                          </p:cTn>
                        </p:par>
                        <p:par>
                          <p:cTn id="53" fill="hold" nodeType="afterGroup">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nodeType="afterGroup">
                            <p:stCondLst>
                              <p:cond delay="8000"/>
                            </p:stCondLst>
                            <p:childTnLst>
                              <p:par>
                                <p:cTn id="61" presetID="31"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childTnLst>
                          </p:cTn>
                        </p:par>
                        <p:par>
                          <p:cTn id="67" fill="hold" nodeType="afterGroup">
                            <p:stCondLst>
                              <p:cond delay="9000"/>
                            </p:stCondLst>
                            <p:childTnLst>
                              <p:par>
                                <p:cTn id="68" presetID="31"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1000" fill="hold"/>
                                        <p:tgtEl>
                                          <p:spTgt spid="25"/>
                                        </p:tgtEl>
                                        <p:attrNameLst>
                                          <p:attrName>ppt_w</p:attrName>
                                        </p:attrNameLst>
                                      </p:cBhvr>
                                      <p:tavLst>
                                        <p:tav tm="0">
                                          <p:val>
                                            <p:fltVal val="0"/>
                                          </p:val>
                                        </p:tav>
                                        <p:tav tm="100000">
                                          <p:val>
                                            <p:strVal val="#ppt_w"/>
                                          </p:val>
                                        </p:tav>
                                      </p:tavLst>
                                    </p:anim>
                                    <p:anim calcmode="lin" valueType="num">
                                      <p:cBhvr>
                                        <p:cTn id="71" dur="1000" fill="hold"/>
                                        <p:tgtEl>
                                          <p:spTgt spid="25"/>
                                        </p:tgtEl>
                                        <p:attrNameLst>
                                          <p:attrName>ppt_h</p:attrName>
                                        </p:attrNameLst>
                                      </p:cBhvr>
                                      <p:tavLst>
                                        <p:tav tm="0">
                                          <p:val>
                                            <p:fltVal val="0"/>
                                          </p:val>
                                        </p:tav>
                                        <p:tav tm="100000">
                                          <p:val>
                                            <p:strVal val="#ppt_h"/>
                                          </p:val>
                                        </p:tav>
                                      </p:tavLst>
                                    </p:anim>
                                    <p:anim calcmode="lin" valueType="num">
                                      <p:cBhvr>
                                        <p:cTn id="72" dur="1000" fill="hold"/>
                                        <p:tgtEl>
                                          <p:spTgt spid="25"/>
                                        </p:tgtEl>
                                        <p:attrNameLst>
                                          <p:attrName>style.rotation</p:attrName>
                                        </p:attrNameLst>
                                      </p:cBhvr>
                                      <p:tavLst>
                                        <p:tav tm="0">
                                          <p:val>
                                            <p:fltVal val="90"/>
                                          </p:val>
                                        </p:tav>
                                        <p:tav tm="100000">
                                          <p:val>
                                            <p:fltVal val="0"/>
                                          </p:val>
                                        </p:tav>
                                      </p:tavLst>
                                    </p:anim>
                                    <p:animEffect transition="in" filter="fade">
                                      <p:cBhvr>
                                        <p:cTn id="73" dur="1000"/>
                                        <p:tgtEl>
                                          <p:spTgt spid="25"/>
                                        </p:tgtEl>
                                      </p:cBhvr>
                                    </p:animEffect>
                                  </p:childTnLst>
                                </p:cTn>
                              </p:par>
                            </p:childTnLst>
                          </p:cTn>
                        </p:par>
                        <p:par>
                          <p:cTn id="74" fill="hold" nodeType="afterGroup">
                            <p:stCondLst>
                              <p:cond delay="10000"/>
                            </p:stCondLst>
                            <p:childTnLst>
                              <p:par>
                                <p:cTn id="75" presetID="31"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 calcmode="lin" valueType="num">
                                      <p:cBhvr>
                                        <p:cTn id="79" dur="1000" fill="hold"/>
                                        <p:tgtEl>
                                          <p:spTgt spid="26"/>
                                        </p:tgtEl>
                                        <p:attrNameLst>
                                          <p:attrName>style.rotation</p:attrName>
                                        </p:attrNameLst>
                                      </p:cBhvr>
                                      <p:tavLst>
                                        <p:tav tm="0">
                                          <p:val>
                                            <p:fltVal val="90"/>
                                          </p:val>
                                        </p:tav>
                                        <p:tav tm="100000">
                                          <p:val>
                                            <p:fltVal val="0"/>
                                          </p:val>
                                        </p:tav>
                                      </p:tavLst>
                                    </p:anim>
                                    <p:animEffect transition="in" filter="fade">
                                      <p:cBhvr>
                                        <p:cTn id="80" dur="1000"/>
                                        <p:tgtEl>
                                          <p:spTgt spid="26"/>
                                        </p:tgtEl>
                                      </p:cBhvr>
                                    </p:animEffect>
                                  </p:childTnLst>
                                </p:cTn>
                              </p:par>
                            </p:childTnLst>
                          </p:cTn>
                        </p:par>
                        <p:par>
                          <p:cTn id="81" fill="hold" nodeType="afterGroup">
                            <p:stCondLst>
                              <p:cond delay="11000"/>
                            </p:stCondLst>
                            <p:childTnLst>
                              <p:par>
                                <p:cTn id="82" presetID="31"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 calcmode="lin" valueType="num">
                                      <p:cBhvr>
                                        <p:cTn id="86" dur="1000" fill="hold"/>
                                        <p:tgtEl>
                                          <p:spTgt spid="27"/>
                                        </p:tgtEl>
                                        <p:attrNameLst>
                                          <p:attrName>style.rotation</p:attrName>
                                        </p:attrNameLst>
                                      </p:cBhvr>
                                      <p:tavLst>
                                        <p:tav tm="0">
                                          <p:val>
                                            <p:fltVal val="90"/>
                                          </p:val>
                                        </p:tav>
                                        <p:tav tm="100000">
                                          <p:val>
                                            <p:fltVal val="0"/>
                                          </p:val>
                                        </p:tav>
                                      </p:tavLst>
                                    </p:anim>
                                    <p:animEffect transition="in" filter="fade">
                                      <p:cBhvr>
                                        <p:cTn id="87" dur="1000"/>
                                        <p:tgtEl>
                                          <p:spTgt spid="27"/>
                                        </p:tgtEl>
                                      </p:cBhvr>
                                    </p:animEffect>
                                  </p:childTnLst>
                                </p:cTn>
                              </p:par>
                            </p:childTnLst>
                          </p:cTn>
                        </p:par>
                        <p:par>
                          <p:cTn id="88" fill="hold" nodeType="afterGroup">
                            <p:stCondLst>
                              <p:cond delay="12000"/>
                            </p:stCondLst>
                            <p:childTnLst>
                              <p:par>
                                <p:cTn id="89" presetID="31"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childTnLst>
                          </p:cTn>
                        </p:par>
                        <p:par>
                          <p:cTn id="95" fill="hold" nodeType="afterGroup">
                            <p:stCondLst>
                              <p:cond delay="13000"/>
                            </p:stCondLst>
                            <p:childTnLst>
                              <p:par>
                                <p:cTn id="96" presetID="31" presetClass="entr" presetSubtype="0"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ppt_w</p:attrName>
                                        </p:attrNameLst>
                                      </p:cBhvr>
                                      <p:tavLst>
                                        <p:tav tm="0">
                                          <p:val>
                                            <p:fltVal val="0"/>
                                          </p:val>
                                        </p:tav>
                                        <p:tav tm="100000">
                                          <p:val>
                                            <p:strVal val="#ppt_w"/>
                                          </p:val>
                                        </p:tav>
                                      </p:tavLst>
                                    </p:anim>
                                    <p:anim calcmode="lin" valueType="num">
                                      <p:cBhvr>
                                        <p:cTn id="99" dur="1000" fill="hold"/>
                                        <p:tgtEl>
                                          <p:spTgt spid="29"/>
                                        </p:tgtEl>
                                        <p:attrNameLst>
                                          <p:attrName>ppt_h</p:attrName>
                                        </p:attrNameLst>
                                      </p:cBhvr>
                                      <p:tavLst>
                                        <p:tav tm="0">
                                          <p:val>
                                            <p:fltVal val="0"/>
                                          </p:val>
                                        </p:tav>
                                        <p:tav tm="100000">
                                          <p:val>
                                            <p:strVal val="#ppt_h"/>
                                          </p:val>
                                        </p:tav>
                                      </p:tavLst>
                                    </p:anim>
                                    <p:anim calcmode="lin" valueType="num">
                                      <p:cBhvr>
                                        <p:cTn id="100" dur="1000" fill="hold"/>
                                        <p:tgtEl>
                                          <p:spTgt spid="29"/>
                                        </p:tgtEl>
                                        <p:attrNameLst>
                                          <p:attrName>style.rotation</p:attrName>
                                        </p:attrNameLst>
                                      </p:cBhvr>
                                      <p:tavLst>
                                        <p:tav tm="0">
                                          <p:val>
                                            <p:fltVal val="90"/>
                                          </p:val>
                                        </p:tav>
                                        <p:tav tm="100000">
                                          <p:val>
                                            <p:fltVal val="0"/>
                                          </p:val>
                                        </p:tav>
                                      </p:tavLst>
                                    </p:anim>
                                    <p:animEffect transition="in" filter="fade">
                                      <p:cBhvr>
                                        <p:cTn id="10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21" grpId="0" animBg="1"/>
      <p:bldP spid="22" grpId="0" animBg="1"/>
      <p:bldP spid="23" grpId="0" animBg="1"/>
      <p:bldP spid="24" grpId="0"/>
      <p:bldP spid="25" grpId="0"/>
      <p:bldP spid="26" grpId="0" animBg="1"/>
      <p:bldP spid="27" grpId="0" animBg="1"/>
      <p:bldP spid="28" grpId="0"/>
      <p:bldGraphic spid="9" grpId="0">
        <p:bldAsOne/>
      </p:bldGraphic>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Freeform 2"/>
          <p:cNvSpPr/>
          <p:nvPr/>
        </p:nvSpPr>
        <p:spPr bwMode="gray">
          <a:xfrm rot="3046289" flipH="1">
            <a:off x="4219574" y="930235"/>
            <a:ext cx="1978025" cy="3159125"/>
          </a:xfrm>
          <a:custGeom>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2"/>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 name="Freeform 3"/>
          <p:cNvSpPr/>
          <p:nvPr/>
        </p:nvSpPr>
        <p:spPr bwMode="ltGray">
          <a:xfrm rot="3171804" flipH="1">
            <a:off x="1681161" y="3141623"/>
            <a:ext cx="1952625" cy="3117850"/>
          </a:xfrm>
          <a:custGeom>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4"/>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6" name="Freeform 4"/>
          <p:cNvSpPr/>
          <p:nvPr/>
        </p:nvSpPr>
        <p:spPr bwMode="gray">
          <a:xfrm rot="-46326948">
            <a:off x="4219574" y="3146385"/>
            <a:ext cx="1978025" cy="3159125"/>
          </a:xfrm>
          <a:custGeom>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5"/>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7" name="Freeform 5"/>
          <p:cNvSpPr/>
          <p:nvPr/>
        </p:nvSpPr>
        <p:spPr bwMode="ltGray">
          <a:xfrm rot="-46246288">
            <a:off x="1685924" y="928648"/>
            <a:ext cx="1978025" cy="3159125"/>
          </a:xfrm>
          <a:custGeom>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8" name="Oval 7"/>
          <p:cNvSpPr>
            <a:spLocks noChangeArrowheads="1"/>
          </p:cNvSpPr>
          <p:nvPr/>
        </p:nvSpPr>
        <p:spPr bwMode="gray">
          <a:xfrm>
            <a:off x="3101974" y="2800310"/>
            <a:ext cx="1647825" cy="1647825"/>
          </a:xfrm>
          <a:prstGeom prst="ellipse">
            <a:avLst/>
          </a:prstGeom>
          <a:solidFill>
            <a:sysClr val="window" lastClr="FFFFFF">
              <a:alpha val="50195"/>
            </a:sys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bwMode="auto">
          <a:xfrm>
            <a:off x="1816829" y="1917933"/>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2" name="TextBox 20"/>
          <p:cNvSpPr txBox="1"/>
          <p:nvPr/>
        </p:nvSpPr>
        <p:spPr bwMode="auto">
          <a:xfrm>
            <a:off x="4344192" y="1917933"/>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Box 20"/>
          <p:cNvSpPr txBox="1"/>
          <p:nvPr/>
        </p:nvSpPr>
        <p:spPr bwMode="auto">
          <a:xfrm>
            <a:off x="4391692" y="4185806"/>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4" name="TextBox 20"/>
          <p:cNvSpPr txBox="1"/>
          <p:nvPr/>
        </p:nvSpPr>
        <p:spPr bwMode="auto">
          <a:xfrm>
            <a:off x="1742026" y="4185806"/>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Content Placeholder 2"/>
          <p:cNvSpPr txBox="1"/>
          <p:nvPr/>
        </p:nvSpPr>
        <p:spPr>
          <a:xfrm>
            <a:off x="7991400" y="2467471"/>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a:solidFill>
                <a:sysClr val="window" lastClr="FFFFFF">
                  <a:lumMod val="65000"/>
                </a:sysClr>
              </a:solidFill>
              <a:cs typeface="+mn-ea"/>
              <a:sym typeface="+mn-lt"/>
            </a:endParaRPr>
          </a:p>
        </p:txBody>
      </p:sp>
      <p:sp>
        <p:nvSpPr>
          <p:cNvPr id="26" name="Title 13"/>
          <p:cNvSpPr txBox="1"/>
          <p:nvPr/>
        </p:nvSpPr>
        <p:spPr>
          <a:xfrm>
            <a:off x="7978508" y="205258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endParaRPr>
          </a:p>
        </p:txBody>
      </p:sp>
      <p:sp>
        <p:nvSpPr>
          <p:cNvPr id="27" name="Content Placeholder 2"/>
          <p:cNvSpPr txBox="1"/>
          <p:nvPr/>
        </p:nvSpPr>
        <p:spPr>
          <a:xfrm>
            <a:off x="7991400" y="3609706"/>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a:solidFill>
                <a:sysClr val="window" lastClr="FFFFFF">
                  <a:lumMod val="65000"/>
                </a:sysClr>
              </a:solidFill>
              <a:cs typeface="+mn-ea"/>
              <a:sym typeface="+mn-lt"/>
            </a:endParaRPr>
          </a:p>
        </p:txBody>
      </p:sp>
      <p:sp>
        <p:nvSpPr>
          <p:cNvPr id="28" name="Title 13"/>
          <p:cNvSpPr txBox="1"/>
          <p:nvPr/>
        </p:nvSpPr>
        <p:spPr>
          <a:xfrm>
            <a:off x="7978508" y="319482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endParaRPr>
          </a:p>
        </p:txBody>
      </p:sp>
      <p:sp>
        <p:nvSpPr>
          <p:cNvPr id="29" name="Content Placeholder 2"/>
          <p:cNvSpPr txBox="1"/>
          <p:nvPr/>
        </p:nvSpPr>
        <p:spPr>
          <a:xfrm>
            <a:off x="7991400" y="4754596"/>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a:solidFill>
                <a:sysClr val="window" lastClr="FFFFFF">
                  <a:lumMod val="65000"/>
                </a:sysClr>
              </a:solidFill>
              <a:cs typeface="+mn-ea"/>
              <a:sym typeface="+mn-lt"/>
            </a:endParaRPr>
          </a:p>
        </p:txBody>
      </p:sp>
      <p:sp>
        <p:nvSpPr>
          <p:cNvPr id="30" name="Title 13"/>
          <p:cNvSpPr txBox="1"/>
          <p:nvPr/>
        </p:nvSpPr>
        <p:spPr>
          <a:xfrm>
            <a:off x="7978508" y="433971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a:ln>
                <a:noFill/>
              </a:ln>
              <a:solidFill>
                <a:srgbClr val="5C5C5C">
                  <a:lumMod val="65000"/>
                  <a:lumOff val="35000"/>
                </a:srgbClr>
              </a:solidFill>
              <a:effectLst/>
              <a:uLnTx/>
              <a:uFillTx/>
              <a:latin typeface="+mn-lt"/>
              <a:ea typeface="+mn-ea"/>
              <a:cs typeface="+mn-ea"/>
              <a:sym typeface="+mn-lt"/>
            </a:endParaRPr>
          </a:p>
        </p:txBody>
      </p:sp>
      <p:cxnSp>
        <p:nvCxnSpPr>
          <p:cNvPr id="31" name="直接连接符 30"/>
          <p:cNvCxnSpPr/>
          <p:nvPr/>
        </p:nvCxnSpPr>
        <p:spPr>
          <a:xfrm>
            <a:off x="7794171" y="1917933"/>
            <a:ext cx="4397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794171" y="5561460"/>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文本框 34"/>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par>
                          <p:cTn id="64" fill="hold" nodeType="afterGroup">
                            <p:stCondLst>
                              <p:cond delay="7500"/>
                            </p:stCondLst>
                            <p:childTnLst>
                              <p:par>
                                <p:cTn id="65" presetID="14" presetClass="entr" presetSubtype="1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randombar(horizontal)">
                                      <p:cBhvr>
                                        <p:cTn id="67" dur="500"/>
                                        <p:tgtEl>
                                          <p:spTgt spid="31"/>
                                        </p:tgtEl>
                                      </p:cBhvr>
                                    </p:animEffect>
                                  </p:childTnLst>
                                </p:cTn>
                              </p:par>
                            </p:childTnLst>
                          </p:cTn>
                        </p:par>
                        <p:par>
                          <p:cTn id="68" fill="hold" nodeType="afterGroup">
                            <p:stCondLst>
                              <p:cond delay="8000"/>
                            </p:stCondLst>
                            <p:childTnLst>
                              <p:par>
                                <p:cTn id="69" presetID="14" presetClass="entr" presetSubtype="1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randombar(horizontal)">
                                      <p:cBhvr>
                                        <p:cTn id="71" dur="500"/>
                                        <p:tgtEl>
                                          <p:spTgt spid="32"/>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par>
                          <p:cTn id="80" fill="hold" nodeType="afterGroup">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randombar(horizontal)">
                                      <p:cBhvr>
                                        <p:cTn id="83" dur="500"/>
                                        <p:tgtEl>
                                          <p:spTgt spid="35"/>
                                        </p:tgtEl>
                                      </p:cBhvr>
                                    </p:animEffect>
                                  </p:childTnLst>
                                </p:cTn>
                              </p:par>
                            </p:childTnLst>
                          </p:cTn>
                        </p:par>
                        <p:par>
                          <p:cTn id="84" fill="hold" nodeType="afterGroup">
                            <p:stCondLst>
                              <p:cond delay="10000"/>
                            </p:stCondLst>
                            <p:childTnLst>
                              <p:par>
                                <p:cTn id="85" presetID="14" presetClass="entr" presetSubtype="1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21" grpId="0"/>
      <p:bldP spid="22" grpId="0"/>
      <p:bldP spid="23" grpId="0"/>
      <p:bldP spid="24" grpId="0"/>
      <p:bldP spid="25" grpId="0"/>
      <p:bldP spid="26" grpId="0"/>
      <p:bldP spid="27" grpId="0"/>
      <p:bldP spid="28" grpId="0"/>
      <p:bldP spid="29" grpId="0"/>
      <p:bldP spid="30" grpId="0"/>
      <p:bldP spid="33" grpId="0" animBg="1"/>
      <p:bldP spid="34" grpId="0" animBg="1"/>
      <p:bldP spid="3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grpSp>
        <p:nvGrpSpPr>
          <p:cNvPr id="13" name="组合 12"/>
          <p:cNvGrpSpPr/>
          <p:nvPr/>
        </p:nvGrpSpPr>
        <p:grpSpPr>
          <a:xfrm rot="16200000">
            <a:off x="4424442" y="1766805"/>
            <a:ext cx="3327667" cy="3909581"/>
            <a:chOff x="4424442" y="1766803"/>
            <a:chExt cx="3327666" cy="3909581"/>
          </a:xfrm>
        </p:grpSpPr>
        <p:sp>
          <p:nvSpPr>
            <p:cNvPr id="14" name="Freeform 9"/>
            <p:cNvSpPr/>
            <p:nvPr/>
          </p:nvSpPr>
          <p:spPr bwMode="auto">
            <a:xfrm rot="2700000">
              <a:off x="4423450" y="2347726"/>
              <a:ext cx="3329650" cy="3327666"/>
            </a:xfrm>
            <a:custGeom>
              <a:gdLst>
                <a:gd name="T0" fmla="*/ 0 w 986"/>
                <a:gd name="T1" fmla="*/ 817 h 986"/>
                <a:gd name="T2" fmla="*/ 75 w 986"/>
                <a:gd name="T3" fmla="*/ 741 h 986"/>
                <a:gd name="T4" fmla="*/ 741 w 986"/>
                <a:gd name="T5" fmla="*/ 741 h 986"/>
                <a:gd name="T6" fmla="*/ 741 w 986"/>
                <a:gd name="T7" fmla="*/ 75 h 986"/>
                <a:gd name="T8" fmla="*/ 817 w 986"/>
                <a:gd name="T9" fmla="*/ 0 h 986"/>
                <a:gd name="T10" fmla="*/ 986 w 986"/>
                <a:gd name="T11" fmla="*/ 408 h 986"/>
                <a:gd name="T12" fmla="*/ 817 w 986"/>
                <a:gd name="T13" fmla="*/ 817 h 986"/>
                <a:gd name="T14" fmla="*/ 408 w 986"/>
                <a:gd name="T15" fmla="*/ 986 h 986"/>
                <a:gd name="T16" fmla="*/ 0 w 986"/>
                <a:gd name="T17" fmla="*/ 81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5" h="985">
                  <a:moveTo>
                    <a:pt x="0" y="817"/>
                  </a:moveTo>
                  <a:cubicBezTo>
                    <a:pt x="75" y="741"/>
                    <a:pt x="75" y="741"/>
                    <a:pt x="75" y="741"/>
                  </a:cubicBezTo>
                  <a:cubicBezTo>
                    <a:pt x="259" y="925"/>
                    <a:pt x="558" y="925"/>
                    <a:pt x="741" y="741"/>
                  </a:cubicBezTo>
                  <a:cubicBezTo>
                    <a:pt x="925" y="558"/>
                    <a:pt x="925" y="259"/>
                    <a:pt x="741" y="75"/>
                  </a:cubicBezTo>
                  <a:cubicBezTo>
                    <a:pt x="817" y="0"/>
                    <a:pt x="817" y="0"/>
                    <a:pt x="817" y="0"/>
                  </a:cubicBezTo>
                  <a:cubicBezTo>
                    <a:pt x="926" y="109"/>
                    <a:pt x="986" y="254"/>
                    <a:pt x="986" y="408"/>
                  </a:cubicBezTo>
                  <a:cubicBezTo>
                    <a:pt x="986" y="563"/>
                    <a:pt x="926" y="708"/>
                    <a:pt x="817" y="817"/>
                  </a:cubicBezTo>
                  <a:cubicBezTo>
                    <a:pt x="708" y="926"/>
                    <a:pt x="563" y="986"/>
                    <a:pt x="408" y="986"/>
                  </a:cubicBezTo>
                  <a:cubicBezTo>
                    <a:pt x="254" y="986"/>
                    <a:pt x="109" y="926"/>
                    <a:pt x="0" y="817"/>
                  </a:cubicBezTo>
                  <a:close/>
                </a:path>
              </a:pathLst>
            </a:custGeom>
            <a:solidFill>
              <a:schemeClr val="accent4"/>
            </a:solidFill>
            <a:ln>
              <a:noFill/>
            </a:ln>
          </p:spPr>
          <p:txBody>
            <a:bodyPr vert="horz" wrap="square" lIns="91440" tIns="45720" rIns="91440" bIns="45720" numCol="1" anchor="t" anchorCtr="0" compatLnSpc="1"/>
            <a:lstStyle/>
            <a:p>
              <a:endParaRPr lang="zh-CN" altLang="en-US" sz="2400" b="1"/>
            </a:p>
          </p:txBody>
        </p:sp>
        <p:sp>
          <p:nvSpPr>
            <p:cNvPr id="15" name="TextBox 144"/>
            <p:cNvSpPr txBox="1"/>
            <p:nvPr/>
          </p:nvSpPr>
          <p:spPr>
            <a:xfrm rot="5400000">
              <a:off x="5916699" y="5136510"/>
              <a:ext cx="381836" cy="461665"/>
            </a:xfrm>
            <a:prstGeom prst="rect">
              <a:avLst/>
            </a:prstGeom>
            <a:noFill/>
          </p:spPr>
          <p:txBody>
            <a:bodyPr wrap="none" rtlCol="0">
              <a:spAutoFit/>
            </a:bodyPr>
            <a:lstStyle/>
            <a:p>
              <a:r>
                <a:rPr lang="en-US" altLang="zh-CN" sz="2400" b="1">
                  <a:solidFill>
                    <a:schemeClr val="bg1"/>
                  </a:solidFill>
                  <a:latin typeface="Raleway ExtraBold" panose="020b0903030101060003" pitchFamily="34" charset="0"/>
                </a:rPr>
                <a:t>D</a:t>
              </a:r>
              <a:endParaRPr lang="zh-CN" altLang="en-US" sz="2400" b="1">
                <a:solidFill>
                  <a:schemeClr val="bg1"/>
                </a:solidFill>
                <a:latin typeface="Raleway ExtraBold" panose="020b0903030101060003" pitchFamily="34" charset="0"/>
              </a:endParaRPr>
            </a:p>
          </p:txBody>
        </p:sp>
        <p:sp>
          <p:nvSpPr>
            <p:cNvPr id="16" name="Freeform 7"/>
            <p:cNvSpPr/>
            <p:nvPr/>
          </p:nvSpPr>
          <p:spPr bwMode="auto">
            <a:xfrm rot="2700000">
              <a:off x="4721865" y="1766803"/>
              <a:ext cx="2748252" cy="2748251"/>
            </a:xfrm>
            <a:custGeom>
              <a:gdLst>
                <a:gd name="T0" fmla="*/ 174 w 814"/>
                <a:gd name="T1" fmla="*/ 814 h 814"/>
                <a:gd name="T2" fmla="*/ 179 w 814"/>
                <a:gd name="T3" fmla="*/ 179 h 814"/>
                <a:gd name="T4" fmla="*/ 814 w 814"/>
                <a:gd name="T5" fmla="*/ 174 h 814"/>
                <a:gd name="T6" fmla="*/ 739 w 814"/>
                <a:gd name="T7" fmla="*/ 249 h 814"/>
                <a:gd name="T8" fmla="*/ 255 w 814"/>
                <a:gd name="T9" fmla="*/ 255 h 814"/>
                <a:gd name="T10" fmla="*/ 250 w 814"/>
                <a:gd name="T11" fmla="*/ 738 h 814"/>
                <a:gd name="T12" fmla="*/ 174 w 814"/>
                <a:gd name="T13" fmla="*/ 814 h 814"/>
              </a:gdLst>
              <a:cxnLst>
                <a:cxn ang="0">
                  <a:pos x="T0" y="T1"/>
                </a:cxn>
                <a:cxn ang="0">
                  <a:pos x="T2" y="T3"/>
                </a:cxn>
                <a:cxn ang="0">
                  <a:pos x="T4" y="T5"/>
                </a:cxn>
                <a:cxn ang="0">
                  <a:pos x="T6" y="T7"/>
                </a:cxn>
                <a:cxn ang="0">
                  <a:pos x="T8" y="T9"/>
                </a:cxn>
                <a:cxn ang="0">
                  <a:pos x="T10" y="T11"/>
                </a:cxn>
                <a:cxn ang="0">
                  <a:pos x="T12" y="T13"/>
                </a:cxn>
              </a:cxnLst>
              <a:rect l="0" t="0" r="r" b="b"/>
              <a:pathLst>
                <a:path w="814" h="814">
                  <a:moveTo>
                    <a:pt x="174" y="814"/>
                  </a:moveTo>
                  <a:cubicBezTo>
                    <a:pt x="0" y="640"/>
                    <a:pt x="3" y="355"/>
                    <a:pt x="179" y="179"/>
                  </a:cubicBezTo>
                  <a:cubicBezTo>
                    <a:pt x="356" y="2"/>
                    <a:pt x="641" y="0"/>
                    <a:pt x="814" y="174"/>
                  </a:cubicBezTo>
                  <a:cubicBezTo>
                    <a:pt x="739" y="249"/>
                    <a:pt x="739" y="249"/>
                    <a:pt x="739" y="249"/>
                  </a:cubicBezTo>
                  <a:cubicBezTo>
                    <a:pt x="607" y="117"/>
                    <a:pt x="390" y="120"/>
                    <a:pt x="255" y="255"/>
                  </a:cubicBezTo>
                  <a:cubicBezTo>
                    <a:pt x="120" y="389"/>
                    <a:pt x="118" y="606"/>
                    <a:pt x="250" y="738"/>
                  </a:cubicBezTo>
                  <a:lnTo>
                    <a:pt x="174" y="814"/>
                  </a:lnTo>
                  <a:close/>
                </a:path>
              </a:pathLst>
            </a:custGeom>
            <a:solidFill>
              <a:schemeClr val="accent1"/>
            </a:solidFill>
            <a:ln>
              <a:noFill/>
            </a:ln>
          </p:spPr>
          <p:txBody>
            <a:bodyPr vert="horz" wrap="square" lIns="91440" tIns="45720" rIns="91440" bIns="45720" numCol="1" anchor="t" anchorCtr="0" compatLnSpc="1"/>
            <a:lstStyle/>
            <a:p>
              <a:endParaRPr lang="zh-CN" altLang="en-US" sz="2400" b="1"/>
            </a:p>
          </p:txBody>
        </p:sp>
        <p:sp>
          <p:nvSpPr>
            <p:cNvPr id="17" name="TextBox 152"/>
            <p:cNvSpPr txBox="1"/>
            <p:nvPr/>
          </p:nvSpPr>
          <p:spPr>
            <a:xfrm rot="5400000">
              <a:off x="5921309" y="1993141"/>
              <a:ext cx="380232" cy="461665"/>
            </a:xfrm>
            <a:prstGeom prst="rect">
              <a:avLst/>
            </a:prstGeom>
            <a:noFill/>
          </p:spPr>
          <p:txBody>
            <a:bodyPr wrap="none" rtlCol="0">
              <a:spAutoFit/>
            </a:bodyPr>
            <a:lstStyle/>
            <a:p>
              <a:r>
                <a:rPr lang="en-US" altLang="zh-CN" sz="2400" b="1">
                  <a:solidFill>
                    <a:schemeClr val="bg1"/>
                  </a:solidFill>
                  <a:latin typeface="Raleway ExtraBold" panose="020b0903030101060003" pitchFamily="34" charset="0"/>
                </a:rPr>
                <a:t>A</a:t>
              </a:r>
              <a:endParaRPr lang="zh-CN" altLang="en-US" sz="2400" b="1">
                <a:solidFill>
                  <a:schemeClr val="bg1"/>
                </a:solidFill>
                <a:latin typeface="Raleway ExtraBold" panose="020b0903030101060003" pitchFamily="34" charset="0"/>
              </a:endParaRPr>
            </a:p>
          </p:txBody>
        </p:sp>
        <p:sp>
          <p:nvSpPr>
            <p:cNvPr id="18" name="Freeform 6"/>
            <p:cNvSpPr/>
            <p:nvPr/>
          </p:nvSpPr>
          <p:spPr bwMode="auto">
            <a:xfrm rot="2700000">
              <a:off x="5387187" y="2631365"/>
              <a:ext cx="1414804" cy="1414803"/>
            </a:xfrm>
            <a:custGeom>
              <a:gdLst>
                <a:gd name="T0" fmla="*/ 91 w 419"/>
                <a:gd name="T1" fmla="*/ 419 h 419"/>
                <a:gd name="T2" fmla="*/ 91 w 419"/>
                <a:gd name="T3" fmla="*/ 91 h 419"/>
                <a:gd name="T4" fmla="*/ 419 w 419"/>
                <a:gd name="T5" fmla="*/ 91 h 419"/>
                <a:gd name="T6" fmla="*/ 344 w 419"/>
                <a:gd name="T7" fmla="*/ 166 h 419"/>
                <a:gd name="T8" fmla="*/ 167 w 419"/>
                <a:gd name="T9" fmla="*/ 166 h 419"/>
                <a:gd name="T10" fmla="*/ 167 w 419"/>
                <a:gd name="T11" fmla="*/ 343 h 419"/>
                <a:gd name="T12" fmla="*/ 91 w 419"/>
                <a:gd name="T13" fmla="*/ 419 h 419"/>
              </a:gdLst>
              <a:cxnLst>
                <a:cxn ang="0">
                  <a:pos x="T0" y="T1"/>
                </a:cxn>
                <a:cxn ang="0">
                  <a:pos x="T2" y="T3"/>
                </a:cxn>
                <a:cxn ang="0">
                  <a:pos x="T4" y="T5"/>
                </a:cxn>
                <a:cxn ang="0">
                  <a:pos x="T6" y="T7"/>
                </a:cxn>
                <a:cxn ang="0">
                  <a:pos x="T8" y="T9"/>
                </a:cxn>
                <a:cxn ang="0">
                  <a:pos x="T10" y="T11"/>
                </a:cxn>
                <a:cxn ang="0">
                  <a:pos x="T12" y="T13"/>
                </a:cxn>
              </a:cxnLst>
              <a:rect l="0" t="0" r="r" b="b"/>
              <a:pathLst>
                <a:path w="419" h="419">
                  <a:moveTo>
                    <a:pt x="91" y="419"/>
                  </a:moveTo>
                  <a:cubicBezTo>
                    <a:pt x="0" y="329"/>
                    <a:pt x="0" y="181"/>
                    <a:pt x="91" y="91"/>
                  </a:cubicBezTo>
                  <a:cubicBezTo>
                    <a:pt x="181" y="0"/>
                    <a:pt x="329" y="0"/>
                    <a:pt x="419" y="91"/>
                  </a:cubicBezTo>
                  <a:cubicBezTo>
                    <a:pt x="344" y="166"/>
                    <a:pt x="344" y="166"/>
                    <a:pt x="344" y="166"/>
                  </a:cubicBezTo>
                  <a:cubicBezTo>
                    <a:pt x="295" y="117"/>
                    <a:pt x="215" y="117"/>
                    <a:pt x="167" y="166"/>
                  </a:cubicBezTo>
                  <a:cubicBezTo>
                    <a:pt x="118" y="215"/>
                    <a:pt x="118" y="295"/>
                    <a:pt x="167" y="343"/>
                  </a:cubicBezTo>
                  <a:lnTo>
                    <a:pt x="91" y="419"/>
                  </a:lnTo>
                  <a:close/>
                </a:path>
              </a:pathLst>
            </a:custGeom>
            <a:solidFill>
              <a:schemeClr val="accent2"/>
            </a:solidFill>
            <a:ln>
              <a:noFill/>
            </a:ln>
          </p:spPr>
          <p:txBody>
            <a:bodyPr vert="horz" wrap="square" lIns="91440" tIns="45720" rIns="91440" bIns="45720" numCol="1" anchor="t" anchorCtr="0" compatLnSpc="1"/>
            <a:lstStyle/>
            <a:p>
              <a:endParaRPr lang="zh-CN" altLang="en-US" sz="2400" b="1"/>
            </a:p>
          </p:txBody>
        </p:sp>
        <p:sp>
          <p:nvSpPr>
            <p:cNvPr id="19" name="TextBox 150"/>
            <p:cNvSpPr txBox="1"/>
            <p:nvPr/>
          </p:nvSpPr>
          <p:spPr>
            <a:xfrm rot="5400000">
              <a:off x="5923915" y="2715942"/>
              <a:ext cx="367408" cy="461665"/>
            </a:xfrm>
            <a:prstGeom prst="rect">
              <a:avLst/>
            </a:prstGeom>
            <a:noFill/>
          </p:spPr>
          <p:txBody>
            <a:bodyPr wrap="none" rtlCol="0">
              <a:spAutoFit/>
            </a:bodyPr>
            <a:lstStyle/>
            <a:p>
              <a:r>
                <a:rPr lang="en-US" altLang="zh-CN" sz="2400" b="1">
                  <a:solidFill>
                    <a:schemeClr val="bg1"/>
                  </a:solidFill>
                  <a:latin typeface="Raleway ExtraBold" panose="020b0903030101060003" pitchFamily="34" charset="0"/>
                </a:rPr>
                <a:t>B</a:t>
              </a:r>
              <a:endParaRPr lang="zh-CN" altLang="en-US" sz="2400" b="1">
                <a:solidFill>
                  <a:schemeClr val="bg1"/>
                </a:solidFill>
                <a:latin typeface="Raleway ExtraBold" panose="020b0903030101060003" pitchFamily="34" charset="0"/>
              </a:endParaRPr>
            </a:p>
          </p:txBody>
        </p:sp>
        <p:sp>
          <p:nvSpPr>
            <p:cNvPr id="20" name="Freeform 8"/>
            <p:cNvSpPr/>
            <p:nvPr/>
          </p:nvSpPr>
          <p:spPr bwMode="auto">
            <a:xfrm rot="2700000">
              <a:off x="5078600" y="2945759"/>
              <a:ext cx="2065654" cy="2065653"/>
            </a:xfrm>
            <a:custGeom>
              <a:gdLst>
                <a:gd name="T0" fmla="*/ 0 w 612"/>
                <a:gd name="T1" fmla="*/ 480 h 612"/>
                <a:gd name="T2" fmla="*/ 76 w 612"/>
                <a:gd name="T3" fmla="*/ 404 h 612"/>
                <a:gd name="T4" fmla="*/ 404 w 612"/>
                <a:gd name="T5" fmla="*/ 404 h 612"/>
                <a:gd name="T6" fmla="*/ 404 w 612"/>
                <a:gd name="T7" fmla="*/ 76 h 612"/>
                <a:gd name="T8" fmla="*/ 480 w 612"/>
                <a:gd name="T9" fmla="*/ 0 h 612"/>
                <a:gd name="T10" fmla="*/ 480 w 612"/>
                <a:gd name="T11" fmla="*/ 480 h 612"/>
                <a:gd name="T12" fmla="*/ 0 w 612"/>
                <a:gd name="T13" fmla="*/ 480 h 612"/>
              </a:gdLst>
              <a:cxnLst>
                <a:cxn ang="0">
                  <a:pos x="T0" y="T1"/>
                </a:cxn>
                <a:cxn ang="0">
                  <a:pos x="T2" y="T3"/>
                </a:cxn>
                <a:cxn ang="0">
                  <a:pos x="T4" y="T5"/>
                </a:cxn>
                <a:cxn ang="0">
                  <a:pos x="T6" y="T7"/>
                </a:cxn>
                <a:cxn ang="0">
                  <a:pos x="T8" y="T9"/>
                </a:cxn>
                <a:cxn ang="0">
                  <a:pos x="T10" y="T11"/>
                </a:cxn>
                <a:cxn ang="0">
                  <a:pos x="T12" y="T13"/>
                </a:cxn>
              </a:cxnLst>
              <a:rect l="0" t="0" r="r" b="b"/>
              <a:pathLst>
                <a:path w="612" h="612">
                  <a:moveTo>
                    <a:pt x="0" y="480"/>
                  </a:moveTo>
                  <a:cubicBezTo>
                    <a:pt x="76" y="404"/>
                    <a:pt x="76" y="404"/>
                    <a:pt x="76" y="404"/>
                  </a:cubicBezTo>
                  <a:cubicBezTo>
                    <a:pt x="166" y="495"/>
                    <a:pt x="314" y="495"/>
                    <a:pt x="404" y="404"/>
                  </a:cubicBezTo>
                  <a:cubicBezTo>
                    <a:pt x="495" y="314"/>
                    <a:pt x="495" y="166"/>
                    <a:pt x="404" y="76"/>
                  </a:cubicBezTo>
                  <a:cubicBezTo>
                    <a:pt x="480" y="0"/>
                    <a:pt x="480" y="0"/>
                    <a:pt x="480" y="0"/>
                  </a:cubicBezTo>
                  <a:cubicBezTo>
                    <a:pt x="612" y="132"/>
                    <a:pt x="612" y="348"/>
                    <a:pt x="480" y="480"/>
                  </a:cubicBezTo>
                  <a:cubicBezTo>
                    <a:pt x="348" y="612"/>
                    <a:pt x="133" y="612"/>
                    <a:pt x="0" y="480"/>
                  </a:cubicBezTo>
                  <a:close/>
                </a:path>
              </a:pathLst>
            </a:custGeom>
            <a:solidFill>
              <a:schemeClr val="accent3"/>
            </a:solidFill>
            <a:ln>
              <a:noFill/>
            </a:ln>
          </p:spPr>
          <p:txBody>
            <a:bodyPr vert="horz" wrap="square" lIns="91440" tIns="45720" rIns="91440" bIns="45720" numCol="1" anchor="t" anchorCtr="0" compatLnSpc="1"/>
            <a:lstStyle/>
            <a:p>
              <a:endParaRPr lang="zh-CN" altLang="en-US" sz="2400" b="1"/>
            </a:p>
          </p:txBody>
        </p:sp>
        <p:sp>
          <p:nvSpPr>
            <p:cNvPr id="21" name="TextBox 147"/>
            <p:cNvSpPr txBox="1"/>
            <p:nvPr/>
          </p:nvSpPr>
          <p:spPr>
            <a:xfrm rot="5400000">
              <a:off x="5922313" y="4383902"/>
              <a:ext cx="372218" cy="461665"/>
            </a:xfrm>
            <a:prstGeom prst="rect">
              <a:avLst/>
            </a:prstGeom>
            <a:noFill/>
          </p:spPr>
          <p:txBody>
            <a:bodyPr wrap="none" rtlCol="0">
              <a:spAutoFit/>
            </a:bodyPr>
            <a:lstStyle/>
            <a:p>
              <a:r>
                <a:rPr lang="en-US" altLang="zh-CN" sz="2400" b="1">
                  <a:solidFill>
                    <a:schemeClr val="bg1"/>
                  </a:solidFill>
                  <a:latin typeface="Raleway ExtraBold" panose="020b0903030101060003" pitchFamily="34" charset="0"/>
                </a:rPr>
                <a:t>C</a:t>
              </a:r>
              <a:endParaRPr lang="zh-CN" altLang="en-US" sz="2400" b="1">
                <a:solidFill>
                  <a:schemeClr val="bg1"/>
                </a:solidFill>
                <a:latin typeface="Raleway ExtraBold" panose="020b0903030101060003" pitchFamily="34" charset="0"/>
              </a:endParaRPr>
            </a:p>
          </p:txBody>
        </p:sp>
        <p:sp>
          <p:nvSpPr>
            <p:cNvPr id="22" name="Freeform 94"/>
            <p:cNvSpPr>
              <a:spLocks noEditPoints="1"/>
            </p:cNvSpPr>
            <p:nvPr/>
          </p:nvSpPr>
          <p:spPr bwMode="auto">
            <a:xfrm rot="5400000">
              <a:off x="5822832" y="3511798"/>
              <a:ext cx="539303" cy="539303"/>
            </a:xfrm>
            <a:custGeom>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zh-CN" altLang="en-US" b="1"/>
            </a:p>
          </p:txBody>
        </p:sp>
      </p:grpSp>
      <p:sp>
        <p:nvSpPr>
          <p:cNvPr id="23" name="矩形 22"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658227" y="2345652"/>
            <a:ext cx="3405771" cy="954107"/>
          </a:xfrm>
          <a:prstGeom prst="rect">
            <a:avLst/>
          </a:prstGeom>
        </p:spPr>
        <p:txBody>
          <a:bodyPr wrap="square">
            <a:spAutoFit/>
          </a:bodyPr>
          <a:lstStyle/>
          <a:p>
            <a:pPr algn="r">
              <a:spcBef>
                <a:spcPts val="600"/>
              </a:spcBef>
            </a:pPr>
            <a:r>
              <a:rPr lang="zh-CN" altLang="en-US">
                <a:solidFill>
                  <a:schemeClr val="accent1"/>
                </a:solidFill>
                <a:latin typeface="+mj-ea"/>
                <a:ea typeface="+mj-ea"/>
              </a:rPr>
              <a:t>专业设计</a:t>
            </a:r>
            <a:endParaRPr lang="en-US" altLang="zh-CN">
              <a:solidFill>
                <a:schemeClr val="accent1"/>
              </a:solidFill>
              <a:latin typeface="+mj-ea"/>
              <a:ea typeface="+mj-ea"/>
            </a:endParaRPr>
          </a:p>
          <a:p>
            <a:pPr algn="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4" name="矩形 23"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658227" y="4227280"/>
            <a:ext cx="3405771" cy="954107"/>
          </a:xfrm>
          <a:prstGeom prst="rect">
            <a:avLst/>
          </a:prstGeom>
        </p:spPr>
        <p:txBody>
          <a:bodyPr wrap="square">
            <a:spAutoFit/>
          </a:bodyPr>
          <a:lstStyle/>
          <a:p>
            <a:pPr algn="r">
              <a:spcBef>
                <a:spcPts val="600"/>
              </a:spcBef>
            </a:pPr>
            <a:r>
              <a:rPr lang="zh-CN" altLang="en-US">
                <a:solidFill>
                  <a:schemeClr val="accent2"/>
                </a:solidFill>
                <a:latin typeface="+mj-ea"/>
                <a:ea typeface="+mj-ea"/>
              </a:rPr>
              <a:t>一键换色</a:t>
            </a:r>
            <a:endParaRPr lang="en-US" altLang="zh-CN">
              <a:solidFill>
                <a:schemeClr val="accent2"/>
              </a:solidFill>
              <a:latin typeface="+mj-ea"/>
              <a:ea typeface="+mj-ea"/>
            </a:endParaRPr>
          </a:p>
          <a:p>
            <a:pPr algn="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5" name="矩形 24"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8120969" y="2345651"/>
            <a:ext cx="3405771" cy="954107"/>
          </a:xfrm>
          <a:prstGeom prst="rect">
            <a:avLst/>
          </a:prstGeom>
        </p:spPr>
        <p:txBody>
          <a:bodyPr wrap="square">
            <a:spAutoFit/>
          </a:bodyPr>
          <a:lstStyle/>
          <a:p>
            <a:pPr>
              <a:spcBef>
                <a:spcPts val="600"/>
              </a:spcBef>
            </a:pPr>
            <a:r>
              <a:rPr lang="zh-CN" altLang="en-US">
                <a:solidFill>
                  <a:schemeClr val="accent3"/>
                </a:solidFill>
                <a:latin typeface="+mj-ea"/>
                <a:ea typeface="+mj-ea"/>
              </a:rPr>
              <a:t>详细帮助</a:t>
            </a:r>
            <a:endParaRPr lang="en-US" altLang="zh-CN">
              <a:solidFill>
                <a:schemeClr val="accent3"/>
              </a:solidFill>
              <a:latin typeface="+mj-ea"/>
              <a:ea typeface="+mj-ea"/>
            </a:endParaRPr>
          </a:p>
          <a:p>
            <a:pP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6" name="矩形 25"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8120969" y="4227279"/>
            <a:ext cx="3405771" cy="954107"/>
          </a:xfrm>
          <a:prstGeom prst="rect">
            <a:avLst/>
          </a:prstGeom>
        </p:spPr>
        <p:txBody>
          <a:bodyPr wrap="square">
            <a:spAutoFit/>
          </a:bodyPr>
          <a:lstStyle/>
          <a:p>
            <a:pPr>
              <a:spcBef>
                <a:spcPts val="600"/>
              </a:spcBef>
            </a:pPr>
            <a:r>
              <a:rPr lang="zh-CN" altLang="en-US">
                <a:solidFill>
                  <a:schemeClr val="accent4"/>
                </a:solidFill>
                <a:latin typeface="+mj-ea"/>
                <a:ea typeface="+mj-ea"/>
              </a:rPr>
              <a:t>丰富图标</a:t>
            </a:r>
            <a:endParaRPr lang="en-US" altLang="zh-CN">
              <a:solidFill>
                <a:schemeClr val="accent4"/>
              </a:solidFill>
              <a:latin typeface="+mj-ea"/>
              <a:ea typeface="+mj-ea"/>
            </a:endParaRPr>
          </a:p>
          <a:p>
            <a:pPr>
              <a:spcBef>
                <a:spcPts val="600"/>
              </a:spcBef>
            </a:pPr>
            <a:r>
              <a:rPr lang="en-US" altLang="zh-CN" sz="1100">
                <a:solidFill>
                  <a:schemeClr val="bg1">
                    <a:lumMod val="50000"/>
                  </a:schemeClr>
                </a:solidFill>
              </a:rPr>
              <a:t>Clean, Minimalist, Flat, Powerful and Flexible PowerPoint template, perfect for business, corporate and personal use. </a:t>
            </a:r>
            <a:endParaRPr lang="en-US" altLang="zh-CN" sz="1100">
              <a:solidFill>
                <a:schemeClr val="bg1">
                  <a:lumMod val="50000"/>
                </a:schemeClr>
              </a:solidFill>
            </a:endParaRPr>
          </a:p>
        </p:txBody>
      </p:sp>
      <p:sp>
        <p:nvSpPr>
          <p:cNvPr id="27"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文本框 28"/>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 presetClass="entr" presetSubtype="8" decel="10000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0-#ppt_w/2"/>
                                          </p:val>
                                        </p:tav>
                                        <p:tav tm="100000">
                                          <p:val>
                                            <p:strVal val="#ppt_x"/>
                                          </p:val>
                                        </p:tav>
                                      </p:tavLst>
                                    </p:anim>
                                    <p:anim calcmode="lin" valueType="num">
                                      <p:cBhvr additive="base">
                                        <p:cTn id="14" dur="10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0-#ppt_w/2"/>
                                          </p:val>
                                        </p:tav>
                                        <p:tav tm="100000">
                                          <p:val>
                                            <p:strVal val="#ppt_x"/>
                                          </p:val>
                                        </p:tav>
                                      </p:tavLst>
                                    </p:anim>
                                    <p:anim calcmode="lin" valueType="num">
                                      <p:cBhvr additive="base">
                                        <p:cTn id="18" dur="10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1+#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sp>
        <p:nvSpPr>
          <p:cNvPr id="9" name="矩形 8"/>
          <p:cNvSpPr/>
          <p:nvPr/>
        </p:nvSpPr>
        <p:spPr>
          <a:xfrm>
            <a:off x="1047672"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104767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3583759" y="1556514"/>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3583759"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6119845"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6119845"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8655932" y="1556514"/>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865593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1047672" y="3820447"/>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104767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3583759"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3583759"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119845" y="3820447"/>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119845"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8655932"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单击此处输入标题文本</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865593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单击此处输入文字</a:t>
            </a:r>
            <a:endParaRPr kumimoji="0" lang="en-US" altLang="zh-CN"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此处输入文字</a:t>
            </a: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childTnLst>
                          </p:cTn>
                        </p:par>
                        <p:par>
                          <p:cTn id="72" fill="hold" nodeType="afterGroup">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childTnLst>
                          </p:cTn>
                        </p:par>
                        <p:par>
                          <p:cTn id="76" fill="hold" nodeType="afterGroup">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par>
                          <p:cTn id="80" fill="hold" nodeType="afterGroup">
                            <p:stCondLst>
                              <p:cond delay="9500"/>
                            </p:stCondLst>
                            <p:childTnLst>
                              <p:par>
                                <p:cTn id="81" presetID="14" presetClass="entr" presetSubtype="1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1" grpId="0"/>
      <p:bldP spid="9" grpId="0" animBg="1"/>
      <p:bldP spid="10" grpId="0" animBg="1"/>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1277469" y="201707"/>
            <a:ext cx="9345710" cy="6508378"/>
            <a:chOff x="1277469" y="201707"/>
            <a:chExt cx="9345710" cy="6508378"/>
          </a:xfrm>
        </p:grpSpPr>
        <p:sp>
          <p:nvSpPr>
            <p:cNvPr id="5" name="任意多边形 4"/>
            <p:cNvSpPr/>
            <p:nvPr/>
          </p:nvSpPr>
          <p:spPr>
            <a:xfrm>
              <a:off x="1277469" y="201707"/>
              <a:ext cx="9345707" cy="5217459"/>
            </a:xfrm>
            <a:custGeom>
              <a:gdLst>
                <a:gd name="connsiteX0" fmla="*/ 0 w 8780930"/>
                <a:gd name="connsiteY0" fmla="*/ 793377 h 5002306"/>
                <a:gd name="connsiteX1" fmla="*/ 8780930 w 8780930"/>
                <a:gd name="connsiteY1" fmla="*/ 0 h 5002306"/>
                <a:gd name="connsiteX2" fmla="*/ 8431306 w 8780930"/>
                <a:gd name="connsiteY2" fmla="*/ 5002306 h 5002306"/>
                <a:gd name="connsiteX3" fmla="*/ 174812 w 8780930"/>
                <a:gd name="connsiteY3" fmla="*/ 4760259 h 5002306"/>
                <a:gd name="connsiteX4" fmla="*/ 0 w 8780930"/>
                <a:gd name="connsiteY4" fmla="*/ 793377 h 5002306"/>
                <a:gd name="connsiteX0-1" fmla="*/ 0 w 9305365"/>
                <a:gd name="connsiteY0-2" fmla="*/ 753036 h 5002306"/>
                <a:gd name="connsiteX1-3" fmla="*/ 9305365 w 9305365"/>
                <a:gd name="connsiteY1-4" fmla="*/ 0 h 5002306"/>
                <a:gd name="connsiteX2-5" fmla="*/ 8955741 w 9305365"/>
                <a:gd name="connsiteY2-6" fmla="*/ 5002306 h 5002306"/>
                <a:gd name="connsiteX3-7" fmla="*/ 699247 w 9305365"/>
                <a:gd name="connsiteY3-8" fmla="*/ 4760259 h 5002306"/>
                <a:gd name="connsiteX4-9" fmla="*/ 0 w 9305365"/>
                <a:gd name="connsiteY4-10" fmla="*/ 753036 h 5002306"/>
                <a:gd name="connsiteX0-11" fmla="*/ 0 w 9305365"/>
                <a:gd name="connsiteY0-12" fmla="*/ 753036 h 5002306"/>
                <a:gd name="connsiteX1-13" fmla="*/ 9305365 w 9305365"/>
                <a:gd name="connsiteY1-14" fmla="*/ 0 h 5002306"/>
                <a:gd name="connsiteX2-15" fmla="*/ 8955741 w 9305365"/>
                <a:gd name="connsiteY2-16" fmla="*/ 5002306 h 5002306"/>
                <a:gd name="connsiteX3-17" fmla="*/ 13447 w 9305365"/>
                <a:gd name="connsiteY3-18" fmla="*/ 4719918 h 5002306"/>
                <a:gd name="connsiteX4-19" fmla="*/ 0 w 9305365"/>
                <a:gd name="connsiteY4-20" fmla="*/ 753036 h 5002306"/>
                <a:gd name="connsiteX0-21" fmla="*/ 0 w 9439835"/>
                <a:gd name="connsiteY0-22" fmla="*/ 753036 h 5217459"/>
                <a:gd name="connsiteX1-23" fmla="*/ 9305365 w 9439835"/>
                <a:gd name="connsiteY1-24" fmla="*/ 0 h 5217459"/>
                <a:gd name="connsiteX2-25" fmla="*/ 9439835 w 9439835"/>
                <a:gd name="connsiteY2-26" fmla="*/ 5217459 h 5217459"/>
                <a:gd name="connsiteX3-27" fmla="*/ 13447 w 9439835"/>
                <a:gd name="connsiteY3-28" fmla="*/ 4719918 h 5217459"/>
                <a:gd name="connsiteX4-29" fmla="*/ 0 w 9439835"/>
                <a:gd name="connsiteY4-30" fmla="*/ 753036 h 5217459"/>
                <a:gd name="connsiteX0-31" fmla="*/ 0 w 9345706"/>
                <a:gd name="connsiteY0-32" fmla="*/ 753036 h 5217459"/>
                <a:gd name="connsiteX1-33" fmla="*/ 9305365 w 9345706"/>
                <a:gd name="connsiteY1-34" fmla="*/ 0 h 5217459"/>
                <a:gd name="connsiteX2-35" fmla="*/ 9345706 w 9345706"/>
                <a:gd name="connsiteY2-36" fmla="*/ 5217459 h 5217459"/>
                <a:gd name="connsiteX3-37" fmla="*/ 13447 w 9345706"/>
                <a:gd name="connsiteY3-38" fmla="*/ 4719918 h 5217459"/>
                <a:gd name="connsiteX4-39" fmla="*/ 0 w 9345706"/>
                <a:gd name="connsiteY4-40" fmla="*/ 753036 h 52174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45706" h="5217459">
                  <a:moveTo>
                    <a:pt x="0" y="753036"/>
                  </a:moveTo>
                  <a:lnTo>
                    <a:pt x="9305365" y="0"/>
                  </a:lnTo>
                  <a:lnTo>
                    <a:pt x="9345706" y="5217459"/>
                  </a:lnTo>
                  <a:lnTo>
                    <a:pt x="13447" y="4719918"/>
                  </a:lnTo>
                  <a:cubicBezTo>
                    <a:pt x="8965" y="3397624"/>
                    <a:pt x="4482" y="2075330"/>
                    <a:pt x="0" y="753036"/>
                  </a:cubicBezTo>
                  <a:close/>
                </a:path>
              </a:pathLst>
            </a:custGeom>
            <a:solidFill>
              <a:srgbClr val="088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9211238" y="5338487"/>
              <a:ext cx="1411941" cy="820271"/>
            </a:xfrm>
            <a:custGeom>
              <a:gdLst>
                <a:gd name="connsiteX0" fmla="*/ 188259 w 1371600"/>
                <a:gd name="connsiteY0" fmla="*/ 0 h 779929"/>
                <a:gd name="connsiteX1" fmla="*/ 1371600 w 1371600"/>
                <a:gd name="connsiteY1" fmla="*/ 40341 h 779929"/>
                <a:gd name="connsiteX2" fmla="*/ 927848 w 1371600"/>
                <a:gd name="connsiteY2" fmla="*/ 779929 h 779929"/>
                <a:gd name="connsiteX3" fmla="*/ 0 w 1371600"/>
                <a:gd name="connsiteY3" fmla="*/ 672352 h 779929"/>
                <a:gd name="connsiteX4" fmla="*/ 188259 w 1371600"/>
                <a:gd name="connsiteY4" fmla="*/ 0 h 779929"/>
                <a:gd name="connsiteX0-1" fmla="*/ 0 w 1398494"/>
                <a:gd name="connsiteY0-2" fmla="*/ 0 h 833718"/>
                <a:gd name="connsiteX1-3" fmla="*/ 1398494 w 1398494"/>
                <a:gd name="connsiteY1-4" fmla="*/ 94130 h 833718"/>
                <a:gd name="connsiteX2-5" fmla="*/ 954742 w 1398494"/>
                <a:gd name="connsiteY2-6" fmla="*/ 833718 h 833718"/>
                <a:gd name="connsiteX3-7" fmla="*/ 26894 w 1398494"/>
                <a:gd name="connsiteY3-8" fmla="*/ 726141 h 833718"/>
                <a:gd name="connsiteX4-9" fmla="*/ 0 w 1398494"/>
                <a:gd name="connsiteY4-10" fmla="*/ 0 h 833718"/>
                <a:gd name="connsiteX0-11" fmla="*/ 0 w 1411941"/>
                <a:gd name="connsiteY0-12" fmla="*/ 0 h 820271"/>
                <a:gd name="connsiteX1-13" fmla="*/ 1411941 w 1411941"/>
                <a:gd name="connsiteY1-14" fmla="*/ 80683 h 820271"/>
                <a:gd name="connsiteX2-15" fmla="*/ 968189 w 1411941"/>
                <a:gd name="connsiteY2-16" fmla="*/ 820271 h 820271"/>
                <a:gd name="connsiteX3-17" fmla="*/ 40341 w 1411941"/>
                <a:gd name="connsiteY3-18" fmla="*/ 712694 h 820271"/>
                <a:gd name="connsiteX4-19" fmla="*/ 0 w 1411941"/>
                <a:gd name="connsiteY4-20" fmla="*/ 0 h 820271"/>
                <a:gd name="connsiteX0-21" fmla="*/ 0 w 1438836"/>
                <a:gd name="connsiteY0-22" fmla="*/ 0 h 820271"/>
                <a:gd name="connsiteX1-23" fmla="*/ 1438836 w 1438836"/>
                <a:gd name="connsiteY1-24" fmla="*/ 80683 h 820271"/>
                <a:gd name="connsiteX2-25" fmla="*/ 968189 w 1438836"/>
                <a:gd name="connsiteY2-26" fmla="*/ 820271 h 820271"/>
                <a:gd name="connsiteX3-27" fmla="*/ 40341 w 1438836"/>
                <a:gd name="connsiteY3-28" fmla="*/ 712694 h 820271"/>
                <a:gd name="connsiteX4-29" fmla="*/ 0 w 1438836"/>
                <a:gd name="connsiteY4-30" fmla="*/ 0 h 820271"/>
                <a:gd name="connsiteX0-31" fmla="*/ 0 w 1411941"/>
                <a:gd name="connsiteY0-32" fmla="*/ 0 h 820271"/>
                <a:gd name="connsiteX1-33" fmla="*/ 1411941 w 1411941"/>
                <a:gd name="connsiteY1-34" fmla="*/ 134471 h 820271"/>
                <a:gd name="connsiteX2-35" fmla="*/ 968189 w 1411941"/>
                <a:gd name="connsiteY2-36" fmla="*/ 820271 h 820271"/>
                <a:gd name="connsiteX3-37" fmla="*/ 40341 w 1411941"/>
                <a:gd name="connsiteY3-38" fmla="*/ 712694 h 820271"/>
                <a:gd name="connsiteX4-39" fmla="*/ 0 w 1411941"/>
                <a:gd name="connsiteY4-40" fmla="*/ 0 h 820271"/>
                <a:gd name="connsiteX0-41" fmla="*/ 0 w 1465730"/>
                <a:gd name="connsiteY0-42" fmla="*/ 0 h 820271"/>
                <a:gd name="connsiteX1-43" fmla="*/ 1465730 w 1465730"/>
                <a:gd name="connsiteY1-44" fmla="*/ 67236 h 820271"/>
                <a:gd name="connsiteX2-45" fmla="*/ 968189 w 1465730"/>
                <a:gd name="connsiteY2-46" fmla="*/ 820271 h 820271"/>
                <a:gd name="connsiteX3-47" fmla="*/ 40341 w 1465730"/>
                <a:gd name="connsiteY3-48" fmla="*/ 712694 h 820271"/>
                <a:gd name="connsiteX4-49" fmla="*/ 0 w 1465730"/>
                <a:gd name="connsiteY4-50" fmla="*/ 0 h 820271"/>
                <a:gd name="connsiteX0-51" fmla="*/ 0 w 1411941"/>
                <a:gd name="connsiteY0-52" fmla="*/ 0 h 820271"/>
                <a:gd name="connsiteX1-53" fmla="*/ 1411941 w 1411941"/>
                <a:gd name="connsiteY1-54" fmla="*/ 67236 h 820271"/>
                <a:gd name="connsiteX2-55" fmla="*/ 968189 w 1411941"/>
                <a:gd name="connsiteY2-56" fmla="*/ 820271 h 820271"/>
                <a:gd name="connsiteX3-57" fmla="*/ 40341 w 1411941"/>
                <a:gd name="connsiteY3-58" fmla="*/ 712694 h 820271"/>
                <a:gd name="connsiteX4-59" fmla="*/ 0 w 1411941"/>
                <a:gd name="connsiteY4-60" fmla="*/ 0 h 82027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1941" h="820270">
                  <a:moveTo>
                    <a:pt x="0" y="0"/>
                  </a:moveTo>
                  <a:lnTo>
                    <a:pt x="1411941" y="67236"/>
                  </a:lnTo>
                  <a:lnTo>
                    <a:pt x="968189" y="820271"/>
                  </a:lnTo>
                  <a:lnTo>
                    <a:pt x="40341" y="712694"/>
                  </a:lnTo>
                  <a:lnTo>
                    <a:pt x="0" y="0"/>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251579" y="6037732"/>
              <a:ext cx="927849" cy="672353"/>
            </a:xfrm>
            <a:custGeom>
              <a:gdLst>
                <a:gd name="connsiteX0" fmla="*/ 0 w 968189"/>
                <a:gd name="connsiteY0" fmla="*/ 0 h 726141"/>
                <a:gd name="connsiteX1" fmla="*/ 968189 w 968189"/>
                <a:gd name="connsiteY1" fmla="*/ 94130 h 726141"/>
                <a:gd name="connsiteX2" fmla="*/ 551330 w 968189"/>
                <a:gd name="connsiteY2" fmla="*/ 726141 h 726141"/>
                <a:gd name="connsiteX3" fmla="*/ 0 w 968189"/>
                <a:gd name="connsiteY3" fmla="*/ 0 h 726141"/>
                <a:gd name="connsiteX0-1" fmla="*/ 0 w 981637"/>
                <a:gd name="connsiteY0-2" fmla="*/ 0 h 793377"/>
                <a:gd name="connsiteX1-3" fmla="*/ 981637 w 981637"/>
                <a:gd name="connsiteY1-4" fmla="*/ 161366 h 793377"/>
                <a:gd name="connsiteX2-5" fmla="*/ 564778 w 981637"/>
                <a:gd name="connsiteY2-6" fmla="*/ 793377 h 793377"/>
                <a:gd name="connsiteX3-7" fmla="*/ 0 w 981637"/>
                <a:gd name="connsiteY3-8" fmla="*/ 0 h 793377"/>
                <a:gd name="connsiteX0-9" fmla="*/ 0 w 927848"/>
                <a:gd name="connsiteY0-10" fmla="*/ 0 h 793377"/>
                <a:gd name="connsiteX1-11" fmla="*/ 927848 w 927848"/>
                <a:gd name="connsiteY1-12" fmla="*/ 107578 h 793377"/>
                <a:gd name="connsiteX2-13" fmla="*/ 564778 w 927848"/>
                <a:gd name="connsiteY2-14" fmla="*/ 793377 h 793377"/>
                <a:gd name="connsiteX3-15" fmla="*/ 0 w 927848"/>
                <a:gd name="connsiteY3-16" fmla="*/ 0 h 793377"/>
                <a:gd name="connsiteX0-17" fmla="*/ 0 w 927849"/>
                <a:gd name="connsiteY0-18" fmla="*/ 0 h 672353"/>
                <a:gd name="connsiteX1-19" fmla="*/ 927848 w 927849"/>
                <a:gd name="connsiteY1-20" fmla="*/ 107578 h 672353"/>
                <a:gd name="connsiteX2-21" fmla="*/ 927849 w 927849"/>
                <a:gd name="connsiteY2-22" fmla="*/ 672353 h 672353"/>
                <a:gd name="connsiteX3-23" fmla="*/ 0 w 927849"/>
                <a:gd name="connsiteY3-24" fmla="*/ 0 h 672353"/>
              </a:gdLst>
              <a:cxnLst>
                <a:cxn ang="0">
                  <a:pos x="connsiteX0-1" y="connsiteY0-2"/>
                </a:cxn>
                <a:cxn ang="0">
                  <a:pos x="connsiteX1-3" y="connsiteY1-4"/>
                </a:cxn>
                <a:cxn ang="0">
                  <a:pos x="connsiteX2-5" y="connsiteY2-6"/>
                </a:cxn>
                <a:cxn ang="0">
                  <a:pos x="connsiteX3-7" y="connsiteY3-8"/>
                </a:cxn>
              </a:cxnLst>
              <a:rect l="l" t="t" r="r" b="b"/>
              <a:pathLst>
                <a:path w="927849" h="672353">
                  <a:moveTo>
                    <a:pt x="0" y="0"/>
                  </a:moveTo>
                  <a:lnTo>
                    <a:pt x="927848" y="107578"/>
                  </a:lnTo>
                  <a:cubicBezTo>
                    <a:pt x="927848" y="295836"/>
                    <a:pt x="927849" y="484095"/>
                    <a:pt x="927849" y="67235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63695" y="443724"/>
            <a:ext cx="3766899" cy="3120784"/>
            <a:chOff x="-163695" y="443724"/>
            <a:chExt cx="3766899" cy="3120784"/>
          </a:xfrm>
        </p:grpSpPr>
        <p:grpSp>
          <p:nvGrpSpPr>
            <p:cNvPr id="10" name="组合 9"/>
            <p:cNvGrpSpPr/>
            <p:nvPr/>
          </p:nvGrpSpPr>
          <p:grpSpPr>
            <a:xfrm rot="21289540">
              <a:off x="-163695" y="443724"/>
              <a:ext cx="3766899" cy="3120784"/>
              <a:chOff x="225665" y="2353180"/>
              <a:chExt cx="3766899" cy="3120784"/>
            </a:xfrm>
          </p:grpSpPr>
          <p:sp>
            <p:nvSpPr>
              <p:cNvPr id="2" name="等腰三角形 1"/>
              <p:cNvSpPr/>
              <p:nvPr/>
            </p:nvSpPr>
            <p:spPr>
              <a:xfrm rot="17921688">
                <a:off x="338309" y="4020842"/>
                <a:ext cx="1340478" cy="1565766"/>
              </a:xfrm>
              <a:prstGeom prst="triangle">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129499" y="2677179"/>
                <a:ext cx="1479176" cy="1909482"/>
              </a:xfrm>
              <a:custGeom>
                <a:gdLst>
                  <a:gd name="connsiteX0" fmla="*/ 0 w 1990165"/>
                  <a:gd name="connsiteY0" fmla="*/ 1815353 h 1922929"/>
                  <a:gd name="connsiteX1" fmla="*/ 900953 w 1990165"/>
                  <a:gd name="connsiteY1" fmla="*/ 1922929 h 1922929"/>
                  <a:gd name="connsiteX2" fmla="*/ 1990165 w 1990165"/>
                  <a:gd name="connsiteY2" fmla="*/ 0 h 1922929"/>
                  <a:gd name="connsiteX3" fmla="*/ 0 w 1990165"/>
                  <a:gd name="connsiteY3" fmla="*/ 1815353 h 1922929"/>
                  <a:gd name="connsiteX0-1" fmla="*/ 0 w 1479176"/>
                  <a:gd name="connsiteY0-2" fmla="*/ 1801906 h 1909482"/>
                  <a:gd name="connsiteX1-3" fmla="*/ 900953 w 1479176"/>
                  <a:gd name="connsiteY1-4" fmla="*/ 1909482 h 1909482"/>
                  <a:gd name="connsiteX2-5" fmla="*/ 1479176 w 1479176"/>
                  <a:gd name="connsiteY2-6" fmla="*/ 0 h 1909482"/>
                  <a:gd name="connsiteX3-7" fmla="*/ 0 w 1479176"/>
                  <a:gd name="connsiteY3-8" fmla="*/ 1801906 h 1909482"/>
                  <a:gd name="connsiteX0-9" fmla="*/ 0 w 1479176"/>
                  <a:gd name="connsiteY0-10" fmla="*/ 1842247 h 1909482"/>
                  <a:gd name="connsiteX1-11" fmla="*/ 900953 w 1479176"/>
                  <a:gd name="connsiteY1-12" fmla="*/ 1909482 h 1909482"/>
                  <a:gd name="connsiteX2-13" fmla="*/ 1479176 w 1479176"/>
                  <a:gd name="connsiteY2-14" fmla="*/ 0 h 1909482"/>
                  <a:gd name="connsiteX3-15" fmla="*/ 0 w 1479176"/>
                  <a:gd name="connsiteY3-16" fmla="*/ 1842247 h 1909482"/>
                </a:gdLst>
                <a:cxnLst>
                  <a:cxn ang="0">
                    <a:pos x="connsiteX0-1" y="connsiteY0-2"/>
                  </a:cxn>
                  <a:cxn ang="0">
                    <a:pos x="connsiteX1-3" y="connsiteY1-4"/>
                  </a:cxn>
                  <a:cxn ang="0">
                    <a:pos x="connsiteX2-5" y="connsiteY2-6"/>
                  </a:cxn>
                  <a:cxn ang="0">
                    <a:pos x="connsiteX3-7" y="connsiteY3-8"/>
                  </a:cxn>
                </a:cxnLst>
                <a:rect l="l" t="t" r="r" b="b"/>
                <a:pathLst>
                  <a:path w="1479176" h="1909482">
                    <a:moveTo>
                      <a:pt x="0" y="1842247"/>
                    </a:moveTo>
                    <a:lnTo>
                      <a:pt x="900953" y="1909482"/>
                    </a:lnTo>
                    <a:lnTo>
                      <a:pt x="1479176" y="0"/>
                    </a:lnTo>
                    <a:lnTo>
                      <a:pt x="0" y="1842247"/>
                    </a:lnTo>
                    <a:close/>
                  </a:path>
                </a:pathLst>
              </a:custGeom>
              <a:solidFill>
                <a:srgbClr val="70A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378917" y="2675910"/>
                <a:ext cx="1344705" cy="726141"/>
              </a:xfrm>
              <a:custGeom>
                <a:gdLst>
                  <a:gd name="connsiteX0" fmla="*/ 0 w 1385047"/>
                  <a:gd name="connsiteY0" fmla="*/ 699247 h 699247"/>
                  <a:gd name="connsiteX1" fmla="*/ 389965 w 1385047"/>
                  <a:gd name="connsiteY1" fmla="*/ 0 h 699247"/>
                  <a:gd name="connsiteX2" fmla="*/ 1317812 w 1385047"/>
                  <a:gd name="connsiteY2" fmla="*/ 13447 h 699247"/>
                  <a:gd name="connsiteX3" fmla="*/ 1385047 w 1385047"/>
                  <a:gd name="connsiteY3" fmla="*/ 591670 h 699247"/>
                  <a:gd name="connsiteX4" fmla="*/ 0 w 1385047"/>
                  <a:gd name="connsiteY4" fmla="*/ 699247 h 699247"/>
                  <a:gd name="connsiteX0-1" fmla="*/ 0 w 1385047"/>
                  <a:gd name="connsiteY0-2" fmla="*/ 699247 h 699247"/>
                  <a:gd name="connsiteX1-3" fmla="*/ 255494 w 1385047"/>
                  <a:gd name="connsiteY1-4" fmla="*/ 0 h 699247"/>
                  <a:gd name="connsiteX2-5" fmla="*/ 1317812 w 1385047"/>
                  <a:gd name="connsiteY2-6" fmla="*/ 13447 h 699247"/>
                  <a:gd name="connsiteX3-7" fmla="*/ 1385047 w 1385047"/>
                  <a:gd name="connsiteY3-8" fmla="*/ 591670 h 699247"/>
                  <a:gd name="connsiteX4-9" fmla="*/ 0 w 1385047"/>
                  <a:gd name="connsiteY4-10" fmla="*/ 699247 h 699247"/>
                  <a:gd name="connsiteX0-11" fmla="*/ 0 w 1344705"/>
                  <a:gd name="connsiteY0-12" fmla="*/ 726141 h 726141"/>
                  <a:gd name="connsiteX1-13" fmla="*/ 215152 w 1344705"/>
                  <a:gd name="connsiteY1-14" fmla="*/ 0 h 726141"/>
                  <a:gd name="connsiteX2-15" fmla="*/ 1277470 w 1344705"/>
                  <a:gd name="connsiteY2-16" fmla="*/ 13447 h 726141"/>
                  <a:gd name="connsiteX3-17" fmla="*/ 1344705 w 1344705"/>
                  <a:gd name="connsiteY3-18" fmla="*/ 591670 h 726141"/>
                  <a:gd name="connsiteX4-19" fmla="*/ 0 w 1344705"/>
                  <a:gd name="connsiteY4-20" fmla="*/ 726141 h 72614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4705" h="726141">
                    <a:moveTo>
                      <a:pt x="0" y="726141"/>
                    </a:moveTo>
                    <a:lnTo>
                      <a:pt x="215152" y="0"/>
                    </a:lnTo>
                    <a:lnTo>
                      <a:pt x="1277470" y="13447"/>
                    </a:lnTo>
                    <a:lnTo>
                      <a:pt x="1344705" y="591670"/>
                    </a:lnTo>
                    <a:lnTo>
                      <a:pt x="0" y="726141"/>
                    </a:lnTo>
                    <a:close/>
                  </a:path>
                </a:pathLst>
              </a:cu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656387" y="2353180"/>
                <a:ext cx="336177" cy="887506"/>
              </a:xfrm>
              <a:custGeom>
                <a:gdLst>
                  <a:gd name="connsiteX0" fmla="*/ 0 w 228600"/>
                  <a:gd name="connsiteY0" fmla="*/ 430306 h 1062317"/>
                  <a:gd name="connsiteX1" fmla="*/ 228600 w 228600"/>
                  <a:gd name="connsiteY1" fmla="*/ 0 h 1062317"/>
                  <a:gd name="connsiteX2" fmla="*/ 67235 w 228600"/>
                  <a:gd name="connsiteY2" fmla="*/ 1062317 h 1062317"/>
                  <a:gd name="connsiteX3" fmla="*/ 0 w 228600"/>
                  <a:gd name="connsiteY3" fmla="*/ 430306 h 1062317"/>
                  <a:gd name="connsiteX0-1" fmla="*/ 0 w 228600"/>
                  <a:gd name="connsiteY0-2" fmla="*/ 430306 h 1021976"/>
                  <a:gd name="connsiteX1-3" fmla="*/ 228600 w 228600"/>
                  <a:gd name="connsiteY1-4" fmla="*/ 0 h 1021976"/>
                  <a:gd name="connsiteX2-5" fmla="*/ 67235 w 228600"/>
                  <a:gd name="connsiteY2-6" fmla="*/ 1021976 h 1021976"/>
                  <a:gd name="connsiteX3-7" fmla="*/ 0 w 228600"/>
                  <a:gd name="connsiteY3-8" fmla="*/ 430306 h 1021976"/>
                  <a:gd name="connsiteX0-9" fmla="*/ 0 w 336177"/>
                  <a:gd name="connsiteY0-10" fmla="*/ 336177 h 927847"/>
                  <a:gd name="connsiteX1-11" fmla="*/ 336177 w 336177"/>
                  <a:gd name="connsiteY1-12" fmla="*/ 0 h 927847"/>
                  <a:gd name="connsiteX2-13" fmla="*/ 67235 w 336177"/>
                  <a:gd name="connsiteY2-14" fmla="*/ 927847 h 927847"/>
                  <a:gd name="connsiteX3-15" fmla="*/ 0 w 336177"/>
                  <a:gd name="connsiteY3-16" fmla="*/ 336177 h 927847"/>
                  <a:gd name="connsiteX0-17" fmla="*/ 0 w 336177"/>
                  <a:gd name="connsiteY0-18" fmla="*/ 336177 h 887506"/>
                  <a:gd name="connsiteX1-19" fmla="*/ 336177 w 336177"/>
                  <a:gd name="connsiteY1-20" fmla="*/ 0 h 887506"/>
                  <a:gd name="connsiteX2-21" fmla="*/ 67235 w 336177"/>
                  <a:gd name="connsiteY2-22" fmla="*/ 887506 h 887506"/>
                  <a:gd name="connsiteX3-23" fmla="*/ 0 w 336177"/>
                  <a:gd name="connsiteY3-24" fmla="*/ 336177 h 887506"/>
                </a:gdLst>
                <a:cxnLst>
                  <a:cxn ang="0">
                    <a:pos x="connsiteX0-1" y="connsiteY0-2"/>
                  </a:cxn>
                  <a:cxn ang="0">
                    <a:pos x="connsiteX1-3" y="connsiteY1-4"/>
                  </a:cxn>
                  <a:cxn ang="0">
                    <a:pos x="connsiteX2-5" y="connsiteY2-6"/>
                  </a:cxn>
                  <a:cxn ang="0">
                    <a:pos x="connsiteX3-7" y="connsiteY3-8"/>
                  </a:cxn>
                </a:cxnLst>
                <a:rect l="l" t="t" r="r" b="b"/>
                <a:pathLst>
                  <a:path w="336177" h="887506">
                    <a:moveTo>
                      <a:pt x="0" y="336177"/>
                    </a:moveTo>
                    <a:lnTo>
                      <a:pt x="336177" y="0"/>
                    </a:lnTo>
                    <a:lnTo>
                      <a:pt x="67235" y="887506"/>
                    </a:lnTo>
                    <a:lnTo>
                      <a:pt x="0" y="336177"/>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11"/>
            <p:cNvSpPr/>
            <p:nvPr/>
          </p:nvSpPr>
          <p:spPr>
            <a:xfrm>
              <a:off x="13447" y="2675965"/>
              <a:ext cx="1694329" cy="739588"/>
            </a:xfrm>
            <a:custGeom>
              <a:gdLst>
                <a:gd name="connsiteX0" fmla="*/ 0 w 1694329"/>
                <a:gd name="connsiteY0" fmla="*/ 0 h 739588"/>
                <a:gd name="connsiteX1" fmla="*/ 1694329 w 1694329"/>
                <a:gd name="connsiteY1" fmla="*/ 0 h 739588"/>
                <a:gd name="connsiteX2" fmla="*/ 1344706 w 1694329"/>
                <a:gd name="connsiteY2" fmla="*/ 739588 h 739588"/>
                <a:gd name="connsiteX3" fmla="*/ 0 w 1694329"/>
                <a:gd name="connsiteY3" fmla="*/ 0 h 739588"/>
              </a:gdLst>
              <a:cxnLst>
                <a:cxn ang="0">
                  <a:pos x="connsiteX0" y="connsiteY0"/>
                </a:cxn>
                <a:cxn ang="0">
                  <a:pos x="connsiteX1" y="connsiteY1"/>
                </a:cxn>
                <a:cxn ang="0">
                  <a:pos x="connsiteX2" y="connsiteY2"/>
                </a:cxn>
                <a:cxn ang="0">
                  <a:pos x="connsiteX3" y="connsiteY3"/>
                </a:cxn>
              </a:cxnLst>
              <a:rect l="l" t="t" r="r" b="b"/>
              <a:pathLst>
                <a:path w="1694329" h="739588">
                  <a:moveTo>
                    <a:pt x="0" y="0"/>
                  </a:moveTo>
                  <a:lnTo>
                    <a:pt x="1694329" y="0"/>
                  </a:lnTo>
                  <a:lnTo>
                    <a:pt x="1344706" y="739588"/>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95835" y="564776"/>
            <a:ext cx="524436" cy="389965"/>
          </a:xfrm>
          <a:custGeom>
            <a:gdLst>
              <a:gd name="connsiteX0" fmla="*/ 336177 w 524436"/>
              <a:gd name="connsiteY0" fmla="*/ 0 h 389965"/>
              <a:gd name="connsiteX1" fmla="*/ 0 w 524436"/>
              <a:gd name="connsiteY1" fmla="*/ 389965 h 389965"/>
              <a:gd name="connsiteX2" fmla="*/ 524436 w 524436"/>
              <a:gd name="connsiteY2" fmla="*/ 322730 h 389965"/>
              <a:gd name="connsiteX3" fmla="*/ 336177 w 524436"/>
              <a:gd name="connsiteY3" fmla="*/ 0 h 389965"/>
            </a:gdLst>
            <a:cxnLst>
              <a:cxn ang="0">
                <a:pos x="connsiteX0" y="connsiteY0"/>
              </a:cxn>
              <a:cxn ang="0">
                <a:pos x="connsiteX1" y="connsiteY1"/>
              </a:cxn>
              <a:cxn ang="0">
                <a:pos x="connsiteX2" y="connsiteY2"/>
              </a:cxn>
              <a:cxn ang="0">
                <a:pos x="connsiteX3" y="connsiteY3"/>
              </a:cxn>
            </a:cxnLst>
            <a:rect l="l" t="t" r="r" b="b"/>
            <a:pathLst>
              <a:path w="524436" h="389965">
                <a:moveTo>
                  <a:pt x="336177" y="0"/>
                </a:moveTo>
                <a:lnTo>
                  <a:pt x="0" y="389965"/>
                </a:lnTo>
                <a:lnTo>
                  <a:pt x="524436" y="322730"/>
                </a:lnTo>
                <a:lnTo>
                  <a:pt x="336177"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30307" y="4383741"/>
            <a:ext cx="268941" cy="537883"/>
          </a:xfrm>
          <a:custGeom>
            <a:gdLst>
              <a:gd name="connsiteX0" fmla="*/ 0 w 268941"/>
              <a:gd name="connsiteY0" fmla="*/ 0 h 537883"/>
              <a:gd name="connsiteX1" fmla="*/ 0 w 268941"/>
              <a:gd name="connsiteY1" fmla="*/ 537883 h 537883"/>
              <a:gd name="connsiteX2" fmla="*/ 268941 w 268941"/>
              <a:gd name="connsiteY2" fmla="*/ 161365 h 537883"/>
              <a:gd name="connsiteX3" fmla="*/ 0 w 268941"/>
              <a:gd name="connsiteY3" fmla="*/ 0 h 537883"/>
            </a:gdLst>
            <a:cxnLst>
              <a:cxn ang="0">
                <a:pos x="connsiteX0" y="connsiteY0"/>
              </a:cxn>
              <a:cxn ang="0">
                <a:pos x="connsiteX1" y="connsiteY1"/>
              </a:cxn>
              <a:cxn ang="0">
                <a:pos x="connsiteX2" y="connsiteY2"/>
              </a:cxn>
              <a:cxn ang="0">
                <a:pos x="connsiteX3" y="connsiteY3"/>
              </a:cxn>
            </a:cxnLst>
            <a:rect l="l" t="t" r="r" b="b"/>
            <a:pathLst>
              <a:path w="268941" h="537883">
                <a:moveTo>
                  <a:pt x="0" y="0"/>
                </a:moveTo>
                <a:lnTo>
                  <a:pt x="0" y="537883"/>
                </a:lnTo>
                <a:lnTo>
                  <a:pt x="268941" y="161365"/>
                </a:lnTo>
                <a:lnTo>
                  <a:pt x="0" y="0"/>
                </a:lnTo>
                <a:close/>
              </a:path>
            </a:pathLst>
          </a:custGeom>
          <a:solidFill>
            <a:srgbClr val="FF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358154" y="5217460"/>
            <a:ext cx="389965" cy="416859"/>
          </a:xfrm>
          <a:custGeom>
            <a:gdLst>
              <a:gd name="connsiteX0" fmla="*/ 0 w 389965"/>
              <a:gd name="connsiteY0" fmla="*/ 0 h 416859"/>
              <a:gd name="connsiteX1" fmla="*/ 389965 w 389965"/>
              <a:gd name="connsiteY1" fmla="*/ 107576 h 416859"/>
              <a:gd name="connsiteX2" fmla="*/ 228600 w 389965"/>
              <a:gd name="connsiteY2" fmla="*/ 416859 h 416859"/>
              <a:gd name="connsiteX3" fmla="*/ 0 w 389965"/>
              <a:gd name="connsiteY3" fmla="*/ 0 h 416859"/>
            </a:gdLst>
            <a:cxnLst>
              <a:cxn ang="0">
                <a:pos x="connsiteX0" y="connsiteY0"/>
              </a:cxn>
              <a:cxn ang="0">
                <a:pos x="connsiteX1" y="connsiteY1"/>
              </a:cxn>
              <a:cxn ang="0">
                <a:pos x="connsiteX2" y="connsiteY2"/>
              </a:cxn>
              <a:cxn ang="0">
                <a:pos x="connsiteX3" y="connsiteY3"/>
              </a:cxn>
            </a:cxnLst>
            <a:rect l="l" t="t" r="r" b="b"/>
            <a:pathLst>
              <a:path w="389965" h="416859">
                <a:moveTo>
                  <a:pt x="0" y="0"/>
                </a:moveTo>
                <a:lnTo>
                  <a:pt x="389965" y="107576"/>
                </a:lnTo>
                <a:lnTo>
                  <a:pt x="228600" y="416859"/>
                </a:lnTo>
                <a:lnTo>
                  <a:pt x="0" y="0"/>
                </a:lnTo>
                <a:close/>
              </a:path>
            </a:pathLst>
          </a:custGeom>
          <a:solidFill>
            <a:srgbClr val="02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53243" y="730032"/>
            <a:ext cx="4316507" cy="2215991"/>
          </a:xfrm>
          <a:prstGeom prst="rect">
            <a:avLst/>
          </a:prstGeom>
          <a:noFill/>
        </p:spPr>
        <p:txBody>
          <a:bodyPr wrap="square" rtlCol="0">
            <a:spAutoFit/>
          </a:bodyPr>
          <a:lstStyle/>
          <a:p>
            <a:pPr algn="ctr"/>
            <a:r>
              <a:rPr lang="en-US" altLang="zh-CN" sz="13800" b="1">
                <a:solidFill>
                  <a:srgbClr val="FFC000"/>
                </a:solidFill>
                <a:latin typeface="★日文LOGO" panose="02000504000000000000" pitchFamily="2" charset="-128"/>
                <a:ea typeface="★日文LOGO" panose="02000504000000000000" pitchFamily="2" charset="-128"/>
              </a:rPr>
              <a:t>02</a:t>
            </a:r>
            <a:endParaRPr lang="zh-CN" altLang="en-US" sz="13800" b="1">
              <a:solidFill>
                <a:srgbClr val="FFC000"/>
              </a:solidFill>
              <a:latin typeface="★日文LOGO" panose="02000504000000000000" pitchFamily="2" charset="-128"/>
            </a:endParaRPr>
          </a:p>
        </p:txBody>
      </p:sp>
      <p:grpSp>
        <p:nvGrpSpPr>
          <p:cNvPr id="19" name="组合 18"/>
          <p:cNvGrpSpPr/>
          <p:nvPr/>
        </p:nvGrpSpPr>
        <p:grpSpPr>
          <a:xfrm>
            <a:off x="3978442" y="834189"/>
            <a:ext cx="859340" cy="434224"/>
            <a:chOff x="3064042" y="834189"/>
            <a:chExt cx="859340" cy="434224"/>
          </a:xfrm>
        </p:grpSpPr>
        <p:sp>
          <p:nvSpPr>
            <p:cNvPr id="20" name="燕尾形 19"/>
            <p:cNvSpPr/>
            <p:nvPr/>
          </p:nvSpPr>
          <p:spPr>
            <a:xfrm>
              <a:off x="3064042" y="834189"/>
              <a:ext cx="434224" cy="434224"/>
            </a:xfrm>
            <a:prstGeom prst="chevron">
              <a:avLst>
                <a:gd name="adj" fmla="val 47829"/>
              </a:avLst>
            </a:prstGeom>
            <a:solidFill>
              <a:srgbClr val="0A6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3489158" y="834189"/>
              <a:ext cx="434224" cy="434224"/>
            </a:xfrm>
            <a:prstGeom prst="chevron">
              <a:avLst>
                <a:gd name="adj" fmla="val 47829"/>
              </a:avLst>
            </a:prstGeom>
            <a:solidFill>
              <a:srgbClr val="9FE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3689322" y="3141054"/>
            <a:ext cx="4844348" cy="1041540"/>
            <a:chOff x="3207889" y="1499955"/>
            <a:chExt cx="3093111" cy="1041540"/>
          </a:xfrm>
        </p:grpSpPr>
        <p:sp>
          <p:nvSpPr>
            <p:cNvPr id="25" name="矩形 24"/>
            <p:cNvSpPr/>
            <p:nvPr/>
          </p:nvSpPr>
          <p:spPr>
            <a:xfrm>
              <a:off x="4043676" y="1499955"/>
              <a:ext cx="1913370" cy="93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07889" y="1525832"/>
              <a:ext cx="3093111" cy="1015663"/>
            </a:xfrm>
            <a:prstGeom prst="rect">
              <a:avLst/>
            </a:prstGeom>
            <a:noFill/>
          </p:spPr>
          <p:txBody>
            <a:bodyPr wrap="square" rtlCol="0">
              <a:spAutoFit/>
            </a:bodyPr>
            <a:lstStyle/>
            <a:p>
              <a:r>
                <a:rPr lang="zh-CN" altLang="en-US" sz="6000">
                  <a:solidFill>
                    <a:schemeClr val="bg1"/>
                  </a:solidFill>
                </a:rPr>
                <a:t>点击输入标题</a:t>
              </a:r>
              <a:endParaRPr lang="zh-CN" altLang="en-US" sz="6000">
                <a:solidFill>
                  <a:schemeClr val="bg1"/>
                </a:solidFill>
              </a:endParaRPr>
            </a:p>
          </p:txBody>
        </p:sp>
      </p:grpSp>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sp>
        <p:nvSpPr>
          <p:cNvPr id="27" name="矩形 26"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447198" y="2197246"/>
            <a:ext cx="3574900" cy="954107"/>
          </a:xfrm>
          <a:prstGeom prst="rect">
            <a:avLst/>
          </a:prstGeom>
        </p:spPr>
        <p:txBody>
          <a:bodyPr wrap="square">
            <a:spAutoFit/>
          </a:bodyPr>
          <a:lstStyle/>
          <a:p>
            <a:pPr algn="r">
              <a:spcBef>
                <a:spcPts val="600"/>
              </a:spcBef>
            </a:pPr>
            <a:r>
              <a:rPr lang="zh-CN" altLang="en-US">
                <a:solidFill>
                  <a:schemeClr val="tx1">
                    <a:lumMod val="75000"/>
                    <a:lumOff val="25000"/>
                  </a:schemeClr>
                </a:solidFill>
                <a:latin typeface="+mj-ea"/>
                <a:ea typeface="+mj-ea"/>
              </a:rPr>
              <a:t>一键换色</a:t>
            </a:r>
            <a:endParaRPr lang="en-US" altLang="zh-CN">
              <a:solidFill>
                <a:schemeClr val="tx1">
                  <a:lumMod val="75000"/>
                  <a:lumOff val="25000"/>
                </a:schemeClr>
              </a:solidFill>
              <a:latin typeface="+mj-ea"/>
              <a:ea typeface="+mj-ea"/>
            </a:endParaRPr>
          </a:p>
          <a:p>
            <a:pPr algn="r">
              <a:spcBef>
                <a:spcPts val="600"/>
              </a:spcBef>
            </a:pPr>
            <a:r>
              <a:rPr lang="en-US" altLang="zh-CN" sz="1100">
                <a:solidFill>
                  <a:schemeClr val="bg1">
                    <a:lumMod val="65000"/>
                  </a:schemeClr>
                </a:solidFill>
              </a:rPr>
              <a:t>Clean, Minimalist, Flat, Powerful and Flexible PowerPoint template, perfect for business, corporate and personal use. </a:t>
            </a:r>
            <a:endParaRPr lang="en-US" altLang="zh-CN" sz="1100">
              <a:solidFill>
                <a:schemeClr val="bg1">
                  <a:lumMod val="65000"/>
                </a:schemeClr>
              </a:solidFill>
            </a:endParaRPr>
          </a:p>
        </p:txBody>
      </p:sp>
      <p:sp>
        <p:nvSpPr>
          <p:cNvPr id="28" name="矩形 27"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520177" y="3784825"/>
            <a:ext cx="3574900" cy="954107"/>
          </a:xfrm>
          <a:prstGeom prst="rect">
            <a:avLst/>
          </a:prstGeom>
        </p:spPr>
        <p:txBody>
          <a:bodyPr wrap="square">
            <a:spAutoFit/>
          </a:bodyPr>
          <a:lstStyle/>
          <a:p>
            <a:pPr algn="r">
              <a:spcBef>
                <a:spcPts val="600"/>
              </a:spcBef>
            </a:pPr>
            <a:r>
              <a:rPr lang="zh-CN" altLang="en-US">
                <a:solidFill>
                  <a:schemeClr val="tx1">
                    <a:lumMod val="75000"/>
                    <a:lumOff val="25000"/>
                  </a:schemeClr>
                </a:solidFill>
                <a:latin typeface="+mj-ea"/>
                <a:ea typeface="+mj-ea"/>
              </a:rPr>
              <a:t>在线支持</a:t>
            </a:r>
            <a:endParaRPr lang="en-US" altLang="zh-CN">
              <a:solidFill>
                <a:schemeClr val="tx1">
                  <a:lumMod val="75000"/>
                  <a:lumOff val="25000"/>
                </a:schemeClr>
              </a:solidFill>
              <a:latin typeface="+mj-ea"/>
              <a:ea typeface="+mj-ea"/>
            </a:endParaRPr>
          </a:p>
          <a:p>
            <a:pPr algn="r">
              <a:spcBef>
                <a:spcPts val="600"/>
              </a:spcBef>
            </a:pPr>
            <a:r>
              <a:rPr lang="en-US" altLang="zh-CN" sz="1100">
                <a:solidFill>
                  <a:schemeClr val="bg1">
                    <a:lumMod val="65000"/>
                  </a:schemeClr>
                </a:solidFill>
              </a:rPr>
              <a:t>Clean, Minimalist, Flat, Powerful and Flexible PowerPoint template, perfect for business, corporate and personal use. </a:t>
            </a:r>
            <a:endParaRPr lang="en-US" altLang="zh-CN" sz="1100">
              <a:solidFill>
                <a:schemeClr val="bg1">
                  <a:lumMod val="65000"/>
                </a:schemeClr>
              </a:solidFill>
            </a:endParaRPr>
          </a:p>
        </p:txBody>
      </p:sp>
      <p:sp>
        <p:nvSpPr>
          <p:cNvPr id="29" name="矩形 28"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8058831" y="2842178"/>
            <a:ext cx="3574900" cy="954107"/>
          </a:xfrm>
          <a:prstGeom prst="rect">
            <a:avLst/>
          </a:prstGeom>
        </p:spPr>
        <p:txBody>
          <a:bodyPr wrap="square">
            <a:spAutoFit/>
          </a:bodyPr>
          <a:lstStyle/>
          <a:p>
            <a:pPr>
              <a:spcBef>
                <a:spcPts val="600"/>
              </a:spcBef>
            </a:pPr>
            <a:r>
              <a:rPr lang="zh-CN" altLang="en-US">
                <a:solidFill>
                  <a:schemeClr val="tx1">
                    <a:lumMod val="75000"/>
                    <a:lumOff val="25000"/>
                  </a:schemeClr>
                </a:solidFill>
                <a:latin typeface="+mj-ea"/>
                <a:ea typeface="+mj-ea"/>
              </a:rPr>
              <a:t>专业设计</a:t>
            </a:r>
            <a:endParaRPr lang="en-US" altLang="zh-CN">
              <a:solidFill>
                <a:schemeClr val="tx1">
                  <a:lumMod val="75000"/>
                  <a:lumOff val="25000"/>
                </a:schemeClr>
              </a:solidFill>
              <a:latin typeface="+mj-ea"/>
              <a:ea typeface="+mj-ea"/>
            </a:endParaRPr>
          </a:p>
          <a:p>
            <a:pPr>
              <a:spcBef>
                <a:spcPts val="600"/>
              </a:spcBef>
            </a:pPr>
            <a:r>
              <a:rPr lang="en-US" altLang="zh-CN" sz="1100">
                <a:solidFill>
                  <a:schemeClr val="bg1">
                    <a:lumMod val="65000"/>
                  </a:schemeClr>
                </a:solidFill>
              </a:rPr>
              <a:t>Clean, Minimalist, Flat, Powerful and Flexible PowerPoint template, perfect for business, corporate and personal use. </a:t>
            </a:r>
            <a:endParaRPr lang="en-US" altLang="zh-CN" sz="1100">
              <a:solidFill>
                <a:schemeClr val="bg1">
                  <a:lumMod val="65000"/>
                </a:schemeClr>
              </a:solidFill>
            </a:endParaRPr>
          </a:p>
        </p:txBody>
      </p:sp>
      <p:sp>
        <p:nvSpPr>
          <p:cNvPr id="30" name="矩形 29"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7242857" y="4408791"/>
            <a:ext cx="3574900" cy="954107"/>
          </a:xfrm>
          <a:prstGeom prst="rect">
            <a:avLst/>
          </a:prstGeom>
        </p:spPr>
        <p:txBody>
          <a:bodyPr wrap="square">
            <a:spAutoFit/>
          </a:bodyPr>
          <a:lstStyle/>
          <a:p>
            <a:pPr>
              <a:spcBef>
                <a:spcPts val="600"/>
              </a:spcBef>
            </a:pPr>
            <a:r>
              <a:rPr lang="zh-CN" altLang="en-US">
                <a:solidFill>
                  <a:schemeClr val="tx1">
                    <a:lumMod val="75000"/>
                    <a:lumOff val="25000"/>
                  </a:schemeClr>
                </a:solidFill>
                <a:latin typeface="+mj-ea"/>
                <a:ea typeface="+mj-ea"/>
              </a:rPr>
              <a:t>帮助文件</a:t>
            </a:r>
            <a:endParaRPr lang="en-US" altLang="zh-CN">
              <a:solidFill>
                <a:schemeClr val="tx1">
                  <a:lumMod val="75000"/>
                  <a:lumOff val="25000"/>
                </a:schemeClr>
              </a:solidFill>
              <a:latin typeface="+mj-ea"/>
              <a:ea typeface="+mj-ea"/>
            </a:endParaRPr>
          </a:p>
          <a:p>
            <a:pPr>
              <a:spcBef>
                <a:spcPts val="600"/>
              </a:spcBef>
            </a:pPr>
            <a:r>
              <a:rPr lang="en-US" altLang="zh-CN" sz="1100">
                <a:solidFill>
                  <a:schemeClr val="bg1">
                    <a:lumMod val="65000"/>
                  </a:schemeClr>
                </a:solidFill>
              </a:rPr>
              <a:t>Clean, Minimalist, Flat, Powerful and Flexible PowerPoint template, perfect for business, corporate and personal use. </a:t>
            </a:r>
            <a:endParaRPr lang="en-US" altLang="zh-CN" sz="1100">
              <a:solidFill>
                <a:schemeClr val="bg1">
                  <a:lumMod val="65000"/>
                </a:schemeClr>
              </a:solidFill>
            </a:endParaRPr>
          </a:p>
        </p:txBody>
      </p:sp>
      <p:grpSp>
        <p:nvGrpSpPr>
          <p:cNvPr id="31" name="组合 30"/>
          <p:cNvGrpSpPr/>
          <p:nvPr/>
        </p:nvGrpSpPr>
        <p:grpSpPr>
          <a:xfrm>
            <a:off x="4250081" y="1943631"/>
            <a:ext cx="3691847" cy="3691844"/>
            <a:chOff x="4250080" y="1943631"/>
            <a:chExt cx="3691846" cy="3691844"/>
          </a:xfrm>
        </p:grpSpPr>
        <p:grpSp>
          <p:nvGrpSpPr>
            <p:cNvPr id="32" name="组合 31"/>
            <p:cNvGrpSpPr/>
            <p:nvPr/>
          </p:nvGrpSpPr>
          <p:grpSpPr>
            <a:xfrm>
              <a:off x="4250080" y="1943631"/>
              <a:ext cx="3691846" cy="3691844"/>
              <a:chOff x="4250080" y="1943631"/>
              <a:chExt cx="3691846" cy="3691844"/>
            </a:xfrm>
          </p:grpSpPr>
          <p:sp>
            <p:nvSpPr>
              <p:cNvPr id="39" name="任意多边形 38"/>
              <p:cNvSpPr/>
              <p:nvPr/>
            </p:nvSpPr>
            <p:spPr>
              <a:xfrm>
                <a:off x="5167698" y="1943631"/>
                <a:ext cx="901204" cy="1819207"/>
              </a:xfrm>
              <a:custGeom>
                <a:gdLst>
                  <a:gd name="connsiteX0" fmla="*/ 450320 w 901204"/>
                  <a:gd name="connsiteY0" fmla="*/ 0 h 1819207"/>
                  <a:gd name="connsiteX1" fmla="*/ 901011 w 901204"/>
                  <a:gd name="connsiteY1" fmla="*/ 450319 h 1819207"/>
                  <a:gd name="connsiteX2" fmla="*/ 901204 w 901204"/>
                  <a:gd name="connsiteY2" fmla="*/ 918414 h 1819207"/>
                  <a:gd name="connsiteX3" fmla="*/ 833332 w 901204"/>
                  <a:gd name="connsiteY3" fmla="*/ 921841 h 1819207"/>
                  <a:gd name="connsiteX4" fmla="*/ 4223 w 901204"/>
                  <a:gd name="connsiteY4" fmla="*/ 1750950 h 1819207"/>
                  <a:gd name="connsiteX5" fmla="*/ 776 w 901204"/>
                  <a:gd name="connsiteY5" fmla="*/ 1819207 h 1819207"/>
                  <a:gd name="connsiteX6" fmla="*/ 563 w 901204"/>
                  <a:gd name="connsiteY6" fmla="*/ 1819207 h 1819207"/>
                  <a:gd name="connsiteX7" fmla="*/ 0 w 901204"/>
                  <a:gd name="connsiteY7" fmla="*/ 450690 h 1819207"/>
                  <a:gd name="connsiteX8" fmla="*/ 450320 w 901204"/>
                  <a:gd name="connsiteY8" fmla="*/ 0 h 18192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203" h="1819207">
                    <a:moveTo>
                      <a:pt x="450320" y="0"/>
                    </a:moveTo>
                    <a:lnTo>
                      <a:pt x="901011" y="450319"/>
                    </a:lnTo>
                    <a:lnTo>
                      <a:pt x="901204" y="918414"/>
                    </a:lnTo>
                    <a:lnTo>
                      <a:pt x="833332" y="921841"/>
                    </a:lnTo>
                    <a:cubicBezTo>
                      <a:pt x="396166" y="966237"/>
                      <a:pt x="48619" y="1313784"/>
                      <a:pt x="4223" y="1750950"/>
                    </a:cubicBezTo>
                    <a:lnTo>
                      <a:pt x="776" y="1819207"/>
                    </a:lnTo>
                    <a:lnTo>
                      <a:pt x="563" y="1819207"/>
                    </a:lnTo>
                    <a:lnTo>
                      <a:pt x="0" y="450690"/>
                    </a:lnTo>
                    <a:lnTo>
                      <a:pt x="45032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6122719" y="2861247"/>
                <a:ext cx="1819207" cy="901203"/>
              </a:xfrm>
              <a:custGeom>
                <a:gdLst>
                  <a:gd name="connsiteX0" fmla="*/ 1368517 w 1819207"/>
                  <a:gd name="connsiteY0" fmla="*/ 0 h 901203"/>
                  <a:gd name="connsiteX1" fmla="*/ 1819207 w 1819207"/>
                  <a:gd name="connsiteY1" fmla="*/ 450321 h 901203"/>
                  <a:gd name="connsiteX2" fmla="*/ 1368888 w 1819207"/>
                  <a:gd name="connsiteY2" fmla="*/ 901010 h 901203"/>
                  <a:gd name="connsiteX3" fmla="*/ 900793 w 1819207"/>
                  <a:gd name="connsiteY3" fmla="*/ 901203 h 901203"/>
                  <a:gd name="connsiteX4" fmla="*/ 897365 w 1819207"/>
                  <a:gd name="connsiteY4" fmla="*/ 833334 h 901203"/>
                  <a:gd name="connsiteX5" fmla="*/ 68256 w 1819207"/>
                  <a:gd name="connsiteY5" fmla="*/ 4225 h 901203"/>
                  <a:gd name="connsiteX6" fmla="*/ 0 w 1819207"/>
                  <a:gd name="connsiteY6" fmla="*/ 778 h 901203"/>
                  <a:gd name="connsiteX7" fmla="*/ 0 w 1819207"/>
                  <a:gd name="connsiteY7" fmla="*/ 565 h 901203"/>
                  <a:gd name="connsiteX8" fmla="*/ 1368517 w 1819207"/>
                  <a:gd name="connsiteY8" fmla="*/ 0 h 9012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07" h="901203">
                    <a:moveTo>
                      <a:pt x="1368517" y="0"/>
                    </a:moveTo>
                    <a:lnTo>
                      <a:pt x="1819207" y="450321"/>
                    </a:lnTo>
                    <a:lnTo>
                      <a:pt x="1368888" y="901010"/>
                    </a:lnTo>
                    <a:lnTo>
                      <a:pt x="900793" y="901203"/>
                    </a:lnTo>
                    <a:lnTo>
                      <a:pt x="897365" y="833334"/>
                    </a:lnTo>
                    <a:cubicBezTo>
                      <a:pt x="852969" y="396168"/>
                      <a:pt x="505423" y="48621"/>
                      <a:pt x="68256" y="4225"/>
                    </a:cubicBezTo>
                    <a:lnTo>
                      <a:pt x="0" y="778"/>
                    </a:lnTo>
                    <a:lnTo>
                      <a:pt x="0" y="565"/>
                    </a:lnTo>
                    <a:lnTo>
                      <a:pt x="1368517"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6123106" y="3816266"/>
                <a:ext cx="901204" cy="1819209"/>
              </a:xfrm>
              <a:custGeom>
                <a:gdLst>
                  <a:gd name="connsiteX0" fmla="*/ 900639 w 901204"/>
                  <a:gd name="connsiteY0" fmla="*/ 0 h 1819209"/>
                  <a:gd name="connsiteX1" fmla="*/ 901204 w 901204"/>
                  <a:gd name="connsiteY1" fmla="*/ 1368517 h 1819209"/>
                  <a:gd name="connsiteX2" fmla="*/ 450882 w 901204"/>
                  <a:gd name="connsiteY2" fmla="*/ 1819209 h 1819209"/>
                  <a:gd name="connsiteX3" fmla="*/ 193 w 901204"/>
                  <a:gd name="connsiteY3" fmla="*/ 1368888 h 1819209"/>
                  <a:gd name="connsiteX4" fmla="*/ 0 w 901204"/>
                  <a:gd name="connsiteY4" fmla="*/ 900796 h 1819209"/>
                  <a:gd name="connsiteX5" fmla="*/ 67868 w 901204"/>
                  <a:gd name="connsiteY5" fmla="*/ 897368 h 1819209"/>
                  <a:gd name="connsiteX6" fmla="*/ 896977 w 901204"/>
                  <a:gd name="connsiteY6" fmla="*/ 68259 h 1819209"/>
                  <a:gd name="connsiteX7" fmla="*/ 900424 w 901204"/>
                  <a:gd name="connsiteY7" fmla="*/ 0 h 1819209"/>
                  <a:gd name="connsiteX8" fmla="*/ 900639 w 901204"/>
                  <a:gd name="connsiteY8" fmla="*/ 0 h 18192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203" h="1819209">
                    <a:moveTo>
                      <a:pt x="900639" y="0"/>
                    </a:moveTo>
                    <a:lnTo>
                      <a:pt x="901204" y="1368517"/>
                    </a:lnTo>
                    <a:lnTo>
                      <a:pt x="450882" y="1819209"/>
                    </a:lnTo>
                    <a:lnTo>
                      <a:pt x="193" y="1368888"/>
                    </a:lnTo>
                    <a:lnTo>
                      <a:pt x="0" y="900796"/>
                    </a:lnTo>
                    <a:lnTo>
                      <a:pt x="67868" y="897368"/>
                    </a:lnTo>
                    <a:cubicBezTo>
                      <a:pt x="505035" y="852972"/>
                      <a:pt x="852581" y="505426"/>
                      <a:pt x="896977" y="68259"/>
                    </a:cubicBezTo>
                    <a:lnTo>
                      <a:pt x="900424" y="0"/>
                    </a:lnTo>
                    <a:lnTo>
                      <a:pt x="900639" y="0"/>
                    </a:ln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4250080" y="3816655"/>
                <a:ext cx="1819208" cy="901203"/>
              </a:xfrm>
              <a:custGeom>
                <a:gdLst>
                  <a:gd name="connsiteX0" fmla="*/ 918414 w 1819208"/>
                  <a:gd name="connsiteY0" fmla="*/ 0 h 901203"/>
                  <a:gd name="connsiteX1" fmla="*/ 921841 w 1819208"/>
                  <a:gd name="connsiteY1" fmla="*/ 67870 h 901203"/>
                  <a:gd name="connsiteX2" fmla="*/ 1750950 w 1819208"/>
                  <a:gd name="connsiteY2" fmla="*/ 896979 h 901203"/>
                  <a:gd name="connsiteX3" fmla="*/ 1819208 w 1819208"/>
                  <a:gd name="connsiteY3" fmla="*/ 900426 h 901203"/>
                  <a:gd name="connsiteX4" fmla="*/ 1819208 w 1819208"/>
                  <a:gd name="connsiteY4" fmla="*/ 900639 h 901203"/>
                  <a:gd name="connsiteX5" fmla="*/ 450691 w 1819208"/>
                  <a:gd name="connsiteY5" fmla="*/ 901203 h 901203"/>
                  <a:gd name="connsiteX6" fmla="*/ 0 w 1819208"/>
                  <a:gd name="connsiteY6" fmla="*/ 450883 h 901203"/>
                  <a:gd name="connsiteX7" fmla="*/ 450320 w 1819208"/>
                  <a:gd name="connsiteY7" fmla="*/ 193 h 901203"/>
                  <a:gd name="connsiteX8" fmla="*/ 918414 w 1819208"/>
                  <a:gd name="connsiteY8" fmla="*/ 0 h 9012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08" h="901203">
                    <a:moveTo>
                      <a:pt x="918414" y="0"/>
                    </a:moveTo>
                    <a:lnTo>
                      <a:pt x="921841" y="67870"/>
                    </a:lnTo>
                    <a:cubicBezTo>
                      <a:pt x="966237" y="505037"/>
                      <a:pt x="1313784" y="852583"/>
                      <a:pt x="1750950" y="896979"/>
                    </a:cubicBezTo>
                    <a:lnTo>
                      <a:pt x="1819208" y="900426"/>
                    </a:lnTo>
                    <a:lnTo>
                      <a:pt x="1819208" y="900639"/>
                    </a:lnTo>
                    <a:lnTo>
                      <a:pt x="450691" y="901203"/>
                    </a:lnTo>
                    <a:lnTo>
                      <a:pt x="0" y="450883"/>
                    </a:lnTo>
                    <a:lnTo>
                      <a:pt x="450320" y="193"/>
                    </a:lnTo>
                    <a:lnTo>
                      <a:pt x="918414" y="0"/>
                    </a:lnTo>
                    <a:close/>
                  </a:path>
                </a:pathLst>
              </a:cu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5322700" y="3016250"/>
              <a:ext cx="1546606" cy="154660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8"/>
            <p:cNvSpPr>
              <a:spLocks noEditPoints="1"/>
            </p:cNvSpPr>
            <p:nvPr/>
          </p:nvSpPr>
          <p:spPr bwMode="auto">
            <a:xfrm>
              <a:off x="5389349" y="2343767"/>
              <a:ext cx="457902" cy="457900"/>
            </a:xfrm>
            <a:custGeom>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35" name="Freeform 50"/>
            <p:cNvSpPr>
              <a:spLocks noEditPoints="1"/>
            </p:cNvSpPr>
            <p:nvPr/>
          </p:nvSpPr>
          <p:spPr bwMode="auto">
            <a:xfrm>
              <a:off x="7141522" y="3124780"/>
              <a:ext cx="457344" cy="374136"/>
            </a:xfrm>
            <a:custGeom>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36" name="Freeform 51"/>
            <p:cNvSpPr>
              <a:spLocks noEditPoints="1"/>
            </p:cNvSpPr>
            <p:nvPr/>
          </p:nvSpPr>
          <p:spPr bwMode="auto">
            <a:xfrm>
              <a:off x="6345036" y="4777439"/>
              <a:ext cx="457344" cy="457900"/>
            </a:xfrm>
            <a:custGeom>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37" name="Freeform 66"/>
            <p:cNvSpPr>
              <a:spLocks noEditPoints="1"/>
            </p:cNvSpPr>
            <p:nvPr/>
          </p:nvSpPr>
          <p:spPr bwMode="auto">
            <a:xfrm>
              <a:off x="4673175" y="4057329"/>
              <a:ext cx="409096" cy="409096"/>
            </a:xfrm>
            <a:custGeom>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38" name="矩形 37"/>
            <p:cNvSpPr/>
            <p:nvPr/>
          </p:nvSpPr>
          <p:spPr>
            <a:xfrm>
              <a:off x="5426588" y="3604887"/>
              <a:ext cx="1338828" cy="369332"/>
            </a:xfrm>
            <a:prstGeom prst="rect">
              <a:avLst/>
            </a:prstGeom>
          </p:spPr>
          <p:txBody>
            <a:bodyPr wrap="none">
              <a:spAutoFit/>
            </a:bodyPr>
            <a:lstStyle/>
            <a:p>
              <a:pPr algn="ctr">
                <a:spcBef>
                  <a:spcPts val="600"/>
                </a:spcBef>
              </a:pPr>
              <a:r>
                <a:rPr lang="zh-CN" altLang="en-US">
                  <a:solidFill>
                    <a:schemeClr val="tx1">
                      <a:lumMod val="75000"/>
                      <a:lumOff val="25000"/>
                    </a:schemeClr>
                  </a:solidFill>
                  <a:latin typeface="+mj-ea"/>
                  <a:ea typeface="+mj-ea"/>
                </a:rPr>
                <a:t>添加关键字</a:t>
              </a:r>
              <a:endParaRPr lang="en-US" altLang="zh-CN">
                <a:solidFill>
                  <a:schemeClr val="tx1">
                    <a:lumMod val="75000"/>
                    <a:lumOff val="25000"/>
                  </a:schemeClr>
                </a:solidFill>
                <a:latin typeface="+mj-ea"/>
                <a:ea typeface="+mj-ea"/>
              </a:endParaRPr>
            </a:p>
          </p:txBody>
        </p:sp>
      </p:grpSp>
      <p:sp>
        <p:nvSpPr>
          <p:cNvPr id="23" name="任意多边形 19"/>
          <p:cNvSpPr/>
          <p:nvPr/>
        </p:nvSpPr>
        <p:spPr>
          <a:xfrm>
            <a:off x="164294"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18"/>
          <p:cNvSpPr/>
          <p:nvPr/>
        </p:nvSpPr>
        <p:spPr>
          <a:xfrm>
            <a:off x="1" y="1"/>
            <a:ext cx="6473815" cy="704175"/>
          </a:xfrm>
          <a:custGeom>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1258402" y="-116150"/>
            <a:ext cx="5379707" cy="830997"/>
          </a:xfrm>
          <a:prstGeom prst="rect">
            <a:avLst/>
          </a:prstGeom>
          <a:noFill/>
        </p:spPr>
        <p:txBody>
          <a:bodyPr wrap="square" rtlCol="0">
            <a:spAutoFit/>
          </a:bodyPr>
          <a:lstStyle/>
          <a:p>
            <a:pPr>
              <a:lnSpc>
                <a:spcPct val="150000"/>
              </a:lnSpc>
            </a:pPr>
            <a:r>
              <a:rPr lang="zh-CN" altLang="en-US" sz="3200" b="1">
                <a:solidFill>
                  <a:schemeClr val="bg1"/>
                </a:solidFill>
              </a:rPr>
              <a:t>点击添加标题文字</a:t>
            </a:r>
            <a:endParaRPr lang="zh-CN" altLang="en-US" sz="3200" b="1">
              <a:solidFill>
                <a:schemeClr val="bg1"/>
              </a:solidFill>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9" y="57102"/>
            <a:ext cx="589971" cy="589971"/>
          </a:xfrm>
          <a:prstGeom prst="rect">
            <a:avLst/>
          </a:prstGeom>
          <a:noFill/>
          <a:ln>
            <a:noFill/>
          </a:ln>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64" presetClass="path" presetSubtype="0" accel="50000" decel="50000" autoRev="1" fill="hold" grpId="1" nodeType="withEffect">
                                  <p:stCondLst>
                                    <p:cond delay="0"/>
                                  </p:stCondLst>
                                  <p:childTnLst>
                                    <p:animMotion origin="layout" path="M 2.70833E-06 -4.81481E-06 L 0.02383 -4.81481E-06" pathEditMode="relative" rAng="0" ptsTypes="AA">
                                      <p:cBhvr>
                                        <p:cTn id="16" dur="1000" fill="hold"/>
                                        <p:tgtEl>
                                          <p:spTgt spid="27"/>
                                        </p:tgtEl>
                                        <p:attrNameLst>
                                          <p:attrName>ppt_x</p:attrName>
                                          <p:attrName>ppt_y</p:attrName>
                                        </p:attrNameLst>
                                      </p:cBhvr>
                                      <p:rCtr x="1185" y="0"/>
                                    </p:animMotion>
                                  </p:childTnLst>
                                </p:cTn>
                              </p:par>
                              <p:par>
                                <p:cTn id="17" presetID="10" presetClass="entr" presetSubtype="0" fill="hold" grpId="0" nodeType="withEffect">
                                  <p:stCondLst>
                                    <p:cond delay="1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par>
                                <p:cTn id="20" presetID="64" presetClass="path" presetSubtype="0" accel="50000" decel="50000" autoRev="1" fill="hold" grpId="1" nodeType="withEffect">
                                  <p:stCondLst>
                                    <p:cond delay="100"/>
                                  </p:stCondLst>
                                  <p:childTnLst>
                                    <p:animMotion origin="layout" path="M 2.70833E-06 -4.81481E-06 L 0.02383 -4.81481E-06" pathEditMode="relative" rAng="0" ptsTypes="AA">
                                      <p:cBhvr>
                                        <p:cTn id="21" dur="1000" fill="hold"/>
                                        <p:tgtEl>
                                          <p:spTgt spid="28"/>
                                        </p:tgtEl>
                                        <p:attrNameLst>
                                          <p:attrName>ppt_x</p:attrName>
                                          <p:attrName>ppt_y</p:attrName>
                                        </p:attrNameLst>
                                      </p:cBhvr>
                                      <p:rCtr x="1185" y="0"/>
                                    </p:animMotion>
                                  </p:childTnLst>
                                </p:cTn>
                              </p:par>
                              <p:par>
                                <p:cTn id="22" presetID="10" presetClass="entr" presetSubtype="0" fill="hold" grpId="0" nodeType="withEffect">
                                  <p:stCondLst>
                                    <p:cond delay="2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par>
                                <p:cTn id="25" presetID="64" presetClass="path" presetSubtype="0" accel="50000" decel="50000" autoRev="1" fill="hold" grpId="1" nodeType="withEffect">
                                  <p:stCondLst>
                                    <p:cond delay="200"/>
                                  </p:stCondLst>
                                  <p:childTnLst>
                                    <p:animMotion origin="layout" path="M 2.91667E-06 -1.11022E-16 L -0.02474 -1.11022E-16" pathEditMode="relative" rAng="0" ptsTypes="AA">
                                      <p:cBhvr>
                                        <p:cTn id="26" dur="1000" fill="hold"/>
                                        <p:tgtEl>
                                          <p:spTgt spid="29"/>
                                        </p:tgtEl>
                                        <p:attrNameLst>
                                          <p:attrName>ppt_x</p:attrName>
                                          <p:attrName>ppt_y</p:attrName>
                                        </p:attrNameLst>
                                      </p:cBhvr>
                                      <p:rCtr x="-1237" y="0"/>
                                    </p:animMotion>
                                  </p:childTnLst>
                                </p:cTn>
                              </p:par>
                              <p:par>
                                <p:cTn id="27" presetID="10" presetClass="entr" presetSubtype="0" fill="hold" grpId="0" nodeType="withEffect">
                                  <p:stCondLst>
                                    <p:cond delay="3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par>
                                <p:cTn id="30" presetID="64" presetClass="path" presetSubtype="0" accel="50000" decel="50000" autoRev="1" fill="hold" grpId="1" nodeType="withEffect">
                                  <p:stCondLst>
                                    <p:cond delay="300"/>
                                  </p:stCondLst>
                                  <p:childTnLst>
                                    <p:animMotion origin="layout" path="M 2.91667E-06 -1.11022E-16 L -0.02474 -1.11022E-16" pathEditMode="relative" rAng="0" ptsTypes="AA">
                                      <p:cBhvr>
                                        <p:cTn id="31" dur="1000" fill="hold"/>
                                        <p:tgtEl>
                                          <p:spTgt spid="30"/>
                                        </p:tgtEl>
                                        <p:attrNameLst>
                                          <p:attrName>ppt_x</p:attrName>
                                          <p:attrName>ppt_y</p:attrName>
                                        </p:attrNameLst>
                                      </p:cBhvr>
                                      <p:rCtr x="-12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P spid="30" grpId="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
  <a:themeElements>
    <a:clrScheme name="自定义 83">
      <a:dk1>
        <a:sysClr val="windowText" lastClr="000000"/>
      </a:dk1>
      <a:lt1>
        <a:sysClr val="window" lastClr="FFFFFF"/>
      </a:lt1>
      <a:dk2>
        <a:srgbClr val="44546A"/>
      </a:dk2>
      <a:lt2>
        <a:srgbClr val="E7E6E6"/>
      </a:lt2>
      <a:accent1>
        <a:srgbClr val="00B050"/>
      </a:accent1>
      <a:accent2>
        <a:srgbClr val="FFC000"/>
      </a:accent2>
      <a:accent3>
        <a:srgbClr val="00682F"/>
      </a:accent3>
      <a:accent4>
        <a:srgbClr val="FFC000"/>
      </a:accent4>
      <a:accent5>
        <a:srgbClr val="00B050"/>
      </a:accent5>
      <a:accent6>
        <a:srgbClr val="00682F"/>
      </a:accent6>
      <a:hlink>
        <a:srgbClr val="FFC000"/>
      </a:hlink>
      <a:folHlink>
        <a:srgbClr val="00682F"/>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236</Paragraphs>
  <Slides>26</Slides>
  <Notes>20</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等线 Light</vt:lpstr>
      <vt:lpstr>等线</vt:lpstr>
      <vt:lpstr>微软雅黑</vt:lpstr>
      <vt:lpstr>时尚中黑简体</vt:lpstr>
      <vt:lpstr>★日文LOGO</vt:lpstr>
      <vt:lpstr>Calibri</vt:lpstr>
      <vt:lpstr>宋体</vt:lpstr>
      <vt:lpstr>Source Sans Pro Light</vt:lpstr>
      <vt:lpstr>Raleway ExtraBold</vt:lpstr>
      <vt:lpstr>方正正粗黑简体</vt:lpstr>
      <vt:lpstr>华文细黑</vt:lpstr>
      <vt:lpstr>Roboto Thin</vt:lpstr>
      <vt:lpstr>方正中等线简体</vt:lpstr>
      <vt:lpstr>Meiryo</vt:lpstr>
      <vt:lpstr>Wingdings</vt:lpstr>
      <vt:lpstr>鲍鱼素材https://baoyusucai.taobao.com/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11</cp:revision>
  <dcterms:created xsi:type="dcterms:W3CDTF">2017-10-30T06:34:00Z</dcterms:created>
  <dcterms:modified xsi:type="dcterms:W3CDTF">2023-05-08T04:31:57Z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