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2" r:id="rId2"/>
  </p:sldMasterIdLst>
  <p:notesMasterIdLst>
    <p:notesMasterId r:id="rId3"/>
  </p:notesMasterIdLst>
  <p:sldIdLst>
    <p:sldId id="258" r:id="rId4"/>
    <p:sldId id="268" r:id="rId5"/>
    <p:sldId id="259" r:id="rId6"/>
    <p:sldId id="264" r:id="rId7"/>
    <p:sldId id="265" r:id="rId8"/>
    <p:sldId id="266" r:id="rId9"/>
    <p:sldId id="267" r:id="rId10"/>
    <p:sldId id="260" r:id="rId11"/>
    <p:sldId id="269" r:id="rId12"/>
    <p:sldId id="270" r:id="rId13"/>
    <p:sldId id="271" r:id="rId14"/>
    <p:sldId id="272" r:id="rId15"/>
    <p:sldId id="261" r:id="rId16"/>
    <p:sldId id="273" r:id="rId17"/>
    <p:sldId id="274" r:id="rId18"/>
    <p:sldId id="275" r:id="rId19"/>
    <p:sldId id="262" r:id="rId20"/>
    <p:sldId id="276" r:id="rId21"/>
    <p:sldId id="277" r:id="rId22"/>
    <p:sldId id="278" r:id="rId23"/>
    <p:sldId id="263" r:id="rId24"/>
    <p:sldId id="279" r:id="rId25"/>
    <p:sldId id="280" r:id="rId26"/>
    <p:sldId id="281" r:id="rId27"/>
    <p:sldId id="282" r:id="rId28"/>
    <p:sldId id="293" r:id="rId29"/>
    <p:sldId id="319" r:id="rId30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napToGrid="0">
      <p:cViewPr>
        <p:scale>
          <a:sx n="50" d="100"/>
          <a:sy n="50" d="100"/>
        </p:scale>
        <p:origin x="-438" y="-17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tags" Target="tags/tag107.xml" /><Relationship Id="rId32" Type="http://schemas.openxmlformats.org/officeDocument/2006/relationships/presProps" Target="presProps.xml" /><Relationship Id="rId33" Type="http://schemas.openxmlformats.org/officeDocument/2006/relationships/viewProps" Target="viewProps.xml" /><Relationship Id="rId34" Type="http://schemas.openxmlformats.org/officeDocument/2006/relationships/theme" Target="theme/theme1.xml" /><Relationship Id="rId35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A64D9-AD64-4B00-8CF8-2C2F8136CA1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EC2B9-82CA-410C-BD23-7885E6B6DEA9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26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/>
                <a:ea typeface="宋体" panose="02010600030101010101" pitchFamily="2" charset="-122"/>
              </a:rPr>
              <a:t>27</a:t>
            </a:fld>
            <a:endParaRPr lang="zh-CN" altLang="en-US" sz="120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EC2B9-82CA-410C-BD23-7885E6B6DEA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6BDC3-2777-4808-8161-C2B6F37FDD8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609AF-9767-4E65-BF2B-5C65EA0EDDD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6BDC3-2777-4808-8161-C2B6F37FDD8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609AF-9767-4E65-BF2B-5C65EA0EDDD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6BDC3-2777-4808-8161-C2B6F37FDD8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609AF-9767-4E65-BF2B-5C65EA0EDDD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6BDC3-2777-4808-8161-C2B6F37FDD8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609AF-9767-4E65-BF2B-5C65EA0EDDD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6BDC3-2777-4808-8161-C2B6F37FDD8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609AF-9767-4E65-BF2B-5C65EA0EDDD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6BDC3-2777-4808-8161-C2B6F37FDD8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609AF-9767-4E65-BF2B-5C65EA0EDDD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6BDC3-2777-4808-8161-C2B6F37FDD8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609AF-9767-4E65-BF2B-5C65EA0EDDD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6BDC3-2777-4808-8161-C2B6F37FDD8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609AF-9767-4E65-BF2B-5C65EA0EDDDB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096628" y="55357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>
              <a:solidFill>
                <a:srgbClr val="13404D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>
              <a:solidFill>
                <a:srgbClr val="13404D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>
              <a:solidFill>
                <a:srgbClr val="13404D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>
              <a:solidFill>
                <a:srgbClr val="13404D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>
              <a:solidFill>
                <a:srgbClr val="13404D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>
              <a:solidFill>
                <a:srgbClr val="13404D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>
              <a:solidFill>
                <a:srgbClr val="13404D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>
              <a:solidFill>
                <a:srgbClr val="13404D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>
                <a:solidFill>
                  <a:srgbClr val="13404D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>
              <a:solidFill>
                <a:srgbClr val="13404D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6BDC3-2777-4808-8161-C2B6F37FDD8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609AF-9767-4E65-BF2B-5C65EA0EDDD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6BDC3-2777-4808-8161-C2B6F37FDD8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609AF-9767-4E65-BF2B-5C65EA0EDDD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36BDC3-2777-4808-8161-C2B6F37FDD8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609AF-9767-4E65-BF2B-5C65EA0EDDD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slideLayout" Target="../slideLayouts/slideLayout22.xml" /><Relationship Id="rId11" Type="http://schemas.openxmlformats.org/officeDocument/2006/relationships/slideLayout" Target="../slideLayouts/slideLayout23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3" Type="http://schemas.openxmlformats.org/officeDocument/2006/relationships/slideLayout" Target="../slideLayouts/slideLayout15.xml" /><Relationship Id="rId4" Type="http://schemas.openxmlformats.org/officeDocument/2006/relationships/slideLayout" Target="../slideLayouts/slideLayout16.xml" /><Relationship Id="rId5" Type="http://schemas.openxmlformats.org/officeDocument/2006/relationships/slideLayout" Target="../slideLayouts/slideLayout17.xml" /><Relationship Id="rId6" Type="http://schemas.openxmlformats.org/officeDocument/2006/relationships/slideLayout" Target="../slideLayouts/slideLayout18.xml" /><Relationship Id="rId7" Type="http://schemas.openxmlformats.org/officeDocument/2006/relationships/slideLayout" Target="../slideLayouts/slideLayout19.xml" /><Relationship Id="rId8" Type="http://schemas.openxmlformats.org/officeDocument/2006/relationships/slideLayout" Target="../slideLayouts/slideLayout20.xml" /><Relationship Id="rId9" Type="http://schemas.openxmlformats.org/officeDocument/2006/relationships/slideLayout" Target="../slideLayouts/slideLayout2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Pr>
        <a:solidFill>
          <a:srgbClr val="134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4.emf" /><Relationship Id="rId4" Type="http://schemas.openxmlformats.org/officeDocument/2006/relationships/tags" Target="../tags/tag8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4.emf" /><Relationship Id="rId4" Type="http://schemas.openxmlformats.org/officeDocument/2006/relationships/tags" Target="../tags/tag8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4.emf" /><Relationship Id="rId4" Type="http://schemas.openxmlformats.org/officeDocument/2006/relationships/tags" Target="../tags/tag8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3.png" /><Relationship Id="rId4" Type="http://schemas.openxmlformats.org/officeDocument/2006/relationships/image" Target="../media/image4.emf" /><Relationship Id="rId5" Type="http://schemas.openxmlformats.org/officeDocument/2006/relationships/tags" Target="../tags/tag8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4.emf" /><Relationship Id="rId4" Type="http://schemas.openxmlformats.org/officeDocument/2006/relationships/tags" Target="../tags/tag8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4.emf" /><Relationship Id="rId4" Type="http://schemas.openxmlformats.org/officeDocument/2006/relationships/tags" Target="../tags/tag8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4.emf" /><Relationship Id="rId4" Type="http://schemas.openxmlformats.org/officeDocument/2006/relationships/tags" Target="../tags/tag8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3.png" /><Relationship Id="rId4" Type="http://schemas.openxmlformats.org/officeDocument/2006/relationships/image" Target="../media/image4.emf" /><Relationship Id="rId5" Type="http://schemas.openxmlformats.org/officeDocument/2006/relationships/tags" Target="../tags/tag8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4.emf" /><Relationship Id="rId4" Type="http://schemas.openxmlformats.org/officeDocument/2006/relationships/tags" Target="../tags/tag8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4.emf" /><Relationship Id="rId4" Type="http://schemas.openxmlformats.org/officeDocument/2006/relationships/tags" Target="../tags/tag8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67.xml" /><Relationship Id="rId11" Type="http://schemas.openxmlformats.org/officeDocument/2006/relationships/tags" Target="../tags/tag68.xml" /><Relationship Id="rId12" Type="http://schemas.openxmlformats.org/officeDocument/2006/relationships/tags" Target="../tags/tag69.xml" /><Relationship Id="rId13" Type="http://schemas.openxmlformats.org/officeDocument/2006/relationships/tags" Target="../tags/tag70.xml" /><Relationship Id="rId14" Type="http://schemas.openxmlformats.org/officeDocument/2006/relationships/tags" Target="../tags/tag71.xml" /><Relationship Id="rId15" Type="http://schemas.openxmlformats.org/officeDocument/2006/relationships/tags" Target="../tags/tag7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.png" /><Relationship Id="rId4" Type="http://schemas.openxmlformats.org/officeDocument/2006/relationships/tags" Target="../tags/tag61.xml" /><Relationship Id="rId5" Type="http://schemas.openxmlformats.org/officeDocument/2006/relationships/tags" Target="../tags/tag62.xml" /><Relationship Id="rId6" Type="http://schemas.openxmlformats.org/officeDocument/2006/relationships/tags" Target="../tags/tag63.xml" /><Relationship Id="rId7" Type="http://schemas.openxmlformats.org/officeDocument/2006/relationships/tags" Target="../tags/tag64.xml" /><Relationship Id="rId8" Type="http://schemas.openxmlformats.org/officeDocument/2006/relationships/tags" Target="../tags/tag65.xml" /><Relationship Id="rId9" Type="http://schemas.openxmlformats.org/officeDocument/2006/relationships/tags" Target="../tags/tag66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4.emf" /><Relationship Id="rId4" Type="http://schemas.openxmlformats.org/officeDocument/2006/relationships/tags" Target="../tags/tag9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3.png" /><Relationship Id="rId4" Type="http://schemas.openxmlformats.org/officeDocument/2006/relationships/image" Target="../media/image4.emf" /><Relationship Id="rId5" Type="http://schemas.openxmlformats.org/officeDocument/2006/relationships/tags" Target="../tags/tag9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4.emf" /><Relationship Id="rId4" Type="http://schemas.openxmlformats.org/officeDocument/2006/relationships/tags" Target="../tags/tag9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4.emf" /><Relationship Id="rId4" Type="http://schemas.openxmlformats.org/officeDocument/2006/relationships/tags" Target="../tags/tag93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00.xml" /><Relationship Id="rId11" Type="http://schemas.openxmlformats.org/officeDocument/2006/relationships/tags" Target="../tags/tag101.xml" /><Relationship Id="rId12" Type="http://schemas.openxmlformats.org/officeDocument/2006/relationships/tags" Target="../tags/tag102.xml" /><Relationship Id="rId13" Type="http://schemas.openxmlformats.org/officeDocument/2006/relationships/tags" Target="../tags/tag103.xml" /><Relationship Id="rId14" Type="http://schemas.openxmlformats.org/officeDocument/2006/relationships/tags" Target="../tags/tag104.xml" /><Relationship Id="rId15" Type="http://schemas.openxmlformats.org/officeDocument/2006/relationships/tags" Target="../tags/tag105.xml" /><Relationship Id="rId16" Type="http://schemas.openxmlformats.org/officeDocument/2006/relationships/tags" Target="../tags/tag106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4.emf" /><Relationship Id="rId4" Type="http://schemas.openxmlformats.org/officeDocument/2006/relationships/tags" Target="../tags/tag94.xml" /><Relationship Id="rId5" Type="http://schemas.openxmlformats.org/officeDocument/2006/relationships/tags" Target="../tags/tag95.xml" /><Relationship Id="rId6" Type="http://schemas.openxmlformats.org/officeDocument/2006/relationships/tags" Target="../tags/tag96.xml" /><Relationship Id="rId7" Type="http://schemas.openxmlformats.org/officeDocument/2006/relationships/tags" Target="../tags/tag97.xml" /><Relationship Id="rId8" Type="http://schemas.openxmlformats.org/officeDocument/2006/relationships/tags" Target="../tags/tag98.xml" /><Relationship Id="rId9" Type="http://schemas.openxmlformats.org/officeDocument/2006/relationships/tags" Target="../tags/tag99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1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26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8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10" Type="http://schemas.openxmlformats.org/officeDocument/2006/relationships/image" Target="../media/image8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7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3.png" /><Relationship Id="rId4" Type="http://schemas.openxmlformats.org/officeDocument/2006/relationships/image" Target="../media/image4.emf" /><Relationship Id="rId5" Type="http://schemas.openxmlformats.org/officeDocument/2006/relationships/tags" Target="../tags/tag7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4.emf" /><Relationship Id="rId4" Type="http://schemas.openxmlformats.org/officeDocument/2006/relationships/tags" Target="../tags/tag7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4.emf" /><Relationship Id="rId4" Type="http://schemas.openxmlformats.org/officeDocument/2006/relationships/tags" Target="../tags/tag7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4.emf" /><Relationship Id="rId4" Type="http://schemas.openxmlformats.org/officeDocument/2006/relationships/tags" Target="../tags/tag76.xml" /><Relationship Id="rId5" Type="http://schemas.openxmlformats.org/officeDocument/2006/relationships/image" Target="../media/image5.jpeg" /><Relationship Id="rId6" Type="http://schemas.openxmlformats.org/officeDocument/2006/relationships/image" Target="../media/image6.jpeg" /><Relationship Id="rId7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4.emf" /><Relationship Id="rId4" Type="http://schemas.openxmlformats.org/officeDocument/2006/relationships/tags" Target="../tags/tag7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3.png" /><Relationship Id="rId4" Type="http://schemas.openxmlformats.org/officeDocument/2006/relationships/image" Target="../media/image4.emf" /><Relationship Id="rId5" Type="http://schemas.openxmlformats.org/officeDocument/2006/relationships/tags" Target="../tags/tag7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4.emf" /><Relationship Id="rId4" Type="http://schemas.openxmlformats.org/officeDocument/2006/relationships/tags" Target="../tags/tag79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65747" y="3004090"/>
            <a:ext cx="1076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>
                <a:solidFill>
                  <a:srgbClr val="A1CE3A"/>
                </a:solidFill>
                <a:cs typeface="+mn-ea"/>
                <a:sym typeface="+mn-lt"/>
              </a:rPr>
              <a:t>绿</a:t>
            </a:r>
            <a:r>
              <a:rPr lang="zh-CN" altLang="en-US" sz="4800" b="1" smtClean="0">
                <a:solidFill>
                  <a:srgbClr val="A1CE3A"/>
                </a:solidFill>
                <a:cs typeface="+mn-ea"/>
                <a:sym typeface="+mn-lt"/>
              </a:rPr>
              <a:t>色多边形通用商务</a:t>
            </a:r>
            <a:r>
              <a:rPr lang="en-US" altLang="zh-CN" sz="4800" b="1" smtClean="0">
                <a:solidFill>
                  <a:srgbClr val="A1CE3A"/>
                </a:solidFill>
                <a:cs typeface="+mn-ea"/>
                <a:sym typeface="+mn-lt"/>
              </a:rPr>
              <a:t>PPT</a:t>
            </a:r>
            <a:r>
              <a:rPr lang="zh-CN" altLang="en-US" sz="4800" b="1" smtClean="0">
                <a:solidFill>
                  <a:srgbClr val="A1CE3A"/>
                </a:solidFill>
                <a:cs typeface="+mn-ea"/>
                <a:sym typeface="+mn-lt"/>
              </a:rPr>
              <a:t>模板</a:t>
            </a:r>
            <a:endParaRPr lang="zh-CN" altLang="en-US" sz="4800" b="1">
              <a:solidFill>
                <a:srgbClr val="A1CE3A"/>
              </a:solidFill>
              <a:cs typeface="+mn-ea"/>
              <a:sym typeface="+mn-lt"/>
            </a:endParaRPr>
          </a:p>
        </p:txBody>
      </p:sp>
      <p:sp>
        <p:nvSpPr>
          <p:cNvPr id="12" name="矩形 471"/>
          <p:cNvSpPr>
            <a:spLocks noChangeArrowheads="1"/>
          </p:cNvSpPr>
          <p:nvPr/>
        </p:nvSpPr>
        <p:spPr bwMode="auto">
          <a:xfrm>
            <a:off x="2207457" y="4086345"/>
            <a:ext cx="77968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91B433"/>
                </a:solidFill>
                <a:latin typeface="+mn-lt"/>
                <a:ea typeface="+mn-ea"/>
                <a:cs typeface="+mn-ea"/>
                <a:sym typeface="+mn-lt"/>
              </a:rPr>
              <a:t>THESIS DEFENSE GENERAL PPT GUIDE TEMPLATE</a:t>
            </a:r>
            <a:endParaRPr lang="en-US" altLang="zh-CN" sz="2400">
              <a:solidFill>
                <a:srgbClr val="91B43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053454" y="4081388"/>
            <a:ext cx="5994186" cy="0"/>
          </a:xfrm>
          <a:prstGeom prst="line">
            <a:avLst/>
          </a:prstGeom>
          <a:ln>
            <a:solidFill>
              <a:srgbClr val="A1CE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969730" y="1295400"/>
            <a:ext cx="22525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smtClean="0">
                <a:solidFill>
                  <a:srgbClr val="8DB82E"/>
                </a:solidFill>
                <a:latin typeface="Agency FB" panose="020b0503020202020204" pitchFamily="34" charset="0"/>
                <a:cs typeface="+mn-ea"/>
                <a:sym typeface="+mn-lt"/>
              </a:rPr>
              <a:t>2030</a:t>
            </a:r>
            <a:endParaRPr lang="zh-CN" altLang="en-US" sz="9600">
              <a:solidFill>
                <a:srgbClr val="8DB82E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点击添加文本标题</a:t>
            </a:r>
            <a:endParaRPr lang="en-US" altLang="zh-CN" sz="2800">
              <a:solidFill>
                <a:srgbClr val="A1CE3A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02769" y="2497838"/>
            <a:ext cx="1215944" cy="1215945"/>
            <a:chOff x="4801181" y="2729451"/>
            <a:chExt cx="1215944" cy="1215944"/>
          </a:xfrm>
          <a:solidFill>
            <a:srgbClr val="8DB82E"/>
          </a:solidFill>
        </p:grpSpPr>
        <p:sp>
          <p:nvSpPr>
            <p:cNvPr id="5" name="泪滴形 4"/>
            <p:cNvSpPr/>
            <p:nvPr/>
          </p:nvSpPr>
          <p:spPr>
            <a:xfrm rot="16200000">
              <a:off x="4801181" y="2729451"/>
              <a:ext cx="1215944" cy="1215944"/>
            </a:xfrm>
            <a:prstGeom prst="teardrop">
              <a:avLst>
                <a:gd name="adj" fmla="val 20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TextBox 45"/>
            <p:cNvSpPr txBox="1"/>
            <p:nvPr/>
          </p:nvSpPr>
          <p:spPr>
            <a:xfrm>
              <a:off x="4991254" y="2874770"/>
              <a:ext cx="639919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802770" y="3713782"/>
            <a:ext cx="1215944" cy="1215945"/>
            <a:chOff x="4801182" y="3945397"/>
            <a:chExt cx="1215944" cy="1215945"/>
          </a:xfrm>
          <a:solidFill>
            <a:srgbClr val="8DB82E"/>
          </a:solidFill>
        </p:grpSpPr>
        <p:sp>
          <p:nvSpPr>
            <p:cNvPr id="8" name="泪滴形 7"/>
            <p:cNvSpPr/>
            <p:nvPr/>
          </p:nvSpPr>
          <p:spPr>
            <a:xfrm rot="10800000">
              <a:off x="4801182" y="3945397"/>
              <a:ext cx="1215944" cy="1215945"/>
            </a:xfrm>
            <a:prstGeom prst="teardrop">
              <a:avLst>
                <a:gd name="adj" fmla="val 20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TextBox 44"/>
            <p:cNvSpPr txBox="1"/>
            <p:nvPr/>
          </p:nvSpPr>
          <p:spPr>
            <a:xfrm>
              <a:off x="4991253" y="4362346"/>
              <a:ext cx="639919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044955" y="2497838"/>
            <a:ext cx="1215944" cy="1215945"/>
            <a:chOff x="6043367" y="2729453"/>
            <a:chExt cx="1215944" cy="1215945"/>
          </a:xfrm>
          <a:solidFill>
            <a:srgbClr val="8DB82E"/>
          </a:solidFill>
        </p:grpSpPr>
        <p:sp>
          <p:nvSpPr>
            <p:cNvPr id="11" name="泪滴形 10"/>
            <p:cNvSpPr/>
            <p:nvPr/>
          </p:nvSpPr>
          <p:spPr>
            <a:xfrm>
              <a:off x="6043367" y="2729453"/>
              <a:ext cx="1215944" cy="1215945"/>
            </a:xfrm>
            <a:prstGeom prst="teardrop">
              <a:avLst>
                <a:gd name="adj" fmla="val 20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TextBox 46"/>
            <p:cNvSpPr txBox="1"/>
            <p:nvPr/>
          </p:nvSpPr>
          <p:spPr>
            <a:xfrm>
              <a:off x="6476099" y="2874769"/>
              <a:ext cx="639919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044957" y="3713782"/>
            <a:ext cx="1215944" cy="1215945"/>
            <a:chOff x="6043368" y="3945397"/>
            <a:chExt cx="1215944" cy="1215945"/>
          </a:xfrm>
          <a:solidFill>
            <a:srgbClr val="8DB82E"/>
          </a:solidFill>
        </p:grpSpPr>
        <p:sp>
          <p:nvSpPr>
            <p:cNvPr id="14" name="泪滴形 13"/>
            <p:cNvSpPr/>
            <p:nvPr/>
          </p:nvSpPr>
          <p:spPr>
            <a:xfrm rot="5400000">
              <a:off x="6043367" y="3945398"/>
              <a:ext cx="1215945" cy="1215944"/>
            </a:xfrm>
            <a:prstGeom prst="teardrop">
              <a:avLst>
                <a:gd name="adj" fmla="val 20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TextBox 47"/>
            <p:cNvSpPr txBox="1"/>
            <p:nvPr/>
          </p:nvSpPr>
          <p:spPr>
            <a:xfrm>
              <a:off x="6476099" y="4362801"/>
              <a:ext cx="639919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" name="椭圆 15"/>
          <p:cNvSpPr/>
          <p:nvPr/>
        </p:nvSpPr>
        <p:spPr>
          <a:xfrm>
            <a:off x="5713605" y="3333063"/>
            <a:ext cx="683240" cy="68324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4068765" y="1683664"/>
            <a:ext cx="0" cy="1314865"/>
          </a:xfrm>
          <a:prstGeom prst="line">
            <a:avLst/>
          </a:prstGeom>
          <a:noFill/>
          <a:ln w="6350" cap="flat" cmpd="sng" algn="ctr">
            <a:solidFill>
              <a:srgbClr val="A1CE3A"/>
            </a:solidFill>
            <a:prstDash val="sysDash"/>
            <a:miter lim="800000"/>
          </a:ln>
          <a:effectLst/>
        </p:spPr>
      </p:cxnSp>
      <p:cxnSp>
        <p:nvCxnSpPr>
          <p:cNvPr id="18" name="直接连接符 17"/>
          <p:cNvCxnSpPr/>
          <p:nvPr/>
        </p:nvCxnSpPr>
        <p:spPr>
          <a:xfrm flipH="1">
            <a:off x="4068765" y="4292001"/>
            <a:ext cx="0" cy="1260937"/>
          </a:xfrm>
          <a:prstGeom prst="line">
            <a:avLst/>
          </a:prstGeom>
          <a:noFill/>
          <a:ln w="6350" cap="flat" cmpd="sng" algn="ctr">
            <a:solidFill>
              <a:srgbClr val="A1CE3A"/>
            </a:solidFill>
            <a:prstDash val="sysDash"/>
            <a:miter lim="800000"/>
          </a:ln>
          <a:effectLst/>
        </p:spPr>
      </p:cxnSp>
      <p:cxnSp>
        <p:nvCxnSpPr>
          <p:cNvPr id="19" name="直接连接符 18"/>
          <p:cNvCxnSpPr/>
          <p:nvPr/>
        </p:nvCxnSpPr>
        <p:spPr>
          <a:xfrm flipH="1">
            <a:off x="7954965" y="1713626"/>
            <a:ext cx="0" cy="1284903"/>
          </a:xfrm>
          <a:prstGeom prst="line">
            <a:avLst/>
          </a:prstGeom>
          <a:noFill/>
          <a:ln w="6350" cap="flat" cmpd="sng" algn="ctr">
            <a:solidFill>
              <a:srgbClr val="A1CE3A"/>
            </a:solidFill>
            <a:prstDash val="sysDash"/>
            <a:miter lim="800000"/>
          </a:ln>
          <a:effectLst/>
        </p:spPr>
      </p:cxnSp>
      <p:cxnSp>
        <p:nvCxnSpPr>
          <p:cNvPr id="20" name="直接连接符 19"/>
          <p:cNvCxnSpPr/>
          <p:nvPr/>
        </p:nvCxnSpPr>
        <p:spPr>
          <a:xfrm flipH="1">
            <a:off x="7954965" y="4292001"/>
            <a:ext cx="0" cy="1260937"/>
          </a:xfrm>
          <a:prstGeom prst="line">
            <a:avLst/>
          </a:prstGeom>
          <a:noFill/>
          <a:ln w="6350" cap="flat" cmpd="sng" algn="ctr">
            <a:solidFill>
              <a:srgbClr val="A1CE3A"/>
            </a:solidFill>
            <a:prstDash val="sysDash"/>
            <a:miter lim="800000"/>
          </a:ln>
          <a:effectLst/>
        </p:spPr>
      </p:cxnSp>
      <p:grpSp>
        <p:nvGrpSpPr>
          <p:cNvPr id="21" name="组合 20"/>
          <p:cNvGrpSpPr/>
          <p:nvPr/>
        </p:nvGrpSpPr>
        <p:grpSpPr>
          <a:xfrm>
            <a:off x="5312801" y="2932259"/>
            <a:ext cx="1484847" cy="1484847"/>
            <a:chOff x="5311213" y="3163875"/>
            <a:chExt cx="1484846" cy="1484846"/>
          </a:xfrm>
        </p:grpSpPr>
        <p:sp>
          <p:nvSpPr>
            <p:cNvPr id="22" name="椭圆 21"/>
            <p:cNvSpPr/>
            <p:nvPr/>
          </p:nvSpPr>
          <p:spPr>
            <a:xfrm>
              <a:off x="5311213" y="3163875"/>
              <a:ext cx="1484846" cy="1484846"/>
            </a:xfrm>
            <a:prstGeom prst="ellipse">
              <a:avLst/>
            </a:prstGeom>
            <a:solidFill>
              <a:sysClr val="window" lastClr="FFFFFF">
                <a:alpha val="48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5507781" y="3360443"/>
              <a:ext cx="1091711" cy="1091711"/>
            </a:xfrm>
            <a:prstGeom prst="ellipse">
              <a:avLst/>
            </a:prstGeom>
            <a:solidFill>
              <a:sysClr val="window" lastClr="FFFFFF">
                <a:alpha val="48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5791180" y="3611582"/>
              <a:ext cx="518372" cy="497992"/>
              <a:chOff x="4953357" y="320496"/>
              <a:chExt cx="2220913" cy="2133599"/>
            </a:xfrm>
            <a:solidFill>
              <a:sysClr val="window" lastClr="FFFFFF">
                <a:lumMod val="65000"/>
              </a:sysClr>
            </a:solidFill>
          </p:grpSpPr>
          <p:sp>
            <p:nvSpPr>
              <p:cNvPr id="25" name="Freeform 17"/>
              <p:cNvSpPr/>
              <p:nvPr/>
            </p:nvSpPr>
            <p:spPr bwMode="auto">
              <a:xfrm>
                <a:off x="5312132" y="799920"/>
                <a:ext cx="1501775" cy="1654175"/>
              </a:xfrm>
              <a:custGeom>
                <a:gdLst>
                  <a:gd name="T0" fmla="*/ 0 w 138"/>
                  <a:gd name="T1" fmla="*/ 63 h 152"/>
                  <a:gd name="T2" fmla="*/ 0 w 138"/>
                  <a:gd name="T3" fmla="*/ 144 h 152"/>
                  <a:gd name="T4" fmla="*/ 4 w 138"/>
                  <a:gd name="T5" fmla="*/ 150 h 152"/>
                  <a:gd name="T6" fmla="*/ 9 w 138"/>
                  <a:gd name="T7" fmla="*/ 152 h 152"/>
                  <a:gd name="T8" fmla="*/ 46 w 138"/>
                  <a:gd name="T9" fmla="*/ 152 h 152"/>
                  <a:gd name="T10" fmla="*/ 49 w 138"/>
                  <a:gd name="T11" fmla="*/ 150 h 152"/>
                  <a:gd name="T12" fmla="*/ 51 w 138"/>
                  <a:gd name="T13" fmla="*/ 147 h 152"/>
                  <a:gd name="T14" fmla="*/ 51 w 138"/>
                  <a:gd name="T15" fmla="*/ 108 h 152"/>
                  <a:gd name="T16" fmla="*/ 88 w 138"/>
                  <a:gd name="T17" fmla="*/ 108 h 152"/>
                  <a:gd name="T18" fmla="*/ 88 w 138"/>
                  <a:gd name="T19" fmla="*/ 147 h 152"/>
                  <a:gd name="T20" fmla="*/ 89 w 138"/>
                  <a:gd name="T21" fmla="*/ 150 h 152"/>
                  <a:gd name="T22" fmla="*/ 92 w 138"/>
                  <a:gd name="T23" fmla="*/ 152 h 152"/>
                  <a:gd name="T24" fmla="*/ 129 w 138"/>
                  <a:gd name="T25" fmla="*/ 152 h 152"/>
                  <a:gd name="T26" fmla="*/ 135 w 138"/>
                  <a:gd name="T27" fmla="*/ 150 h 152"/>
                  <a:gd name="T28" fmla="*/ 138 w 138"/>
                  <a:gd name="T29" fmla="*/ 144 h 152"/>
                  <a:gd name="T30" fmla="*/ 138 w 138"/>
                  <a:gd name="T31" fmla="*/ 63 h 152"/>
                  <a:gd name="T32" fmla="*/ 69 w 138"/>
                  <a:gd name="T33" fmla="*/ 0 h 152"/>
                  <a:gd name="T34" fmla="*/ 0 w 138"/>
                  <a:gd name="T35" fmla="*/ 63 h 1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8" h="152">
                    <a:moveTo>
                      <a:pt x="0" y="63"/>
                    </a:move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48"/>
                      <a:pt x="2" y="150"/>
                      <a:pt x="4" y="150"/>
                    </a:cubicBezTo>
                    <a:cubicBezTo>
                      <a:pt x="5" y="151"/>
                      <a:pt x="7" y="152"/>
                      <a:pt x="9" y="152"/>
                    </a:cubicBezTo>
                    <a:cubicBezTo>
                      <a:pt x="46" y="152"/>
                      <a:pt x="46" y="152"/>
                      <a:pt x="46" y="152"/>
                    </a:cubicBezTo>
                    <a:cubicBezTo>
                      <a:pt x="47" y="152"/>
                      <a:pt x="49" y="151"/>
                      <a:pt x="49" y="150"/>
                    </a:cubicBezTo>
                    <a:cubicBezTo>
                      <a:pt x="50" y="150"/>
                      <a:pt x="51" y="148"/>
                      <a:pt x="51" y="147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88" y="108"/>
                      <a:pt x="88" y="108"/>
                      <a:pt x="88" y="108"/>
                    </a:cubicBezTo>
                    <a:cubicBezTo>
                      <a:pt x="88" y="147"/>
                      <a:pt x="88" y="147"/>
                      <a:pt x="88" y="147"/>
                    </a:cubicBezTo>
                    <a:cubicBezTo>
                      <a:pt x="88" y="148"/>
                      <a:pt x="88" y="150"/>
                      <a:pt x="89" y="150"/>
                    </a:cubicBezTo>
                    <a:cubicBezTo>
                      <a:pt x="90" y="151"/>
                      <a:pt x="91" y="152"/>
                      <a:pt x="92" y="152"/>
                    </a:cubicBezTo>
                    <a:cubicBezTo>
                      <a:pt x="129" y="152"/>
                      <a:pt x="129" y="152"/>
                      <a:pt x="129" y="152"/>
                    </a:cubicBezTo>
                    <a:cubicBezTo>
                      <a:pt x="131" y="152"/>
                      <a:pt x="133" y="151"/>
                      <a:pt x="135" y="150"/>
                    </a:cubicBezTo>
                    <a:cubicBezTo>
                      <a:pt x="136" y="150"/>
                      <a:pt x="138" y="148"/>
                      <a:pt x="138" y="144"/>
                    </a:cubicBezTo>
                    <a:cubicBezTo>
                      <a:pt x="138" y="63"/>
                      <a:pt x="138" y="63"/>
                      <a:pt x="138" y="63"/>
                    </a:cubicBezTo>
                    <a:cubicBezTo>
                      <a:pt x="69" y="0"/>
                      <a:pt x="69" y="0"/>
                      <a:pt x="69" y="0"/>
                    </a:cubicBezTo>
                    <a:lnTo>
                      <a:pt x="0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Freeform 18"/>
              <p:cNvSpPr/>
              <p:nvPr/>
            </p:nvSpPr>
            <p:spPr bwMode="auto">
              <a:xfrm>
                <a:off x="4953357" y="320496"/>
                <a:ext cx="2220913" cy="1187450"/>
              </a:xfrm>
              <a:custGeom>
                <a:gdLst>
                  <a:gd name="T0" fmla="*/ 198 w 204"/>
                  <a:gd name="T1" fmla="*/ 85 h 109"/>
                  <a:gd name="T2" fmla="*/ 166 w 204"/>
                  <a:gd name="T3" fmla="*/ 55 h 109"/>
                  <a:gd name="T4" fmla="*/ 166 w 204"/>
                  <a:gd name="T5" fmla="*/ 9 h 109"/>
                  <a:gd name="T6" fmla="*/ 161 w 204"/>
                  <a:gd name="T7" fmla="*/ 4 h 109"/>
                  <a:gd name="T8" fmla="*/ 149 w 204"/>
                  <a:gd name="T9" fmla="*/ 4 h 109"/>
                  <a:gd name="T10" fmla="*/ 144 w 204"/>
                  <a:gd name="T11" fmla="*/ 9 h 109"/>
                  <a:gd name="T12" fmla="*/ 144 w 204"/>
                  <a:gd name="T13" fmla="*/ 35 h 109"/>
                  <a:gd name="T14" fmla="*/ 111 w 204"/>
                  <a:gd name="T15" fmla="*/ 5 h 109"/>
                  <a:gd name="T16" fmla="*/ 93 w 204"/>
                  <a:gd name="T17" fmla="*/ 5 h 109"/>
                  <a:gd name="T18" fmla="*/ 6 w 204"/>
                  <a:gd name="T19" fmla="*/ 85 h 109"/>
                  <a:gd name="T20" fmla="*/ 5 w 204"/>
                  <a:gd name="T21" fmla="*/ 103 h 109"/>
                  <a:gd name="T22" fmla="*/ 5 w 204"/>
                  <a:gd name="T23" fmla="*/ 103 h 109"/>
                  <a:gd name="T24" fmla="*/ 15 w 204"/>
                  <a:gd name="T25" fmla="*/ 107 h 109"/>
                  <a:gd name="T26" fmla="*/ 24 w 204"/>
                  <a:gd name="T27" fmla="*/ 104 h 109"/>
                  <a:gd name="T28" fmla="*/ 102 w 204"/>
                  <a:gd name="T29" fmla="*/ 32 h 109"/>
                  <a:gd name="T30" fmla="*/ 181 w 204"/>
                  <a:gd name="T31" fmla="*/ 104 h 109"/>
                  <a:gd name="T32" fmla="*/ 199 w 204"/>
                  <a:gd name="T33" fmla="*/ 103 h 109"/>
                  <a:gd name="T34" fmla="*/ 198 w 204"/>
                  <a:gd name="T35" fmla="*/ 85 h 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4" h="109">
                    <a:moveTo>
                      <a:pt x="198" y="85"/>
                    </a:move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9"/>
                      <a:pt x="166" y="9"/>
                      <a:pt x="166" y="9"/>
                    </a:cubicBezTo>
                    <a:cubicBezTo>
                      <a:pt x="166" y="7"/>
                      <a:pt x="164" y="4"/>
                      <a:pt x="161" y="4"/>
                    </a:cubicBezTo>
                    <a:cubicBezTo>
                      <a:pt x="149" y="4"/>
                      <a:pt x="149" y="4"/>
                      <a:pt x="149" y="4"/>
                    </a:cubicBezTo>
                    <a:cubicBezTo>
                      <a:pt x="146" y="4"/>
                      <a:pt x="144" y="7"/>
                      <a:pt x="144" y="9"/>
                    </a:cubicBezTo>
                    <a:cubicBezTo>
                      <a:pt x="144" y="35"/>
                      <a:pt x="144" y="35"/>
                      <a:pt x="144" y="35"/>
                    </a:cubicBezTo>
                    <a:cubicBezTo>
                      <a:pt x="111" y="5"/>
                      <a:pt x="111" y="5"/>
                      <a:pt x="111" y="5"/>
                    </a:cubicBezTo>
                    <a:cubicBezTo>
                      <a:pt x="106" y="0"/>
                      <a:pt x="98" y="0"/>
                      <a:pt x="93" y="5"/>
                    </a:cubicBezTo>
                    <a:cubicBezTo>
                      <a:pt x="6" y="85"/>
                      <a:pt x="6" y="85"/>
                      <a:pt x="6" y="85"/>
                    </a:cubicBezTo>
                    <a:cubicBezTo>
                      <a:pt x="1" y="90"/>
                      <a:pt x="0" y="98"/>
                      <a:pt x="5" y="103"/>
                    </a:cubicBezTo>
                    <a:cubicBezTo>
                      <a:pt x="5" y="103"/>
                      <a:pt x="5" y="103"/>
                      <a:pt x="5" y="103"/>
                    </a:cubicBezTo>
                    <a:cubicBezTo>
                      <a:pt x="8" y="106"/>
                      <a:pt x="11" y="107"/>
                      <a:pt x="15" y="107"/>
                    </a:cubicBezTo>
                    <a:cubicBezTo>
                      <a:pt x="18" y="107"/>
                      <a:pt x="21" y="106"/>
                      <a:pt x="24" y="104"/>
                    </a:cubicBezTo>
                    <a:cubicBezTo>
                      <a:pt x="102" y="32"/>
                      <a:pt x="102" y="32"/>
                      <a:pt x="102" y="32"/>
                    </a:cubicBezTo>
                    <a:cubicBezTo>
                      <a:pt x="181" y="104"/>
                      <a:pt x="181" y="104"/>
                      <a:pt x="181" y="104"/>
                    </a:cubicBezTo>
                    <a:cubicBezTo>
                      <a:pt x="186" y="109"/>
                      <a:pt x="194" y="108"/>
                      <a:pt x="199" y="103"/>
                    </a:cubicBezTo>
                    <a:cubicBezTo>
                      <a:pt x="204" y="98"/>
                      <a:pt x="204" y="90"/>
                      <a:pt x="198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1410746" y="2000771"/>
            <a:ext cx="2100843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在这里输入您的内容，或通复制内容后右键选择保留文本。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437807" y="4709552"/>
            <a:ext cx="2100843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在这里输入您的内容，或通复制内容后右键选择保留文本。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676471" y="2000771"/>
            <a:ext cx="2100843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在这里输入您的内容，或通复制内容后右键选择保留文本。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748479" y="4521051"/>
            <a:ext cx="2100843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在这里输入您的内容，或通复制内容后右键选择保留文本。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369790" y="1459752"/>
            <a:ext cx="2160240" cy="507747"/>
          </a:xfrm>
          <a:prstGeom prst="rect">
            <a:avLst/>
          </a:prstGeom>
          <a:solidFill>
            <a:srgbClr val="8DB82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100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个分店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510101" y="4163232"/>
            <a:ext cx="2160240" cy="507747"/>
          </a:xfrm>
          <a:prstGeom prst="rect">
            <a:avLst/>
          </a:prstGeom>
          <a:solidFill>
            <a:srgbClr val="8DB82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销售收入过亿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473058" y="1465501"/>
            <a:ext cx="2160240" cy="507747"/>
          </a:xfrm>
          <a:prstGeom prst="rect">
            <a:avLst/>
          </a:prstGeom>
          <a:solidFill>
            <a:srgbClr val="8DB82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十大产业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617074" y="3966665"/>
            <a:ext cx="2160240" cy="507747"/>
          </a:xfrm>
          <a:prstGeom prst="rect">
            <a:avLst/>
          </a:prstGeom>
          <a:solidFill>
            <a:srgbClr val="8DB82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全国</a:t>
            </a:r>
            <a:r>
              <a: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50</a:t>
            </a: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强</a:t>
            </a:r>
            <a:endParaRPr kumimoji="0" lang="zh-CN" altLang="en-US" sz="2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24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24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324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24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24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2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648"/>
                            </p:stCondLst>
                            <p:childTnLst>
                              <p:par>
                                <p:cTn id="2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16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810"/>
                            </p:stCondLst>
                            <p:childTnLst>
                              <p:par>
                                <p:cTn id="3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24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24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24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24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134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32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458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24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24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782"/>
                            </p:stCondLst>
                            <p:childTnLst>
                              <p:par>
                                <p:cTn id="4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16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944"/>
                            </p:stCondLst>
                            <p:childTnLst>
                              <p:par>
                                <p:cTn id="5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24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24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24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24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268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32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592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24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24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916"/>
                            </p:stCondLst>
                            <p:childTnLst>
                              <p:par>
                                <p:cTn id="6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16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078"/>
                            </p:stCondLst>
                            <p:childTnLst>
                              <p:par>
                                <p:cTn id="7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24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24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24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24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4402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32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726"/>
                            </p:stCondLst>
                            <p:childTnLst>
                              <p:par>
                                <p:cTn id="8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24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24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2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id="9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2" dur="16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212"/>
                            </p:stCondLst>
                            <p:childTnLst>
                              <p:par>
                                <p:cTn id="9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24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24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24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24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536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32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点击添加文本标题</a:t>
            </a:r>
            <a:endParaRPr lang="en-US" altLang="zh-CN" sz="2800">
              <a:solidFill>
                <a:srgbClr val="A1CE3A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860776" y="1670398"/>
            <a:ext cx="4115828" cy="4442625"/>
            <a:chOff x="2862924" y="1013312"/>
            <a:chExt cx="3086871" cy="3331969"/>
          </a:xfrm>
        </p:grpSpPr>
        <p:grpSp>
          <p:nvGrpSpPr>
            <p:cNvPr id="5" name="Group 5"/>
            <p:cNvGrpSpPr/>
            <p:nvPr/>
          </p:nvGrpSpPr>
          <p:grpSpPr>
            <a:xfrm>
              <a:off x="3639358" y="2836521"/>
              <a:ext cx="1862651" cy="1508760"/>
              <a:chOff x="7684022" y="2465249"/>
              <a:chExt cx="2752725" cy="2384426"/>
            </a:xfrm>
          </p:grpSpPr>
          <p:sp>
            <p:nvSpPr>
              <p:cNvPr id="32" name="Freeform: Shape 7"/>
              <p:cNvSpPr/>
              <p:nvPr/>
            </p:nvSpPr>
            <p:spPr bwMode="auto">
              <a:xfrm>
                <a:off x="8142810" y="2728774"/>
                <a:ext cx="1833563" cy="2120900"/>
              </a:xfrm>
              <a:custGeom>
                <a:gdLst>
                  <a:gd name="T0" fmla="*/ 577 w 1155"/>
                  <a:gd name="T1" fmla="*/ 0 h 1336"/>
                  <a:gd name="T2" fmla="*/ 0 w 1155"/>
                  <a:gd name="T3" fmla="*/ 335 h 1336"/>
                  <a:gd name="T4" fmla="*/ 0 w 1155"/>
                  <a:gd name="T5" fmla="*/ 1004 h 1336"/>
                  <a:gd name="T6" fmla="*/ 577 w 1155"/>
                  <a:gd name="T7" fmla="*/ 1336 h 1336"/>
                  <a:gd name="T8" fmla="*/ 1155 w 1155"/>
                  <a:gd name="T9" fmla="*/ 1004 h 1336"/>
                  <a:gd name="T10" fmla="*/ 1155 w 1155"/>
                  <a:gd name="T11" fmla="*/ 335 h 1336"/>
                  <a:gd name="T12" fmla="*/ 577 w 1155"/>
                  <a:gd name="T13" fmla="*/ 0 h 13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5" h="1336">
                    <a:moveTo>
                      <a:pt x="577" y="0"/>
                    </a:moveTo>
                    <a:lnTo>
                      <a:pt x="0" y="335"/>
                    </a:lnTo>
                    <a:lnTo>
                      <a:pt x="0" y="1004"/>
                    </a:lnTo>
                    <a:lnTo>
                      <a:pt x="577" y="1336"/>
                    </a:lnTo>
                    <a:lnTo>
                      <a:pt x="1155" y="1004"/>
                    </a:lnTo>
                    <a:lnTo>
                      <a:pt x="1155" y="335"/>
                    </a:ln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8DB82E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Freeform: Shape 8"/>
              <p:cNvSpPr/>
              <p:nvPr/>
            </p:nvSpPr>
            <p:spPr bwMode="auto">
              <a:xfrm>
                <a:off x="8142810" y="2728774"/>
                <a:ext cx="1833563" cy="1058863"/>
              </a:xfrm>
              <a:custGeom>
                <a:gdLst>
                  <a:gd name="T0" fmla="*/ 1155 w 1155"/>
                  <a:gd name="T1" fmla="*/ 335 h 667"/>
                  <a:gd name="T2" fmla="*/ 1155 w 1155"/>
                  <a:gd name="T3" fmla="*/ 335 h 667"/>
                  <a:gd name="T4" fmla="*/ 1155 w 1155"/>
                  <a:gd name="T5" fmla="*/ 335 h 667"/>
                  <a:gd name="T6" fmla="*/ 577 w 1155"/>
                  <a:gd name="T7" fmla="*/ 0 h 667"/>
                  <a:gd name="T8" fmla="*/ 3 w 1155"/>
                  <a:gd name="T9" fmla="*/ 335 h 667"/>
                  <a:gd name="T10" fmla="*/ 0 w 1155"/>
                  <a:gd name="T11" fmla="*/ 335 h 667"/>
                  <a:gd name="T12" fmla="*/ 0 w 1155"/>
                  <a:gd name="T13" fmla="*/ 335 h 667"/>
                  <a:gd name="T14" fmla="*/ 0 w 1155"/>
                  <a:gd name="T15" fmla="*/ 335 h 667"/>
                  <a:gd name="T16" fmla="*/ 3 w 1155"/>
                  <a:gd name="T17" fmla="*/ 335 h 667"/>
                  <a:gd name="T18" fmla="*/ 577 w 1155"/>
                  <a:gd name="T19" fmla="*/ 667 h 667"/>
                  <a:gd name="T20" fmla="*/ 1155 w 1155"/>
                  <a:gd name="T21" fmla="*/ 335 h 667"/>
                  <a:gd name="T22" fmla="*/ 1155 w 1155"/>
                  <a:gd name="T23" fmla="*/ 335 h 667"/>
                  <a:gd name="T24" fmla="*/ 1155 w 1155"/>
                  <a:gd name="T25" fmla="*/ 335 h 6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55" h="667">
                    <a:moveTo>
                      <a:pt x="1155" y="335"/>
                    </a:moveTo>
                    <a:lnTo>
                      <a:pt x="1155" y="335"/>
                    </a:lnTo>
                    <a:lnTo>
                      <a:pt x="1155" y="335"/>
                    </a:lnTo>
                    <a:lnTo>
                      <a:pt x="577" y="0"/>
                    </a:lnTo>
                    <a:lnTo>
                      <a:pt x="3" y="335"/>
                    </a:lnTo>
                    <a:lnTo>
                      <a:pt x="0" y="335"/>
                    </a:lnTo>
                    <a:lnTo>
                      <a:pt x="0" y="335"/>
                    </a:lnTo>
                    <a:lnTo>
                      <a:pt x="0" y="335"/>
                    </a:lnTo>
                    <a:lnTo>
                      <a:pt x="3" y="335"/>
                    </a:lnTo>
                    <a:lnTo>
                      <a:pt x="577" y="667"/>
                    </a:lnTo>
                    <a:lnTo>
                      <a:pt x="1155" y="335"/>
                    </a:lnTo>
                    <a:lnTo>
                      <a:pt x="1155" y="335"/>
                    </a:lnTo>
                    <a:lnTo>
                      <a:pt x="1155" y="335"/>
                    </a:lnTo>
                    <a:close/>
                  </a:path>
                </a:pathLst>
              </a:custGeom>
              <a:solidFill>
                <a:srgbClr val="8DB82E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Freeform: Shape 9"/>
              <p:cNvSpPr/>
              <p:nvPr/>
            </p:nvSpPr>
            <p:spPr bwMode="auto">
              <a:xfrm>
                <a:off x="8142810" y="3260587"/>
                <a:ext cx="919163" cy="1589088"/>
              </a:xfrm>
              <a:custGeom>
                <a:gdLst>
                  <a:gd name="T0" fmla="*/ 3 w 579"/>
                  <a:gd name="T1" fmla="*/ 0 h 1001"/>
                  <a:gd name="T2" fmla="*/ 0 w 579"/>
                  <a:gd name="T3" fmla="*/ 0 h 1001"/>
                  <a:gd name="T4" fmla="*/ 0 w 579"/>
                  <a:gd name="T5" fmla="*/ 669 h 1001"/>
                  <a:gd name="T6" fmla="*/ 577 w 579"/>
                  <a:gd name="T7" fmla="*/ 1001 h 1001"/>
                  <a:gd name="T8" fmla="*/ 579 w 579"/>
                  <a:gd name="T9" fmla="*/ 1001 h 1001"/>
                  <a:gd name="T10" fmla="*/ 579 w 579"/>
                  <a:gd name="T11" fmla="*/ 332 h 1001"/>
                  <a:gd name="T12" fmla="*/ 577 w 579"/>
                  <a:gd name="T13" fmla="*/ 332 h 1001"/>
                  <a:gd name="T14" fmla="*/ 3 w 579"/>
                  <a:gd name="T15" fmla="*/ 0 h 10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9" h="1001">
                    <a:moveTo>
                      <a:pt x="3" y="0"/>
                    </a:moveTo>
                    <a:lnTo>
                      <a:pt x="0" y="0"/>
                    </a:lnTo>
                    <a:lnTo>
                      <a:pt x="0" y="669"/>
                    </a:lnTo>
                    <a:lnTo>
                      <a:pt x="577" y="1001"/>
                    </a:lnTo>
                    <a:lnTo>
                      <a:pt x="579" y="1001"/>
                    </a:lnTo>
                    <a:lnTo>
                      <a:pt x="579" y="332"/>
                    </a:lnTo>
                    <a:lnTo>
                      <a:pt x="577" y="33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1CE3A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Freeform: Shape 10"/>
              <p:cNvSpPr/>
              <p:nvPr/>
            </p:nvSpPr>
            <p:spPr bwMode="auto">
              <a:xfrm>
                <a:off x="8142810" y="2728774"/>
                <a:ext cx="919163" cy="1058863"/>
              </a:xfrm>
              <a:custGeom>
                <a:gdLst>
                  <a:gd name="T0" fmla="*/ 579 w 579"/>
                  <a:gd name="T1" fmla="*/ 3 h 667"/>
                  <a:gd name="T2" fmla="*/ 577 w 579"/>
                  <a:gd name="T3" fmla="*/ 0 h 667"/>
                  <a:gd name="T4" fmla="*/ 3 w 579"/>
                  <a:gd name="T5" fmla="*/ 335 h 667"/>
                  <a:gd name="T6" fmla="*/ 0 w 579"/>
                  <a:gd name="T7" fmla="*/ 335 h 667"/>
                  <a:gd name="T8" fmla="*/ 0 w 579"/>
                  <a:gd name="T9" fmla="*/ 335 h 667"/>
                  <a:gd name="T10" fmla="*/ 0 w 579"/>
                  <a:gd name="T11" fmla="*/ 335 h 667"/>
                  <a:gd name="T12" fmla="*/ 3 w 579"/>
                  <a:gd name="T13" fmla="*/ 335 h 667"/>
                  <a:gd name="T14" fmla="*/ 577 w 579"/>
                  <a:gd name="T15" fmla="*/ 667 h 667"/>
                  <a:gd name="T16" fmla="*/ 579 w 579"/>
                  <a:gd name="T17" fmla="*/ 667 h 667"/>
                  <a:gd name="T18" fmla="*/ 579 w 579"/>
                  <a:gd name="T19" fmla="*/ 3 h 6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9" h="667">
                    <a:moveTo>
                      <a:pt x="579" y="3"/>
                    </a:moveTo>
                    <a:lnTo>
                      <a:pt x="577" y="0"/>
                    </a:lnTo>
                    <a:lnTo>
                      <a:pt x="3" y="335"/>
                    </a:lnTo>
                    <a:lnTo>
                      <a:pt x="0" y="335"/>
                    </a:lnTo>
                    <a:lnTo>
                      <a:pt x="0" y="335"/>
                    </a:lnTo>
                    <a:lnTo>
                      <a:pt x="0" y="335"/>
                    </a:lnTo>
                    <a:lnTo>
                      <a:pt x="3" y="335"/>
                    </a:lnTo>
                    <a:lnTo>
                      <a:pt x="577" y="667"/>
                    </a:lnTo>
                    <a:lnTo>
                      <a:pt x="579" y="667"/>
                    </a:lnTo>
                    <a:lnTo>
                      <a:pt x="579" y="3"/>
                    </a:lnTo>
                    <a:close/>
                  </a:path>
                </a:pathLst>
              </a:custGeom>
              <a:solidFill>
                <a:srgbClr val="8DB82E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Freeform: Shape 11"/>
              <p:cNvSpPr/>
              <p:nvPr/>
            </p:nvSpPr>
            <p:spPr bwMode="auto">
              <a:xfrm>
                <a:off x="7684022" y="2465249"/>
                <a:ext cx="1374775" cy="795338"/>
              </a:xfrm>
              <a:custGeom>
                <a:gdLst>
                  <a:gd name="T0" fmla="*/ 0 w 866"/>
                  <a:gd name="T1" fmla="*/ 335 h 501"/>
                  <a:gd name="T2" fmla="*/ 289 w 866"/>
                  <a:gd name="T3" fmla="*/ 501 h 501"/>
                  <a:gd name="T4" fmla="*/ 866 w 866"/>
                  <a:gd name="T5" fmla="*/ 166 h 501"/>
                  <a:gd name="T6" fmla="*/ 579 w 866"/>
                  <a:gd name="T7" fmla="*/ 0 h 501"/>
                  <a:gd name="T8" fmla="*/ 0 w 866"/>
                  <a:gd name="T9" fmla="*/ 335 h 5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5" h="501">
                    <a:moveTo>
                      <a:pt x="0" y="335"/>
                    </a:moveTo>
                    <a:lnTo>
                      <a:pt x="289" y="501"/>
                    </a:lnTo>
                    <a:lnTo>
                      <a:pt x="866" y="166"/>
                    </a:lnTo>
                    <a:lnTo>
                      <a:pt x="579" y="0"/>
                    </a:lnTo>
                    <a:lnTo>
                      <a:pt x="0" y="335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Freeform: Shape 12"/>
              <p:cNvSpPr/>
              <p:nvPr/>
            </p:nvSpPr>
            <p:spPr bwMode="auto">
              <a:xfrm>
                <a:off x="9061972" y="2465249"/>
                <a:ext cx="1374775" cy="795338"/>
              </a:xfrm>
              <a:custGeom>
                <a:gdLst>
                  <a:gd name="T0" fmla="*/ 866 w 866"/>
                  <a:gd name="T1" fmla="*/ 335 h 501"/>
                  <a:gd name="T2" fmla="*/ 576 w 866"/>
                  <a:gd name="T3" fmla="*/ 501 h 501"/>
                  <a:gd name="T4" fmla="*/ 0 w 866"/>
                  <a:gd name="T5" fmla="*/ 169 h 501"/>
                  <a:gd name="T6" fmla="*/ 287 w 866"/>
                  <a:gd name="T7" fmla="*/ 0 h 501"/>
                  <a:gd name="T8" fmla="*/ 866 w 866"/>
                  <a:gd name="T9" fmla="*/ 335 h 5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5" h="501">
                    <a:moveTo>
                      <a:pt x="866" y="335"/>
                    </a:moveTo>
                    <a:lnTo>
                      <a:pt x="576" y="501"/>
                    </a:lnTo>
                    <a:lnTo>
                      <a:pt x="0" y="169"/>
                    </a:lnTo>
                    <a:lnTo>
                      <a:pt x="287" y="0"/>
                    </a:lnTo>
                    <a:lnTo>
                      <a:pt x="866" y="335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Freeform: Shape 13"/>
              <p:cNvSpPr/>
              <p:nvPr/>
            </p:nvSpPr>
            <p:spPr bwMode="auto">
              <a:xfrm>
                <a:off x="7684022" y="3260587"/>
                <a:ext cx="1377950" cy="795338"/>
              </a:xfrm>
              <a:custGeom>
                <a:gdLst>
                  <a:gd name="T0" fmla="*/ 0 w 868"/>
                  <a:gd name="T1" fmla="*/ 166 h 501"/>
                  <a:gd name="T2" fmla="*/ 289 w 868"/>
                  <a:gd name="T3" fmla="*/ 0 h 501"/>
                  <a:gd name="T4" fmla="*/ 868 w 868"/>
                  <a:gd name="T5" fmla="*/ 332 h 501"/>
                  <a:gd name="T6" fmla="*/ 579 w 868"/>
                  <a:gd name="T7" fmla="*/ 501 h 501"/>
                  <a:gd name="T8" fmla="*/ 0 w 868"/>
                  <a:gd name="T9" fmla="*/ 166 h 5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7" h="501">
                    <a:moveTo>
                      <a:pt x="0" y="166"/>
                    </a:moveTo>
                    <a:lnTo>
                      <a:pt x="289" y="0"/>
                    </a:lnTo>
                    <a:lnTo>
                      <a:pt x="868" y="332"/>
                    </a:lnTo>
                    <a:lnTo>
                      <a:pt x="579" y="501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Freeform: Shape 14"/>
              <p:cNvSpPr/>
              <p:nvPr/>
            </p:nvSpPr>
            <p:spPr bwMode="auto">
              <a:xfrm>
                <a:off x="9061972" y="3260587"/>
                <a:ext cx="1374775" cy="795338"/>
              </a:xfrm>
              <a:custGeom>
                <a:gdLst>
                  <a:gd name="T0" fmla="*/ 866 w 866"/>
                  <a:gd name="T1" fmla="*/ 166 h 501"/>
                  <a:gd name="T2" fmla="*/ 576 w 866"/>
                  <a:gd name="T3" fmla="*/ 0 h 501"/>
                  <a:gd name="T4" fmla="*/ 0 w 866"/>
                  <a:gd name="T5" fmla="*/ 332 h 501"/>
                  <a:gd name="T6" fmla="*/ 287 w 866"/>
                  <a:gd name="T7" fmla="*/ 501 h 501"/>
                  <a:gd name="T8" fmla="*/ 866 w 866"/>
                  <a:gd name="T9" fmla="*/ 166 h 5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5" h="501">
                    <a:moveTo>
                      <a:pt x="866" y="166"/>
                    </a:moveTo>
                    <a:lnTo>
                      <a:pt x="576" y="0"/>
                    </a:lnTo>
                    <a:lnTo>
                      <a:pt x="0" y="332"/>
                    </a:lnTo>
                    <a:lnTo>
                      <a:pt x="287" y="501"/>
                    </a:lnTo>
                    <a:lnTo>
                      <a:pt x="866" y="166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" name="Oval 3"/>
            <p:cNvSpPr/>
            <p:nvPr/>
          </p:nvSpPr>
          <p:spPr>
            <a:xfrm>
              <a:off x="3929817" y="3097530"/>
              <a:ext cx="1329398" cy="431535"/>
            </a:xfrm>
            <a:prstGeom prst="ellipse">
              <a:avLst/>
            </a:prstGeom>
            <a:gradFill flip="none" rotWithShape="1">
              <a:gsLst>
                <a:gs pos="0">
                  <a:srgbClr val="55595B"/>
                </a:gs>
                <a:gs pos="100000">
                  <a:srgbClr val="55595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: Shape 27"/>
            <p:cNvSpPr/>
            <p:nvPr/>
          </p:nvSpPr>
          <p:spPr bwMode="auto">
            <a:xfrm rot="174416">
              <a:off x="2862924" y="2242276"/>
              <a:ext cx="1721864" cy="950927"/>
            </a:xfrm>
            <a:custGeom>
              <a:gdLst>
                <a:gd name="T0" fmla="*/ 1655 w 1012"/>
                <a:gd name="T1" fmla="*/ 914 h 525"/>
                <a:gd name="T2" fmla="*/ 731 w 1012"/>
                <a:gd name="T3" fmla="*/ 110 h 525"/>
                <a:gd name="T4" fmla="*/ 399 w 1012"/>
                <a:gd name="T5" fmla="*/ 714 h 525"/>
                <a:gd name="T6" fmla="*/ 770 w 1012"/>
                <a:gd name="T7" fmla="*/ 689 h 525"/>
                <a:gd name="T8" fmla="*/ 1655 w 1012"/>
                <a:gd name="T9" fmla="*/ 914 h 5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2" h="525">
                  <a:moveTo>
                    <a:pt x="1012" y="525"/>
                  </a:moveTo>
                  <a:cubicBezTo>
                    <a:pt x="1012" y="525"/>
                    <a:pt x="868" y="126"/>
                    <a:pt x="447" y="63"/>
                  </a:cubicBezTo>
                  <a:cubicBezTo>
                    <a:pt x="25" y="0"/>
                    <a:pt x="0" y="368"/>
                    <a:pt x="244" y="410"/>
                  </a:cubicBezTo>
                  <a:cubicBezTo>
                    <a:pt x="327" y="424"/>
                    <a:pt x="398" y="410"/>
                    <a:pt x="471" y="396"/>
                  </a:cubicBezTo>
                  <a:cubicBezTo>
                    <a:pt x="615" y="369"/>
                    <a:pt x="764" y="341"/>
                    <a:pt x="1012" y="525"/>
                  </a:cubicBezTo>
                </a:path>
              </a:pathLst>
            </a:custGeom>
            <a:solidFill>
              <a:srgbClr val="A1CE3A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8" name="Group 28"/>
            <p:cNvGrpSpPr/>
            <p:nvPr/>
          </p:nvGrpSpPr>
          <p:grpSpPr>
            <a:xfrm>
              <a:off x="4527567" y="2481568"/>
              <a:ext cx="1385815" cy="697069"/>
              <a:chOff x="6036756" y="3308758"/>
              <a:chExt cx="1847753" cy="929425"/>
            </a:xfrm>
          </p:grpSpPr>
          <p:sp>
            <p:nvSpPr>
              <p:cNvPr id="30" name="Freeform: Shape 29"/>
              <p:cNvSpPr/>
              <p:nvPr/>
            </p:nvSpPr>
            <p:spPr bwMode="auto">
              <a:xfrm rot="21319952" flipH="1">
                <a:off x="6036756" y="3308758"/>
                <a:ext cx="1847753" cy="929425"/>
              </a:xfrm>
              <a:custGeom>
                <a:gdLst>
                  <a:gd name="T0" fmla="*/ 1332 w 1012"/>
                  <a:gd name="T1" fmla="*/ 670 h 525"/>
                  <a:gd name="T2" fmla="*/ 588 w 1012"/>
                  <a:gd name="T3" fmla="*/ 80 h 525"/>
                  <a:gd name="T4" fmla="*/ 321 w 1012"/>
                  <a:gd name="T5" fmla="*/ 523 h 525"/>
                  <a:gd name="T6" fmla="*/ 620 w 1012"/>
                  <a:gd name="T7" fmla="*/ 505 h 525"/>
                  <a:gd name="T8" fmla="*/ 1332 w 1012"/>
                  <a:gd name="T9" fmla="*/ 670 h 5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2" h="525">
                    <a:moveTo>
                      <a:pt x="1012" y="525"/>
                    </a:moveTo>
                    <a:cubicBezTo>
                      <a:pt x="1012" y="525"/>
                      <a:pt x="868" y="126"/>
                      <a:pt x="447" y="63"/>
                    </a:cubicBezTo>
                    <a:cubicBezTo>
                      <a:pt x="25" y="0"/>
                      <a:pt x="0" y="368"/>
                      <a:pt x="244" y="410"/>
                    </a:cubicBezTo>
                    <a:cubicBezTo>
                      <a:pt x="327" y="424"/>
                      <a:pt x="398" y="410"/>
                      <a:pt x="471" y="396"/>
                    </a:cubicBezTo>
                    <a:cubicBezTo>
                      <a:pt x="615" y="369"/>
                      <a:pt x="764" y="341"/>
                      <a:pt x="1012" y="525"/>
                    </a:cubicBezTo>
                  </a:path>
                </a:pathLst>
              </a:custGeom>
              <a:solidFill>
                <a:srgbClr val="A1CE3A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Freeform: Shape 30"/>
              <p:cNvSpPr/>
              <p:nvPr/>
            </p:nvSpPr>
            <p:spPr bwMode="auto">
              <a:xfrm>
                <a:off x="7024980" y="3491236"/>
                <a:ext cx="448216" cy="448216"/>
              </a:xfrm>
              <a:custGeom>
                <a:gdLst>
                  <a:gd name="T0" fmla="*/ 3437 w 6844"/>
                  <a:gd name="T1" fmla="*/ 1719 h 6844"/>
                  <a:gd name="T2" fmla="*/ 3437 w 6844"/>
                  <a:gd name="T3" fmla="*/ 2875 h 6844"/>
                  <a:gd name="T4" fmla="*/ 3437 w 6844"/>
                  <a:gd name="T5" fmla="*/ 1719 h 6844"/>
                  <a:gd name="T6" fmla="*/ 6843 w 6844"/>
                  <a:gd name="T7" fmla="*/ 188 h 6844"/>
                  <a:gd name="T8" fmla="*/ 5437 w 6844"/>
                  <a:gd name="T9" fmla="*/ 2375 h 6844"/>
                  <a:gd name="T10" fmla="*/ 5124 w 6844"/>
                  <a:gd name="T11" fmla="*/ 1250 h 6844"/>
                  <a:gd name="T12" fmla="*/ 5093 w 6844"/>
                  <a:gd name="T13" fmla="*/ 2719 h 6844"/>
                  <a:gd name="T14" fmla="*/ 4437 w 6844"/>
                  <a:gd name="T15" fmla="*/ 3749 h 6844"/>
                  <a:gd name="T16" fmla="*/ 5218 w 6844"/>
                  <a:gd name="T17" fmla="*/ 4562 h 6844"/>
                  <a:gd name="T18" fmla="*/ 5218 w 6844"/>
                  <a:gd name="T19" fmla="*/ 4593 h 6844"/>
                  <a:gd name="T20" fmla="*/ 5124 w 6844"/>
                  <a:gd name="T21" fmla="*/ 6624 h 6844"/>
                  <a:gd name="T22" fmla="*/ 4812 w 6844"/>
                  <a:gd name="T23" fmla="*/ 6843 h 6844"/>
                  <a:gd name="T24" fmla="*/ 4812 w 6844"/>
                  <a:gd name="T25" fmla="*/ 5093 h 6844"/>
                  <a:gd name="T26" fmla="*/ 2594 w 6844"/>
                  <a:gd name="T27" fmla="*/ 5812 h 6844"/>
                  <a:gd name="T28" fmla="*/ 2438 w 6844"/>
                  <a:gd name="T29" fmla="*/ 5968 h 6844"/>
                  <a:gd name="T30" fmla="*/ 875 w 6844"/>
                  <a:gd name="T31" fmla="*/ 6843 h 6844"/>
                  <a:gd name="T32" fmla="*/ 719 w 6844"/>
                  <a:gd name="T33" fmla="*/ 6312 h 6844"/>
                  <a:gd name="T34" fmla="*/ 2844 w 6844"/>
                  <a:gd name="T35" fmla="*/ 4562 h 6844"/>
                  <a:gd name="T36" fmla="*/ 1782 w 6844"/>
                  <a:gd name="T37" fmla="*/ 2750 h 6844"/>
                  <a:gd name="T38" fmla="*/ 1719 w 6844"/>
                  <a:gd name="T39" fmla="*/ 2594 h 6844"/>
                  <a:gd name="T40" fmla="*/ 1250 w 6844"/>
                  <a:gd name="T41" fmla="*/ 1313 h 6844"/>
                  <a:gd name="T42" fmla="*/ 407 w 6844"/>
                  <a:gd name="T43" fmla="*/ 2563 h 6844"/>
                  <a:gd name="T44" fmla="*/ 1032 w 6844"/>
                  <a:gd name="T45" fmla="*/ 32 h 6844"/>
                  <a:gd name="T46" fmla="*/ 1813 w 6844"/>
                  <a:gd name="T47" fmla="*/ 938 h 6844"/>
                  <a:gd name="T48" fmla="*/ 2157 w 6844"/>
                  <a:gd name="T49" fmla="*/ 907 h 6844"/>
                  <a:gd name="T50" fmla="*/ 4718 w 6844"/>
                  <a:gd name="T51" fmla="*/ 907 h 6844"/>
                  <a:gd name="T52" fmla="*/ 5031 w 6844"/>
                  <a:gd name="T53" fmla="*/ 938 h 6844"/>
                  <a:gd name="T54" fmla="*/ 5812 w 6844"/>
                  <a:gd name="T55" fmla="*/ 0 h 6844"/>
                  <a:gd name="T56" fmla="*/ 4562 w 6844"/>
                  <a:gd name="T57" fmla="*/ 1188 h 6844"/>
                  <a:gd name="T58" fmla="*/ 3437 w 6844"/>
                  <a:gd name="T59" fmla="*/ 1157 h 6844"/>
                  <a:gd name="T60" fmla="*/ 2282 w 6844"/>
                  <a:gd name="T61" fmla="*/ 2469 h 6844"/>
                  <a:gd name="T62" fmla="*/ 3718 w 6844"/>
                  <a:gd name="T63" fmla="*/ 3157 h 6844"/>
                  <a:gd name="T64" fmla="*/ 4562 w 6844"/>
                  <a:gd name="T65" fmla="*/ 1188 h 6844"/>
                  <a:gd name="T66" fmla="*/ 4562 w 6844"/>
                  <a:gd name="T67" fmla="*/ 1188 h 68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843" h="6843">
                    <a:moveTo>
                      <a:pt x="3437" y="1719"/>
                    </a:moveTo>
                    <a:lnTo>
                      <a:pt x="3437" y="1719"/>
                    </a:lnTo>
                    <a:cubicBezTo>
                      <a:pt x="3749" y="1719"/>
                      <a:pt x="3999" y="2000"/>
                      <a:pt x="3999" y="2313"/>
                    </a:cubicBezTo>
                    <a:cubicBezTo>
                      <a:pt x="3999" y="2625"/>
                      <a:pt x="3749" y="2875"/>
                      <a:pt x="3437" y="2875"/>
                    </a:cubicBezTo>
                    <a:cubicBezTo>
                      <a:pt x="3125" y="2875"/>
                      <a:pt x="2844" y="2625"/>
                      <a:pt x="2844" y="2313"/>
                    </a:cubicBezTo>
                    <a:cubicBezTo>
                      <a:pt x="2844" y="2000"/>
                      <a:pt x="3125" y="1719"/>
                      <a:pt x="3437" y="1719"/>
                    </a:cubicBezTo>
                    <a:close/>
                    <a:moveTo>
                      <a:pt x="6843" y="188"/>
                    </a:moveTo>
                    <a:lnTo>
                      <a:pt x="6843" y="188"/>
                    </a:lnTo>
                    <a:cubicBezTo>
                      <a:pt x="6437" y="2532"/>
                      <a:pt x="6437" y="2532"/>
                      <a:pt x="6437" y="2532"/>
                    </a:cubicBezTo>
                    <a:cubicBezTo>
                      <a:pt x="5437" y="2375"/>
                      <a:pt x="5437" y="2375"/>
                      <a:pt x="5437" y="2375"/>
                    </a:cubicBezTo>
                    <a:cubicBezTo>
                      <a:pt x="5593" y="1282"/>
                      <a:pt x="5593" y="1282"/>
                      <a:pt x="5593" y="1282"/>
                    </a:cubicBezTo>
                    <a:cubicBezTo>
                      <a:pt x="5468" y="1282"/>
                      <a:pt x="5312" y="1250"/>
                      <a:pt x="5124" y="1250"/>
                    </a:cubicBezTo>
                    <a:cubicBezTo>
                      <a:pt x="5124" y="2594"/>
                      <a:pt x="5124" y="2594"/>
                      <a:pt x="5124" y="2594"/>
                    </a:cubicBezTo>
                    <a:cubicBezTo>
                      <a:pt x="5124" y="2625"/>
                      <a:pt x="5124" y="2688"/>
                      <a:pt x="5093" y="2719"/>
                    </a:cubicBezTo>
                    <a:lnTo>
                      <a:pt x="5093" y="2750"/>
                    </a:lnTo>
                    <a:cubicBezTo>
                      <a:pt x="4437" y="3749"/>
                      <a:pt x="4437" y="3749"/>
                      <a:pt x="4437" y="3749"/>
                    </a:cubicBezTo>
                    <a:cubicBezTo>
                      <a:pt x="4249" y="4281"/>
                      <a:pt x="4249" y="4281"/>
                      <a:pt x="4249" y="4281"/>
                    </a:cubicBezTo>
                    <a:cubicBezTo>
                      <a:pt x="5218" y="4562"/>
                      <a:pt x="5218" y="4562"/>
                      <a:pt x="5218" y="4562"/>
                    </a:cubicBezTo>
                    <a:cubicBezTo>
                      <a:pt x="5218" y="4562"/>
                      <a:pt x="5218" y="4562"/>
                      <a:pt x="5187" y="4593"/>
                    </a:cubicBezTo>
                    <a:cubicBezTo>
                      <a:pt x="5218" y="4593"/>
                      <a:pt x="5218" y="4593"/>
                      <a:pt x="5218" y="4593"/>
                    </a:cubicBezTo>
                    <a:cubicBezTo>
                      <a:pt x="5343" y="4624"/>
                      <a:pt x="5437" y="4749"/>
                      <a:pt x="5406" y="4906"/>
                    </a:cubicBezTo>
                    <a:cubicBezTo>
                      <a:pt x="5124" y="6624"/>
                      <a:pt x="5124" y="6624"/>
                      <a:pt x="5124" y="6624"/>
                    </a:cubicBezTo>
                    <a:cubicBezTo>
                      <a:pt x="5093" y="6749"/>
                      <a:pt x="4999" y="6843"/>
                      <a:pt x="4843" y="6843"/>
                    </a:cubicBezTo>
                    <a:lnTo>
                      <a:pt x="4812" y="6843"/>
                    </a:lnTo>
                    <a:cubicBezTo>
                      <a:pt x="4656" y="6812"/>
                      <a:pt x="4531" y="6687"/>
                      <a:pt x="4562" y="6531"/>
                    </a:cubicBezTo>
                    <a:cubicBezTo>
                      <a:pt x="4812" y="5093"/>
                      <a:pt x="4812" y="5093"/>
                      <a:pt x="4812" y="5093"/>
                    </a:cubicBezTo>
                    <a:cubicBezTo>
                      <a:pt x="3531" y="5124"/>
                      <a:pt x="3531" y="5124"/>
                      <a:pt x="3531" y="5124"/>
                    </a:cubicBezTo>
                    <a:cubicBezTo>
                      <a:pt x="2594" y="5812"/>
                      <a:pt x="2594" y="5812"/>
                      <a:pt x="2594" y="5812"/>
                    </a:cubicBezTo>
                    <a:cubicBezTo>
                      <a:pt x="2500" y="5906"/>
                      <a:pt x="2500" y="5906"/>
                      <a:pt x="2500" y="5906"/>
                    </a:cubicBezTo>
                    <a:cubicBezTo>
                      <a:pt x="2469" y="5937"/>
                      <a:pt x="2469" y="5937"/>
                      <a:pt x="2438" y="5968"/>
                    </a:cubicBezTo>
                    <a:cubicBezTo>
                      <a:pt x="1000" y="6812"/>
                      <a:pt x="1000" y="6812"/>
                      <a:pt x="1000" y="6812"/>
                    </a:cubicBezTo>
                    <a:cubicBezTo>
                      <a:pt x="969" y="6843"/>
                      <a:pt x="907" y="6843"/>
                      <a:pt x="875" y="6843"/>
                    </a:cubicBezTo>
                    <a:cubicBezTo>
                      <a:pt x="782" y="6843"/>
                      <a:pt x="688" y="6812"/>
                      <a:pt x="625" y="6718"/>
                    </a:cubicBezTo>
                    <a:cubicBezTo>
                      <a:pt x="532" y="6562"/>
                      <a:pt x="594" y="6406"/>
                      <a:pt x="719" y="6312"/>
                    </a:cubicBezTo>
                    <a:cubicBezTo>
                      <a:pt x="1969" y="5562"/>
                      <a:pt x="1969" y="5562"/>
                      <a:pt x="1969" y="5562"/>
                    </a:cubicBezTo>
                    <a:cubicBezTo>
                      <a:pt x="2844" y="4562"/>
                      <a:pt x="2844" y="4562"/>
                      <a:pt x="2844" y="4562"/>
                    </a:cubicBezTo>
                    <a:cubicBezTo>
                      <a:pt x="2563" y="3718"/>
                      <a:pt x="2563" y="3718"/>
                      <a:pt x="2563" y="3718"/>
                    </a:cubicBezTo>
                    <a:cubicBezTo>
                      <a:pt x="1782" y="2750"/>
                      <a:pt x="1782" y="2750"/>
                      <a:pt x="1782" y="2750"/>
                    </a:cubicBezTo>
                    <a:lnTo>
                      <a:pt x="1782" y="2750"/>
                    </a:lnTo>
                    <a:cubicBezTo>
                      <a:pt x="1750" y="2688"/>
                      <a:pt x="1719" y="2657"/>
                      <a:pt x="1719" y="2594"/>
                    </a:cubicBezTo>
                    <a:cubicBezTo>
                      <a:pt x="1719" y="1250"/>
                      <a:pt x="1719" y="1250"/>
                      <a:pt x="1719" y="1250"/>
                    </a:cubicBezTo>
                    <a:cubicBezTo>
                      <a:pt x="1532" y="1250"/>
                      <a:pt x="1375" y="1282"/>
                      <a:pt x="1250" y="1313"/>
                    </a:cubicBezTo>
                    <a:cubicBezTo>
                      <a:pt x="1407" y="2375"/>
                      <a:pt x="1407" y="2375"/>
                      <a:pt x="1407" y="2375"/>
                    </a:cubicBezTo>
                    <a:cubicBezTo>
                      <a:pt x="407" y="2563"/>
                      <a:pt x="407" y="2563"/>
                      <a:pt x="407" y="2563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1032" y="32"/>
                      <a:pt x="1032" y="32"/>
                      <a:pt x="1032" y="32"/>
                    </a:cubicBezTo>
                    <a:cubicBezTo>
                      <a:pt x="1188" y="1032"/>
                      <a:pt x="1188" y="1032"/>
                      <a:pt x="1188" y="1032"/>
                    </a:cubicBezTo>
                    <a:cubicBezTo>
                      <a:pt x="1375" y="1000"/>
                      <a:pt x="1594" y="969"/>
                      <a:pt x="1813" y="938"/>
                    </a:cubicBezTo>
                    <a:cubicBezTo>
                      <a:pt x="1875" y="907"/>
                      <a:pt x="1938" y="875"/>
                      <a:pt x="2000" y="875"/>
                    </a:cubicBezTo>
                    <a:cubicBezTo>
                      <a:pt x="2063" y="875"/>
                      <a:pt x="2094" y="907"/>
                      <a:pt x="2157" y="907"/>
                    </a:cubicBezTo>
                    <a:cubicBezTo>
                      <a:pt x="2532" y="907"/>
                      <a:pt x="2938" y="875"/>
                      <a:pt x="3437" y="875"/>
                    </a:cubicBezTo>
                    <a:cubicBezTo>
                      <a:pt x="3906" y="875"/>
                      <a:pt x="4343" y="907"/>
                      <a:pt x="4718" y="907"/>
                    </a:cubicBezTo>
                    <a:cubicBezTo>
                      <a:pt x="4749" y="907"/>
                      <a:pt x="4781" y="875"/>
                      <a:pt x="4843" y="875"/>
                    </a:cubicBezTo>
                    <a:cubicBezTo>
                      <a:pt x="4906" y="875"/>
                      <a:pt x="4968" y="907"/>
                      <a:pt x="5031" y="938"/>
                    </a:cubicBezTo>
                    <a:cubicBezTo>
                      <a:pt x="5281" y="969"/>
                      <a:pt x="5468" y="1000"/>
                      <a:pt x="5656" y="1000"/>
                    </a:cubicBezTo>
                    <a:cubicBezTo>
                      <a:pt x="5812" y="0"/>
                      <a:pt x="5812" y="0"/>
                      <a:pt x="5812" y="0"/>
                    </a:cubicBezTo>
                    <a:lnTo>
                      <a:pt x="6843" y="188"/>
                    </a:lnTo>
                    <a:close/>
                    <a:moveTo>
                      <a:pt x="4562" y="1188"/>
                    </a:moveTo>
                    <a:lnTo>
                      <a:pt x="4562" y="1188"/>
                    </a:lnTo>
                    <a:cubicBezTo>
                      <a:pt x="4218" y="1188"/>
                      <a:pt x="3843" y="1157"/>
                      <a:pt x="3437" y="1157"/>
                    </a:cubicBezTo>
                    <a:cubicBezTo>
                      <a:pt x="3000" y="1157"/>
                      <a:pt x="2625" y="1188"/>
                      <a:pt x="2282" y="1188"/>
                    </a:cubicBezTo>
                    <a:cubicBezTo>
                      <a:pt x="2282" y="2469"/>
                      <a:pt x="2282" y="2469"/>
                      <a:pt x="2282" y="2469"/>
                    </a:cubicBezTo>
                    <a:cubicBezTo>
                      <a:pt x="3157" y="3157"/>
                      <a:pt x="3157" y="3157"/>
                      <a:pt x="3157" y="3157"/>
                    </a:cubicBezTo>
                    <a:cubicBezTo>
                      <a:pt x="3718" y="3157"/>
                      <a:pt x="3718" y="3157"/>
                      <a:pt x="3718" y="3157"/>
                    </a:cubicBezTo>
                    <a:cubicBezTo>
                      <a:pt x="4562" y="2469"/>
                      <a:pt x="4562" y="2469"/>
                      <a:pt x="4562" y="2469"/>
                    </a:cubicBezTo>
                    <a:lnTo>
                      <a:pt x="4562" y="1188"/>
                    </a:lnTo>
                    <a:close/>
                    <a:moveTo>
                      <a:pt x="4562" y="1188"/>
                    </a:moveTo>
                    <a:lnTo>
                      <a:pt x="4562" y="11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31"/>
            <p:cNvGrpSpPr/>
            <p:nvPr/>
          </p:nvGrpSpPr>
          <p:grpSpPr>
            <a:xfrm>
              <a:off x="3109491" y="1013312"/>
              <a:ext cx="1589734" cy="2206691"/>
              <a:chOff x="4218134" y="1485975"/>
              <a:chExt cx="2119645" cy="2942255"/>
            </a:xfrm>
          </p:grpSpPr>
          <p:sp>
            <p:nvSpPr>
              <p:cNvPr id="14" name="Freeform: Shape 32"/>
              <p:cNvSpPr/>
              <p:nvPr/>
            </p:nvSpPr>
            <p:spPr bwMode="auto">
              <a:xfrm rot="20967558">
                <a:off x="4218134" y="1485975"/>
                <a:ext cx="2119645" cy="2942255"/>
              </a:xfrm>
              <a:custGeom>
                <a:gdLst>
                  <a:gd name="T0" fmla="*/ 1149 w 980"/>
                  <a:gd name="T1" fmla="*/ 2121 h 1370"/>
                  <a:gd name="T2" fmla="*/ 1046 w 980"/>
                  <a:gd name="T3" fmla="*/ 689 h 1370"/>
                  <a:gd name="T4" fmla="*/ 271 w 980"/>
                  <a:gd name="T5" fmla="*/ 865 h 1370"/>
                  <a:gd name="T6" fmla="*/ 1149 w 980"/>
                  <a:gd name="T7" fmla="*/ 2121 h 137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80" h="1370">
                    <a:moveTo>
                      <a:pt x="737" y="1370"/>
                    </a:moveTo>
                    <a:cubicBezTo>
                      <a:pt x="737" y="1370"/>
                      <a:pt x="980" y="890"/>
                      <a:pt x="671" y="445"/>
                    </a:cubicBezTo>
                    <a:cubicBezTo>
                      <a:pt x="362" y="0"/>
                      <a:pt x="0" y="297"/>
                      <a:pt x="174" y="559"/>
                    </a:cubicBezTo>
                    <a:cubicBezTo>
                      <a:pt x="349" y="822"/>
                      <a:pt x="666" y="782"/>
                      <a:pt x="737" y="1370"/>
                    </a:cubicBezTo>
                  </a:path>
                </a:pathLst>
              </a:custGeom>
              <a:solidFill>
                <a:srgbClr val="A1CE3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4053" dir="3542175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15" name="Group 33"/>
              <p:cNvGrpSpPr/>
              <p:nvPr/>
            </p:nvGrpSpPr>
            <p:grpSpPr>
              <a:xfrm>
                <a:off x="4654973" y="2251730"/>
                <a:ext cx="395012" cy="382432"/>
                <a:chOff x="5174603" y="4907384"/>
                <a:chExt cx="395012" cy="382432"/>
              </a:xfrm>
            </p:grpSpPr>
            <p:sp>
              <p:nvSpPr>
                <p:cNvPr id="16" name="Rectangle 34"/>
                <p:cNvSpPr/>
                <p:nvPr/>
              </p:nvSpPr>
              <p:spPr bwMode="auto">
                <a:xfrm>
                  <a:off x="5315496" y="5060858"/>
                  <a:ext cx="45288" cy="402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16249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Rectangle 35"/>
                <p:cNvSpPr/>
                <p:nvPr/>
              </p:nvSpPr>
              <p:spPr bwMode="auto">
                <a:xfrm>
                  <a:off x="5385943" y="5060858"/>
                  <a:ext cx="45288" cy="402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16249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Rectangle 36"/>
                <p:cNvSpPr/>
                <p:nvPr/>
              </p:nvSpPr>
              <p:spPr bwMode="auto">
                <a:xfrm>
                  <a:off x="5453876" y="5060858"/>
                  <a:ext cx="45288" cy="402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16249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Rectangle 37"/>
                <p:cNvSpPr/>
                <p:nvPr/>
              </p:nvSpPr>
              <p:spPr bwMode="auto">
                <a:xfrm>
                  <a:off x="5315496" y="5126273"/>
                  <a:ext cx="45288" cy="377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16249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Rectangle 38"/>
                <p:cNvSpPr/>
                <p:nvPr/>
              </p:nvSpPr>
              <p:spPr bwMode="auto">
                <a:xfrm>
                  <a:off x="5385943" y="5126273"/>
                  <a:ext cx="45288" cy="377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16249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Rectangle 39"/>
                <p:cNvSpPr/>
                <p:nvPr/>
              </p:nvSpPr>
              <p:spPr bwMode="auto">
                <a:xfrm>
                  <a:off x="5453876" y="5126273"/>
                  <a:ext cx="45288" cy="377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16249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Rectangle 40"/>
                <p:cNvSpPr/>
                <p:nvPr/>
              </p:nvSpPr>
              <p:spPr bwMode="auto">
                <a:xfrm>
                  <a:off x="5315496" y="5189174"/>
                  <a:ext cx="45288" cy="377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16249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Rectangle 41"/>
                <p:cNvSpPr/>
                <p:nvPr/>
              </p:nvSpPr>
              <p:spPr bwMode="auto">
                <a:xfrm>
                  <a:off x="5247564" y="5126273"/>
                  <a:ext cx="40256" cy="377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16249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Rectangle 42"/>
                <p:cNvSpPr/>
                <p:nvPr/>
              </p:nvSpPr>
              <p:spPr bwMode="auto">
                <a:xfrm>
                  <a:off x="5247564" y="5189174"/>
                  <a:ext cx="45288" cy="377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16249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Rectangle 43"/>
                <p:cNvSpPr/>
                <p:nvPr/>
              </p:nvSpPr>
              <p:spPr bwMode="auto">
                <a:xfrm>
                  <a:off x="5385943" y="5189174"/>
                  <a:ext cx="45288" cy="377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16249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Rectangle 44"/>
                <p:cNvSpPr/>
                <p:nvPr/>
              </p:nvSpPr>
              <p:spPr bwMode="auto">
                <a:xfrm>
                  <a:off x="5453876" y="5189174"/>
                  <a:ext cx="45288" cy="377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16249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: Shape 45"/>
                <p:cNvSpPr/>
                <p:nvPr/>
              </p:nvSpPr>
              <p:spPr bwMode="auto">
                <a:xfrm>
                  <a:off x="5174603" y="4935062"/>
                  <a:ext cx="395012" cy="354754"/>
                </a:xfrm>
                <a:custGeom>
                  <a:gdLst>
                    <a:gd name="T0" fmla="*/ 157 w 157"/>
                    <a:gd name="T1" fmla="*/ 0 h 141"/>
                    <a:gd name="T2" fmla="*/ 135 w 157"/>
                    <a:gd name="T3" fmla="*/ 0 h 141"/>
                    <a:gd name="T4" fmla="*/ 135 w 157"/>
                    <a:gd name="T5" fmla="*/ 15 h 141"/>
                    <a:gd name="T6" fmla="*/ 114 w 157"/>
                    <a:gd name="T7" fmla="*/ 15 h 141"/>
                    <a:gd name="T8" fmla="*/ 114 w 157"/>
                    <a:gd name="T9" fmla="*/ 0 h 141"/>
                    <a:gd name="T10" fmla="*/ 47 w 157"/>
                    <a:gd name="T11" fmla="*/ 0 h 141"/>
                    <a:gd name="T12" fmla="*/ 47 w 157"/>
                    <a:gd name="T13" fmla="*/ 15 h 141"/>
                    <a:gd name="T14" fmla="*/ 25 w 157"/>
                    <a:gd name="T15" fmla="*/ 15 h 141"/>
                    <a:gd name="T16" fmla="*/ 25 w 157"/>
                    <a:gd name="T17" fmla="*/ 0 h 141"/>
                    <a:gd name="T18" fmla="*/ 0 w 157"/>
                    <a:gd name="T19" fmla="*/ 0 h 141"/>
                    <a:gd name="T20" fmla="*/ 0 w 157"/>
                    <a:gd name="T21" fmla="*/ 141 h 141"/>
                    <a:gd name="T22" fmla="*/ 12 w 157"/>
                    <a:gd name="T23" fmla="*/ 141 h 141"/>
                    <a:gd name="T24" fmla="*/ 146 w 157"/>
                    <a:gd name="T25" fmla="*/ 141 h 141"/>
                    <a:gd name="T26" fmla="*/ 157 w 157"/>
                    <a:gd name="T27" fmla="*/ 141 h 141"/>
                    <a:gd name="T28" fmla="*/ 157 w 157"/>
                    <a:gd name="T29" fmla="*/ 0 h 141"/>
                    <a:gd name="T30" fmla="*/ 146 w 157"/>
                    <a:gd name="T31" fmla="*/ 129 h 141"/>
                    <a:gd name="T32" fmla="*/ 12 w 157"/>
                    <a:gd name="T33" fmla="*/ 129 h 141"/>
                    <a:gd name="T34" fmla="*/ 12 w 157"/>
                    <a:gd name="T35" fmla="*/ 40 h 141"/>
                    <a:gd name="T36" fmla="*/ 146 w 157"/>
                    <a:gd name="T37" fmla="*/ 40 h 141"/>
                    <a:gd name="T38" fmla="*/ 146 w 157"/>
                    <a:gd name="T39" fmla="*/ 129 h 1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57" h="141">
                      <a:moveTo>
                        <a:pt x="157" y="0"/>
                      </a:moveTo>
                      <a:lnTo>
                        <a:pt x="135" y="0"/>
                      </a:lnTo>
                      <a:lnTo>
                        <a:pt x="135" y="15"/>
                      </a:lnTo>
                      <a:lnTo>
                        <a:pt x="114" y="15"/>
                      </a:lnTo>
                      <a:lnTo>
                        <a:pt x="114" y="0"/>
                      </a:lnTo>
                      <a:lnTo>
                        <a:pt x="47" y="0"/>
                      </a:lnTo>
                      <a:lnTo>
                        <a:pt x="47" y="15"/>
                      </a:lnTo>
                      <a:lnTo>
                        <a:pt x="25" y="15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141"/>
                      </a:lnTo>
                      <a:lnTo>
                        <a:pt x="12" y="141"/>
                      </a:lnTo>
                      <a:lnTo>
                        <a:pt x="146" y="141"/>
                      </a:lnTo>
                      <a:lnTo>
                        <a:pt x="157" y="141"/>
                      </a:lnTo>
                      <a:lnTo>
                        <a:pt x="157" y="0"/>
                      </a:lnTo>
                      <a:close/>
                      <a:moveTo>
                        <a:pt x="146" y="129"/>
                      </a:moveTo>
                      <a:lnTo>
                        <a:pt x="12" y="129"/>
                      </a:lnTo>
                      <a:lnTo>
                        <a:pt x="12" y="40"/>
                      </a:lnTo>
                      <a:lnTo>
                        <a:pt x="146" y="40"/>
                      </a:lnTo>
                      <a:lnTo>
                        <a:pt x="146" y="1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16249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Rectangle 46"/>
                <p:cNvSpPr/>
                <p:nvPr/>
              </p:nvSpPr>
              <p:spPr bwMode="auto">
                <a:xfrm>
                  <a:off x="5250080" y="4907384"/>
                  <a:ext cx="32709" cy="5535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16249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Rectangle 47"/>
                <p:cNvSpPr/>
                <p:nvPr/>
              </p:nvSpPr>
              <p:spPr bwMode="auto">
                <a:xfrm>
                  <a:off x="5468972" y="4907384"/>
                  <a:ext cx="37741" cy="5535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1624965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0" name="Freeform: Shape 48"/>
            <p:cNvSpPr/>
            <p:nvPr/>
          </p:nvSpPr>
          <p:spPr bwMode="auto">
            <a:xfrm>
              <a:off x="3151211" y="2486352"/>
              <a:ext cx="340240" cy="340280"/>
            </a:xfrm>
            <a:custGeom>
              <a:gdLst>
                <a:gd name="T0" fmla="*/ 0 w 120"/>
                <a:gd name="T1" fmla="*/ 60 h 120"/>
                <a:gd name="T2" fmla="*/ 120 w 120"/>
                <a:gd name="T3" fmla="*/ 60 h 120"/>
                <a:gd name="T4" fmla="*/ 83 w 120"/>
                <a:gd name="T5" fmla="*/ 24 h 120"/>
                <a:gd name="T6" fmla="*/ 86 w 120"/>
                <a:gd name="T7" fmla="*/ 14 h 120"/>
                <a:gd name="T8" fmla="*/ 86 w 120"/>
                <a:gd name="T9" fmla="*/ 28 h 120"/>
                <a:gd name="T10" fmla="*/ 47 w 120"/>
                <a:gd name="T11" fmla="*/ 77 h 120"/>
                <a:gd name="T12" fmla="*/ 41 w 120"/>
                <a:gd name="T13" fmla="*/ 88 h 120"/>
                <a:gd name="T14" fmla="*/ 38 w 120"/>
                <a:gd name="T15" fmla="*/ 95 h 120"/>
                <a:gd name="T16" fmla="*/ 37 w 120"/>
                <a:gd name="T17" fmla="*/ 110 h 120"/>
                <a:gd name="T18" fmla="*/ 31 w 120"/>
                <a:gd name="T19" fmla="*/ 99 h 120"/>
                <a:gd name="T20" fmla="*/ 26 w 120"/>
                <a:gd name="T21" fmla="*/ 89 h 120"/>
                <a:gd name="T22" fmla="*/ 17 w 120"/>
                <a:gd name="T23" fmla="*/ 82 h 120"/>
                <a:gd name="T24" fmla="*/ 16 w 120"/>
                <a:gd name="T25" fmla="*/ 68 h 120"/>
                <a:gd name="T26" fmla="*/ 15 w 120"/>
                <a:gd name="T27" fmla="*/ 60 h 120"/>
                <a:gd name="T28" fmla="*/ 10 w 120"/>
                <a:gd name="T29" fmla="*/ 54 h 120"/>
                <a:gd name="T30" fmla="*/ 10 w 120"/>
                <a:gd name="T31" fmla="*/ 45 h 120"/>
                <a:gd name="T32" fmla="*/ 38 w 120"/>
                <a:gd name="T33" fmla="*/ 20 h 120"/>
                <a:gd name="T34" fmla="*/ 31 w 120"/>
                <a:gd name="T35" fmla="*/ 20 h 120"/>
                <a:gd name="T36" fmla="*/ 28 w 120"/>
                <a:gd name="T37" fmla="*/ 26 h 120"/>
                <a:gd name="T38" fmla="*/ 32 w 120"/>
                <a:gd name="T39" fmla="*/ 28 h 120"/>
                <a:gd name="T40" fmla="*/ 31 w 120"/>
                <a:gd name="T41" fmla="*/ 24 h 120"/>
                <a:gd name="T42" fmla="*/ 47 w 120"/>
                <a:gd name="T43" fmla="*/ 30 h 120"/>
                <a:gd name="T44" fmla="*/ 41 w 120"/>
                <a:gd name="T45" fmla="*/ 34 h 120"/>
                <a:gd name="T46" fmla="*/ 37 w 120"/>
                <a:gd name="T47" fmla="*/ 36 h 120"/>
                <a:gd name="T48" fmla="*/ 38 w 120"/>
                <a:gd name="T49" fmla="*/ 43 h 120"/>
                <a:gd name="T50" fmla="*/ 33 w 120"/>
                <a:gd name="T51" fmla="*/ 49 h 120"/>
                <a:gd name="T52" fmla="*/ 29 w 120"/>
                <a:gd name="T53" fmla="*/ 51 h 120"/>
                <a:gd name="T54" fmla="*/ 21 w 120"/>
                <a:gd name="T55" fmla="*/ 49 h 120"/>
                <a:gd name="T56" fmla="*/ 15 w 120"/>
                <a:gd name="T57" fmla="*/ 54 h 120"/>
                <a:gd name="T58" fmla="*/ 16 w 120"/>
                <a:gd name="T59" fmla="*/ 58 h 120"/>
                <a:gd name="T60" fmla="*/ 27 w 120"/>
                <a:gd name="T61" fmla="*/ 62 h 120"/>
                <a:gd name="T62" fmla="*/ 41 w 120"/>
                <a:gd name="T63" fmla="*/ 66 h 120"/>
                <a:gd name="T64" fmla="*/ 47 w 120"/>
                <a:gd name="T65" fmla="*/ 77 h 120"/>
                <a:gd name="T66" fmla="*/ 55 w 120"/>
                <a:gd name="T67" fmla="*/ 21 h 120"/>
                <a:gd name="T68" fmla="*/ 44 w 120"/>
                <a:gd name="T69" fmla="*/ 15 h 120"/>
                <a:gd name="T70" fmla="*/ 63 w 120"/>
                <a:gd name="T71" fmla="*/ 10 h 120"/>
                <a:gd name="T72" fmla="*/ 107 w 120"/>
                <a:gd name="T73" fmla="*/ 62 h 120"/>
                <a:gd name="T74" fmla="*/ 92 w 120"/>
                <a:gd name="T75" fmla="*/ 102 h 120"/>
                <a:gd name="T76" fmla="*/ 91 w 120"/>
                <a:gd name="T77" fmla="*/ 92 h 120"/>
                <a:gd name="T78" fmla="*/ 84 w 120"/>
                <a:gd name="T79" fmla="*/ 81 h 120"/>
                <a:gd name="T80" fmla="*/ 66 w 120"/>
                <a:gd name="T81" fmla="*/ 67 h 120"/>
                <a:gd name="T82" fmla="*/ 97 w 120"/>
                <a:gd name="T83" fmla="*/ 56 h 120"/>
                <a:gd name="T84" fmla="*/ 105 w 120"/>
                <a:gd name="T85" fmla="*/ 49 h 120"/>
                <a:gd name="T86" fmla="*/ 93 w 120"/>
                <a:gd name="T87" fmla="*/ 39 h 120"/>
                <a:gd name="T88" fmla="*/ 91 w 120"/>
                <a:gd name="T89" fmla="*/ 52 h 120"/>
                <a:gd name="T90" fmla="*/ 79 w 120"/>
                <a:gd name="T91" fmla="*/ 49 h 120"/>
                <a:gd name="T92" fmla="*/ 73 w 120"/>
                <a:gd name="T93" fmla="*/ 44 h 120"/>
                <a:gd name="T94" fmla="*/ 76 w 120"/>
                <a:gd name="T95" fmla="*/ 35 h 120"/>
                <a:gd name="T96" fmla="*/ 90 w 120"/>
                <a:gd name="T97" fmla="*/ 36 h 120"/>
                <a:gd name="T98" fmla="*/ 100 w 120"/>
                <a:gd name="T99" fmla="*/ 36 h 120"/>
                <a:gd name="T100" fmla="*/ 105 w 120"/>
                <a:gd name="T101" fmla="*/ 32 h 120"/>
                <a:gd name="T102" fmla="*/ 110 w 120"/>
                <a:gd name="T103" fmla="*/ 57 h 120"/>
                <a:gd name="T104" fmla="*/ 107 w 120"/>
                <a:gd name="T105" fmla="*/ 62 h 1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3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6" y="14"/>
                  </a:cubicBezTo>
                  <a:cubicBezTo>
                    <a:pt x="87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8"/>
                    <a:pt x="83" y="24"/>
                  </a:cubicBezTo>
                  <a:close/>
                  <a:moveTo>
                    <a:pt x="47" y="77"/>
                  </a:moveTo>
                  <a:cubicBezTo>
                    <a:pt x="46" y="78"/>
                    <a:pt x="45" y="81"/>
                    <a:pt x="44" y="84"/>
                  </a:cubicBezTo>
                  <a:cubicBezTo>
                    <a:pt x="43" y="86"/>
                    <a:pt x="42" y="87"/>
                    <a:pt x="41" y="88"/>
                  </a:cubicBezTo>
                  <a:cubicBezTo>
                    <a:pt x="39" y="89"/>
                    <a:pt x="39" y="91"/>
                    <a:pt x="39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40" y="100"/>
                  </a:cubicBezTo>
                  <a:cubicBezTo>
                    <a:pt x="40" y="102"/>
                    <a:pt x="37" y="110"/>
                    <a:pt x="37" y="110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2" y="102"/>
                    <a:pt x="30" y="101"/>
                    <a:pt x="31" y="99"/>
                  </a:cubicBezTo>
                  <a:cubicBezTo>
                    <a:pt x="31" y="96"/>
                    <a:pt x="29" y="95"/>
                    <a:pt x="28" y="94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8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5" y="73"/>
                    <a:pt x="16" y="68"/>
                    <a:pt x="16" y="68"/>
                  </a:cubicBezTo>
                  <a:cubicBezTo>
                    <a:pt x="16" y="68"/>
                    <a:pt x="18" y="66"/>
                    <a:pt x="17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1" y="55"/>
                    <a:pt x="10" y="54"/>
                  </a:cubicBezTo>
                  <a:cubicBezTo>
                    <a:pt x="10" y="52"/>
                    <a:pt x="10" y="51"/>
                    <a:pt x="11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4" y="21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9" y="29"/>
                    <a:pt x="29" y="29"/>
                  </a:cubicBezTo>
                  <a:cubicBezTo>
                    <a:pt x="29" y="29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4" y="23"/>
                    <a:pt x="40" y="24"/>
                  </a:cubicBezTo>
                  <a:cubicBezTo>
                    <a:pt x="47" y="24"/>
                    <a:pt x="44" y="29"/>
                    <a:pt x="47" y="30"/>
                  </a:cubicBezTo>
                  <a:cubicBezTo>
                    <a:pt x="50" y="31"/>
                    <a:pt x="45" y="35"/>
                    <a:pt x="44" y="37"/>
                  </a:cubicBezTo>
                  <a:cubicBezTo>
                    <a:pt x="43" y="39"/>
                    <a:pt x="41" y="34"/>
                    <a:pt x="41" y="34"/>
                  </a:cubicBezTo>
                  <a:cubicBezTo>
                    <a:pt x="41" y="34"/>
                    <a:pt x="43" y="32"/>
                    <a:pt x="40" y="32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40" y="38"/>
                    <a:pt x="39" y="39"/>
                  </a:cubicBezTo>
                  <a:cubicBezTo>
                    <a:pt x="39" y="40"/>
                    <a:pt x="39" y="40"/>
                    <a:pt x="38" y="43"/>
                  </a:cubicBezTo>
                  <a:cubicBezTo>
                    <a:pt x="36" y="46"/>
                    <a:pt x="34" y="48"/>
                    <a:pt x="34" y="48"/>
                  </a:cubicBezTo>
                  <a:cubicBezTo>
                    <a:pt x="34" y="48"/>
                    <a:pt x="32" y="47"/>
                    <a:pt x="33" y="49"/>
                  </a:cubicBezTo>
                  <a:cubicBezTo>
                    <a:pt x="34" y="51"/>
                    <a:pt x="33" y="54"/>
                    <a:pt x="33" y="55"/>
                  </a:cubicBezTo>
                  <a:cubicBezTo>
                    <a:pt x="33" y="57"/>
                    <a:pt x="29" y="54"/>
                    <a:pt x="29" y="51"/>
                  </a:cubicBezTo>
                  <a:cubicBezTo>
                    <a:pt x="28" y="48"/>
                    <a:pt x="25" y="51"/>
                    <a:pt x="24" y="51"/>
                  </a:cubicBezTo>
                  <a:cubicBezTo>
                    <a:pt x="23" y="51"/>
                    <a:pt x="21" y="50"/>
                    <a:pt x="21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3" y="53"/>
                    <a:pt x="13" y="55"/>
                    <a:pt x="15" y="54"/>
                  </a:cubicBezTo>
                  <a:cubicBezTo>
                    <a:pt x="17" y="53"/>
                    <a:pt x="19" y="54"/>
                    <a:pt x="19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7" y="60"/>
                    <a:pt x="19" y="61"/>
                    <a:pt x="19" y="63"/>
                  </a:cubicBezTo>
                  <a:cubicBezTo>
                    <a:pt x="20" y="65"/>
                    <a:pt x="25" y="63"/>
                    <a:pt x="27" y="62"/>
                  </a:cubicBezTo>
                  <a:cubicBezTo>
                    <a:pt x="28" y="62"/>
                    <a:pt x="33" y="61"/>
                    <a:pt x="33" y="63"/>
                  </a:cubicBezTo>
                  <a:cubicBezTo>
                    <a:pt x="34" y="65"/>
                    <a:pt x="39" y="66"/>
                    <a:pt x="41" y="66"/>
                  </a:cubicBezTo>
                  <a:cubicBezTo>
                    <a:pt x="43" y="67"/>
                    <a:pt x="46" y="67"/>
                    <a:pt x="49" y="69"/>
                  </a:cubicBezTo>
                  <a:cubicBezTo>
                    <a:pt x="51" y="72"/>
                    <a:pt x="47" y="76"/>
                    <a:pt x="47" y="77"/>
                  </a:cubicBezTo>
                  <a:close/>
                  <a:moveTo>
                    <a:pt x="59" y="14"/>
                  </a:moveTo>
                  <a:cubicBezTo>
                    <a:pt x="58" y="17"/>
                    <a:pt x="54" y="20"/>
                    <a:pt x="55" y="21"/>
                  </a:cubicBezTo>
                  <a:cubicBezTo>
                    <a:pt x="55" y="22"/>
                    <a:pt x="55" y="27"/>
                    <a:pt x="51" y="23"/>
                  </a:cubicBezTo>
                  <a:cubicBezTo>
                    <a:pt x="47" y="19"/>
                    <a:pt x="43" y="18"/>
                    <a:pt x="44" y="15"/>
                  </a:cubicBezTo>
                  <a:cubicBezTo>
                    <a:pt x="44" y="14"/>
                    <a:pt x="48" y="14"/>
                    <a:pt x="48" y="13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9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2" y="102"/>
                    <a:pt x="92" y="102"/>
                  </a:cubicBezTo>
                  <a:cubicBezTo>
                    <a:pt x="89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7" y="83"/>
                    <a:pt x="80" y="83"/>
                    <a:pt x="72" y="83"/>
                  </a:cubicBezTo>
                  <a:cubicBezTo>
                    <a:pt x="64" y="84"/>
                    <a:pt x="66" y="67"/>
                    <a:pt x="66" y="67"/>
                  </a:cubicBezTo>
                  <a:cubicBezTo>
                    <a:pt x="66" y="43"/>
                    <a:pt x="84" y="61"/>
                    <a:pt x="84" y="61"/>
                  </a:cubicBezTo>
                  <a:cubicBezTo>
                    <a:pt x="95" y="69"/>
                    <a:pt x="97" y="56"/>
                    <a:pt x="97" y="5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9" y="49"/>
                  </a:cubicBezTo>
                  <a:cubicBezTo>
                    <a:pt x="75" y="52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1"/>
                    <a:pt x="86" y="37"/>
                    <a:pt x="90" y="36"/>
                  </a:cubicBezTo>
                  <a:cubicBezTo>
                    <a:pt x="94" y="36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1" name="Group 49"/>
            <p:cNvGrpSpPr/>
            <p:nvPr/>
          </p:nvGrpSpPr>
          <p:grpSpPr>
            <a:xfrm>
              <a:off x="4325729" y="1575379"/>
              <a:ext cx="1624066" cy="1518986"/>
              <a:chOff x="5767639" y="2100505"/>
              <a:chExt cx="2165422" cy="2025314"/>
            </a:xfrm>
          </p:grpSpPr>
          <p:sp>
            <p:nvSpPr>
              <p:cNvPr id="12" name="Freeform: Shape 50"/>
              <p:cNvSpPr/>
              <p:nvPr/>
            </p:nvSpPr>
            <p:spPr bwMode="auto">
              <a:xfrm rot="20875150" flipH="1">
                <a:off x="5767639" y="2100505"/>
                <a:ext cx="2165422" cy="2025314"/>
              </a:xfrm>
              <a:custGeom>
                <a:gdLst>
                  <a:gd name="T0" fmla="*/ 1512 w 1013"/>
                  <a:gd name="T1" fmla="*/ 1460 h 995"/>
                  <a:gd name="T2" fmla="*/ 929 w 1013"/>
                  <a:gd name="T3" fmla="*/ 377 h 995"/>
                  <a:gd name="T4" fmla="*/ 362 w 1013"/>
                  <a:gd name="T5" fmla="*/ 770 h 995"/>
                  <a:gd name="T6" fmla="*/ 1512 w 1013"/>
                  <a:gd name="T7" fmla="*/ 1460 h 99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13" h="995">
                    <a:moveTo>
                      <a:pt x="981" y="995"/>
                    </a:moveTo>
                    <a:cubicBezTo>
                      <a:pt x="981" y="995"/>
                      <a:pt x="1013" y="515"/>
                      <a:pt x="603" y="257"/>
                    </a:cubicBezTo>
                    <a:cubicBezTo>
                      <a:pt x="193" y="0"/>
                      <a:pt x="0" y="371"/>
                      <a:pt x="235" y="525"/>
                    </a:cubicBezTo>
                    <a:cubicBezTo>
                      <a:pt x="470" y="680"/>
                      <a:pt x="717" y="536"/>
                      <a:pt x="981" y="995"/>
                    </a:cubicBezTo>
                  </a:path>
                </a:pathLst>
              </a:custGeom>
              <a:solidFill>
                <a:srgbClr val="A1CE3A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Freeform: Shape 51"/>
              <p:cNvSpPr/>
              <p:nvPr/>
            </p:nvSpPr>
            <p:spPr bwMode="auto">
              <a:xfrm>
                <a:off x="6870923" y="2523232"/>
                <a:ext cx="452346" cy="450538"/>
              </a:xfrm>
              <a:custGeom>
                <a:gdLst>
                  <a:gd name="T0" fmla="*/ 198438 w 21600"/>
                  <a:gd name="T1" fmla="*/ 198414 h 21558"/>
                  <a:gd name="T2" fmla="*/ 198438 w 21600"/>
                  <a:gd name="T3" fmla="*/ 198414 h 21558"/>
                  <a:gd name="T4" fmla="*/ 198438 w 21600"/>
                  <a:gd name="T5" fmla="*/ 198414 h 21558"/>
                  <a:gd name="T6" fmla="*/ 198438 w 21600"/>
                  <a:gd name="T7" fmla="*/ 198414 h 215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558">
                    <a:moveTo>
                      <a:pt x="18076" y="8547"/>
                    </a:moveTo>
                    <a:cubicBezTo>
                      <a:pt x="19181" y="9499"/>
                      <a:pt x="20046" y="10569"/>
                      <a:pt x="20670" y="11749"/>
                    </a:cubicBezTo>
                    <a:cubicBezTo>
                      <a:pt x="21291" y="12932"/>
                      <a:pt x="21599" y="14075"/>
                      <a:pt x="21599" y="15179"/>
                    </a:cubicBezTo>
                    <a:cubicBezTo>
                      <a:pt x="21599" y="16159"/>
                      <a:pt x="21344" y="17040"/>
                      <a:pt x="20832" y="17815"/>
                    </a:cubicBezTo>
                    <a:cubicBezTo>
                      <a:pt x="20320" y="18592"/>
                      <a:pt x="19593" y="19260"/>
                      <a:pt x="18660" y="19812"/>
                    </a:cubicBezTo>
                    <a:cubicBezTo>
                      <a:pt x="17724" y="20363"/>
                      <a:pt x="16585" y="20794"/>
                      <a:pt x="15252" y="21098"/>
                    </a:cubicBezTo>
                    <a:cubicBezTo>
                      <a:pt x="13917" y="21403"/>
                      <a:pt x="12435" y="21558"/>
                      <a:pt x="10800" y="21558"/>
                    </a:cubicBezTo>
                    <a:cubicBezTo>
                      <a:pt x="9168" y="21558"/>
                      <a:pt x="7682" y="21403"/>
                      <a:pt x="6350" y="21098"/>
                    </a:cubicBezTo>
                    <a:cubicBezTo>
                      <a:pt x="5014" y="20794"/>
                      <a:pt x="3878" y="20363"/>
                      <a:pt x="2936" y="19812"/>
                    </a:cubicBezTo>
                    <a:cubicBezTo>
                      <a:pt x="1993" y="19260"/>
                      <a:pt x="1270" y="18589"/>
                      <a:pt x="761" y="17809"/>
                    </a:cubicBezTo>
                    <a:cubicBezTo>
                      <a:pt x="255" y="17029"/>
                      <a:pt x="0" y="16150"/>
                      <a:pt x="0" y="15179"/>
                    </a:cubicBezTo>
                    <a:cubicBezTo>
                      <a:pt x="0" y="14075"/>
                      <a:pt x="318" y="12934"/>
                      <a:pt x="948" y="11757"/>
                    </a:cubicBezTo>
                    <a:cubicBezTo>
                      <a:pt x="1582" y="10580"/>
                      <a:pt x="2449" y="9510"/>
                      <a:pt x="3557" y="8547"/>
                    </a:cubicBezTo>
                    <a:cubicBezTo>
                      <a:pt x="3654" y="8403"/>
                      <a:pt x="3822" y="8344"/>
                      <a:pt x="4056" y="8369"/>
                    </a:cubicBezTo>
                    <a:cubicBezTo>
                      <a:pt x="4290" y="8398"/>
                      <a:pt x="4446" y="8491"/>
                      <a:pt x="4527" y="8654"/>
                    </a:cubicBezTo>
                    <a:cubicBezTo>
                      <a:pt x="4565" y="8800"/>
                      <a:pt x="4565" y="8930"/>
                      <a:pt x="4527" y="9045"/>
                    </a:cubicBezTo>
                    <a:cubicBezTo>
                      <a:pt x="4446" y="9361"/>
                      <a:pt x="4378" y="9738"/>
                      <a:pt x="4318" y="10177"/>
                    </a:cubicBezTo>
                    <a:cubicBezTo>
                      <a:pt x="4259" y="10617"/>
                      <a:pt x="4237" y="11073"/>
                      <a:pt x="4259" y="11546"/>
                    </a:cubicBezTo>
                    <a:cubicBezTo>
                      <a:pt x="4278" y="12016"/>
                      <a:pt x="4343" y="12475"/>
                      <a:pt x="4452" y="12915"/>
                    </a:cubicBezTo>
                    <a:cubicBezTo>
                      <a:pt x="4562" y="13354"/>
                      <a:pt x="4749" y="13734"/>
                      <a:pt x="5020" y="14047"/>
                    </a:cubicBezTo>
                    <a:cubicBezTo>
                      <a:pt x="5329" y="14379"/>
                      <a:pt x="5716" y="14599"/>
                      <a:pt x="6184" y="14709"/>
                    </a:cubicBezTo>
                    <a:cubicBezTo>
                      <a:pt x="5698" y="13323"/>
                      <a:pt x="5498" y="12008"/>
                      <a:pt x="5588" y="10757"/>
                    </a:cubicBezTo>
                    <a:cubicBezTo>
                      <a:pt x="5676" y="9510"/>
                      <a:pt x="5919" y="8344"/>
                      <a:pt x="6318" y="7265"/>
                    </a:cubicBezTo>
                    <a:cubicBezTo>
                      <a:pt x="6718" y="6187"/>
                      <a:pt x="7223" y="5212"/>
                      <a:pt x="7835" y="4339"/>
                    </a:cubicBezTo>
                    <a:cubicBezTo>
                      <a:pt x="8450" y="3469"/>
                      <a:pt x="9040" y="2720"/>
                      <a:pt x="9607" y="2089"/>
                    </a:cubicBezTo>
                    <a:cubicBezTo>
                      <a:pt x="10172" y="1459"/>
                      <a:pt x="10662" y="980"/>
                      <a:pt x="11068" y="653"/>
                    </a:cubicBezTo>
                    <a:cubicBezTo>
                      <a:pt x="11477" y="326"/>
                      <a:pt x="11692" y="149"/>
                      <a:pt x="11711" y="124"/>
                    </a:cubicBezTo>
                    <a:cubicBezTo>
                      <a:pt x="11960" y="-42"/>
                      <a:pt x="12194" y="-42"/>
                      <a:pt x="12416" y="124"/>
                    </a:cubicBezTo>
                    <a:cubicBezTo>
                      <a:pt x="12513" y="191"/>
                      <a:pt x="12581" y="293"/>
                      <a:pt x="12616" y="414"/>
                    </a:cubicBezTo>
                    <a:cubicBezTo>
                      <a:pt x="12650" y="535"/>
                      <a:pt x="12647" y="645"/>
                      <a:pt x="12609" y="746"/>
                    </a:cubicBezTo>
                    <a:cubicBezTo>
                      <a:pt x="12609" y="760"/>
                      <a:pt x="12531" y="954"/>
                      <a:pt x="12375" y="1318"/>
                    </a:cubicBezTo>
                    <a:cubicBezTo>
                      <a:pt x="12222" y="1681"/>
                      <a:pt x="12116" y="2140"/>
                      <a:pt x="12057" y="2692"/>
                    </a:cubicBezTo>
                    <a:cubicBezTo>
                      <a:pt x="11995" y="3244"/>
                      <a:pt x="12029" y="3849"/>
                      <a:pt x="12160" y="4503"/>
                    </a:cubicBezTo>
                    <a:cubicBezTo>
                      <a:pt x="12291" y="5162"/>
                      <a:pt x="12644" y="5773"/>
                      <a:pt x="13221" y="6339"/>
                    </a:cubicBezTo>
                    <a:cubicBezTo>
                      <a:pt x="13589" y="6728"/>
                      <a:pt x="13926" y="7108"/>
                      <a:pt x="14229" y="7485"/>
                    </a:cubicBezTo>
                    <a:cubicBezTo>
                      <a:pt x="14532" y="7862"/>
                      <a:pt x="14791" y="8282"/>
                      <a:pt x="15006" y="8744"/>
                    </a:cubicBezTo>
                    <a:cubicBezTo>
                      <a:pt x="15218" y="9209"/>
                      <a:pt x="15390" y="9749"/>
                      <a:pt x="15515" y="10363"/>
                    </a:cubicBezTo>
                    <a:cubicBezTo>
                      <a:pt x="15639" y="10977"/>
                      <a:pt x="15702" y="11709"/>
                      <a:pt x="15702" y="12554"/>
                    </a:cubicBezTo>
                    <a:cubicBezTo>
                      <a:pt x="15702" y="12850"/>
                      <a:pt x="15546" y="13027"/>
                      <a:pt x="15237" y="13078"/>
                    </a:cubicBezTo>
                    <a:cubicBezTo>
                      <a:pt x="15118" y="13098"/>
                      <a:pt x="14997" y="13078"/>
                      <a:pt x="14872" y="13027"/>
                    </a:cubicBezTo>
                    <a:cubicBezTo>
                      <a:pt x="14747" y="12971"/>
                      <a:pt x="14666" y="12886"/>
                      <a:pt x="14625" y="12768"/>
                    </a:cubicBezTo>
                    <a:cubicBezTo>
                      <a:pt x="14485" y="12489"/>
                      <a:pt x="14276" y="12270"/>
                      <a:pt x="13998" y="12109"/>
                    </a:cubicBezTo>
                    <a:cubicBezTo>
                      <a:pt x="13720" y="11946"/>
                      <a:pt x="13405" y="11867"/>
                      <a:pt x="13056" y="11867"/>
                    </a:cubicBezTo>
                    <a:cubicBezTo>
                      <a:pt x="12588" y="11867"/>
                      <a:pt x="12191" y="12016"/>
                      <a:pt x="11870" y="12318"/>
                    </a:cubicBezTo>
                    <a:cubicBezTo>
                      <a:pt x="11545" y="12619"/>
                      <a:pt x="11383" y="12985"/>
                      <a:pt x="11383" y="13419"/>
                    </a:cubicBezTo>
                    <a:cubicBezTo>
                      <a:pt x="11383" y="14503"/>
                      <a:pt x="12160" y="15044"/>
                      <a:pt x="13714" y="15035"/>
                    </a:cubicBezTo>
                    <a:cubicBezTo>
                      <a:pt x="14691" y="15035"/>
                      <a:pt x="15452" y="14751"/>
                      <a:pt x="15998" y="14185"/>
                    </a:cubicBezTo>
                    <a:cubicBezTo>
                      <a:pt x="16370" y="13799"/>
                      <a:pt x="16635" y="13343"/>
                      <a:pt x="16797" y="12819"/>
                    </a:cubicBezTo>
                    <a:cubicBezTo>
                      <a:pt x="16963" y="12290"/>
                      <a:pt x="17065" y="11777"/>
                      <a:pt x="17103" y="11273"/>
                    </a:cubicBezTo>
                    <a:cubicBezTo>
                      <a:pt x="17143" y="10769"/>
                      <a:pt x="17156" y="10310"/>
                      <a:pt x="17134" y="9893"/>
                    </a:cubicBezTo>
                    <a:cubicBezTo>
                      <a:pt x="17115" y="9473"/>
                      <a:pt x="17097" y="9195"/>
                      <a:pt x="17075" y="9048"/>
                    </a:cubicBezTo>
                    <a:cubicBezTo>
                      <a:pt x="17016" y="8941"/>
                      <a:pt x="17016" y="8812"/>
                      <a:pt x="17075" y="8657"/>
                    </a:cubicBezTo>
                    <a:cubicBezTo>
                      <a:pt x="17156" y="8493"/>
                      <a:pt x="17312" y="8400"/>
                      <a:pt x="17546" y="8372"/>
                    </a:cubicBezTo>
                    <a:cubicBezTo>
                      <a:pt x="17780" y="8347"/>
                      <a:pt x="17955" y="8403"/>
                      <a:pt x="18076" y="854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Group 52"/>
          <p:cNvGrpSpPr/>
          <p:nvPr/>
        </p:nvGrpSpPr>
        <p:grpSpPr>
          <a:xfrm>
            <a:off x="763210" y="2152961"/>
            <a:ext cx="3206299" cy="767261"/>
            <a:chOff x="4012199" y="1347816"/>
            <a:chExt cx="2322052" cy="767261"/>
          </a:xfrm>
        </p:grpSpPr>
        <p:sp>
          <p:nvSpPr>
            <p:cNvPr id="41" name="TextBox 53"/>
            <p:cNvSpPr txBox="1"/>
            <p:nvPr/>
          </p:nvSpPr>
          <p:spPr>
            <a:xfrm>
              <a:off x="4012199" y="1594037"/>
              <a:ext cx="2322052" cy="521040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 defTabSz="1624965">
                <a:lnSpc>
                  <a:spcPct val="120000"/>
                </a:lnSpc>
              </a:pPr>
              <a:r>
                <a:rPr lang="zh-CN" altLang="en-US" sz="1335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335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335">
                  <a:solidFill>
                    <a:schemeClr val="bg1"/>
                  </a:solidFill>
                  <a:cs typeface="+mn-ea"/>
                  <a:sym typeface="+mn-lt"/>
                </a:rPr>
                <a:t>（建议使用主题字体）</a:t>
              </a:r>
              <a:endParaRPr lang="zh-CN" altLang="en-US" sz="133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54"/>
            <p:cNvSpPr txBox="1"/>
            <p:nvPr/>
          </p:nvSpPr>
          <p:spPr>
            <a:xfrm>
              <a:off x="5442665" y="1347816"/>
              <a:ext cx="891586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algn="r" defTabSz="1624965"/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Group 55"/>
          <p:cNvGrpSpPr/>
          <p:nvPr/>
        </p:nvGrpSpPr>
        <p:grpSpPr>
          <a:xfrm>
            <a:off x="763210" y="3460282"/>
            <a:ext cx="3071860" cy="767261"/>
            <a:chOff x="4109562" y="1347816"/>
            <a:chExt cx="2224689" cy="767261"/>
          </a:xfrm>
        </p:grpSpPr>
        <p:sp>
          <p:nvSpPr>
            <p:cNvPr id="44" name="TextBox 56"/>
            <p:cNvSpPr txBox="1"/>
            <p:nvPr/>
          </p:nvSpPr>
          <p:spPr>
            <a:xfrm>
              <a:off x="4109562" y="1594037"/>
              <a:ext cx="2224689" cy="521040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 defTabSz="1624965">
                <a:lnSpc>
                  <a:spcPct val="120000"/>
                </a:lnSpc>
              </a:pPr>
              <a:r>
                <a:rPr lang="zh-CN" altLang="en-US" sz="1335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335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335">
                  <a:solidFill>
                    <a:schemeClr val="bg1"/>
                  </a:solidFill>
                  <a:cs typeface="+mn-ea"/>
                  <a:sym typeface="+mn-lt"/>
                </a:rPr>
                <a:t>（建议使用主题字体）</a:t>
              </a:r>
              <a:endParaRPr lang="zh-CN" altLang="en-US" sz="133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TextBox 57"/>
            <p:cNvSpPr txBox="1"/>
            <p:nvPr/>
          </p:nvSpPr>
          <p:spPr>
            <a:xfrm>
              <a:off x="5442665" y="1347816"/>
              <a:ext cx="891586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algn="r" defTabSz="1624965"/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Group 58"/>
          <p:cNvGrpSpPr/>
          <p:nvPr/>
        </p:nvGrpSpPr>
        <p:grpSpPr>
          <a:xfrm>
            <a:off x="8164568" y="2596186"/>
            <a:ext cx="3371657" cy="938651"/>
            <a:chOff x="4012199" y="1347816"/>
            <a:chExt cx="2322052" cy="938651"/>
          </a:xfrm>
        </p:grpSpPr>
        <p:sp>
          <p:nvSpPr>
            <p:cNvPr id="47" name="TextBox 59"/>
            <p:cNvSpPr txBox="1"/>
            <p:nvPr/>
          </p:nvSpPr>
          <p:spPr>
            <a:xfrm>
              <a:off x="4012199" y="1594037"/>
              <a:ext cx="2322052" cy="692430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 defTabSz="1624965">
                <a:lnSpc>
                  <a:spcPct val="120000"/>
                </a:lnSpc>
              </a:pPr>
              <a:r>
                <a:rPr lang="zh-CN" altLang="en-US" sz="1335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335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335">
                  <a:solidFill>
                    <a:schemeClr val="bg1"/>
                  </a:solidFill>
                  <a:cs typeface="+mn-ea"/>
                  <a:sym typeface="+mn-lt"/>
                </a:rPr>
                <a:t>（建议使用主题字体）</a:t>
              </a:r>
              <a:endParaRPr lang="zh-CN" altLang="en-US" sz="133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TextBox 60"/>
            <p:cNvSpPr txBox="1"/>
            <p:nvPr/>
          </p:nvSpPr>
          <p:spPr>
            <a:xfrm>
              <a:off x="4012199" y="1347816"/>
              <a:ext cx="847859" cy="246221"/>
            </a:xfrm>
            <a:prstGeom prst="rect">
              <a:avLst/>
            </a:prstGeom>
            <a:noFill/>
          </p:spPr>
          <p:txBody>
            <a:bodyPr wrap="none" lIns="0" tIns="0" rIns="0" bIns="0" anchor="t" anchorCtr="0">
              <a:noAutofit/>
            </a:bodyPr>
            <a:lstStyle/>
            <a:p>
              <a:pPr defTabSz="1624965"/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Group 61"/>
          <p:cNvGrpSpPr/>
          <p:nvPr/>
        </p:nvGrpSpPr>
        <p:grpSpPr>
          <a:xfrm>
            <a:off x="8163661" y="3745767"/>
            <a:ext cx="3371657" cy="938651"/>
            <a:chOff x="4012199" y="1347816"/>
            <a:chExt cx="2322052" cy="938651"/>
          </a:xfrm>
        </p:grpSpPr>
        <p:sp>
          <p:nvSpPr>
            <p:cNvPr id="50" name="TextBox 62"/>
            <p:cNvSpPr txBox="1"/>
            <p:nvPr/>
          </p:nvSpPr>
          <p:spPr>
            <a:xfrm>
              <a:off x="4012199" y="1594037"/>
              <a:ext cx="2322052" cy="692430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 defTabSz="1624965">
                <a:lnSpc>
                  <a:spcPct val="120000"/>
                </a:lnSpc>
              </a:pPr>
              <a:r>
                <a:rPr lang="zh-CN" altLang="en-US" sz="1335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335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335">
                  <a:solidFill>
                    <a:schemeClr val="bg1"/>
                  </a:solidFill>
                  <a:cs typeface="+mn-ea"/>
                  <a:sym typeface="+mn-lt"/>
                </a:rPr>
                <a:t>（建议使用主题字体）</a:t>
              </a:r>
              <a:endParaRPr lang="zh-CN" altLang="en-US" sz="133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1" name="TextBox 63"/>
            <p:cNvSpPr txBox="1"/>
            <p:nvPr/>
          </p:nvSpPr>
          <p:spPr>
            <a:xfrm>
              <a:off x="4012199" y="1347816"/>
              <a:ext cx="847859" cy="246221"/>
            </a:xfrm>
            <a:prstGeom prst="rect">
              <a:avLst/>
            </a:prstGeom>
            <a:noFill/>
          </p:spPr>
          <p:txBody>
            <a:bodyPr wrap="none" lIns="0" tIns="0" rIns="0" bIns="0" anchor="t" anchorCtr="0">
              <a:noAutofit/>
            </a:bodyPr>
            <a:lstStyle/>
            <a:p>
              <a:pPr defTabSz="1624965"/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点击添加文本标题</a:t>
            </a:r>
            <a:endParaRPr lang="en-US" altLang="zh-CN" sz="2800">
              <a:solidFill>
                <a:srgbClr val="A1CE3A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279744" y="1706023"/>
            <a:ext cx="3641353" cy="3602891"/>
            <a:chOff x="4512406" y="1799221"/>
            <a:chExt cx="3841675" cy="3799715"/>
          </a:xfrm>
          <a:solidFill>
            <a:srgbClr val="A1CE3A"/>
          </a:solidFill>
        </p:grpSpPr>
        <p:sp>
          <p:nvSpPr>
            <p:cNvPr id="5" name="任意多边形 4"/>
            <p:cNvSpPr/>
            <p:nvPr/>
          </p:nvSpPr>
          <p:spPr>
            <a:xfrm rot="9257143">
              <a:off x="6221113" y="5062780"/>
              <a:ext cx="1895194" cy="536156"/>
            </a:xfrm>
            <a:custGeom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 rot="12342857">
              <a:off x="4750179" y="5062780"/>
              <a:ext cx="1895196" cy="536156"/>
            </a:xfrm>
            <a:custGeom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15428571">
              <a:off x="3832887" y="3912376"/>
              <a:ext cx="1895194" cy="536156"/>
            </a:xfrm>
            <a:custGeom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 rot="18514286">
              <a:off x="4160409" y="2477575"/>
              <a:ext cx="1892864" cy="536156"/>
            </a:xfrm>
            <a:custGeom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5486811" y="1838852"/>
              <a:ext cx="1892864" cy="536156"/>
            </a:xfrm>
            <a:custGeom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 rot="3085714">
              <a:off x="6813215" y="2477575"/>
              <a:ext cx="1892864" cy="536156"/>
            </a:xfrm>
            <a:custGeom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6171428">
              <a:off x="7138406" y="3912376"/>
              <a:ext cx="1895194" cy="536156"/>
            </a:xfrm>
            <a:custGeom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5055916" y="3378572"/>
            <a:ext cx="2017328" cy="357539"/>
          </a:xfrm>
          <a:prstGeom prst="rect">
            <a:avLst/>
          </a:prstGeom>
          <a:solidFill>
            <a:srgbClr val="A1CE3A"/>
          </a:solidFill>
          <a:ln>
            <a:noFill/>
          </a:ln>
        </p:spPr>
        <p:txBody>
          <a:bodyPr lIns="86683" tIns="43341" rIns="86683" bIns="4334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请替换文字内容</a:t>
            </a:r>
            <a:endParaRPr kumimoji="0" lang="en-US" altLang="zh-CN" sz="1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Box 170"/>
          <p:cNvSpPr txBox="1"/>
          <p:nvPr/>
        </p:nvSpPr>
        <p:spPr>
          <a:xfrm>
            <a:off x="1560590" y="1993105"/>
            <a:ext cx="2303505" cy="362317"/>
          </a:xfrm>
          <a:prstGeom prst="rect">
            <a:avLst/>
          </a:prstGeom>
          <a:noFill/>
        </p:spPr>
        <p:txBody>
          <a:bodyPr wrap="square" lIns="91415" tIns="45707" rIns="91415" bIns="45707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文字内容</a:t>
            </a:r>
            <a:endParaRPr lang="en-US" altLang="zh-CN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171"/>
          <p:cNvSpPr txBox="1"/>
          <p:nvPr/>
        </p:nvSpPr>
        <p:spPr>
          <a:xfrm>
            <a:off x="1454786" y="2266480"/>
            <a:ext cx="2409309" cy="613347"/>
          </a:xfrm>
          <a:prstGeom prst="rect">
            <a:avLst/>
          </a:prstGeom>
          <a:noFill/>
        </p:spPr>
        <p:txBody>
          <a:bodyPr wrap="square" lIns="91415" tIns="45707" rIns="91415" bIns="45707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点击添加相关标题文字，点击添加相关标题文字</a:t>
            </a:r>
            <a:endParaRPr lang="en-GB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170"/>
          <p:cNvSpPr txBox="1"/>
          <p:nvPr/>
        </p:nvSpPr>
        <p:spPr>
          <a:xfrm>
            <a:off x="1560590" y="3601313"/>
            <a:ext cx="2303505" cy="362317"/>
          </a:xfrm>
          <a:prstGeom prst="rect">
            <a:avLst/>
          </a:prstGeom>
          <a:noFill/>
        </p:spPr>
        <p:txBody>
          <a:bodyPr wrap="square" lIns="91415" tIns="45707" rIns="91415" bIns="45707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文字内容</a:t>
            </a:r>
            <a:endParaRPr lang="en-US" altLang="zh-CN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TextBox 171"/>
          <p:cNvSpPr txBox="1"/>
          <p:nvPr/>
        </p:nvSpPr>
        <p:spPr>
          <a:xfrm>
            <a:off x="1454786" y="3874689"/>
            <a:ext cx="2409309" cy="613347"/>
          </a:xfrm>
          <a:prstGeom prst="rect">
            <a:avLst/>
          </a:prstGeom>
          <a:noFill/>
        </p:spPr>
        <p:txBody>
          <a:bodyPr wrap="square" lIns="91415" tIns="45707" rIns="91415" bIns="45707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点击添加相关标题文字，点击添加相关标题文字</a:t>
            </a:r>
            <a:endParaRPr lang="en-GB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Box 170"/>
          <p:cNvSpPr txBox="1"/>
          <p:nvPr/>
        </p:nvSpPr>
        <p:spPr>
          <a:xfrm>
            <a:off x="1560590" y="5111631"/>
            <a:ext cx="2303505" cy="362317"/>
          </a:xfrm>
          <a:prstGeom prst="rect">
            <a:avLst/>
          </a:prstGeom>
          <a:noFill/>
        </p:spPr>
        <p:txBody>
          <a:bodyPr wrap="square" lIns="91415" tIns="45707" rIns="91415" bIns="45707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文字内容</a:t>
            </a:r>
            <a:endParaRPr lang="en-US" altLang="zh-CN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171"/>
          <p:cNvSpPr txBox="1"/>
          <p:nvPr/>
        </p:nvSpPr>
        <p:spPr>
          <a:xfrm>
            <a:off x="1454786" y="5385006"/>
            <a:ext cx="2409309" cy="613347"/>
          </a:xfrm>
          <a:prstGeom prst="rect">
            <a:avLst/>
          </a:prstGeom>
          <a:noFill/>
        </p:spPr>
        <p:txBody>
          <a:bodyPr wrap="square" lIns="91415" tIns="45707" rIns="91415" bIns="45707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点击添加相关标题文字，点击添加相关标题文字</a:t>
            </a:r>
            <a:endParaRPr lang="en-GB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TextBox 170"/>
          <p:cNvSpPr txBox="1"/>
          <p:nvPr/>
        </p:nvSpPr>
        <p:spPr>
          <a:xfrm>
            <a:off x="8049054" y="5098485"/>
            <a:ext cx="2303505" cy="362317"/>
          </a:xfrm>
          <a:prstGeom prst="rect">
            <a:avLst/>
          </a:prstGeom>
          <a:noFill/>
        </p:spPr>
        <p:txBody>
          <a:bodyPr wrap="square" lIns="91415" tIns="45707" rIns="91415" bIns="4570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请替换文字内容</a:t>
            </a:r>
            <a:endParaRPr lang="en-US" altLang="zh-CN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TextBox 171"/>
          <p:cNvSpPr txBox="1"/>
          <p:nvPr/>
        </p:nvSpPr>
        <p:spPr>
          <a:xfrm>
            <a:off x="8049055" y="5371860"/>
            <a:ext cx="2450516" cy="613347"/>
          </a:xfrm>
          <a:prstGeom prst="rect">
            <a:avLst/>
          </a:prstGeom>
          <a:noFill/>
        </p:spPr>
        <p:txBody>
          <a:bodyPr wrap="square" lIns="91415" tIns="45707" rIns="91415" bIns="457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点击添加相关标题文字，点击添加相关标题文字</a:t>
            </a:r>
            <a:endParaRPr lang="en-GB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Box 170"/>
          <p:cNvSpPr txBox="1"/>
          <p:nvPr/>
        </p:nvSpPr>
        <p:spPr>
          <a:xfrm>
            <a:off x="8286705" y="3601313"/>
            <a:ext cx="2303505" cy="362317"/>
          </a:xfrm>
          <a:prstGeom prst="rect">
            <a:avLst/>
          </a:prstGeom>
          <a:noFill/>
        </p:spPr>
        <p:txBody>
          <a:bodyPr wrap="square" lIns="91415" tIns="45707" rIns="91415" bIns="4570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文字内容</a:t>
            </a:r>
            <a:endParaRPr lang="en-US" altLang="zh-CN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TextBox 171"/>
          <p:cNvSpPr txBox="1"/>
          <p:nvPr/>
        </p:nvSpPr>
        <p:spPr>
          <a:xfrm>
            <a:off x="8286705" y="3874689"/>
            <a:ext cx="2450516" cy="613347"/>
          </a:xfrm>
          <a:prstGeom prst="rect">
            <a:avLst/>
          </a:prstGeom>
          <a:noFill/>
        </p:spPr>
        <p:txBody>
          <a:bodyPr wrap="square" lIns="91415" tIns="45707" rIns="91415" bIns="457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点击添加相关标题文字，点击添加相关标题文字</a:t>
            </a:r>
            <a:endParaRPr lang="en-GB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TextBox 170"/>
          <p:cNvSpPr txBox="1"/>
          <p:nvPr/>
        </p:nvSpPr>
        <p:spPr>
          <a:xfrm>
            <a:off x="8104972" y="1993105"/>
            <a:ext cx="2303505" cy="362317"/>
          </a:xfrm>
          <a:prstGeom prst="rect">
            <a:avLst/>
          </a:prstGeom>
          <a:noFill/>
        </p:spPr>
        <p:txBody>
          <a:bodyPr wrap="square" lIns="91415" tIns="45707" rIns="91415" bIns="45707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文字内容</a:t>
            </a:r>
            <a:endParaRPr lang="en-US" altLang="zh-CN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TextBox 171"/>
          <p:cNvSpPr txBox="1"/>
          <p:nvPr/>
        </p:nvSpPr>
        <p:spPr>
          <a:xfrm>
            <a:off x="8104974" y="2266480"/>
            <a:ext cx="2450516" cy="613347"/>
          </a:xfrm>
          <a:prstGeom prst="rect">
            <a:avLst/>
          </a:prstGeom>
          <a:noFill/>
        </p:spPr>
        <p:txBody>
          <a:bodyPr wrap="square" lIns="91415" tIns="45707" rIns="91415" bIns="457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点击添加相关标题文字，点击添加相关标题文字</a:t>
            </a:r>
            <a:endParaRPr lang="en-GB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153" y="0"/>
            <a:ext cx="3482437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186802" y="2705725"/>
            <a:ext cx="4717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rgbClr val="A1CE3A"/>
                </a:solidFill>
                <a:cs typeface="+mn-ea"/>
                <a:sym typeface="+mn-lt"/>
              </a:rPr>
              <a:t>工作成果展示</a:t>
            </a:r>
            <a:endParaRPr lang="zh-CN" altLang="en-US" sz="5400" b="1">
              <a:solidFill>
                <a:srgbClr val="A1CE3A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429408" y="2705725"/>
            <a:ext cx="1440616" cy="1446550"/>
            <a:chOff x="1690665" y="1272439"/>
            <a:chExt cx="1440616" cy="1446550"/>
          </a:xfrm>
        </p:grpSpPr>
        <p:sp>
          <p:nvSpPr>
            <p:cNvPr id="8" name="椭圆 7"/>
            <p:cNvSpPr/>
            <p:nvPr/>
          </p:nvSpPr>
          <p:spPr>
            <a:xfrm>
              <a:off x="1690665" y="1335314"/>
              <a:ext cx="1320800" cy="1320800"/>
            </a:xfrm>
            <a:prstGeom prst="ellipse">
              <a:avLst/>
            </a:prstGeom>
            <a:solidFill>
              <a:srgbClr val="A1CE3A"/>
            </a:solidFill>
            <a:ln>
              <a:solidFill>
                <a:srgbClr val="A1CE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778247" y="1272439"/>
              <a:ext cx="135303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03</a:t>
              </a:r>
              <a:endParaRPr lang="zh-CN" altLang="en-US" sz="880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19" y="3760660"/>
            <a:ext cx="4898080" cy="67130"/>
          </a:xfrm>
          <a:prstGeom prst="rect">
            <a:avLst/>
          </a:prstGeom>
        </p:spPr>
      </p:pic>
      <p:sp>
        <p:nvSpPr>
          <p:cNvPr id="12" name="文本占位符 6"/>
          <p:cNvSpPr txBox="1"/>
          <p:nvPr>
            <p:custDataLst>
              <p:tags r:id="rId5"/>
            </p:custDataLst>
          </p:nvPr>
        </p:nvSpPr>
        <p:spPr bwMode="auto">
          <a:xfrm>
            <a:off x="3306619" y="3959395"/>
            <a:ext cx="5052939" cy="42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600"/>
              </a:spcBef>
              <a:buClr>
                <a:srgbClr val="963B22"/>
              </a:buClr>
              <a:buSzPct val="60000"/>
              <a:buNone/>
            </a:pPr>
            <a:r>
              <a:rPr lang="zh-CN" altLang="en-US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单击此处添加文字标题</a:t>
            </a:r>
            <a:endParaRPr lang="en-US" altLang="zh-CN" sz="32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点击添加文本标题</a:t>
            </a:r>
            <a:endParaRPr lang="en-US" altLang="zh-CN" sz="2800">
              <a:solidFill>
                <a:srgbClr val="A1CE3A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245858" y="3908026"/>
            <a:ext cx="6003919" cy="911575"/>
            <a:chOff x="2245857" y="3685396"/>
            <a:chExt cx="6003918" cy="911575"/>
          </a:xfrm>
        </p:grpSpPr>
        <p:grpSp>
          <p:nvGrpSpPr>
            <p:cNvPr id="5" name="组合 4"/>
            <p:cNvGrpSpPr/>
            <p:nvPr/>
          </p:nvGrpSpPr>
          <p:grpSpPr>
            <a:xfrm>
              <a:off x="3381493" y="3685396"/>
              <a:ext cx="1155744" cy="761054"/>
              <a:chOff x="1958468" y="4905164"/>
              <a:chExt cx="1155744" cy="761054"/>
            </a:xfrm>
          </p:grpSpPr>
          <p:sp>
            <p:nvSpPr>
              <p:cNvPr id="8" name="任意多边形 3"/>
              <p:cNvSpPr/>
              <p:nvPr/>
            </p:nvSpPr>
            <p:spPr>
              <a:xfrm>
                <a:off x="1958468" y="4905164"/>
                <a:ext cx="1154167" cy="76105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42" y="21600"/>
                    </a:moveTo>
                    <a:lnTo>
                      <a:pt x="9202" y="12826"/>
                    </a:lnTo>
                    <a:lnTo>
                      <a:pt x="0" y="12826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2826"/>
                    </a:lnTo>
                  </a:path>
                </a:pathLst>
              </a:custGeom>
              <a:solidFill>
                <a:srgbClr val="A1CE3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任意多边形 4"/>
              <p:cNvSpPr/>
              <p:nvPr/>
            </p:nvSpPr>
            <p:spPr>
              <a:xfrm>
                <a:off x="2117536" y="4995431"/>
                <a:ext cx="172176" cy="25826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50" y="6750"/>
                    </a:moveTo>
                    <a:cubicBezTo>
                      <a:pt x="14491" y="6750"/>
                      <a:pt x="14175" y="6539"/>
                      <a:pt x="14175" y="6300"/>
                    </a:cubicBezTo>
                    <a:cubicBezTo>
                      <a:pt x="14175" y="5330"/>
                      <a:pt x="11918" y="4950"/>
                      <a:pt x="10800" y="4950"/>
                    </a:cubicBezTo>
                    <a:cubicBezTo>
                      <a:pt x="10441" y="4950"/>
                      <a:pt x="10125" y="4739"/>
                      <a:pt x="10125" y="4500"/>
                    </a:cubicBezTo>
                    <a:cubicBezTo>
                      <a:pt x="10125" y="4261"/>
                      <a:pt x="10441" y="4050"/>
                      <a:pt x="10800" y="4050"/>
                    </a:cubicBezTo>
                    <a:cubicBezTo>
                      <a:pt x="12762" y="4050"/>
                      <a:pt x="15525" y="4739"/>
                      <a:pt x="15525" y="6300"/>
                    </a:cubicBezTo>
                    <a:cubicBezTo>
                      <a:pt x="15525" y="6539"/>
                      <a:pt x="15209" y="6750"/>
                      <a:pt x="14850" y="6750"/>
                    </a:cubicBezTo>
                    <a:close/>
                    <a:moveTo>
                      <a:pt x="10800" y="1800"/>
                    </a:moveTo>
                    <a:cubicBezTo>
                      <a:pt x="6982" y="1800"/>
                      <a:pt x="2700" y="3487"/>
                      <a:pt x="2700" y="6300"/>
                    </a:cubicBezTo>
                    <a:cubicBezTo>
                      <a:pt x="2700" y="7200"/>
                      <a:pt x="3248" y="8142"/>
                      <a:pt x="4134" y="8831"/>
                    </a:cubicBezTo>
                    <a:cubicBezTo>
                      <a:pt x="4535" y="9141"/>
                      <a:pt x="4999" y="9436"/>
                      <a:pt x="5421" y="9759"/>
                    </a:cubicBezTo>
                    <a:cubicBezTo>
                      <a:pt x="6919" y="10955"/>
                      <a:pt x="8184" y="12361"/>
                      <a:pt x="8395" y="13950"/>
                    </a:cubicBezTo>
                    <a:lnTo>
                      <a:pt x="13205" y="13950"/>
                    </a:lnTo>
                    <a:cubicBezTo>
                      <a:pt x="13416" y="12361"/>
                      <a:pt x="14681" y="10955"/>
                      <a:pt x="16179" y="9759"/>
                    </a:cubicBezTo>
                    <a:cubicBezTo>
                      <a:pt x="16601" y="9436"/>
                      <a:pt x="17065" y="9141"/>
                      <a:pt x="17466" y="8831"/>
                    </a:cubicBezTo>
                    <a:cubicBezTo>
                      <a:pt x="18352" y="8142"/>
                      <a:pt x="18900" y="7200"/>
                      <a:pt x="18900" y="6300"/>
                    </a:cubicBezTo>
                    <a:cubicBezTo>
                      <a:pt x="18900" y="3487"/>
                      <a:pt x="14618" y="1800"/>
                      <a:pt x="10800" y="1800"/>
                    </a:cubicBezTo>
                    <a:close/>
                    <a:moveTo>
                      <a:pt x="19427" y="10069"/>
                    </a:moveTo>
                    <a:cubicBezTo>
                      <a:pt x="17972" y="11138"/>
                      <a:pt x="16052" y="12642"/>
                      <a:pt x="15884" y="14147"/>
                    </a:cubicBezTo>
                    <a:cubicBezTo>
                      <a:pt x="16495" y="14386"/>
                      <a:pt x="16875" y="14836"/>
                      <a:pt x="16875" y="15300"/>
                    </a:cubicBezTo>
                    <a:cubicBezTo>
                      <a:pt x="16875" y="15638"/>
                      <a:pt x="16685" y="15961"/>
                      <a:pt x="16348" y="16200"/>
                    </a:cubicBezTo>
                    <a:cubicBezTo>
                      <a:pt x="16685" y="16439"/>
                      <a:pt x="16875" y="16762"/>
                      <a:pt x="16875" y="17100"/>
                    </a:cubicBezTo>
                    <a:cubicBezTo>
                      <a:pt x="16875" y="17564"/>
                      <a:pt x="16516" y="17986"/>
                      <a:pt x="15926" y="18239"/>
                    </a:cubicBezTo>
                    <a:cubicBezTo>
                      <a:pt x="16095" y="18436"/>
                      <a:pt x="16200" y="18675"/>
                      <a:pt x="16200" y="18900"/>
                    </a:cubicBezTo>
                    <a:cubicBezTo>
                      <a:pt x="16200" y="19814"/>
                      <a:pt x="15124" y="20250"/>
                      <a:pt x="13901" y="20250"/>
                    </a:cubicBezTo>
                    <a:cubicBezTo>
                      <a:pt x="13352" y="21066"/>
                      <a:pt x="12129" y="21600"/>
                      <a:pt x="10800" y="21600"/>
                    </a:cubicBezTo>
                    <a:cubicBezTo>
                      <a:pt x="9471" y="21600"/>
                      <a:pt x="8248" y="21066"/>
                      <a:pt x="7699" y="20250"/>
                    </a:cubicBezTo>
                    <a:cubicBezTo>
                      <a:pt x="6476" y="20250"/>
                      <a:pt x="5400" y="19814"/>
                      <a:pt x="5400" y="18900"/>
                    </a:cubicBezTo>
                    <a:cubicBezTo>
                      <a:pt x="5400" y="18675"/>
                      <a:pt x="5505" y="18436"/>
                      <a:pt x="5674" y="18239"/>
                    </a:cubicBezTo>
                    <a:cubicBezTo>
                      <a:pt x="5084" y="17986"/>
                      <a:pt x="4725" y="17564"/>
                      <a:pt x="4725" y="17100"/>
                    </a:cubicBezTo>
                    <a:cubicBezTo>
                      <a:pt x="4725" y="16762"/>
                      <a:pt x="4915" y="16439"/>
                      <a:pt x="5252" y="16200"/>
                    </a:cubicBezTo>
                    <a:cubicBezTo>
                      <a:pt x="4915" y="15961"/>
                      <a:pt x="4725" y="15638"/>
                      <a:pt x="4725" y="15300"/>
                    </a:cubicBezTo>
                    <a:cubicBezTo>
                      <a:pt x="4725" y="14836"/>
                      <a:pt x="5105" y="14386"/>
                      <a:pt x="5716" y="14147"/>
                    </a:cubicBezTo>
                    <a:cubicBezTo>
                      <a:pt x="5548" y="12642"/>
                      <a:pt x="3628" y="11138"/>
                      <a:pt x="2173" y="10069"/>
                    </a:cubicBezTo>
                    <a:cubicBezTo>
                      <a:pt x="717" y="9000"/>
                      <a:pt x="0" y="7748"/>
                      <a:pt x="0" y="6300"/>
                    </a:cubicBezTo>
                    <a:cubicBezTo>
                      <a:pt x="0" y="2475"/>
                      <a:pt x="5463" y="0"/>
                      <a:pt x="10800" y="0"/>
                    </a:cubicBezTo>
                    <a:cubicBezTo>
                      <a:pt x="16137" y="0"/>
                      <a:pt x="21600" y="2475"/>
                      <a:pt x="21600" y="6300"/>
                    </a:cubicBezTo>
                    <a:cubicBezTo>
                      <a:pt x="21600" y="7748"/>
                      <a:pt x="20883" y="9000"/>
                      <a:pt x="19427" y="100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右箭头 13"/>
              <p:cNvSpPr/>
              <p:nvPr/>
            </p:nvSpPr>
            <p:spPr>
              <a:xfrm rot="5400000">
                <a:off x="2845857" y="5257677"/>
                <a:ext cx="268355" cy="268355"/>
              </a:xfrm>
              <a:prstGeom prst="rightArrow">
                <a:avLst>
                  <a:gd name="adj1" fmla="val 32000"/>
                  <a:gd name="adj2" fmla="val 64000"/>
                </a:avLst>
              </a:prstGeom>
              <a:solidFill>
                <a:srgbClr val="FFFFFF">
                  <a:lumMod val="85000"/>
                </a:srgb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2245857" y="3756924"/>
              <a:ext cx="1107996" cy="27699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标题文本预设</a:t>
              </a: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428396" y="4250722"/>
              <a:ext cx="3821379" cy="346249"/>
            </a:xfrm>
            <a:prstGeom prst="rect">
              <a:avLst/>
            </a:prstGeom>
          </p:spPr>
          <p:txBody>
            <a:bodyPr wrap="square">
              <a:normAutofit fontScale="92500"/>
            </a:bodyPr>
            <a:lstStyle/>
            <a:p>
              <a:pPr marL="0" marR="0" lvl="0" indent="0" defTabSz="1624965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此部分内容作为文字排版占位显示（建议使用主题字体）</a:t>
              </a: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104224" y="3035141"/>
            <a:ext cx="5993737" cy="959047"/>
            <a:chOff x="3104222" y="3035140"/>
            <a:chExt cx="5993737" cy="959047"/>
          </a:xfrm>
        </p:grpSpPr>
        <p:grpSp>
          <p:nvGrpSpPr>
            <p:cNvPr id="12" name="组合 11"/>
            <p:cNvGrpSpPr/>
            <p:nvPr/>
          </p:nvGrpSpPr>
          <p:grpSpPr>
            <a:xfrm>
              <a:off x="4239858" y="3035140"/>
              <a:ext cx="1158906" cy="761055"/>
              <a:chOff x="2816833" y="4254908"/>
              <a:chExt cx="1158906" cy="761055"/>
            </a:xfrm>
          </p:grpSpPr>
          <p:sp>
            <p:nvSpPr>
              <p:cNvPr id="15" name="任意多边形 5"/>
              <p:cNvSpPr/>
              <p:nvPr/>
            </p:nvSpPr>
            <p:spPr>
              <a:xfrm>
                <a:off x="2816833" y="4254908"/>
                <a:ext cx="1154172" cy="76105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42" y="21600"/>
                    </a:moveTo>
                    <a:lnTo>
                      <a:pt x="9202" y="12826"/>
                    </a:lnTo>
                    <a:lnTo>
                      <a:pt x="0" y="12826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2826"/>
                    </a:lnTo>
                  </a:path>
                </a:pathLst>
              </a:custGeom>
              <a:solidFill>
                <a:srgbClr val="A1CE3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任意多边形 6"/>
              <p:cNvSpPr/>
              <p:nvPr/>
            </p:nvSpPr>
            <p:spPr>
              <a:xfrm>
                <a:off x="3005371" y="4353287"/>
                <a:ext cx="194752" cy="23841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368" extrusionOk="0">
                    <a:moveTo>
                      <a:pt x="9210" y="17445"/>
                    </a:moveTo>
                    <a:lnTo>
                      <a:pt x="6091" y="18421"/>
                    </a:lnTo>
                    <a:cubicBezTo>
                      <a:pt x="5969" y="18459"/>
                      <a:pt x="5833" y="18428"/>
                      <a:pt x="5754" y="18344"/>
                    </a:cubicBezTo>
                    <a:cubicBezTo>
                      <a:pt x="5352" y="17930"/>
                      <a:pt x="4874" y="17519"/>
                      <a:pt x="4113" y="17070"/>
                    </a:cubicBezTo>
                    <a:cubicBezTo>
                      <a:pt x="3351" y="16622"/>
                      <a:pt x="2722" y="16380"/>
                      <a:pt x="2113" y="16197"/>
                    </a:cubicBezTo>
                    <a:cubicBezTo>
                      <a:pt x="1990" y="16160"/>
                      <a:pt x="1912" y="16066"/>
                      <a:pt x="1920" y="15959"/>
                    </a:cubicBezTo>
                    <a:lnTo>
                      <a:pt x="2107" y="13255"/>
                    </a:lnTo>
                    <a:lnTo>
                      <a:pt x="2945" y="12321"/>
                    </a:lnTo>
                    <a:cubicBezTo>
                      <a:pt x="2945" y="12321"/>
                      <a:pt x="4821" y="12112"/>
                      <a:pt x="7270" y="13556"/>
                    </a:cubicBezTo>
                    <a:cubicBezTo>
                      <a:pt x="9715" y="14998"/>
                      <a:pt x="10050" y="16510"/>
                      <a:pt x="10050" y="16510"/>
                    </a:cubicBezTo>
                    <a:cubicBezTo>
                      <a:pt x="10050" y="16510"/>
                      <a:pt x="9210" y="17445"/>
                      <a:pt x="9210" y="17445"/>
                    </a:cubicBezTo>
                    <a:close/>
                    <a:moveTo>
                      <a:pt x="17932" y="1607"/>
                    </a:moveTo>
                    <a:cubicBezTo>
                      <a:pt x="15041" y="-99"/>
                      <a:pt x="12983" y="-62"/>
                      <a:pt x="12201" y="41"/>
                    </a:cubicBezTo>
                    <a:cubicBezTo>
                      <a:pt x="11981" y="69"/>
                      <a:pt x="11796" y="172"/>
                      <a:pt x="11667" y="317"/>
                    </a:cubicBezTo>
                    <a:lnTo>
                      <a:pt x="4613" y="8201"/>
                    </a:lnTo>
                    <a:lnTo>
                      <a:pt x="1158" y="12064"/>
                    </a:lnTo>
                    <a:cubicBezTo>
                      <a:pt x="735" y="12537"/>
                      <a:pt x="491" y="13098"/>
                      <a:pt x="453" y="13681"/>
                    </a:cubicBezTo>
                    <a:lnTo>
                      <a:pt x="1" y="20638"/>
                    </a:lnTo>
                    <a:cubicBezTo>
                      <a:pt x="-31" y="21139"/>
                      <a:pt x="584" y="21501"/>
                      <a:pt x="1161" y="21322"/>
                    </a:cubicBezTo>
                    <a:lnTo>
                      <a:pt x="9186" y="18835"/>
                    </a:lnTo>
                    <a:cubicBezTo>
                      <a:pt x="9862" y="18625"/>
                      <a:pt x="10450" y="18260"/>
                      <a:pt x="10874" y="17785"/>
                    </a:cubicBezTo>
                    <a:lnTo>
                      <a:pt x="13690" y="14637"/>
                    </a:lnTo>
                    <a:lnTo>
                      <a:pt x="21378" y="6041"/>
                    </a:lnTo>
                    <a:cubicBezTo>
                      <a:pt x="21514" y="5889"/>
                      <a:pt x="21569" y="5704"/>
                      <a:pt x="21531" y="5518"/>
                    </a:cubicBezTo>
                    <a:cubicBezTo>
                      <a:pt x="21403" y="4867"/>
                      <a:pt x="20787" y="3289"/>
                      <a:pt x="17932" y="16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右箭头 14"/>
              <p:cNvSpPr/>
              <p:nvPr/>
            </p:nvSpPr>
            <p:spPr>
              <a:xfrm rot="5400000">
                <a:off x="3707384" y="4609124"/>
                <a:ext cx="268355" cy="268355"/>
              </a:xfrm>
              <a:prstGeom prst="rightArrow">
                <a:avLst>
                  <a:gd name="adj1" fmla="val 32000"/>
                  <a:gd name="adj2" fmla="val 64000"/>
                </a:avLst>
              </a:prstGeom>
              <a:solidFill>
                <a:srgbClr val="FFFFFF">
                  <a:lumMod val="85000"/>
                </a:srgb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3104222" y="3114228"/>
              <a:ext cx="1107996" cy="27699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标题文本预设</a:t>
              </a: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276580" y="3647938"/>
              <a:ext cx="3821379" cy="346249"/>
            </a:xfrm>
            <a:prstGeom prst="rect">
              <a:avLst/>
            </a:prstGeom>
          </p:spPr>
          <p:txBody>
            <a:bodyPr wrap="square">
              <a:normAutofit fontScale="92500"/>
            </a:bodyPr>
            <a:lstStyle/>
            <a:p>
              <a:pPr marL="0" marR="0" lvl="0" indent="0" defTabSz="1624965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此部分内容作为文字排版占位显示（建议使用主题字体）</a:t>
              </a: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959317" y="2162262"/>
            <a:ext cx="5986827" cy="960449"/>
            <a:chOff x="3959317" y="2384884"/>
            <a:chExt cx="5986826" cy="960449"/>
          </a:xfrm>
        </p:grpSpPr>
        <p:grpSp>
          <p:nvGrpSpPr>
            <p:cNvPr id="19" name="组合 18"/>
            <p:cNvGrpSpPr/>
            <p:nvPr/>
          </p:nvGrpSpPr>
          <p:grpSpPr>
            <a:xfrm>
              <a:off x="5090219" y="2384884"/>
              <a:ext cx="1158063" cy="761048"/>
              <a:chOff x="3667194" y="3604652"/>
              <a:chExt cx="1158063" cy="761048"/>
            </a:xfrm>
          </p:grpSpPr>
          <p:sp>
            <p:nvSpPr>
              <p:cNvPr id="22" name="任意多边形 7"/>
              <p:cNvSpPr/>
              <p:nvPr/>
            </p:nvSpPr>
            <p:spPr>
              <a:xfrm>
                <a:off x="3667194" y="3604652"/>
                <a:ext cx="1154172" cy="761048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42" y="21600"/>
                    </a:moveTo>
                    <a:lnTo>
                      <a:pt x="9202" y="12827"/>
                    </a:lnTo>
                    <a:lnTo>
                      <a:pt x="0" y="12827"/>
                    </a:ln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12827"/>
                    </a:lnTo>
                  </a:path>
                </a:pathLst>
              </a:custGeom>
              <a:solidFill>
                <a:srgbClr val="A1CE3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任意多边形 8"/>
              <p:cNvSpPr/>
              <p:nvPr/>
            </p:nvSpPr>
            <p:spPr>
              <a:xfrm>
                <a:off x="3818348" y="3713140"/>
                <a:ext cx="230888" cy="23086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5" h="21473" extrusionOk="0">
                    <a:moveTo>
                      <a:pt x="2579" y="8408"/>
                    </a:moveTo>
                    <a:cubicBezTo>
                      <a:pt x="2579" y="5192"/>
                      <a:pt x="5174" y="2587"/>
                      <a:pt x="8377" y="2587"/>
                    </a:cubicBezTo>
                    <a:cubicBezTo>
                      <a:pt x="11581" y="2587"/>
                      <a:pt x="14435" y="5451"/>
                      <a:pt x="14435" y="8668"/>
                    </a:cubicBezTo>
                    <a:cubicBezTo>
                      <a:pt x="14435" y="11882"/>
                      <a:pt x="11838" y="14489"/>
                      <a:pt x="8636" y="14489"/>
                    </a:cubicBezTo>
                    <a:cubicBezTo>
                      <a:pt x="5432" y="14488"/>
                      <a:pt x="2579" y="11622"/>
                      <a:pt x="2579" y="8408"/>
                    </a:cubicBezTo>
                    <a:close/>
                    <a:moveTo>
                      <a:pt x="20915" y="18167"/>
                    </a:moveTo>
                    <a:lnTo>
                      <a:pt x="15797" y="13031"/>
                    </a:lnTo>
                    <a:cubicBezTo>
                      <a:pt x="16569" y="11760"/>
                      <a:pt x="17014" y="10265"/>
                      <a:pt x="17014" y="8668"/>
                    </a:cubicBezTo>
                    <a:cubicBezTo>
                      <a:pt x="17014" y="4023"/>
                      <a:pt x="13004" y="0"/>
                      <a:pt x="8377" y="0"/>
                    </a:cubicBezTo>
                    <a:cubicBezTo>
                      <a:pt x="3750" y="-1"/>
                      <a:pt x="0" y="3764"/>
                      <a:pt x="0" y="8408"/>
                    </a:cubicBezTo>
                    <a:cubicBezTo>
                      <a:pt x="0" y="13051"/>
                      <a:pt x="4010" y="17076"/>
                      <a:pt x="8636" y="17076"/>
                    </a:cubicBezTo>
                    <a:cubicBezTo>
                      <a:pt x="10175" y="17076"/>
                      <a:pt x="11615" y="16655"/>
                      <a:pt x="12854" y="15928"/>
                    </a:cubicBezTo>
                    <a:lnTo>
                      <a:pt x="17998" y="21095"/>
                    </a:lnTo>
                    <a:cubicBezTo>
                      <a:pt x="18502" y="21599"/>
                      <a:pt x="19318" y="21599"/>
                      <a:pt x="19821" y="21095"/>
                    </a:cubicBezTo>
                    <a:lnTo>
                      <a:pt x="21098" y="19813"/>
                    </a:lnTo>
                    <a:cubicBezTo>
                      <a:pt x="21600" y="19309"/>
                      <a:pt x="21417" y="18671"/>
                      <a:pt x="20915" y="181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右箭头 15"/>
              <p:cNvSpPr/>
              <p:nvPr/>
            </p:nvSpPr>
            <p:spPr>
              <a:xfrm rot="5400000">
                <a:off x="4556902" y="3956089"/>
                <a:ext cx="268355" cy="268355"/>
              </a:xfrm>
              <a:prstGeom prst="rightArrow">
                <a:avLst>
                  <a:gd name="adj1" fmla="val 32000"/>
                  <a:gd name="adj2" fmla="val 64000"/>
                </a:avLst>
              </a:prstGeom>
              <a:solidFill>
                <a:srgbClr val="FFFFFF">
                  <a:lumMod val="85000"/>
                </a:srgbClr>
              </a:solidFill>
              <a:ln w="12700">
                <a:miter lim="400000"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3959317" y="2447237"/>
              <a:ext cx="1107996" cy="27699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标题文本预设</a:t>
              </a: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124764" y="2999084"/>
              <a:ext cx="3821379" cy="346249"/>
            </a:xfrm>
            <a:prstGeom prst="rect">
              <a:avLst/>
            </a:prstGeom>
          </p:spPr>
          <p:txBody>
            <a:bodyPr wrap="square">
              <a:normAutofit fontScale="92500"/>
            </a:bodyPr>
            <a:lstStyle/>
            <a:p>
              <a:pPr marL="0" marR="0" lvl="0" indent="0" defTabSz="1624965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此部分内容作为文字排版占位显示（建议使用主题字体）</a:t>
              </a: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点击添加文本标题</a:t>
            </a:r>
            <a:endParaRPr lang="en-US" altLang="zh-CN" sz="2800">
              <a:solidFill>
                <a:srgbClr val="A1CE3A"/>
              </a:solidFill>
              <a:cs typeface="+mn-ea"/>
              <a:sym typeface="+mn-lt"/>
            </a:endParaRPr>
          </a:p>
        </p:txBody>
      </p:sp>
      <p:grpSp>
        <p:nvGrpSpPr>
          <p:cNvPr id="4" name="Group 1"/>
          <p:cNvGrpSpPr/>
          <p:nvPr/>
        </p:nvGrpSpPr>
        <p:grpSpPr>
          <a:xfrm>
            <a:off x="1728863" y="1803401"/>
            <a:ext cx="315815" cy="315913"/>
            <a:chOff x="1066800" y="2209799"/>
            <a:chExt cx="315279" cy="315280"/>
          </a:xfrm>
        </p:grpSpPr>
        <p:sp>
          <p:nvSpPr>
            <p:cNvPr id="5" name="Shape 796"/>
            <p:cNvSpPr/>
            <p:nvPr/>
          </p:nvSpPr>
          <p:spPr>
            <a:xfrm>
              <a:off x="1066800" y="2209799"/>
              <a:ext cx="315279" cy="31528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1CE3A"/>
            </a:solidFill>
            <a:ln w="12700" cap="flat">
              <a:noFill/>
              <a:miter lim="400000"/>
            </a:ln>
            <a:effectLst/>
          </p:spPr>
          <p:txBody>
            <a:bodyPr lIns="67712" tIns="67712" rIns="67712" bIns="67712" anchor="ctr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Shape 797"/>
            <p:cNvSpPr/>
            <p:nvPr/>
          </p:nvSpPr>
          <p:spPr bwMode="auto">
            <a:xfrm>
              <a:off x="1139147" y="2295483"/>
              <a:ext cx="170585" cy="143910"/>
            </a:xfrm>
            <a:custGeom>
              <a:gdLst>
                <a:gd name="T0" fmla="*/ 85293 w 21600"/>
                <a:gd name="T1" fmla="*/ 71955 h 21600"/>
                <a:gd name="T2" fmla="*/ 85293 w 21600"/>
                <a:gd name="T3" fmla="*/ 71955 h 21600"/>
                <a:gd name="T4" fmla="*/ 85293 w 21600"/>
                <a:gd name="T5" fmla="*/ 71955 h 21600"/>
                <a:gd name="T6" fmla="*/ 85293 w 21600"/>
                <a:gd name="T7" fmla="*/ 7195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" name="Group 4"/>
          <p:cNvGrpSpPr/>
          <p:nvPr/>
        </p:nvGrpSpPr>
        <p:grpSpPr>
          <a:xfrm>
            <a:off x="7162603" y="1803401"/>
            <a:ext cx="315815" cy="315913"/>
            <a:chOff x="4645616" y="2209799"/>
            <a:chExt cx="315279" cy="315280"/>
          </a:xfrm>
        </p:grpSpPr>
        <p:sp>
          <p:nvSpPr>
            <p:cNvPr id="8" name="Shape 801"/>
            <p:cNvSpPr/>
            <p:nvPr/>
          </p:nvSpPr>
          <p:spPr>
            <a:xfrm>
              <a:off x="4645616" y="2209799"/>
              <a:ext cx="315279" cy="31528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1CE3A"/>
            </a:solidFill>
            <a:ln w="12700" cap="flat">
              <a:noFill/>
              <a:miter lim="400000"/>
            </a:ln>
            <a:effectLst/>
          </p:spPr>
          <p:txBody>
            <a:bodyPr lIns="67712" tIns="67712" rIns="67712" bIns="67712" anchor="ctr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Shape 802"/>
            <p:cNvSpPr/>
            <p:nvPr/>
          </p:nvSpPr>
          <p:spPr bwMode="auto">
            <a:xfrm>
              <a:off x="4717963" y="2295483"/>
              <a:ext cx="170585" cy="143910"/>
            </a:xfrm>
            <a:custGeom>
              <a:gdLst>
                <a:gd name="T0" fmla="*/ 85293 w 21600"/>
                <a:gd name="T1" fmla="*/ 71955 h 21600"/>
                <a:gd name="T2" fmla="*/ 85293 w 21600"/>
                <a:gd name="T3" fmla="*/ 71955 h 21600"/>
                <a:gd name="T4" fmla="*/ 85293 w 21600"/>
                <a:gd name="T5" fmla="*/ 71955 h 21600"/>
                <a:gd name="T6" fmla="*/ 85293 w 21600"/>
                <a:gd name="T7" fmla="*/ 7195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28863" y="3255965"/>
            <a:ext cx="315815" cy="315912"/>
            <a:chOff x="1066800" y="3675945"/>
            <a:chExt cx="315279" cy="315279"/>
          </a:xfrm>
        </p:grpSpPr>
        <p:sp>
          <p:nvSpPr>
            <p:cNvPr id="11" name="Shape 811"/>
            <p:cNvSpPr/>
            <p:nvPr/>
          </p:nvSpPr>
          <p:spPr>
            <a:xfrm>
              <a:off x="1066800" y="3675945"/>
              <a:ext cx="315279" cy="31527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1CE3A"/>
            </a:solidFill>
            <a:ln w="12700" cap="flat">
              <a:noFill/>
              <a:miter lim="400000"/>
            </a:ln>
            <a:effectLst/>
          </p:spPr>
          <p:txBody>
            <a:bodyPr lIns="67712" tIns="67712" rIns="67712" bIns="67712" anchor="ctr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Shape 812"/>
            <p:cNvSpPr/>
            <p:nvPr/>
          </p:nvSpPr>
          <p:spPr bwMode="auto">
            <a:xfrm>
              <a:off x="1139147" y="3761629"/>
              <a:ext cx="170585" cy="143910"/>
            </a:xfrm>
            <a:custGeom>
              <a:gdLst>
                <a:gd name="T0" fmla="*/ 85293 w 21600"/>
                <a:gd name="T1" fmla="*/ 71955 h 21600"/>
                <a:gd name="T2" fmla="*/ 85293 w 21600"/>
                <a:gd name="T3" fmla="*/ 71955 h 21600"/>
                <a:gd name="T4" fmla="*/ 85293 w 21600"/>
                <a:gd name="T5" fmla="*/ 71955 h 21600"/>
                <a:gd name="T6" fmla="*/ 85293 w 21600"/>
                <a:gd name="T7" fmla="*/ 7195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162603" y="3255965"/>
            <a:ext cx="315815" cy="315912"/>
            <a:chOff x="4645616" y="3675945"/>
            <a:chExt cx="315279" cy="315279"/>
          </a:xfrm>
        </p:grpSpPr>
        <p:sp>
          <p:nvSpPr>
            <p:cNvPr id="14" name="Shape 816"/>
            <p:cNvSpPr/>
            <p:nvPr/>
          </p:nvSpPr>
          <p:spPr>
            <a:xfrm>
              <a:off x="4645616" y="3675945"/>
              <a:ext cx="315279" cy="31527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1CE3A"/>
            </a:solidFill>
            <a:ln w="12700" cap="flat">
              <a:noFill/>
              <a:miter lim="400000"/>
            </a:ln>
            <a:effectLst/>
          </p:spPr>
          <p:txBody>
            <a:bodyPr lIns="67712" tIns="67712" rIns="67712" bIns="67712" anchor="ctr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Shape 817"/>
            <p:cNvSpPr/>
            <p:nvPr/>
          </p:nvSpPr>
          <p:spPr bwMode="auto">
            <a:xfrm>
              <a:off x="4717963" y="3761629"/>
              <a:ext cx="170585" cy="143910"/>
            </a:xfrm>
            <a:custGeom>
              <a:gdLst>
                <a:gd name="T0" fmla="*/ 85293 w 21600"/>
                <a:gd name="T1" fmla="*/ 71955 h 21600"/>
                <a:gd name="T2" fmla="*/ 85293 w 21600"/>
                <a:gd name="T3" fmla="*/ 71955 h 21600"/>
                <a:gd name="T4" fmla="*/ 85293 w 21600"/>
                <a:gd name="T5" fmla="*/ 71955 h 21600"/>
                <a:gd name="T6" fmla="*/ 85293 w 21600"/>
                <a:gd name="T7" fmla="*/ 7195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" name="Group 19"/>
          <p:cNvGrpSpPr/>
          <p:nvPr/>
        </p:nvGrpSpPr>
        <p:grpSpPr>
          <a:xfrm>
            <a:off x="1728863" y="4784726"/>
            <a:ext cx="315815" cy="315913"/>
            <a:chOff x="1066800" y="5218290"/>
            <a:chExt cx="315279" cy="315280"/>
          </a:xfrm>
        </p:grpSpPr>
        <p:sp>
          <p:nvSpPr>
            <p:cNvPr id="17" name="Shape 826"/>
            <p:cNvSpPr/>
            <p:nvPr/>
          </p:nvSpPr>
          <p:spPr>
            <a:xfrm>
              <a:off x="1066800" y="5218290"/>
              <a:ext cx="315279" cy="31528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1CE3A"/>
            </a:solidFill>
            <a:ln w="12700" cap="flat">
              <a:noFill/>
              <a:miter lim="400000"/>
            </a:ln>
            <a:effectLst/>
          </p:spPr>
          <p:txBody>
            <a:bodyPr lIns="67712" tIns="67712" rIns="67712" bIns="67712" anchor="ctr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Shape 827"/>
            <p:cNvSpPr/>
            <p:nvPr/>
          </p:nvSpPr>
          <p:spPr bwMode="auto">
            <a:xfrm>
              <a:off x="1139147" y="5303975"/>
              <a:ext cx="170585" cy="143909"/>
            </a:xfrm>
            <a:custGeom>
              <a:gdLst>
                <a:gd name="T0" fmla="*/ 85293 w 21600"/>
                <a:gd name="T1" fmla="*/ 71955 h 21600"/>
                <a:gd name="T2" fmla="*/ 85293 w 21600"/>
                <a:gd name="T3" fmla="*/ 71955 h 21600"/>
                <a:gd name="T4" fmla="*/ 85293 w 21600"/>
                <a:gd name="T5" fmla="*/ 71955 h 21600"/>
                <a:gd name="T6" fmla="*/ 85293 w 21600"/>
                <a:gd name="T7" fmla="*/ 7195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Group 22"/>
          <p:cNvGrpSpPr/>
          <p:nvPr/>
        </p:nvGrpSpPr>
        <p:grpSpPr>
          <a:xfrm>
            <a:off x="7162603" y="4784726"/>
            <a:ext cx="315815" cy="315913"/>
            <a:chOff x="4645616" y="5218290"/>
            <a:chExt cx="315279" cy="315280"/>
          </a:xfrm>
        </p:grpSpPr>
        <p:sp>
          <p:nvSpPr>
            <p:cNvPr id="20" name="Shape 831"/>
            <p:cNvSpPr/>
            <p:nvPr/>
          </p:nvSpPr>
          <p:spPr>
            <a:xfrm>
              <a:off x="4645616" y="5218290"/>
              <a:ext cx="315279" cy="31528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1CE3A"/>
            </a:solidFill>
            <a:ln w="12700" cap="flat">
              <a:noFill/>
              <a:miter lim="400000"/>
            </a:ln>
            <a:effectLst/>
          </p:spPr>
          <p:txBody>
            <a:bodyPr lIns="67712" tIns="67712" rIns="67712" bIns="67712" anchor="ctr"/>
            <a:lstStyle/>
            <a:p>
              <a:pPr marL="0" marR="0" lvl="0" indent="0" defTabSz="9137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Shape 832"/>
            <p:cNvSpPr/>
            <p:nvPr/>
          </p:nvSpPr>
          <p:spPr bwMode="auto">
            <a:xfrm>
              <a:off x="4717963" y="5303975"/>
              <a:ext cx="170585" cy="143909"/>
            </a:xfrm>
            <a:custGeom>
              <a:gdLst>
                <a:gd name="T0" fmla="*/ 85293 w 21600"/>
                <a:gd name="T1" fmla="*/ 71955 h 21600"/>
                <a:gd name="T2" fmla="*/ 85293 w 21600"/>
                <a:gd name="T3" fmla="*/ 71955 h 21600"/>
                <a:gd name="T4" fmla="*/ 85293 w 21600"/>
                <a:gd name="T5" fmla="*/ 71955 h 21600"/>
                <a:gd name="T6" fmla="*/ 85293 w 21600"/>
                <a:gd name="T7" fmla="*/ 71955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Group 46"/>
          <p:cNvGrpSpPr/>
          <p:nvPr/>
        </p:nvGrpSpPr>
        <p:grpSpPr>
          <a:xfrm>
            <a:off x="2131963" y="1811338"/>
            <a:ext cx="2747115" cy="885825"/>
            <a:chOff x="1497673" y="1811884"/>
            <a:chExt cx="2746668" cy="884673"/>
          </a:xfrm>
        </p:grpSpPr>
        <p:sp>
          <p:nvSpPr>
            <p:cNvPr id="23" name="Text Placeholder 8"/>
            <p:cNvSpPr txBox="1"/>
            <p:nvPr/>
          </p:nvSpPr>
          <p:spPr>
            <a:xfrm>
              <a:off x="1497673" y="1811884"/>
              <a:ext cx="1891409" cy="271109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3765">
                <a:defRPr/>
              </a:pPr>
              <a:r>
                <a:rPr lang="zh-CN" altLang="en-US" sz="1600">
                  <a:solidFill>
                    <a:schemeClr val="bg1"/>
                  </a:solidFill>
                  <a:cs typeface="+mn-ea"/>
                  <a:sym typeface="+mn-lt"/>
                </a:rPr>
                <a:t>这里输入标题</a:t>
              </a:r>
              <a:endParaRPr lang="en-US" altLang="zh-CN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 Placeholder 1"/>
            <p:cNvSpPr txBox="1"/>
            <p:nvPr/>
          </p:nvSpPr>
          <p:spPr>
            <a:xfrm>
              <a:off x="1592878" y="2082993"/>
              <a:ext cx="2651463" cy="613564"/>
            </a:xfrm>
            <a:prstGeom prst="rect">
              <a:avLst/>
            </a:prstGeom>
          </p:spPr>
          <p:txBody>
            <a:bodyPr lIns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1450340">
                <a:defRPr/>
              </a:pPr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点击更改您的文字内容以下内容并没有什么实际意义</a:t>
              </a:r>
              <a:endParaRPr lang="en-US" alt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Group 47"/>
          <p:cNvGrpSpPr/>
          <p:nvPr/>
        </p:nvGrpSpPr>
        <p:grpSpPr>
          <a:xfrm>
            <a:off x="7565706" y="1811338"/>
            <a:ext cx="2745527" cy="885825"/>
            <a:chOff x="5075151" y="1811883"/>
            <a:chExt cx="2746667" cy="884674"/>
          </a:xfrm>
        </p:grpSpPr>
        <p:sp>
          <p:nvSpPr>
            <p:cNvPr id="26" name="Text Placeholder 8"/>
            <p:cNvSpPr txBox="1"/>
            <p:nvPr/>
          </p:nvSpPr>
          <p:spPr>
            <a:xfrm>
              <a:off x="5075151" y="1811883"/>
              <a:ext cx="1605133" cy="286964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3765">
                <a:defRPr/>
              </a:pPr>
              <a:r>
                <a:rPr lang="zh-CN" altLang="en-US" sz="1600">
                  <a:solidFill>
                    <a:schemeClr val="bg1"/>
                  </a:solidFill>
                  <a:cs typeface="+mn-ea"/>
                  <a:sym typeface="+mn-lt"/>
                </a:rPr>
                <a:t>这里输入标题</a:t>
              </a:r>
              <a:endParaRPr lang="en-US" altLang="zh-CN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 Placeholder 1"/>
            <p:cNvSpPr txBox="1"/>
            <p:nvPr/>
          </p:nvSpPr>
          <p:spPr>
            <a:xfrm>
              <a:off x="5170411" y="2082992"/>
              <a:ext cx="2651407" cy="613565"/>
            </a:xfrm>
            <a:prstGeom prst="rect">
              <a:avLst/>
            </a:prstGeom>
          </p:spPr>
          <p:txBody>
            <a:bodyPr lIns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1450340">
                <a:defRPr/>
              </a:pPr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点击更改您的文字内容以下内容并没有什么实际意义</a:t>
              </a:r>
              <a:endParaRPr lang="en-US" alt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Group 56"/>
          <p:cNvGrpSpPr/>
          <p:nvPr/>
        </p:nvGrpSpPr>
        <p:grpSpPr>
          <a:xfrm>
            <a:off x="2139899" y="3241676"/>
            <a:ext cx="2745527" cy="914400"/>
            <a:chOff x="1505293" y="3242448"/>
            <a:chExt cx="2746668" cy="913701"/>
          </a:xfrm>
        </p:grpSpPr>
        <p:sp>
          <p:nvSpPr>
            <p:cNvPr id="29" name="Text Placeholder 8"/>
            <p:cNvSpPr txBox="1"/>
            <p:nvPr/>
          </p:nvSpPr>
          <p:spPr>
            <a:xfrm>
              <a:off x="1505293" y="3242448"/>
              <a:ext cx="1868687" cy="345810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3765">
                <a:defRPr/>
              </a:pPr>
              <a:r>
                <a:rPr lang="zh-CN" altLang="en-US" sz="1600">
                  <a:solidFill>
                    <a:schemeClr val="bg1"/>
                  </a:solidFill>
                  <a:cs typeface="+mn-ea"/>
                  <a:sym typeface="+mn-lt"/>
                </a:rPr>
                <a:t>这里输入标题</a:t>
              </a:r>
              <a:endParaRPr lang="en-US" altLang="zh-CN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Text Placeholder 1"/>
            <p:cNvSpPr txBox="1"/>
            <p:nvPr/>
          </p:nvSpPr>
          <p:spPr>
            <a:xfrm>
              <a:off x="1600553" y="3542257"/>
              <a:ext cx="2651408" cy="613892"/>
            </a:xfrm>
            <a:prstGeom prst="rect">
              <a:avLst/>
            </a:prstGeom>
          </p:spPr>
          <p:txBody>
            <a:bodyPr lIns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1450340">
                <a:defRPr/>
              </a:pPr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点击更改您的文字内容以下内容并没有什么实际意义</a:t>
              </a:r>
              <a:endParaRPr lang="en-US" alt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Group 50"/>
          <p:cNvGrpSpPr/>
          <p:nvPr/>
        </p:nvGrpSpPr>
        <p:grpSpPr>
          <a:xfrm>
            <a:off x="7573641" y="3227390"/>
            <a:ext cx="2745527" cy="928687"/>
            <a:chOff x="5082771" y="3227933"/>
            <a:chExt cx="2746667" cy="928216"/>
          </a:xfrm>
        </p:grpSpPr>
        <p:sp>
          <p:nvSpPr>
            <p:cNvPr id="32" name="Text Placeholder 8"/>
            <p:cNvSpPr txBox="1"/>
            <p:nvPr/>
          </p:nvSpPr>
          <p:spPr>
            <a:xfrm>
              <a:off x="5082771" y="3227933"/>
              <a:ext cx="1597195" cy="372873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3765">
                <a:defRPr/>
              </a:pPr>
              <a:r>
                <a:rPr lang="zh-CN" altLang="en-US" sz="1600">
                  <a:solidFill>
                    <a:schemeClr val="bg1"/>
                  </a:solidFill>
                  <a:cs typeface="+mn-ea"/>
                  <a:sym typeface="+mn-lt"/>
                </a:rPr>
                <a:t>这里输入标题</a:t>
              </a:r>
              <a:endParaRPr lang="en-US" altLang="zh-CN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 Placeholder 1"/>
            <p:cNvSpPr txBox="1"/>
            <p:nvPr/>
          </p:nvSpPr>
          <p:spPr>
            <a:xfrm>
              <a:off x="5178031" y="3542099"/>
              <a:ext cx="2651407" cy="614050"/>
            </a:xfrm>
            <a:prstGeom prst="rect">
              <a:avLst/>
            </a:prstGeom>
          </p:spPr>
          <p:txBody>
            <a:bodyPr lIns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1450340">
                <a:defRPr/>
              </a:pPr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点击更改您的文字内容以下内容并没有什么实际意义</a:t>
              </a:r>
              <a:endParaRPr lang="en-US" alt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Group 57"/>
          <p:cNvGrpSpPr/>
          <p:nvPr/>
        </p:nvGrpSpPr>
        <p:grpSpPr>
          <a:xfrm>
            <a:off x="2114506" y="4805366"/>
            <a:ext cx="2755049" cy="884236"/>
            <a:chOff x="1479894" y="4804867"/>
            <a:chExt cx="2756192" cy="884673"/>
          </a:xfrm>
        </p:grpSpPr>
        <p:sp>
          <p:nvSpPr>
            <p:cNvPr id="35" name="Text Placeholder 8"/>
            <p:cNvSpPr txBox="1"/>
            <p:nvPr/>
          </p:nvSpPr>
          <p:spPr>
            <a:xfrm>
              <a:off x="1479894" y="4804867"/>
              <a:ext cx="1709919" cy="252536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3765">
                <a:defRPr/>
              </a:pPr>
              <a:r>
                <a:rPr lang="zh-CN" altLang="en-US" sz="1600">
                  <a:solidFill>
                    <a:schemeClr val="bg1"/>
                  </a:solidFill>
                  <a:cs typeface="+mn-ea"/>
                  <a:sym typeface="+mn-lt"/>
                </a:rPr>
                <a:t>这里输入标题</a:t>
              </a:r>
              <a:endParaRPr lang="en-US" altLang="zh-CN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 Placeholder 1"/>
            <p:cNvSpPr txBox="1"/>
            <p:nvPr/>
          </p:nvSpPr>
          <p:spPr>
            <a:xfrm>
              <a:off x="1584680" y="5076463"/>
              <a:ext cx="2651406" cy="613077"/>
            </a:xfrm>
            <a:prstGeom prst="rect">
              <a:avLst/>
            </a:prstGeom>
          </p:spPr>
          <p:txBody>
            <a:bodyPr lIns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1450340">
                <a:defRPr/>
              </a:pPr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点击更改您的文字内容以下内容并没有什么实际意义</a:t>
              </a:r>
              <a:endParaRPr lang="en-US" alt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Group 58"/>
          <p:cNvGrpSpPr/>
          <p:nvPr/>
        </p:nvGrpSpPr>
        <p:grpSpPr>
          <a:xfrm>
            <a:off x="7567289" y="4805366"/>
            <a:ext cx="2736007" cy="884236"/>
            <a:chOff x="5076421" y="4804867"/>
            <a:chExt cx="2737142" cy="884673"/>
          </a:xfrm>
        </p:grpSpPr>
        <p:sp>
          <p:nvSpPr>
            <p:cNvPr id="38" name="Text Placeholder 8"/>
            <p:cNvSpPr txBox="1"/>
            <p:nvPr/>
          </p:nvSpPr>
          <p:spPr>
            <a:xfrm>
              <a:off x="5076421" y="4804867"/>
              <a:ext cx="1613072" cy="244596"/>
            </a:xfrm>
            <a:prstGeom prst="rect">
              <a:avLst/>
            </a:prstGeom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3765">
                <a:defRPr/>
              </a:pPr>
              <a:r>
                <a:rPr lang="zh-CN" altLang="en-US" sz="1600">
                  <a:solidFill>
                    <a:schemeClr val="bg1"/>
                  </a:solidFill>
                  <a:cs typeface="+mn-ea"/>
                  <a:sym typeface="+mn-lt"/>
                </a:rPr>
                <a:t>这里输入标题</a:t>
              </a:r>
              <a:endParaRPr lang="en-US" altLang="zh-CN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Text Placeholder 1"/>
            <p:cNvSpPr txBox="1"/>
            <p:nvPr/>
          </p:nvSpPr>
          <p:spPr>
            <a:xfrm>
              <a:off x="5162155" y="5076463"/>
              <a:ext cx="2651408" cy="613077"/>
            </a:xfrm>
            <a:prstGeom prst="rect">
              <a:avLst/>
            </a:prstGeom>
          </p:spPr>
          <p:txBody>
            <a:bodyPr lIns="0" anchor="ctr">
              <a:norm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1450340">
                <a:defRPr/>
              </a:pPr>
              <a:r>
                <a:rPr lang="zh-CN" altLang="en-US">
                  <a:solidFill>
                    <a:schemeClr val="bg1"/>
                  </a:solidFill>
                  <a:cs typeface="+mn-ea"/>
                  <a:sym typeface="+mn-lt"/>
                </a:rPr>
                <a:t>点击更改您的文字内容以下内容并没有什么实际意义</a:t>
              </a:r>
              <a:endParaRPr lang="en-US" altLang="zh-CN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点击添加文本标题</a:t>
            </a:r>
            <a:endParaRPr lang="en-US" altLang="zh-CN" sz="2800">
              <a:solidFill>
                <a:srgbClr val="A1CE3A"/>
              </a:solidFill>
              <a:cs typeface="+mn-ea"/>
              <a:sym typeface="+mn-lt"/>
            </a:endParaRPr>
          </a:p>
        </p:txBody>
      </p:sp>
      <p:grpSp>
        <p:nvGrpSpPr>
          <p:cNvPr id="4" name="组合 170"/>
          <p:cNvGrpSpPr/>
          <p:nvPr/>
        </p:nvGrpSpPr>
        <p:grpSpPr>
          <a:xfrm>
            <a:off x="7210814" y="3590925"/>
            <a:ext cx="4895850" cy="3151188"/>
            <a:chOff x="3613151" y="4186238"/>
            <a:chExt cx="2209800" cy="1422400"/>
          </a:xfrm>
        </p:grpSpPr>
        <p:sp>
          <p:nvSpPr>
            <p:cNvPr id="5" name="Freeform 5"/>
            <p:cNvSpPr/>
            <p:nvPr/>
          </p:nvSpPr>
          <p:spPr bwMode="auto">
            <a:xfrm>
              <a:off x="3613151" y="5535613"/>
              <a:ext cx="787400" cy="73025"/>
            </a:xfrm>
            <a:custGeom>
              <a:gdLst>
                <a:gd name="T0" fmla="*/ 2147483646 w 185"/>
                <a:gd name="T1" fmla="*/ 0 h 17"/>
                <a:gd name="T2" fmla="*/ 2147483646 w 185"/>
                <a:gd name="T3" fmla="*/ 0 h 17"/>
                <a:gd name="T4" fmla="*/ 0 w 185"/>
                <a:gd name="T5" fmla="*/ 2147483646 h 17"/>
                <a:gd name="T6" fmla="*/ 0 w 185"/>
                <a:gd name="T7" fmla="*/ 2147483646 h 17"/>
                <a:gd name="T8" fmla="*/ 2147483646 w 185"/>
                <a:gd name="T9" fmla="*/ 0 h 17"/>
                <a:gd name="T10" fmla="*/ 2147483646 w 185"/>
                <a:gd name="T11" fmla="*/ 0 h 17"/>
                <a:gd name="T12" fmla="*/ 2147483646 w 185"/>
                <a:gd name="T13" fmla="*/ 2147483646 h 17"/>
                <a:gd name="T14" fmla="*/ 2147483646 w 185"/>
                <a:gd name="T15" fmla="*/ 2147483646 h 17"/>
                <a:gd name="T16" fmla="*/ 2147483646 w 185"/>
                <a:gd name="T17" fmla="*/ 2147483646 h 17"/>
                <a:gd name="T18" fmla="*/ 0 w 185"/>
                <a:gd name="T19" fmla="*/ 2147483646 h 17"/>
                <a:gd name="T20" fmla="*/ 2147483646 w 185"/>
                <a:gd name="T21" fmla="*/ 2147483646 h 17"/>
                <a:gd name="T22" fmla="*/ 2147483646 w 185"/>
                <a:gd name="T23" fmla="*/ 2147483646 h 17"/>
                <a:gd name="T24" fmla="*/ 2147483646 w 185"/>
                <a:gd name="T25" fmla="*/ 2147483646 h 17"/>
                <a:gd name="T26" fmla="*/ 2147483646 w 185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5" h="17">
                  <a:moveTo>
                    <a:pt x="137" y="0"/>
                  </a:moveTo>
                  <a:cubicBezTo>
                    <a:pt x="137" y="0"/>
                    <a:pt x="136" y="0"/>
                    <a:pt x="136" y="0"/>
                  </a:cubicBezTo>
                  <a:cubicBezTo>
                    <a:pt x="86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85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82" y="0"/>
                    <a:pt x="176" y="4"/>
                    <a:pt x="176" y="9"/>
                  </a:cubicBezTo>
                  <a:cubicBezTo>
                    <a:pt x="176" y="13"/>
                    <a:pt x="182" y="17"/>
                    <a:pt x="134" y="17"/>
                  </a:cubicBezTo>
                  <a:cubicBezTo>
                    <a:pt x="133" y="17"/>
                    <a:pt x="133" y="17"/>
                    <a:pt x="133" y="17"/>
                  </a:cubicBezTo>
                  <a:cubicBezTo>
                    <a:pt x="84" y="17"/>
                    <a:pt x="0" y="13"/>
                    <a:pt x="0" y="9"/>
                  </a:cubicBezTo>
                  <a:cubicBezTo>
                    <a:pt x="0" y="14"/>
                    <a:pt x="85" y="17"/>
                    <a:pt x="135" y="17"/>
                  </a:cubicBezTo>
                  <a:cubicBezTo>
                    <a:pt x="135" y="17"/>
                    <a:pt x="136" y="17"/>
                    <a:pt x="136" y="17"/>
                  </a:cubicBezTo>
                  <a:cubicBezTo>
                    <a:pt x="185" y="17"/>
                    <a:pt x="179" y="13"/>
                    <a:pt x="179" y="9"/>
                  </a:cubicBezTo>
                  <a:cubicBezTo>
                    <a:pt x="179" y="4"/>
                    <a:pt x="185" y="0"/>
                    <a:pt x="13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3613151" y="5535613"/>
              <a:ext cx="774700" cy="73025"/>
            </a:xfrm>
            <a:custGeom>
              <a:gdLst>
                <a:gd name="T0" fmla="*/ 2147483646 w 182"/>
                <a:gd name="T1" fmla="*/ 0 h 17"/>
                <a:gd name="T2" fmla="*/ 2147483646 w 182"/>
                <a:gd name="T3" fmla="*/ 0 h 17"/>
                <a:gd name="T4" fmla="*/ 0 w 182"/>
                <a:gd name="T5" fmla="*/ 2147483646 h 17"/>
                <a:gd name="T6" fmla="*/ 0 w 182"/>
                <a:gd name="T7" fmla="*/ 2147483646 h 17"/>
                <a:gd name="T8" fmla="*/ 2147483646 w 182"/>
                <a:gd name="T9" fmla="*/ 0 h 17"/>
                <a:gd name="T10" fmla="*/ 2147483646 w 182"/>
                <a:gd name="T11" fmla="*/ 0 h 17"/>
                <a:gd name="T12" fmla="*/ 2147483646 w 182"/>
                <a:gd name="T13" fmla="*/ 2147483646 h 17"/>
                <a:gd name="T14" fmla="*/ 2147483646 w 182"/>
                <a:gd name="T15" fmla="*/ 2147483646 h 17"/>
                <a:gd name="T16" fmla="*/ 2147483646 w 182"/>
                <a:gd name="T17" fmla="*/ 2147483646 h 17"/>
                <a:gd name="T18" fmla="*/ 0 w 182"/>
                <a:gd name="T19" fmla="*/ 2147483646 h 17"/>
                <a:gd name="T20" fmla="*/ 0 w 182"/>
                <a:gd name="T21" fmla="*/ 2147483646 h 17"/>
                <a:gd name="T22" fmla="*/ 2147483646 w 182"/>
                <a:gd name="T23" fmla="*/ 2147483646 h 17"/>
                <a:gd name="T24" fmla="*/ 2147483646 w 182"/>
                <a:gd name="T25" fmla="*/ 2147483646 h 17"/>
                <a:gd name="T26" fmla="*/ 2147483646 w 182"/>
                <a:gd name="T27" fmla="*/ 2147483646 h 17"/>
                <a:gd name="T28" fmla="*/ 2147483646 w 182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2" h="17">
                  <a:moveTo>
                    <a:pt x="13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5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83" y="0"/>
                    <a:pt x="131" y="0"/>
                  </a:cubicBezTo>
                  <a:cubicBezTo>
                    <a:pt x="131" y="0"/>
                    <a:pt x="132" y="0"/>
                    <a:pt x="132" y="0"/>
                  </a:cubicBezTo>
                  <a:cubicBezTo>
                    <a:pt x="179" y="0"/>
                    <a:pt x="172" y="4"/>
                    <a:pt x="172" y="9"/>
                  </a:cubicBezTo>
                  <a:cubicBezTo>
                    <a:pt x="172" y="13"/>
                    <a:pt x="179" y="17"/>
                    <a:pt x="131" y="17"/>
                  </a:cubicBezTo>
                  <a:cubicBezTo>
                    <a:pt x="131" y="17"/>
                    <a:pt x="130" y="17"/>
                    <a:pt x="130" y="17"/>
                  </a:cubicBezTo>
                  <a:cubicBezTo>
                    <a:pt x="82" y="17"/>
                    <a:pt x="0" y="13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84" y="17"/>
                    <a:pt x="133" y="17"/>
                  </a:cubicBezTo>
                  <a:cubicBezTo>
                    <a:pt x="133" y="17"/>
                    <a:pt x="133" y="17"/>
                    <a:pt x="134" y="17"/>
                  </a:cubicBezTo>
                  <a:cubicBezTo>
                    <a:pt x="182" y="17"/>
                    <a:pt x="176" y="13"/>
                    <a:pt x="176" y="9"/>
                  </a:cubicBezTo>
                  <a:cubicBezTo>
                    <a:pt x="176" y="4"/>
                    <a:pt x="182" y="0"/>
                    <a:pt x="134" y="0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3613151" y="5535613"/>
              <a:ext cx="762000" cy="73025"/>
            </a:xfrm>
            <a:custGeom>
              <a:gdLst>
                <a:gd name="T0" fmla="*/ 2147483646 w 179"/>
                <a:gd name="T1" fmla="*/ 0 h 17"/>
                <a:gd name="T2" fmla="*/ 2147483646 w 179"/>
                <a:gd name="T3" fmla="*/ 0 h 17"/>
                <a:gd name="T4" fmla="*/ 0 w 179"/>
                <a:gd name="T5" fmla="*/ 2147483646 h 17"/>
                <a:gd name="T6" fmla="*/ 2147483646 w 179"/>
                <a:gd name="T7" fmla="*/ 0 h 17"/>
                <a:gd name="T8" fmla="*/ 2147483646 w 179"/>
                <a:gd name="T9" fmla="*/ 0 h 17"/>
                <a:gd name="T10" fmla="*/ 2147483646 w 179"/>
                <a:gd name="T11" fmla="*/ 2147483646 h 17"/>
                <a:gd name="T12" fmla="*/ 2147483646 w 179"/>
                <a:gd name="T13" fmla="*/ 2147483646 h 17"/>
                <a:gd name="T14" fmla="*/ 2147483646 w 179"/>
                <a:gd name="T15" fmla="*/ 2147483646 h 17"/>
                <a:gd name="T16" fmla="*/ 0 w 179"/>
                <a:gd name="T17" fmla="*/ 2147483646 h 17"/>
                <a:gd name="T18" fmla="*/ 0 w 179"/>
                <a:gd name="T19" fmla="*/ 2147483646 h 17"/>
                <a:gd name="T20" fmla="*/ 2147483646 w 179"/>
                <a:gd name="T21" fmla="*/ 2147483646 h 17"/>
                <a:gd name="T22" fmla="*/ 2147483646 w 179"/>
                <a:gd name="T23" fmla="*/ 2147483646 h 17"/>
                <a:gd name="T24" fmla="*/ 2147483646 w 179"/>
                <a:gd name="T25" fmla="*/ 2147483646 h 17"/>
                <a:gd name="T26" fmla="*/ 2147483646 w 179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9" h="17">
                  <a:moveTo>
                    <a:pt x="132" y="0"/>
                  </a:moveTo>
                  <a:cubicBezTo>
                    <a:pt x="132" y="0"/>
                    <a:pt x="131" y="0"/>
                    <a:pt x="131" y="0"/>
                  </a:cubicBezTo>
                  <a:cubicBezTo>
                    <a:pt x="83" y="0"/>
                    <a:pt x="0" y="4"/>
                    <a:pt x="0" y="9"/>
                  </a:cubicBezTo>
                  <a:cubicBezTo>
                    <a:pt x="0" y="4"/>
                    <a:pt x="82" y="0"/>
                    <a:pt x="129" y="0"/>
                  </a:cubicBezTo>
                  <a:cubicBezTo>
                    <a:pt x="129" y="0"/>
                    <a:pt x="129" y="0"/>
                    <a:pt x="130" y="0"/>
                  </a:cubicBezTo>
                  <a:cubicBezTo>
                    <a:pt x="175" y="0"/>
                    <a:pt x="169" y="4"/>
                    <a:pt x="169" y="9"/>
                  </a:cubicBezTo>
                  <a:cubicBezTo>
                    <a:pt x="169" y="13"/>
                    <a:pt x="176" y="17"/>
                    <a:pt x="129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81" y="17"/>
                    <a:pt x="0" y="13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82" y="17"/>
                    <a:pt x="130" y="17"/>
                  </a:cubicBezTo>
                  <a:cubicBezTo>
                    <a:pt x="130" y="17"/>
                    <a:pt x="131" y="17"/>
                    <a:pt x="131" y="17"/>
                  </a:cubicBezTo>
                  <a:cubicBezTo>
                    <a:pt x="179" y="17"/>
                    <a:pt x="172" y="13"/>
                    <a:pt x="172" y="9"/>
                  </a:cubicBezTo>
                  <a:cubicBezTo>
                    <a:pt x="172" y="4"/>
                    <a:pt x="179" y="0"/>
                    <a:pt x="132" y="0"/>
                  </a:cubicBezTo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3613151" y="5535613"/>
              <a:ext cx="749300" cy="73025"/>
            </a:xfrm>
            <a:custGeom>
              <a:gdLst>
                <a:gd name="T0" fmla="*/ 2147483646 w 176"/>
                <a:gd name="T1" fmla="*/ 0 h 17"/>
                <a:gd name="T2" fmla="*/ 2147483646 w 176"/>
                <a:gd name="T3" fmla="*/ 0 h 17"/>
                <a:gd name="T4" fmla="*/ 0 w 176"/>
                <a:gd name="T5" fmla="*/ 2147483646 h 17"/>
                <a:gd name="T6" fmla="*/ 0 w 176"/>
                <a:gd name="T7" fmla="*/ 2147483646 h 17"/>
                <a:gd name="T8" fmla="*/ 0 w 176"/>
                <a:gd name="T9" fmla="*/ 2147483646 h 17"/>
                <a:gd name="T10" fmla="*/ 0 w 176"/>
                <a:gd name="T11" fmla="*/ 2147483646 h 17"/>
                <a:gd name="T12" fmla="*/ 0 w 176"/>
                <a:gd name="T13" fmla="*/ 2147483646 h 17"/>
                <a:gd name="T14" fmla="*/ 2147483646 w 176"/>
                <a:gd name="T15" fmla="*/ 2147483646 h 17"/>
                <a:gd name="T16" fmla="*/ 2147483646 w 176"/>
                <a:gd name="T17" fmla="*/ 2147483646 h 17"/>
                <a:gd name="T18" fmla="*/ 2147483646 w 176"/>
                <a:gd name="T19" fmla="*/ 2147483646 h 17"/>
                <a:gd name="T20" fmla="*/ 2147483646 w 176"/>
                <a:gd name="T21" fmla="*/ 2147483646 h 17"/>
                <a:gd name="T22" fmla="*/ 2147483646 w 176"/>
                <a:gd name="T23" fmla="*/ 2147483646 h 17"/>
                <a:gd name="T24" fmla="*/ 0 w 176"/>
                <a:gd name="T25" fmla="*/ 2147483646 h 17"/>
                <a:gd name="T26" fmla="*/ 0 w 176"/>
                <a:gd name="T27" fmla="*/ 2147483646 h 17"/>
                <a:gd name="T28" fmla="*/ 0 w 176"/>
                <a:gd name="T29" fmla="*/ 2147483646 h 17"/>
                <a:gd name="T30" fmla="*/ 2147483646 w 176"/>
                <a:gd name="T31" fmla="*/ 2147483646 h 17"/>
                <a:gd name="T32" fmla="*/ 2147483646 w 176"/>
                <a:gd name="T33" fmla="*/ 2147483646 h 17"/>
                <a:gd name="T34" fmla="*/ 2147483646 w 176"/>
                <a:gd name="T35" fmla="*/ 2147483646 h 17"/>
                <a:gd name="T36" fmla="*/ 2147483646 w 176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76" h="17">
                  <a:moveTo>
                    <a:pt x="130" y="0"/>
                  </a:moveTo>
                  <a:cubicBezTo>
                    <a:pt x="129" y="0"/>
                    <a:pt x="129" y="0"/>
                    <a:pt x="129" y="0"/>
                  </a:cubicBezTo>
                  <a:cubicBezTo>
                    <a:pt x="82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80" y="1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72" y="1"/>
                    <a:pt x="166" y="4"/>
                    <a:pt x="166" y="9"/>
                  </a:cubicBezTo>
                  <a:cubicBezTo>
                    <a:pt x="166" y="13"/>
                    <a:pt x="172" y="17"/>
                    <a:pt x="126" y="17"/>
                  </a:cubicBezTo>
                  <a:cubicBezTo>
                    <a:pt x="126" y="17"/>
                    <a:pt x="126" y="17"/>
                    <a:pt x="125" y="17"/>
                  </a:cubicBezTo>
                  <a:cubicBezTo>
                    <a:pt x="79" y="17"/>
                    <a:pt x="0" y="13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81" y="17"/>
                    <a:pt x="128" y="17"/>
                  </a:cubicBezTo>
                  <a:cubicBezTo>
                    <a:pt x="128" y="17"/>
                    <a:pt x="128" y="17"/>
                    <a:pt x="129" y="17"/>
                  </a:cubicBezTo>
                  <a:cubicBezTo>
                    <a:pt x="176" y="17"/>
                    <a:pt x="169" y="13"/>
                    <a:pt x="169" y="9"/>
                  </a:cubicBezTo>
                  <a:cubicBezTo>
                    <a:pt x="169" y="4"/>
                    <a:pt x="175" y="0"/>
                    <a:pt x="130" y="0"/>
                  </a:cubicBezTo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3613151" y="5540375"/>
              <a:ext cx="731838" cy="68263"/>
            </a:xfrm>
            <a:custGeom>
              <a:gdLst>
                <a:gd name="T0" fmla="*/ 2147483646 w 172"/>
                <a:gd name="T1" fmla="*/ 0 h 16"/>
                <a:gd name="T2" fmla="*/ 2147483646 w 172"/>
                <a:gd name="T3" fmla="*/ 0 h 16"/>
                <a:gd name="T4" fmla="*/ 0 w 172"/>
                <a:gd name="T5" fmla="*/ 2147483646 h 16"/>
                <a:gd name="T6" fmla="*/ 0 w 172"/>
                <a:gd name="T7" fmla="*/ 2147483646 h 16"/>
                <a:gd name="T8" fmla="*/ 2147483646 w 172"/>
                <a:gd name="T9" fmla="*/ 0 h 16"/>
                <a:gd name="T10" fmla="*/ 2147483646 w 172"/>
                <a:gd name="T11" fmla="*/ 0 h 16"/>
                <a:gd name="T12" fmla="*/ 2147483646 w 172"/>
                <a:gd name="T13" fmla="*/ 2147483646 h 16"/>
                <a:gd name="T14" fmla="*/ 2147483646 w 172"/>
                <a:gd name="T15" fmla="*/ 2147483646 h 16"/>
                <a:gd name="T16" fmla="*/ 2147483646 w 172"/>
                <a:gd name="T17" fmla="*/ 2147483646 h 16"/>
                <a:gd name="T18" fmla="*/ 0 w 172"/>
                <a:gd name="T19" fmla="*/ 2147483646 h 16"/>
                <a:gd name="T20" fmla="*/ 0 w 172"/>
                <a:gd name="T21" fmla="*/ 2147483646 h 16"/>
                <a:gd name="T22" fmla="*/ 0 w 172"/>
                <a:gd name="T23" fmla="*/ 2147483646 h 16"/>
                <a:gd name="T24" fmla="*/ 0 w 172"/>
                <a:gd name="T25" fmla="*/ 2147483646 h 16"/>
                <a:gd name="T26" fmla="*/ 0 w 172"/>
                <a:gd name="T27" fmla="*/ 2147483646 h 16"/>
                <a:gd name="T28" fmla="*/ 0 w 172"/>
                <a:gd name="T29" fmla="*/ 2147483646 h 16"/>
                <a:gd name="T30" fmla="*/ 0 w 172"/>
                <a:gd name="T31" fmla="*/ 2147483646 h 16"/>
                <a:gd name="T32" fmla="*/ 0 w 172"/>
                <a:gd name="T33" fmla="*/ 2147483646 h 16"/>
                <a:gd name="T34" fmla="*/ 0 w 172"/>
                <a:gd name="T35" fmla="*/ 2147483646 h 16"/>
                <a:gd name="T36" fmla="*/ 2147483646 w 172"/>
                <a:gd name="T37" fmla="*/ 2147483646 h 16"/>
                <a:gd name="T38" fmla="*/ 2147483646 w 172"/>
                <a:gd name="T39" fmla="*/ 2147483646 h 16"/>
                <a:gd name="T40" fmla="*/ 2147483646 w 172"/>
                <a:gd name="T41" fmla="*/ 2147483646 h 16"/>
                <a:gd name="T42" fmla="*/ 2147483646 w 172"/>
                <a:gd name="T43" fmla="*/ 0 h 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2" h="16">
                  <a:moveTo>
                    <a:pt x="127" y="0"/>
                  </a:moveTo>
                  <a:cubicBezTo>
                    <a:pt x="127" y="0"/>
                    <a:pt x="127" y="0"/>
                    <a:pt x="126" y="0"/>
                  </a:cubicBezTo>
                  <a:cubicBezTo>
                    <a:pt x="80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79" y="0"/>
                    <a:pt x="124" y="0"/>
                  </a:cubicBezTo>
                  <a:cubicBezTo>
                    <a:pt x="124" y="0"/>
                    <a:pt x="124" y="0"/>
                    <a:pt x="125" y="0"/>
                  </a:cubicBezTo>
                  <a:cubicBezTo>
                    <a:pt x="169" y="0"/>
                    <a:pt x="163" y="3"/>
                    <a:pt x="163" y="8"/>
                  </a:cubicBezTo>
                  <a:cubicBezTo>
                    <a:pt x="163" y="12"/>
                    <a:pt x="169" y="15"/>
                    <a:pt x="124" y="16"/>
                  </a:cubicBezTo>
                  <a:cubicBezTo>
                    <a:pt x="124" y="16"/>
                    <a:pt x="123" y="16"/>
                    <a:pt x="123" y="16"/>
                  </a:cubicBezTo>
                  <a:cubicBezTo>
                    <a:pt x="78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79" y="16"/>
                    <a:pt x="125" y="16"/>
                  </a:cubicBezTo>
                  <a:cubicBezTo>
                    <a:pt x="126" y="16"/>
                    <a:pt x="126" y="16"/>
                    <a:pt x="126" y="16"/>
                  </a:cubicBezTo>
                  <a:cubicBezTo>
                    <a:pt x="172" y="16"/>
                    <a:pt x="166" y="12"/>
                    <a:pt x="166" y="8"/>
                  </a:cubicBezTo>
                  <a:cubicBezTo>
                    <a:pt x="166" y="3"/>
                    <a:pt x="172" y="0"/>
                    <a:pt x="127" y="0"/>
                  </a:cubicBezTo>
                </a:path>
              </a:pathLst>
            </a:custGeom>
            <a:solidFill>
              <a:srgbClr val="FA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3613151" y="5540375"/>
              <a:ext cx="719138" cy="68263"/>
            </a:xfrm>
            <a:custGeom>
              <a:gdLst>
                <a:gd name="T0" fmla="*/ 2147483646 w 169"/>
                <a:gd name="T1" fmla="*/ 0 h 16"/>
                <a:gd name="T2" fmla="*/ 2147483646 w 169"/>
                <a:gd name="T3" fmla="*/ 0 h 16"/>
                <a:gd name="T4" fmla="*/ 0 w 169"/>
                <a:gd name="T5" fmla="*/ 2147483646 h 16"/>
                <a:gd name="T6" fmla="*/ 0 w 169"/>
                <a:gd name="T7" fmla="*/ 2147483646 h 16"/>
                <a:gd name="T8" fmla="*/ 2147483646 w 169"/>
                <a:gd name="T9" fmla="*/ 0 h 16"/>
                <a:gd name="T10" fmla="*/ 2147483646 w 169"/>
                <a:gd name="T11" fmla="*/ 0 h 16"/>
                <a:gd name="T12" fmla="*/ 2147483646 w 169"/>
                <a:gd name="T13" fmla="*/ 2147483646 h 16"/>
                <a:gd name="T14" fmla="*/ 2147483646 w 169"/>
                <a:gd name="T15" fmla="*/ 2147483646 h 16"/>
                <a:gd name="T16" fmla="*/ 2147483646 w 169"/>
                <a:gd name="T17" fmla="*/ 2147483646 h 16"/>
                <a:gd name="T18" fmla="*/ 0 w 169"/>
                <a:gd name="T19" fmla="*/ 2147483646 h 16"/>
                <a:gd name="T20" fmla="*/ 2147483646 w 169"/>
                <a:gd name="T21" fmla="*/ 2147483646 h 16"/>
                <a:gd name="T22" fmla="*/ 2147483646 w 169"/>
                <a:gd name="T23" fmla="*/ 2147483646 h 16"/>
                <a:gd name="T24" fmla="*/ 2147483646 w 169"/>
                <a:gd name="T25" fmla="*/ 2147483646 h 16"/>
                <a:gd name="T26" fmla="*/ 2147483646 w 169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9" h="16">
                  <a:moveTo>
                    <a:pt x="125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79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77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66" y="0"/>
                    <a:pt x="160" y="3"/>
                    <a:pt x="160" y="8"/>
                  </a:cubicBezTo>
                  <a:cubicBezTo>
                    <a:pt x="160" y="12"/>
                    <a:pt x="166" y="15"/>
                    <a:pt x="121" y="15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76" y="15"/>
                    <a:pt x="0" y="12"/>
                    <a:pt x="0" y="8"/>
                  </a:cubicBezTo>
                  <a:cubicBezTo>
                    <a:pt x="0" y="12"/>
                    <a:pt x="78" y="16"/>
                    <a:pt x="123" y="16"/>
                  </a:cubicBezTo>
                  <a:cubicBezTo>
                    <a:pt x="123" y="16"/>
                    <a:pt x="124" y="16"/>
                    <a:pt x="124" y="16"/>
                  </a:cubicBezTo>
                  <a:cubicBezTo>
                    <a:pt x="169" y="15"/>
                    <a:pt x="163" y="12"/>
                    <a:pt x="163" y="8"/>
                  </a:cubicBezTo>
                  <a:cubicBezTo>
                    <a:pt x="163" y="3"/>
                    <a:pt x="169" y="0"/>
                    <a:pt x="125" y="0"/>
                  </a:cubicBezTo>
                </a:path>
              </a:pathLst>
            </a:custGeom>
            <a:solidFill>
              <a:srgbClr val="F9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3613151" y="5540375"/>
              <a:ext cx="706438" cy="63500"/>
            </a:xfrm>
            <a:custGeom>
              <a:gdLst>
                <a:gd name="T0" fmla="*/ 2147483646 w 166"/>
                <a:gd name="T1" fmla="*/ 0 h 15"/>
                <a:gd name="T2" fmla="*/ 2147483646 w 166"/>
                <a:gd name="T3" fmla="*/ 0 h 15"/>
                <a:gd name="T4" fmla="*/ 0 w 166"/>
                <a:gd name="T5" fmla="*/ 2147483646 h 15"/>
                <a:gd name="T6" fmla="*/ 0 w 166"/>
                <a:gd name="T7" fmla="*/ 2147483646 h 15"/>
                <a:gd name="T8" fmla="*/ 0 w 166"/>
                <a:gd name="T9" fmla="*/ 2147483646 h 15"/>
                <a:gd name="T10" fmla="*/ 2147483646 w 166"/>
                <a:gd name="T11" fmla="*/ 0 h 15"/>
                <a:gd name="T12" fmla="*/ 2147483646 w 166"/>
                <a:gd name="T13" fmla="*/ 0 h 15"/>
                <a:gd name="T14" fmla="*/ 2147483646 w 166"/>
                <a:gd name="T15" fmla="*/ 2147483646 h 15"/>
                <a:gd name="T16" fmla="*/ 2147483646 w 166"/>
                <a:gd name="T17" fmla="*/ 2147483646 h 15"/>
                <a:gd name="T18" fmla="*/ 2147483646 w 166"/>
                <a:gd name="T19" fmla="*/ 2147483646 h 15"/>
                <a:gd name="T20" fmla="*/ 0 w 166"/>
                <a:gd name="T21" fmla="*/ 2147483646 h 15"/>
                <a:gd name="T22" fmla="*/ 0 w 166"/>
                <a:gd name="T23" fmla="*/ 2147483646 h 15"/>
                <a:gd name="T24" fmla="*/ 2147483646 w 166"/>
                <a:gd name="T25" fmla="*/ 2147483646 h 15"/>
                <a:gd name="T26" fmla="*/ 2147483646 w 166"/>
                <a:gd name="T27" fmla="*/ 2147483646 h 15"/>
                <a:gd name="T28" fmla="*/ 2147483646 w 166"/>
                <a:gd name="T29" fmla="*/ 2147483646 h 15"/>
                <a:gd name="T30" fmla="*/ 2147483646 w 166"/>
                <a:gd name="T31" fmla="*/ 0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66" h="15">
                  <a:moveTo>
                    <a:pt x="122" y="0"/>
                  </a:moveTo>
                  <a:cubicBezTo>
                    <a:pt x="122" y="0"/>
                    <a:pt x="122" y="0"/>
                    <a:pt x="121" y="0"/>
                  </a:cubicBezTo>
                  <a:cubicBezTo>
                    <a:pt x="77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76" y="0"/>
                    <a:pt x="119" y="0"/>
                  </a:cubicBezTo>
                  <a:cubicBezTo>
                    <a:pt x="119" y="0"/>
                    <a:pt x="120" y="0"/>
                    <a:pt x="120" y="0"/>
                  </a:cubicBezTo>
                  <a:cubicBezTo>
                    <a:pt x="162" y="0"/>
                    <a:pt x="156" y="3"/>
                    <a:pt x="156" y="8"/>
                  </a:cubicBezTo>
                  <a:cubicBezTo>
                    <a:pt x="156" y="12"/>
                    <a:pt x="162" y="15"/>
                    <a:pt x="119" y="15"/>
                  </a:cubicBezTo>
                  <a:cubicBezTo>
                    <a:pt x="119" y="15"/>
                    <a:pt x="118" y="15"/>
                    <a:pt x="118" y="15"/>
                  </a:cubicBezTo>
                  <a:cubicBezTo>
                    <a:pt x="75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76" y="15"/>
                    <a:pt x="121" y="15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66" y="15"/>
                    <a:pt x="160" y="12"/>
                    <a:pt x="160" y="8"/>
                  </a:cubicBezTo>
                  <a:cubicBezTo>
                    <a:pt x="160" y="3"/>
                    <a:pt x="166" y="0"/>
                    <a:pt x="122" y="0"/>
                  </a:cubicBezTo>
                </a:path>
              </a:pathLst>
            </a:custGeom>
            <a:solidFill>
              <a:srgbClr val="F7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3613151" y="5540375"/>
              <a:ext cx="688975" cy="63500"/>
            </a:xfrm>
            <a:custGeom>
              <a:gdLst>
                <a:gd name="T0" fmla="*/ 2147483646 w 162"/>
                <a:gd name="T1" fmla="*/ 0 h 15"/>
                <a:gd name="T2" fmla="*/ 2147483646 w 162"/>
                <a:gd name="T3" fmla="*/ 0 h 15"/>
                <a:gd name="T4" fmla="*/ 0 w 162"/>
                <a:gd name="T5" fmla="*/ 2147483646 h 15"/>
                <a:gd name="T6" fmla="*/ 2147483646 w 162"/>
                <a:gd name="T7" fmla="*/ 0 h 15"/>
                <a:gd name="T8" fmla="*/ 2147483646 w 162"/>
                <a:gd name="T9" fmla="*/ 0 h 15"/>
                <a:gd name="T10" fmla="*/ 2147483646 w 162"/>
                <a:gd name="T11" fmla="*/ 2147483646 h 15"/>
                <a:gd name="T12" fmla="*/ 2147483646 w 162"/>
                <a:gd name="T13" fmla="*/ 2147483646 h 15"/>
                <a:gd name="T14" fmla="*/ 2147483646 w 162"/>
                <a:gd name="T15" fmla="*/ 2147483646 h 15"/>
                <a:gd name="T16" fmla="*/ 0 w 162"/>
                <a:gd name="T17" fmla="*/ 2147483646 h 15"/>
                <a:gd name="T18" fmla="*/ 0 w 162"/>
                <a:gd name="T19" fmla="*/ 2147483646 h 15"/>
                <a:gd name="T20" fmla="*/ 2147483646 w 162"/>
                <a:gd name="T21" fmla="*/ 2147483646 h 15"/>
                <a:gd name="T22" fmla="*/ 2147483646 w 162"/>
                <a:gd name="T23" fmla="*/ 2147483646 h 15"/>
                <a:gd name="T24" fmla="*/ 2147483646 w 162"/>
                <a:gd name="T25" fmla="*/ 2147483646 h 15"/>
                <a:gd name="T26" fmla="*/ 2147483646 w 162"/>
                <a:gd name="T27" fmla="*/ 0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2" h="15">
                  <a:moveTo>
                    <a:pt x="120" y="0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76" y="0"/>
                    <a:pt x="0" y="4"/>
                    <a:pt x="0" y="8"/>
                  </a:cubicBezTo>
                  <a:cubicBezTo>
                    <a:pt x="0" y="4"/>
                    <a:pt x="74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59" y="0"/>
                    <a:pt x="153" y="4"/>
                    <a:pt x="153" y="8"/>
                  </a:cubicBezTo>
                  <a:cubicBezTo>
                    <a:pt x="153" y="12"/>
                    <a:pt x="159" y="15"/>
                    <a:pt x="117" y="15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73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75" y="15"/>
                    <a:pt x="118" y="15"/>
                  </a:cubicBezTo>
                  <a:cubicBezTo>
                    <a:pt x="118" y="15"/>
                    <a:pt x="119" y="15"/>
                    <a:pt x="119" y="15"/>
                  </a:cubicBezTo>
                  <a:cubicBezTo>
                    <a:pt x="162" y="15"/>
                    <a:pt x="156" y="12"/>
                    <a:pt x="156" y="8"/>
                  </a:cubicBezTo>
                  <a:cubicBezTo>
                    <a:pt x="156" y="3"/>
                    <a:pt x="162" y="0"/>
                    <a:pt x="120" y="0"/>
                  </a:cubicBezTo>
                </a:path>
              </a:pathLst>
            </a:custGeom>
            <a:solidFill>
              <a:srgbClr val="F6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3613151" y="5540375"/>
              <a:ext cx="676275" cy="63500"/>
            </a:xfrm>
            <a:custGeom>
              <a:gdLst>
                <a:gd name="T0" fmla="*/ 2147483646 w 159"/>
                <a:gd name="T1" fmla="*/ 0 h 15"/>
                <a:gd name="T2" fmla="*/ 2147483646 w 159"/>
                <a:gd name="T3" fmla="*/ 0 h 15"/>
                <a:gd name="T4" fmla="*/ 0 w 159"/>
                <a:gd name="T5" fmla="*/ 2147483646 h 15"/>
                <a:gd name="T6" fmla="*/ 0 w 159"/>
                <a:gd name="T7" fmla="*/ 2147483646 h 15"/>
                <a:gd name="T8" fmla="*/ 0 w 159"/>
                <a:gd name="T9" fmla="*/ 2147483646 h 15"/>
                <a:gd name="T10" fmla="*/ 0 w 159"/>
                <a:gd name="T11" fmla="*/ 2147483646 h 15"/>
                <a:gd name="T12" fmla="*/ 2147483646 w 159"/>
                <a:gd name="T13" fmla="*/ 0 h 15"/>
                <a:gd name="T14" fmla="*/ 2147483646 w 159"/>
                <a:gd name="T15" fmla="*/ 0 h 15"/>
                <a:gd name="T16" fmla="*/ 2147483646 w 159"/>
                <a:gd name="T17" fmla="*/ 2147483646 h 15"/>
                <a:gd name="T18" fmla="*/ 2147483646 w 159"/>
                <a:gd name="T19" fmla="*/ 2147483646 h 15"/>
                <a:gd name="T20" fmla="*/ 2147483646 w 159"/>
                <a:gd name="T21" fmla="*/ 2147483646 h 15"/>
                <a:gd name="T22" fmla="*/ 0 w 159"/>
                <a:gd name="T23" fmla="*/ 2147483646 h 15"/>
                <a:gd name="T24" fmla="*/ 0 w 159"/>
                <a:gd name="T25" fmla="*/ 2147483646 h 15"/>
                <a:gd name="T26" fmla="*/ 0 w 159"/>
                <a:gd name="T27" fmla="*/ 2147483646 h 15"/>
                <a:gd name="T28" fmla="*/ 0 w 159"/>
                <a:gd name="T29" fmla="*/ 2147483646 h 15"/>
                <a:gd name="T30" fmla="*/ 0 w 159"/>
                <a:gd name="T31" fmla="*/ 2147483646 h 15"/>
                <a:gd name="T32" fmla="*/ 0 w 159"/>
                <a:gd name="T33" fmla="*/ 2147483646 h 15"/>
                <a:gd name="T34" fmla="*/ 2147483646 w 159"/>
                <a:gd name="T35" fmla="*/ 2147483646 h 15"/>
                <a:gd name="T36" fmla="*/ 2147483646 w 159"/>
                <a:gd name="T37" fmla="*/ 2147483646 h 15"/>
                <a:gd name="T38" fmla="*/ 2147483646 w 159"/>
                <a:gd name="T39" fmla="*/ 2147483646 h 15"/>
                <a:gd name="T40" fmla="*/ 2147483646 w 159"/>
                <a:gd name="T41" fmla="*/ 0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9" h="15">
                  <a:moveTo>
                    <a:pt x="117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74" y="0"/>
                    <a:pt x="0" y="4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73" y="0"/>
                    <a:pt x="114" y="0"/>
                  </a:cubicBezTo>
                  <a:cubicBezTo>
                    <a:pt x="114" y="0"/>
                    <a:pt x="115" y="0"/>
                    <a:pt x="115" y="0"/>
                  </a:cubicBezTo>
                  <a:cubicBezTo>
                    <a:pt x="156" y="0"/>
                    <a:pt x="150" y="4"/>
                    <a:pt x="150" y="8"/>
                  </a:cubicBezTo>
                  <a:cubicBezTo>
                    <a:pt x="150" y="12"/>
                    <a:pt x="156" y="15"/>
                    <a:pt x="114" y="15"/>
                  </a:cubicBezTo>
                  <a:cubicBezTo>
                    <a:pt x="114" y="15"/>
                    <a:pt x="114" y="15"/>
                    <a:pt x="113" y="15"/>
                  </a:cubicBezTo>
                  <a:cubicBezTo>
                    <a:pt x="72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73" y="15"/>
                    <a:pt x="116" y="15"/>
                  </a:cubicBezTo>
                  <a:cubicBezTo>
                    <a:pt x="116" y="15"/>
                    <a:pt x="116" y="15"/>
                    <a:pt x="117" y="15"/>
                  </a:cubicBezTo>
                  <a:cubicBezTo>
                    <a:pt x="159" y="15"/>
                    <a:pt x="153" y="12"/>
                    <a:pt x="153" y="8"/>
                  </a:cubicBezTo>
                  <a:cubicBezTo>
                    <a:pt x="153" y="4"/>
                    <a:pt x="159" y="0"/>
                    <a:pt x="117" y="0"/>
                  </a:cubicBezTo>
                </a:path>
              </a:pathLst>
            </a:custGeom>
            <a:solidFill>
              <a:srgbClr val="F5F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3613151" y="5540375"/>
              <a:ext cx="663575" cy="63500"/>
            </a:xfrm>
            <a:custGeom>
              <a:gdLst>
                <a:gd name="T0" fmla="*/ 2147483646 w 156"/>
                <a:gd name="T1" fmla="*/ 0 h 15"/>
                <a:gd name="T2" fmla="*/ 2147483646 w 156"/>
                <a:gd name="T3" fmla="*/ 0 h 15"/>
                <a:gd name="T4" fmla="*/ 0 w 156"/>
                <a:gd name="T5" fmla="*/ 2147483646 h 15"/>
                <a:gd name="T6" fmla="*/ 2147483646 w 156"/>
                <a:gd name="T7" fmla="*/ 2147483646 h 15"/>
                <a:gd name="T8" fmla="*/ 2147483646 w 156"/>
                <a:gd name="T9" fmla="*/ 2147483646 h 15"/>
                <a:gd name="T10" fmla="*/ 2147483646 w 156"/>
                <a:gd name="T11" fmla="*/ 2147483646 h 15"/>
                <a:gd name="T12" fmla="*/ 2147483646 w 156"/>
                <a:gd name="T13" fmla="*/ 2147483646 h 15"/>
                <a:gd name="T14" fmla="*/ 2147483646 w 156"/>
                <a:gd name="T15" fmla="*/ 2147483646 h 15"/>
                <a:gd name="T16" fmla="*/ 0 w 156"/>
                <a:gd name="T17" fmla="*/ 2147483646 h 15"/>
                <a:gd name="T18" fmla="*/ 2147483646 w 156"/>
                <a:gd name="T19" fmla="*/ 2147483646 h 15"/>
                <a:gd name="T20" fmla="*/ 2147483646 w 156"/>
                <a:gd name="T21" fmla="*/ 2147483646 h 15"/>
                <a:gd name="T22" fmla="*/ 2147483646 w 156"/>
                <a:gd name="T23" fmla="*/ 2147483646 h 15"/>
                <a:gd name="T24" fmla="*/ 2147483646 w 156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" h="15">
                  <a:moveTo>
                    <a:pt x="115" y="0"/>
                  </a:moveTo>
                  <a:cubicBezTo>
                    <a:pt x="115" y="0"/>
                    <a:pt x="114" y="0"/>
                    <a:pt x="114" y="0"/>
                  </a:cubicBezTo>
                  <a:cubicBezTo>
                    <a:pt x="73" y="0"/>
                    <a:pt x="0" y="4"/>
                    <a:pt x="0" y="8"/>
                  </a:cubicBezTo>
                  <a:cubicBezTo>
                    <a:pt x="0" y="4"/>
                    <a:pt x="71" y="1"/>
                    <a:pt x="112" y="1"/>
                  </a:cubicBezTo>
                  <a:cubicBezTo>
                    <a:pt x="112" y="1"/>
                    <a:pt x="112" y="1"/>
                    <a:pt x="113" y="1"/>
                  </a:cubicBezTo>
                  <a:cubicBezTo>
                    <a:pt x="152" y="1"/>
                    <a:pt x="147" y="4"/>
                    <a:pt x="147" y="8"/>
                  </a:cubicBezTo>
                  <a:cubicBezTo>
                    <a:pt x="147" y="11"/>
                    <a:pt x="152" y="15"/>
                    <a:pt x="112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70" y="15"/>
                    <a:pt x="0" y="12"/>
                    <a:pt x="0" y="8"/>
                  </a:cubicBezTo>
                  <a:cubicBezTo>
                    <a:pt x="0" y="12"/>
                    <a:pt x="72" y="15"/>
                    <a:pt x="113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56" y="15"/>
                    <a:pt x="150" y="12"/>
                    <a:pt x="150" y="8"/>
                  </a:cubicBezTo>
                  <a:cubicBezTo>
                    <a:pt x="150" y="4"/>
                    <a:pt x="156" y="0"/>
                    <a:pt x="115" y="0"/>
                  </a:cubicBezTo>
                </a:path>
              </a:pathLst>
            </a:custGeom>
            <a:solidFill>
              <a:srgbClr val="F4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3613151" y="5543550"/>
              <a:ext cx="646113" cy="60325"/>
            </a:xfrm>
            <a:custGeom>
              <a:gdLst>
                <a:gd name="T0" fmla="*/ 2147483646 w 152"/>
                <a:gd name="T1" fmla="*/ 0 h 14"/>
                <a:gd name="T2" fmla="*/ 2147483646 w 152"/>
                <a:gd name="T3" fmla="*/ 0 h 14"/>
                <a:gd name="T4" fmla="*/ 0 w 152"/>
                <a:gd name="T5" fmla="*/ 2147483646 h 14"/>
                <a:gd name="T6" fmla="*/ 0 w 152"/>
                <a:gd name="T7" fmla="*/ 2147483646 h 14"/>
                <a:gd name="T8" fmla="*/ 0 w 152"/>
                <a:gd name="T9" fmla="*/ 2147483646 h 14"/>
                <a:gd name="T10" fmla="*/ 2147483646 w 152"/>
                <a:gd name="T11" fmla="*/ 0 h 14"/>
                <a:gd name="T12" fmla="*/ 2147483646 w 152"/>
                <a:gd name="T13" fmla="*/ 0 h 14"/>
                <a:gd name="T14" fmla="*/ 2147483646 w 152"/>
                <a:gd name="T15" fmla="*/ 2147483646 h 14"/>
                <a:gd name="T16" fmla="*/ 2147483646 w 152"/>
                <a:gd name="T17" fmla="*/ 2147483646 h 14"/>
                <a:gd name="T18" fmla="*/ 2147483646 w 152"/>
                <a:gd name="T19" fmla="*/ 2147483646 h 14"/>
                <a:gd name="T20" fmla="*/ 0 w 152"/>
                <a:gd name="T21" fmla="*/ 2147483646 h 14"/>
                <a:gd name="T22" fmla="*/ 0 w 152"/>
                <a:gd name="T23" fmla="*/ 2147483646 h 14"/>
                <a:gd name="T24" fmla="*/ 0 w 152"/>
                <a:gd name="T25" fmla="*/ 2147483646 h 14"/>
                <a:gd name="T26" fmla="*/ 0 w 152"/>
                <a:gd name="T27" fmla="*/ 2147483646 h 14"/>
                <a:gd name="T28" fmla="*/ 0 w 152"/>
                <a:gd name="T29" fmla="*/ 2147483646 h 14"/>
                <a:gd name="T30" fmla="*/ 0 w 152"/>
                <a:gd name="T31" fmla="*/ 2147483646 h 14"/>
                <a:gd name="T32" fmla="*/ 0 w 152"/>
                <a:gd name="T33" fmla="*/ 2147483646 h 14"/>
                <a:gd name="T34" fmla="*/ 0 w 152"/>
                <a:gd name="T35" fmla="*/ 2147483646 h 14"/>
                <a:gd name="T36" fmla="*/ 0 w 152"/>
                <a:gd name="T37" fmla="*/ 2147483646 h 14"/>
                <a:gd name="T38" fmla="*/ 0 w 152"/>
                <a:gd name="T39" fmla="*/ 2147483646 h 14"/>
                <a:gd name="T40" fmla="*/ 2147483646 w 152"/>
                <a:gd name="T41" fmla="*/ 2147483646 h 14"/>
                <a:gd name="T42" fmla="*/ 2147483646 w 152"/>
                <a:gd name="T43" fmla="*/ 2147483646 h 14"/>
                <a:gd name="T44" fmla="*/ 2147483646 w 152"/>
                <a:gd name="T45" fmla="*/ 2147483646 h 14"/>
                <a:gd name="T46" fmla="*/ 2147483646 w 152"/>
                <a:gd name="T47" fmla="*/ 0 h 1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2" h="14">
                  <a:moveTo>
                    <a:pt x="113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71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70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49" y="0"/>
                    <a:pt x="144" y="3"/>
                    <a:pt x="144" y="7"/>
                  </a:cubicBezTo>
                  <a:cubicBezTo>
                    <a:pt x="144" y="10"/>
                    <a:pt x="149" y="13"/>
                    <a:pt x="109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69" y="13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70" y="14"/>
                    <a:pt x="111" y="14"/>
                  </a:cubicBezTo>
                  <a:cubicBezTo>
                    <a:pt x="111" y="14"/>
                    <a:pt x="111" y="14"/>
                    <a:pt x="112" y="14"/>
                  </a:cubicBezTo>
                  <a:cubicBezTo>
                    <a:pt x="152" y="14"/>
                    <a:pt x="147" y="10"/>
                    <a:pt x="147" y="7"/>
                  </a:cubicBezTo>
                  <a:cubicBezTo>
                    <a:pt x="147" y="3"/>
                    <a:pt x="152" y="0"/>
                    <a:pt x="113" y="0"/>
                  </a:cubicBezTo>
                </a:path>
              </a:pathLst>
            </a:custGeom>
            <a:solidFill>
              <a:srgbClr val="F2F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3613151" y="5543550"/>
              <a:ext cx="633413" cy="55563"/>
            </a:xfrm>
            <a:custGeom>
              <a:gdLst>
                <a:gd name="T0" fmla="*/ 2147483646 w 149"/>
                <a:gd name="T1" fmla="*/ 0 h 13"/>
                <a:gd name="T2" fmla="*/ 2147483646 w 149"/>
                <a:gd name="T3" fmla="*/ 0 h 13"/>
                <a:gd name="T4" fmla="*/ 0 w 149"/>
                <a:gd name="T5" fmla="*/ 2147483646 h 13"/>
                <a:gd name="T6" fmla="*/ 0 w 149"/>
                <a:gd name="T7" fmla="*/ 2147483646 h 13"/>
                <a:gd name="T8" fmla="*/ 2147483646 w 149"/>
                <a:gd name="T9" fmla="*/ 0 h 13"/>
                <a:gd name="T10" fmla="*/ 2147483646 w 149"/>
                <a:gd name="T11" fmla="*/ 0 h 13"/>
                <a:gd name="T12" fmla="*/ 2147483646 w 149"/>
                <a:gd name="T13" fmla="*/ 2147483646 h 13"/>
                <a:gd name="T14" fmla="*/ 2147483646 w 149"/>
                <a:gd name="T15" fmla="*/ 2147483646 h 13"/>
                <a:gd name="T16" fmla="*/ 2147483646 w 149"/>
                <a:gd name="T17" fmla="*/ 2147483646 h 13"/>
                <a:gd name="T18" fmla="*/ 0 w 149"/>
                <a:gd name="T19" fmla="*/ 2147483646 h 13"/>
                <a:gd name="T20" fmla="*/ 2147483646 w 149"/>
                <a:gd name="T21" fmla="*/ 2147483646 h 13"/>
                <a:gd name="T22" fmla="*/ 2147483646 w 149"/>
                <a:gd name="T23" fmla="*/ 2147483646 h 13"/>
                <a:gd name="T24" fmla="*/ 2147483646 w 149"/>
                <a:gd name="T25" fmla="*/ 2147483646 h 13"/>
                <a:gd name="T26" fmla="*/ 2147483646 w 149"/>
                <a:gd name="T27" fmla="*/ 0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9" h="13">
                  <a:moveTo>
                    <a:pt x="110" y="0"/>
                  </a:moveTo>
                  <a:cubicBezTo>
                    <a:pt x="110" y="0"/>
                    <a:pt x="110" y="0"/>
                    <a:pt x="109" y="0"/>
                  </a:cubicBezTo>
                  <a:cubicBezTo>
                    <a:pt x="70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68" y="0"/>
                    <a:pt x="107" y="0"/>
                  </a:cubicBezTo>
                  <a:cubicBezTo>
                    <a:pt x="107" y="0"/>
                    <a:pt x="107" y="0"/>
                    <a:pt x="108" y="0"/>
                  </a:cubicBezTo>
                  <a:cubicBezTo>
                    <a:pt x="146" y="0"/>
                    <a:pt x="141" y="3"/>
                    <a:pt x="141" y="7"/>
                  </a:cubicBezTo>
                  <a:cubicBezTo>
                    <a:pt x="141" y="10"/>
                    <a:pt x="146" y="13"/>
                    <a:pt x="107" y="13"/>
                  </a:cubicBezTo>
                  <a:cubicBezTo>
                    <a:pt x="107" y="13"/>
                    <a:pt x="106" y="13"/>
                    <a:pt x="106" y="13"/>
                  </a:cubicBezTo>
                  <a:cubicBezTo>
                    <a:pt x="67" y="13"/>
                    <a:pt x="0" y="10"/>
                    <a:pt x="0" y="7"/>
                  </a:cubicBezTo>
                  <a:cubicBezTo>
                    <a:pt x="0" y="11"/>
                    <a:pt x="69" y="13"/>
                    <a:pt x="109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49" y="13"/>
                    <a:pt x="144" y="10"/>
                    <a:pt x="144" y="7"/>
                  </a:cubicBezTo>
                  <a:cubicBezTo>
                    <a:pt x="144" y="3"/>
                    <a:pt x="149" y="0"/>
                    <a:pt x="110" y="0"/>
                  </a:cubicBezTo>
                </a:path>
              </a:pathLst>
            </a:custGeom>
            <a:solidFill>
              <a:srgbClr val="F1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3613151" y="5543550"/>
              <a:ext cx="620713" cy="55563"/>
            </a:xfrm>
            <a:custGeom>
              <a:gdLst>
                <a:gd name="T0" fmla="*/ 2147483646 w 146"/>
                <a:gd name="T1" fmla="*/ 0 h 13"/>
                <a:gd name="T2" fmla="*/ 2147483646 w 146"/>
                <a:gd name="T3" fmla="*/ 0 h 13"/>
                <a:gd name="T4" fmla="*/ 0 w 146"/>
                <a:gd name="T5" fmla="*/ 2147483646 h 13"/>
                <a:gd name="T6" fmla="*/ 0 w 146"/>
                <a:gd name="T7" fmla="*/ 2147483646 h 13"/>
                <a:gd name="T8" fmla="*/ 0 w 146"/>
                <a:gd name="T9" fmla="*/ 2147483646 h 13"/>
                <a:gd name="T10" fmla="*/ 0 w 146"/>
                <a:gd name="T11" fmla="*/ 2147483646 h 13"/>
                <a:gd name="T12" fmla="*/ 2147483646 w 146"/>
                <a:gd name="T13" fmla="*/ 0 h 13"/>
                <a:gd name="T14" fmla="*/ 2147483646 w 146"/>
                <a:gd name="T15" fmla="*/ 0 h 13"/>
                <a:gd name="T16" fmla="*/ 2147483646 w 146"/>
                <a:gd name="T17" fmla="*/ 2147483646 h 13"/>
                <a:gd name="T18" fmla="*/ 2147483646 w 146"/>
                <a:gd name="T19" fmla="*/ 2147483646 h 13"/>
                <a:gd name="T20" fmla="*/ 2147483646 w 146"/>
                <a:gd name="T21" fmla="*/ 2147483646 h 13"/>
                <a:gd name="T22" fmla="*/ 0 w 146"/>
                <a:gd name="T23" fmla="*/ 2147483646 h 13"/>
                <a:gd name="T24" fmla="*/ 0 w 146"/>
                <a:gd name="T25" fmla="*/ 2147483646 h 13"/>
                <a:gd name="T26" fmla="*/ 2147483646 w 146"/>
                <a:gd name="T27" fmla="*/ 2147483646 h 13"/>
                <a:gd name="T28" fmla="*/ 2147483646 w 146"/>
                <a:gd name="T29" fmla="*/ 2147483646 h 13"/>
                <a:gd name="T30" fmla="*/ 2147483646 w 146"/>
                <a:gd name="T31" fmla="*/ 2147483646 h 13"/>
                <a:gd name="T32" fmla="*/ 2147483646 w 146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6" h="13">
                  <a:moveTo>
                    <a:pt x="108" y="0"/>
                  </a:moveTo>
                  <a:cubicBezTo>
                    <a:pt x="107" y="0"/>
                    <a:pt x="107" y="0"/>
                    <a:pt x="107" y="0"/>
                  </a:cubicBezTo>
                  <a:cubicBezTo>
                    <a:pt x="68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66" y="0"/>
                    <a:pt x="1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42" y="0"/>
                    <a:pt x="137" y="3"/>
                    <a:pt x="137" y="7"/>
                  </a:cubicBezTo>
                  <a:cubicBezTo>
                    <a:pt x="137" y="10"/>
                    <a:pt x="143" y="13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66" y="13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67" y="13"/>
                    <a:pt x="106" y="13"/>
                  </a:cubicBezTo>
                  <a:cubicBezTo>
                    <a:pt x="106" y="13"/>
                    <a:pt x="107" y="13"/>
                    <a:pt x="107" y="13"/>
                  </a:cubicBezTo>
                  <a:cubicBezTo>
                    <a:pt x="146" y="13"/>
                    <a:pt x="141" y="10"/>
                    <a:pt x="141" y="7"/>
                  </a:cubicBezTo>
                  <a:cubicBezTo>
                    <a:pt x="141" y="3"/>
                    <a:pt x="146" y="0"/>
                    <a:pt x="108" y="0"/>
                  </a:cubicBezTo>
                </a:path>
              </a:pathLst>
            </a:custGeom>
            <a:solidFill>
              <a:srgbClr val="F0E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3613151" y="5543550"/>
              <a:ext cx="608013" cy="55563"/>
            </a:xfrm>
            <a:custGeom>
              <a:gdLst>
                <a:gd name="T0" fmla="*/ 2147483646 w 143"/>
                <a:gd name="T1" fmla="*/ 0 h 13"/>
                <a:gd name="T2" fmla="*/ 2147483646 w 143"/>
                <a:gd name="T3" fmla="*/ 0 h 13"/>
                <a:gd name="T4" fmla="*/ 0 w 143"/>
                <a:gd name="T5" fmla="*/ 2147483646 h 13"/>
                <a:gd name="T6" fmla="*/ 2147483646 w 143"/>
                <a:gd name="T7" fmla="*/ 0 h 13"/>
                <a:gd name="T8" fmla="*/ 2147483646 w 143"/>
                <a:gd name="T9" fmla="*/ 0 h 13"/>
                <a:gd name="T10" fmla="*/ 2147483646 w 143"/>
                <a:gd name="T11" fmla="*/ 2147483646 h 13"/>
                <a:gd name="T12" fmla="*/ 2147483646 w 143"/>
                <a:gd name="T13" fmla="*/ 2147483646 h 13"/>
                <a:gd name="T14" fmla="*/ 2147483646 w 143"/>
                <a:gd name="T15" fmla="*/ 2147483646 h 13"/>
                <a:gd name="T16" fmla="*/ 0 w 143"/>
                <a:gd name="T17" fmla="*/ 2147483646 h 13"/>
                <a:gd name="T18" fmla="*/ 0 w 143"/>
                <a:gd name="T19" fmla="*/ 2147483646 h 13"/>
                <a:gd name="T20" fmla="*/ 2147483646 w 143"/>
                <a:gd name="T21" fmla="*/ 2147483646 h 13"/>
                <a:gd name="T22" fmla="*/ 2147483646 w 143"/>
                <a:gd name="T23" fmla="*/ 2147483646 h 13"/>
                <a:gd name="T24" fmla="*/ 2147483646 w 143"/>
                <a:gd name="T25" fmla="*/ 2147483646 h 13"/>
                <a:gd name="T26" fmla="*/ 2147483646 w 143"/>
                <a:gd name="T27" fmla="*/ 0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3" h="13">
                  <a:moveTo>
                    <a:pt x="105" y="0"/>
                  </a:moveTo>
                  <a:cubicBezTo>
                    <a:pt x="105" y="0"/>
                    <a:pt x="105" y="0"/>
                    <a:pt x="104" y="0"/>
                  </a:cubicBezTo>
                  <a:cubicBezTo>
                    <a:pt x="66" y="0"/>
                    <a:pt x="0" y="3"/>
                    <a:pt x="0" y="7"/>
                  </a:cubicBezTo>
                  <a:cubicBezTo>
                    <a:pt x="0" y="3"/>
                    <a:pt x="65" y="0"/>
                    <a:pt x="102" y="0"/>
                  </a:cubicBezTo>
                  <a:cubicBezTo>
                    <a:pt x="102" y="0"/>
                    <a:pt x="103" y="0"/>
                    <a:pt x="103" y="0"/>
                  </a:cubicBezTo>
                  <a:cubicBezTo>
                    <a:pt x="139" y="0"/>
                    <a:pt x="134" y="3"/>
                    <a:pt x="134" y="7"/>
                  </a:cubicBezTo>
                  <a:cubicBezTo>
                    <a:pt x="134" y="10"/>
                    <a:pt x="139" y="13"/>
                    <a:pt x="102" y="13"/>
                  </a:cubicBezTo>
                  <a:cubicBezTo>
                    <a:pt x="102" y="13"/>
                    <a:pt x="102" y="13"/>
                    <a:pt x="101" y="13"/>
                  </a:cubicBezTo>
                  <a:cubicBezTo>
                    <a:pt x="64" y="13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66" y="13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43" y="13"/>
                    <a:pt x="137" y="10"/>
                    <a:pt x="137" y="7"/>
                  </a:cubicBezTo>
                  <a:cubicBezTo>
                    <a:pt x="137" y="3"/>
                    <a:pt x="142" y="0"/>
                    <a:pt x="105" y="0"/>
                  </a:cubicBezTo>
                </a:path>
              </a:pathLst>
            </a:custGeom>
            <a:solidFill>
              <a:srgbClr val="EF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3613151" y="5543550"/>
              <a:ext cx="592138" cy="55563"/>
            </a:xfrm>
            <a:custGeom>
              <a:gdLst>
                <a:gd name="T0" fmla="*/ 2147483646 w 139"/>
                <a:gd name="T1" fmla="*/ 0 h 13"/>
                <a:gd name="T2" fmla="*/ 2147483646 w 139"/>
                <a:gd name="T3" fmla="*/ 0 h 13"/>
                <a:gd name="T4" fmla="*/ 0 w 139"/>
                <a:gd name="T5" fmla="*/ 2147483646 h 13"/>
                <a:gd name="T6" fmla="*/ 0 w 139"/>
                <a:gd name="T7" fmla="*/ 2147483646 h 13"/>
                <a:gd name="T8" fmla="*/ 2147483646 w 139"/>
                <a:gd name="T9" fmla="*/ 2147483646 h 13"/>
                <a:gd name="T10" fmla="*/ 2147483646 w 139"/>
                <a:gd name="T11" fmla="*/ 2147483646 h 13"/>
                <a:gd name="T12" fmla="*/ 2147483646 w 139"/>
                <a:gd name="T13" fmla="*/ 2147483646 h 13"/>
                <a:gd name="T14" fmla="*/ 2147483646 w 139"/>
                <a:gd name="T15" fmla="*/ 2147483646 h 13"/>
                <a:gd name="T16" fmla="*/ 2147483646 w 139"/>
                <a:gd name="T17" fmla="*/ 2147483646 h 13"/>
                <a:gd name="T18" fmla="*/ 0 w 139"/>
                <a:gd name="T19" fmla="*/ 2147483646 h 13"/>
                <a:gd name="T20" fmla="*/ 0 w 139"/>
                <a:gd name="T21" fmla="*/ 2147483646 h 13"/>
                <a:gd name="T22" fmla="*/ 0 w 139"/>
                <a:gd name="T23" fmla="*/ 2147483646 h 13"/>
                <a:gd name="T24" fmla="*/ 0 w 139"/>
                <a:gd name="T25" fmla="*/ 2147483646 h 13"/>
                <a:gd name="T26" fmla="*/ 0 w 139"/>
                <a:gd name="T27" fmla="*/ 2147483646 h 13"/>
                <a:gd name="T28" fmla="*/ 0 w 139"/>
                <a:gd name="T29" fmla="*/ 2147483646 h 13"/>
                <a:gd name="T30" fmla="*/ 0 w 139"/>
                <a:gd name="T31" fmla="*/ 2147483646 h 13"/>
                <a:gd name="T32" fmla="*/ 0 w 139"/>
                <a:gd name="T33" fmla="*/ 2147483646 h 13"/>
                <a:gd name="T34" fmla="*/ 2147483646 w 139"/>
                <a:gd name="T35" fmla="*/ 2147483646 h 13"/>
                <a:gd name="T36" fmla="*/ 2147483646 w 139"/>
                <a:gd name="T37" fmla="*/ 2147483646 h 13"/>
                <a:gd name="T38" fmla="*/ 2147483646 w 139"/>
                <a:gd name="T39" fmla="*/ 2147483646 h 13"/>
                <a:gd name="T40" fmla="*/ 2147483646 w 139"/>
                <a:gd name="T41" fmla="*/ 0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3">
                  <a:moveTo>
                    <a:pt x="103" y="0"/>
                  </a:moveTo>
                  <a:cubicBezTo>
                    <a:pt x="103" y="0"/>
                    <a:pt x="102" y="0"/>
                    <a:pt x="102" y="0"/>
                  </a:cubicBezTo>
                  <a:cubicBezTo>
                    <a:pt x="65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63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36" y="1"/>
                    <a:pt x="131" y="3"/>
                    <a:pt x="131" y="7"/>
                  </a:cubicBezTo>
                  <a:cubicBezTo>
                    <a:pt x="131" y="10"/>
                    <a:pt x="136" y="13"/>
                    <a:pt x="100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63" y="13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64" y="13"/>
                    <a:pt x="101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39" y="13"/>
                    <a:pt x="134" y="10"/>
                    <a:pt x="134" y="7"/>
                  </a:cubicBezTo>
                  <a:cubicBezTo>
                    <a:pt x="134" y="3"/>
                    <a:pt x="139" y="0"/>
                    <a:pt x="103" y="0"/>
                  </a:cubicBezTo>
                </a:path>
              </a:pathLst>
            </a:custGeom>
            <a:solidFill>
              <a:srgbClr val="ED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3613151" y="5548313"/>
              <a:ext cx="577850" cy="50800"/>
            </a:xfrm>
            <a:custGeom>
              <a:gdLst>
                <a:gd name="T0" fmla="*/ 2147483646 w 136"/>
                <a:gd name="T1" fmla="*/ 0 h 12"/>
                <a:gd name="T2" fmla="*/ 2147483646 w 136"/>
                <a:gd name="T3" fmla="*/ 0 h 12"/>
                <a:gd name="T4" fmla="*/ 0 w 136"/>
                <a:gd name="T5" fmla="*/ 2147483646 h 12"/>
                <a:gd name="T6" fmla="*/ 0 w 136"/>
                <a:gd name="T7" fmla="*/ 2147483646 h 12"/>
                <a:gd name="T8" fmla="*/ 0 w 136"/>
                <a:gd name="T9" fmla="*/ 2147483646 h 12"/>
                <a:gd name="T10" fmla="*/ 2147483646 w 136"/>
                <a:gd name="T11" fmla="*/ 0 h 12"/>
                <a:gd name="T12" fmla="*/ 2147483646 w 136"/>
                <a:gd name="T13" fmla="*/ 0 h 12"/>
                <a:gd name="T14" fmla="*/ 2147483646 w 136"/>
                <a:gd name="T15" fmla="*/ 2147483646 h 12"/>
                <a:gd name="T16" fmla="*/ 2147483646 w 136"/>
                <a:gd name="T17" fmla="*/ 2147483646 h 12"/>
                <a:gd name="T18" fmla="*/ 2147483646 w 136"/>
                <a:gd name="T19" fmla="*/ 2147483646 h 12"/>
                <a:gd name="T20" fmla="*/ 0 w 136"/>
                <a:gd name="T21" fmla="*/ 2147483646 h 12"/>
                <a:gd name="T22" fmla="*/ 2147483646 w 136"/>
                <a:gd name="T23" fmla="*/ 2147483646 h 12"/>
                <a:gd name="T24" fmla="*/ 2147483646 w 136"/>
                <a:gd name="T25" fmla="*/ 2147483646 h 12"/>
                <a:gd name="T26" fmla="*/ 2147483646 w 136"/>
                <a:gd name="T27" fmla="*/ 2147483646 h 12"/>
                <a:gd name="T28" fmla="*/ 2147483646 w 136"/>
                <a:gd name="T29" fmla="*/ 0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6" h="12">
                  <a:moveTo>
                    <a:pt x="100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63" y="0"/>
                    <a:pt x="0" y="2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62" y="0"/>
                    <a:pt x="97" y="0"/>
                  </a:cubicBezTo>
                  <a:cubicBezTo>
                    <a:pt x="97" y="0"/>
                    <a:pt x="98" y="0"/>
                    <a:pt x="98" y="0"/>
                  </a:cubicBezTo>
                  <a:cubicBezTo>
                    <a:pt x="133" y="0"/>
                    <a:pt x="128" y="2"/>
                    <a:pt x="128" y="6"/>
                  </a:cubicBezTo>
                  <a:cubicBezTo>
                    <a:pt x="128" y="9"/>
                    <a:pt x="133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61" y="12"/>
                    <a:pt x="0" y="9"/>
                    <a:pt x="0" y="6"/>
                  </a:cubicBezTo>
                  <a:cubicBezTo>
                    <a:pt x="0" y="9"/>
                    <a:pt x="63" y="12"/>
                    <a:pt x="99" y="12"/>
                  </a:cubicBezTo>
                  <a:cubicBezTo>
                    <a:pt x="99" y="12"/>
                    <a:pt x="99" y="12"/>
                    <a:pt x="100" y="12"/>
                  </a:cubicBezTo>
                  <a:cubicBezTo>
                    <a:pt x="136" y="12"/>
                    <a:pt x="131" y="9"/>
                    <a:pt x="131" y="6"/>
                  </a:cubicBezTo>
                  <a:cubicBezTo>
                    <a:pt x="131" y="2"/>
                    <a:pt x="136" y="0"/>
                    <a:pt x="100" y="0"/>
                  </a:cubicBezTo>
                </a:path>
              </a:pathLst>
            </a:custGeom>
            <a:solidFill>
              <a:srgbClr val="ECE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3613151" y="5548313"/>
              <a:ext cx="565150" cy="50800"/>
            </a:xfrm>
            <a:custGeom>
              <a:gdLst>
                <a:gd name="T0" fmla="*/ 2147483646 w 133"/>
                <a:gd name="T1" fmla="*/ 0 h 12"/>
                <a:gd name="T2" fmla="*/ 2147483646 w 133"/>
                <a:gd name="T3" fmla="*/ 0 h 12"/>
                <a:gd name="T4" fmla="*/ 0 w 133"/>
                <a:gd name="T5" fmla="*/ 2147483646 h 12"/>
                <a:gd name="T6" fmla="*/ 0 w 133"/>
                <a:gd name="T7" fmla="*/ 2147483646 h 12"/>
                <a:gd name="T8" fmla="*/ 0 w 133"/>
                <a:gd name="T9" fmla="*/ 2147483646 h 12"/>
                <a:gd name="T10" fmla="*/ 2147483646 w 133"/>
                <a:gd name="T11" fmla="*/ 0 h 12"/>
                <a:gd name="T12" fmla="*/ 2147483646 w 133"/>
                <a:gd name="T13" fmla="*/ 0 h 12"/>
                <a:gd name="T14" fmla="*/ 2147483646 w 133"/>
                <a:gd name="T15" fmla="*/ 2147483646 h 12"/>
                <a:gd name="T16" fmla="*/ 2147483646 w 133"/>
                <a:gd name="T17" fmla="*/ 2147483646 h 12"/>
                <a:gd name="T18" fmla="*/ 2147483646 w 133"/>
                <a:gd name="T19" fmla="*/ 2147483646 h 12"/>
                <a:gd name="T20" fmla="*/ 0 w 133"/>
                <a:gd name="T21" fmla="*/ 2147483646 h 12"/>
                <a:gd name="T22" fmla="*/ 0 w 133"/>
                <a:gd name="T23" fmla="*/ 2147483646 h 12"/>
                <a:gd name="T24" fmla="*/ 2147483646 w 133"/>
                <a:gd name="T25" fmla="*/ 2147483646 h 12"/>
                <a:gd name="T26" fmla="*/ 2147483646 w 133"/>
                <a:gd name="T27" fmla="*/ 2147483646 h 12"/>
                <a:gd name="T28" fmla="*/ 2147483646 w 133"/>
                <a:gd name="T29" fmla="*/ 2147483646 h 12"/>
                <a:gd name="T30" fmla="*/ 2147483646 w 133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3" h="12">
                  <a:moveTo>
                    <a:pt x="98" y="0"/>
                  </a:moveTo>
                  <a:cubicBezTo>
                    <a:pt x="98" y="0"/>
                    <a:pt x="97" y="0"/>
                    <a:pt x="97" y="0"/>
                  </a:cubicBezTo>
                  <a:cubicBezTo>
                    <a:pt x="62" y="0"/>
                    <a:pt x="0" y="2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0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29" y="0"/>
                    <a:pt x="125" y="2"/>
                    <a:pt x="125" y="6"/>
                  </a:cubicBezTo>
                  <a:cubicBezTo>
                    <a:pt x="125" y="9"/>
                    <a:pt x="129" y="11"/>
                    <a:pt x="95" y="11"/>
                  </a:cubicBezTo>
                  <a:cubicBezTo>
                    <a:pt x="95" y="11"/>
                    <a:pt x="94" y="11"/>
                    <a:pt x="94" y="11"/>
                  </a:cubicBezTo>
                  <a:cubicBezTo>
                    <a:pt x="59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61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133" y="12"/>
                    <a:pt x="128" y="9"/>
                    <a:pt x="128" y="6"/>
                  </a:cubicBezTo>
                  <a:cubicBezTo>
                    <a:pt x="128" y="2"/>
                    <a:pt x="133" y="0"/>
                    <a:pt x="98" y="0"/>
                  </a:cubicBezTo>
                </a:path>
              </a:pathLst>
            </a:custGeom>
            <a:solidFill>
              <a:srgbClr val="EB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3613151" y="5548313"/>
              <a:ext cx="549275" cy="47625"/>
            </a:xfrm>
            <a:custGeom>
              <a:gdLst>
                <a:gd name="T0" fmla="*/ 2147483646 w 129"/>
                <a:gd name="T1" fmla="*/ 0 h 11"/>
                <a:gd name="T2" fmla="*/ 2147483646 w 129"/>
                <a:gd name="T3" fmla="*/ 0 h 11"/>
                <a:gd name="T4" fmla="*/ 0 w 129"/>
                <a:gd name="T5" fmla="*/ 2147483646 h 11"/>
                <a:gd name="T6" fmla="*/ 2147483646 w 129"/>
                <a:gd name="T7" fmla="*/ 0 h 11"/>
                <a:gd name="T8" fmla="*/ 2147483646 w 129"/>
                <a:gd name="T9" fmla="*/ 0 h 11"/>
                <a:gd name="T10" fmla="*/ 2147483646 w 129"/>
                <a:gd name="T11" fmla="*/ 2147483646 h 11"/>
                <a:gd name="T12" fmla="*/ 2147483646 w 129"/>
                <a:gd name="T13" fmla="*/ 2147483646 h 11"/>
                <a:gd name="T14" fmla="*/ 2147483646 w 129"/>
                <a:gd name="T15" fmla="*/ 2147483646 h 11"/>
                <a:gd name="T16" fmla="*/ 0 w 129"/>
                <a:gd name="T17" fmla="*/ 2147483646 h 11"/>
                <a:gd name="T18" fmla="*/ 0 w 129"/>
                <a:gd name="T19" fmla="*/ 2147483646 h 11"/>
                <a:gd name="T20" fmla="*/ 0 w 129"/>
                <a:gd name="T21" fmla="*/ 2147483646 h 11"/>
                <a:gd name="T22" fmla="*/ 0 w 129"/>
                <a:gd name="T23" fmla="*/ 2147483646 h 11"/>
                <a:gd name="T24" fmla="*/ 0 w 129"/>
                <a:gd name="T25" fmla="*/ 2147483646 h 11"/>
                <a:gd name="T26" fmla="*/ 0 w 129"/>
                <a:gd name="T27" fmla="*/ 2147483646 h 11"/>
                <a:gd name="T28" fmla="*/ 2147483646 w 129"/>
                <a:gd name="T29" fmla="*/ 2147483646 h 11"/>
                <a:gd name="T30" fmla="*/ 2147483646 w 129"/>
                <a:gd name="T31" fmla="*/ 2147483646 h 11"/>
                <a:gd name="T32" fmla="*/ 2147483646 w 129"/>
                <a:gd name="T33" fmla="*/ 2147483646 h 11"/>
                <a:gd name="T34" fmla="*/ 2147483646 w 129"/>
                <a:gd name="T35" fmla="*/ 0 h 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9" h="11"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60" y="0"/>
                    <a:pt x="0" y="3"/>
                    <a:pt x="0" y="6"/>
                  </a:cubicBezTo>
                  <a:cubicBezTo>
                    <a:pt x="0" y="3"/>
                    <a:pt x="59" y="0"/>
                    <a:pt x="9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26" y="0"/>
                    <a:pt x="122" y="3"/>
                    <a:pt x="122" y="6"/>
                  </a:cubicBezTo>
                  <a:cubicBezTo>
                    <a:pt x="122" y="9"/>
                    <a:pt x="126" y="11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58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59" y="11"/>
                    <a:pt x="94" y="11"/>
                  </a:cubicBezTo>
                  <a:cubicBezTo>
                    <a:pt x="94" y="11"/>
                    <a:pt x="95" y="11"/>
                    <a:pt x="95" y="11"/>
                  </a:cubicBezTo>
                  <a:cubicBezTo>
                    <a:pt x="129" y="11"/>
                    <a:pt x="125" y="9"/>
                    <a:pt x="125" y="6"/>
                  </a:cubicBezTo>
                  <a:cubicBezTo>
                    <a:pt x="125" y="2"/>
                    <a:pt x="129" y="0"/>
                    <a:pt x="95" y="0"/>
                  </a:cubicBezTo>
                </a:path>
              </a:pathLst>
            </a:custGeom>
            <a:solidFill>
              <a:srgbClr val="E9E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3613151" y="5548313"/>
              <a:ext cx="536575" cy="47625"/>
            </a:xfrm>
            <a:custGeom>
              <a:gdLst>
                <a:gd name="T0" fmla="*/ 2147483646 w 126"/>
                <a:gd name="T1" fmla="*/ 0 h 11"/>
                <a:gd name="T2" fmla="*/ 2147483646 w 126"/>
                <a:gd name="T3" fmla="*/ 0 h 11"/>
                <a:gd name="T4" fmla="*/ 0 w 126"/>
                <a:gd name="T5" fmla="*/ 2147483646 h 11"/>
                <a:gd name="T6" fmla="*/ 0 w 126"/>
                <a:gd name="T7" fmla="*/ 2147483646 h 11"/>
                <a:gd name="T8" fmla="*/ 0 w 126"/>
                <a:gd name="T9" fmla="*/ 2147483646 h 11"/>
                <a:gd name="T10" fmla="*/ 0 w 126"/>
                <a:gd name="T11" fmla="*/ 2147483646 h 11"/>
                <a:gd name="T12" fmla="*/ 2147483646 w 126"/>
                <a:gd name="T13" fmla="*/ 0 h 11"/>
                <a:gd name="T14" fmla="*/ 2147483646 w 126"/>
                <a:gd name="T15" fmla="*/ 0 h 11"/>
                <a:gd name="T16" fmla="*/ 2147483646 w 126"/>
                <a:gd name="T17" fmla="*/ 2147483646 h 11"/>
                <a:gd name="T18" fmla="*/ 2147483646 w 126"/>
                <a:gd name="T19" fmla="*/ 2147483646 h 11"/>
                <a:gd name="T20" fmla="*/ 2147483646 w 126"/>
                <a:gd name="T21" fmla="*/ 2147483646 h 11"/>
                <a:gd name="T22" fmla="*/ 0 w 126"/>
                <a:gd name="T23" fmla="*/ 2147483646 h 11"/>
                <a:gd name="T24" fmla="*/ 2147483646 w 126"/>
                <a:gd name="T25" fmla="*/ 2147483646 h 11"/>
                <a:gd name="T26" fmla="*/ 2147483646 w 126"/>
                <a:gd name="T27" fmla="*/ 2147483646 h 11"/>
                <a:gd name="T28" fmla="*/ 2147483646 w 126"/>
                <a:gd name="T29" fmla="*/ 2147483646 h 11"/>
                <a:gd name="T30" fmla="*/ 2147483646 w 126"/>
                <a:gd name="T31" fmla="*/ 0 h 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5" h="11">
                  <a:moveTo>
                    <a:pt x="93" y="0"/>
                  </a:moveTo>
                  <a:cubicBezTo>
                    <a:pt x="93" y="0"/>
                    <a:pt x="93" y="0"/>
                    <a:pt x="92" y="0"/>
                  </a:cubicBezTo>
                  <a:cubicBezTo>
                    <a:pt x="59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57" y="0"/>
                    <a:pt x="90" y="0"/>
                  </a:cubicBezTo>
                  <a:cubicBezTo>
                    <a:pt x="90" y="0"/>
                    <a:pt x="90" y="0"/>
                    <a:pt x="91" y="0"/>
                  </a:cubicBezTo>
                  <a:cubicBezTo>
                    <a:pt x="123" y="0"/>
                    <a:pt x="118" y="3"/>
                    <a:pt x="118" y="6"/>
                  </a:cubicBezTo>
                  <a:cubicBezTo>
                    <a:pt x="118" y="9"/>
                    <a:pt x="123" y="11"/>
                    <a:pt x="90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56" y="11"/>
                    <a:pt x="0" y="9"/>
                    <a:pt x="0" y="6"/>
                  </a:cubicBezTo>
                  <a:cubicBezTo>
                    <a:pt x="0" y="9"/>
                    <a:pt x="58" y="11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126" y="11"/>
                    <a:pt x="122" y="9"/>
                    <a:pt x="122" y="6"/>
                  </a:cubicBezTo>
                  <a:cubicBezTo>
                    <a:pt x="122" y="3"/>
                    <a:pt x="126" y="0"/>
                    <a:pt x="93" y="0"/>
                  </a:cubicBezTo>
                </a:path>
              </a:pathLst>
            </a:custGeom>
            <a:solidFill>
              <a:srgbClr val="E8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3613151" y="5548313"/>
              <a:ext cx="523875" cy="47625"/>
            </a:xfrm>
            <a:custGeom>
              <a:gdLst>
                <a:gd name="T0" fmla="*/ 2147483646 w 123"/>
                <a:gd name="T1" fmla="*/ 0 h 11"/>
                <a:gd name="T2" fmla="*/ 2147483646 w 123"/>
                <a:gd name="T3" fmla="*/ 0 h 11"/>
                <a:gd name="T4" fmla="*/ 0 w 123"/>
                <a:gd name="T5" fmla="*/ 2147483646 h 11"/>
                <a:gd name="T6" fmla="*/ 2147483646 w 123"/>
                <a:gd name="T7" fmla="*/ 0 h 11"/>
                <a:gd name="T8" fmla="*/ 2147483646 w 123"/>
                <a:gd name="T9" fmla="*/ 0 h 11"/>
                <a:gd name="T10" fmla="*/ 2147483646 w 123"/>
                <a:gd name="T11" fmla="*/ 2147483646 h 11"/>
                <a:gd name="T12" fmla="*/ 2147483646 w 123"/>
                <a:gd name="T13" fmla="*/ 2147483646 h 11"/>
                <a:gd name="T14" fmla="*/ 2147483646 w 123"/>
                <a:gd name="T15" fmla="*/ 2147483646 h 11"/>
                <a:gd name="T16" fmla="*/ 0 w 123"/>
                <a:gd name="T17" fmla="*/ 2147483646 h 11"/>
                <a:gd name="T18" fmla="*/ 0 w 123"/>
                <a:gd name="T19" fmla="*/ 2147483646 h 11"/>
                <a:gd name="T20" fmla="*/ 0 w 123"/>
                <a:gd name="T21" fmla="*/ 2147483646 h 11"/>
                <a:gd name="T22" fmla="*/ 0 w 123"/>
                <a:gd name="T23" fmla="*/ 2147483646 h 11"/>
                <a:gd name="T24" fmla="*/ 0 w 123"/>
                <a:gd name="T25" fmla="*/ 2147483646 h 11"/>
                <a:gd name="T26" fmla="*/ 0 w 123"/>
                <a:gd name="T27" fmla="*/ 2147483646 h 11"/>
                <a:gd name="T28" fmla="*/ 2147483646 w 123"/>
                <a:gd name="T29" fmla="*/ 2147483646 h 11"/>
                <a:gd name="T30" fmla="*/ 2147483646 w 123"/>
                <a:gd name="T31" fmla="*/ 2147483646 h 11"/>
                <a:gd name="T32" fmla="*/ 2147483646 w 123"/>
                <a:gd name="T33" fmla="*/ 2147483646 h 11"/>
                <a:gd name="T34" fmla="*/ 2147483646 w 123"/>
                <a:gd name="T35" fmla="*/ 0 h 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3" h="11">
                  <a:moveTo>
                    <a:pt x="91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57" y="0"/>
                    <a:pt x="0" y="3"/>
                    <a:pt x="0" y="6"/>
                  </a:cubicBezTo>
                  <a:cubicBezTo>
                    <a:pt x="0" y="3"/>
                    <a:pt x="56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19" y="0"/>
                    <a:pt x="115" y="3"/>
                    <a:pt x="115" y="6"/>
                  </a:cubicBezTo>
                  <a:cubicBezTo>
                    <a:pt x="115" y="9"/>
                    <a:pt x="119" y="11"/>
                    <a:pt x="88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55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56" y="11"/>
                    <a:pt x="89" y="11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123" y="11"/>
                    <a:pt x="118" y="9"/>
                    <a:pt x="118" y="6"/>
                  </a:cubicBezTo>
                  <a:cubicBezTo>
                    <a:pt x="118" y="3"/>
                    <a:pt x="123" y="0"/>
                    <a:pt x="91" y="0"/>
                  </a:cubicBezTo>
                </a:path>
              </a:pathLst>
            </a:custGeom>
            <a:solidFill>
              <a:srgbClr val="E7E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3613151" y="5548313"/>
              <a:ext cx="506413" cy="47625"/>
            </a:xfrm>
            <a:custGeom>
              <a:gdLst>
                <a:gd name="T0" fmla="*/ 2147483646 w 119"/>
                <a:gd name="T1" fmla="*/ 0 h 11"/>
                <a:gd name="T2" fmla="*/ 2147483646 w 119"/>
                <a:gd name="T3" fmla="*/ 0 h 11"/>
                <a:gd name="T4" fmla="*/ 0 w 119"/>
                <a:gd name="T5" fmla="*/ 2147483646 h 11"/>
                <a:gd name="T6" fmla="*/ 0 w 119"/>
                <a:gd name="T7" fmla="*/ 2147483646 h 11"/>
                <a:gd name="T8" fmla="*/ 0 w 119"/>
                <a:gd name="T9" fmla="*/ 2147483646 h 11"/>
                <a:gd name="T10" fmla="*/ 0 w 119"/>
                <a:gd name="T11" fmla="*/ 2147483646 h 11"/>
                <a:gd name="T12" fmla="*/ 2147483646 w 119"/>
                <a:gd name="T13" fmla="*/ 2147483646 h 11"/>
                <a:gd name="T14" fmla="*/ 2147483646 w 119"/>
                <a:gd name="T15" fmla="*/ 2147483646 h 11"/>
                <a:gd name="T16" fmla="*/ 2147483646 w 119"/>
                <a:gd name="T17" fmla="*/ 2147483646 h 11"/>
                <a:gd name="T18" fmla="*/ 2147483646 w 119"/>
                <a:gd name="T19" fmla="*/ 2147483646 h 11"/>
                <a:gd name="T20" fmla="*/ 2147483646 w 119"/>
                <a:gd name="T21" fmla="*/ 2147483646 h 11"/>
                <a:gd name="T22" fmla="*/ 0 w 119"/>
                <a:gd name="T23" fmla="*/ 2147483646 h 11"/>
                <a:gd name="T24" fmla="*/ 0 w 119"/>
                <a:gd name="T25" fmla="*/ 2147483646 h 11"/>
                <a:gd name="T26" fmla="*/ 2147483646 w 119"/>
                <a:gd name="T27" fmla="*/ 2147483646 h 11"/>
                <a:gd name="T28" fmla="*/ 2147483646 w 119"/>
                <a:gd name="T29" fmla="*/ 2147483646 h 11"/>
                <a:gd name="T30" fmla="*/ 2147483646 w 119"/>
                <a:gd name="T31" fmla="*/ 2147483646 h 11"/>
                <a:gd name="T32" fmla="*/ 2147483646 w 119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9" h="11">
                  <a:moveTo>
                    <a:pt x="88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56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54" y="1"/>
                    <a:pt x="85" y="1"/>
                  </a:cubicBezTo>
                  <a:cubicBezTo>
                    <a:pt x="85" y="1"/>
                    <a:pt x="86" y="1"/>
                    <a:pt x="86" y="1"/>
                  </a:cubicBezTo>
                  <a:cubicBezTo>
                    <a:pt x="116" y="1"/>
                    <a:pt x="112" y="3"/>
                    <a:pt x="112" y="6"/>
                  </a:cubicBezTo>
                  <a:cubicBezTo>
                    <a:pt x="112" y="8"/>
                    <a:pt x="116" y="11"/>
                    <a:pt x="85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53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55" y="11"/>
                    <a:pt x="87" y="11"/>
                  </a:cubicBezTo>
                  <a:cubicBezTo>
                    <a:pt x="87" y="11"/>
                    <a:pt x="87" y="11"/>
                    <a:pt x="88" y="11"/>
                  </a:cubicBezTo>
                  <a:cubicBezTo>
                    <a:pt x="119" y="11"/>
                    <a:pt x="115" y="9"/>
                    <a:pt x="115" y="6"/>
                  </a:cubicBezTo>
                  <a:cubicBezTo>
                    <a:pt x="115" y="3"/>
                    <a:pt x="119" y="0"/>
                    <a:pt x="88" y="0"/>
                  </a:cubicBezTo>
                </a:path>
              </a:pathLst>
            </a:custGeom>
            <a:solidFill>
              <a:srgbClr val="E6E3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3613151" y="5553075"/>
              <a:ext cx="493713" cy="42863"/>
            </a:xfrm>
            <a:custGeom>
              <a:gdLst>
                <a:gd name="T0" fmla="*/ 2147483646 w 116"/>
                <a:gd name="T1" fmla="*/ 0 h 10"/>
                <a:gd name="T2" fmla="*/ 2147483646 w 116"/>
                <a:gd name="T3" fmla="*/ 0 h 10"/>
                <a:gd name="T4" fmla="*/ 0 w 116"/>
                <a:gd name="T5" fmla="*/ 2147483646 h 10"/>
                <a:gd name="T6" fmla="*/ 2147483646 w 116"/>
                <a:gd name="T7" fmla="*/ 0 h 10"/>
                <a:gd name="T8" fmla="*/ 2147483646 w 116"/>
                <a:gd name="T9" fmla="*/ 0 h 10"/>
                <a:gd name="T10" fmla="*/ 2147483646 w 116"/>
                <a:gd name="T11" fmla="*/ 2147483646 h 10"/>
                <a:gd name="T12" fmla="*/ 2147483646 w 116"/>
                <a:gd name="T13" fmla="*/ 2147483646 h 10"/>
                <a:gd name="T14" fmla="*/ 2147483646 w 116"/>
                <a:gd name="T15" fmla="*/ 2147483646 h 10"/>
                <a:gd name="T16" fmla="*/ 0 w 116"/>
                <a:gd name="T17" fmla="*/ 2147483646 h 10"/>
                <a:gd name="T18" fmla="*/ 2147483646 w 116"/>
                <a:gd name="T19" fmla="*/ 2147483646 h 10"/>
                <a:gd name="T20" fmla="*/ 2147483646 w 116"/>
                <a:gd name="T21" fmla="*/ 2147483646 h 10"/>
                <a:gd name="T22" fmla="*/ 2147483646 w 116"/>
                <a:gd name="T23" fmla="*/ 2147483646 h 10"/>
                <a:gd name="T24" fmla="*/ 2147483646 w 116"/>
                <a:gd name="T25" fmla="*/ 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5" h="10">
                  <a:moveTo>
                    <a:pt x="86" y="0"/>
                  </a:moveTo>
                  <a:cubicBezTo>
                    <a:pt x="86" y="0"/>
                    <a:pt x="85" y="0"/>
                    <a:pt x="85" y="0"/>
                  </a:cubicBezTo>
                  <a:cubicBezTo>
                    <a:pt x="54" y="0"/>
                    <a:pt x="0" y="2"/>
                    <a:pt x="0" y="5"/>
                  </a:cubicBezTo>
                  <a:cubicBezTo>
                    <a:pt x="0" y="2"/>
                    <a:pt x="5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3" y="0"/>
                    <a:pt x="109" y="2"/>
                    <a:pt x="109" y="5"/>
                  </a:cubicBezTo>
                  <a:cubicBezTo>
                    <a:pt x="109" y="7"/>
                    <a:pt x="113" y="10"/>
                    <a:pt x="83" y="10"/>
                  </a:cubicBezTo>
                  <a:cubicBezTo>
                    <a:pt x="83" y="10"/>
                    <a:pt x="82" y="10"/>
                    <a:pt x="82" y="10"/>
                  </a:cubicBezTo>
                  <a:cubicBezTo>
                    <a:pt x="52" y="10"/>
                    <a:pt x="0" y="7"/>
                    <a:pt x="0" y="5"/>
                  </a:cubicBezTo>
                  <a:cubicBezTo>
                    <a:pt x="0" y="8"/>
                    <a:pt x="53" y="10"/>
                    <a:pt x="85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116" y="10"/>
                    <a:pt x="112" y="7"/>
                    <a:pt x="112" y="5"/>
                  </a:cubicBezTo>
                  <a:cubicBezTo>
                    <a:pt x="112" y="2"/>
                    <a:pt x="116" y="0"/>
                    <a:pt x="86" y="0"/>
                  </a:cubicBezTo>
                </a:path>
              </a:pathLst>
            </a:custGeom>
            <a:solidFill>
              <a:srgbClr val="E4E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3613151" y="5553075"/>
              <a:ext cx="481013" cy="42863"/>
            </a:xfrm>
            <a:custGeom>
              <a:gdLst>
                <a:gd name="T0" fmla="*/ 2147483646 w 113"/>
                <a:gd name="T1" fmla="*/ 0 h 10"/>
                <a:gd name="T2" fmla="*/ 2147483646 w 113"/>
                <a:gd name="T3" fmla="*/ 0 h 10"/>
                <a:gd name="T4" fmla="*/ 0 w 113"/>
                <a:gd name="T5" fmla="*/ 2147483646 h 10"/>
                <a:gd name="T6" fmla="*/ 0 w 113"/>
                <a:gd name="T7" fmla="*/ 2147483646 h 10"/>
                <a:gd name="T8" fmla="*/ 0 w 113"/>
                <a:gd name="T9" fmla="*/ 2147483646 h 10"/>
                <a:gd name="T10" fmla="*/ 2147483646 w 113"/>
                <a:gd name="T11" fmla="*/ 0 h 10"/>
                <a:gd name="T12" fmla="*/ 2147483646 w 113"/>
                <a:gd name="T13" fmla="*/ 0 h 10"/>
                <a:gd name="T14" fmla="*/ 2147483646 w 113"/>
                <a:gd name="T15" fmla="*/ 2147483646 h 10"/>
                <a:gd name="T16" fmla="*/ 2147483646 w 113"/>
                <a:gd name="T17" fmla="*/ 2147483646 h 10"/>
                <a:gd name="T18" fmla="*/ 2147483646 w 113"/>
                <a:gd name="T19" fmla="*/ 2147483646 h 10"/>
                <a:gd name="T20" fmla="*/ 0 w 113"/>
                <a:gd name="T21" fmla="*/ 2147483646 h 10"/>
                <a:gd name="T22" fmla="*/ 0 w 113"/>
                <a:gd name="T23" fmla="*/ 2147483646 h 10"/>
                <a:gd name="T24" fmla="*/ 0 w 113"/>
                <a:gd name="T25" fmla="*/ 2147483646 h 10"/>
                <a:gd name="T26" fmla="*/ 0 w 113"/>
                <a:gd name="T27" fmla="*/ 2147483646 h 10"/>
                <a:gd name="T28" fmla="*/ 0 w 113"/>
                <a:gd name="T29" fmla="*/ 2147483646 h 10"/>
                <a:gd name="T30" fmla="*/ 2147483646 w 113"/>
                <a:gd name="T31" fmla="*/ 2147483646 h 10"/>
                <a:gd name="T32" fmla="*/ 2147483646 w 113"/>
                <a:gd name="T33" fmla="*/ 2147483646 h 10"/>
                <a:gd name="T34" fmla="*/ 2147483646 w 113"/>
                <a:gd name="T35" fmla="*/ 2147483646 h 10"/>
                <a:gd name="T36" fmla="*/ 2147483646 w 113"/>
                <a:gd name="T37" fmla="*/ 0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3" h="10">
                  <a:moveTo>
                    <a:pt x="83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53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1" y="0"/>
                    <a:pt x="80" y="0"/>
                  </a:cubicBezTo>
                  <a:cubicBezTo>
                    <a:pt x="80" y="0"/>
                    <a:pt x="81" y="0"/>
                    <a:pt x="81" y="0"/>
                  </a:cubicBezTo>
                  <a:cubicBezTo>
                    <a:pt x="110" y="0"/>
                    <a:pt x="106" y="2"/>
                    <a:pt x="106" y="5"/>
                  </a:cubicBezTo>
                  <a:cubicBezTo>
                    <a:pt x="106" y="7"/>
                    <a:pt x="110" y="9"/>
                    <a:pt x="80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50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52" y="10"/>
                    <a:pt x="82" y="10"/>
                  </a:cubicBezTo>
                  <a:cubicBezTo>
                    <a:pt x="82" y="10"/>
                    <a:pt x="83" y="10"/>
                    <a:pt x="83" y="10"/>
                  </a:cubicBezTo>
                  <a:cubicBezTo>
                    <a:pt x="113" y="10"/>
                    <a:pt x="109" y="7"/>
                    <a:pt x="109" y="5"/>
                  </a:cubicBezTo>
                  <a:cubicBezTo>
                    <a:pt x="109" y="2"/>
                    <a:pt x="113" y="0"/>
                    <a:pt x="83" y="0"/>
                  </a:cubicBezTo>
                </a:path>
              </a:pathLst>
            </a:custGeom>
            <a:solidFill>
              <a:srgbClr val="E3E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3613151" y="5553075"/>
              <a:ext cx="468313" cy="38100"/>
            </a:xfrm>
            <a:custGeom>
              <a:gdLst>
                <a:gd name="T0" fmla="*/ 2147483646 w 110"/>
                <a:gd name="T1" fmla="*/ 0 h 9"/>
                <a:gd name="T2" fmla="*/ 2147483646 w 110"/>
                <a:gd name="T3" fmla="*/ 0 h 9"/>
                <a:gd name="T4" fmla="*/ 0 w 110"/>
                <a:gd name="T5" fmla="*/ 2147483646 h 9"/>
                <a:gd name="T6" fmla="*/ 0 w 110"/>
                <a:gd name="T7" fmla="*/ 2147483646 h 9"/>
                <a:gd name="T8" fmla="*/ 2147483646 w 110"/>
                <a:gd name="T9" fmla="*/ 0 h 9"/>
                <a:gd name="T10" fmla="*/ 2147483646 w 110"/>
                <a:gd name="T11" fmla="*/ 0 h 9"/>
                <a:gd name="T12" fmla="*/ 2147483646 w 110"/>
                <a:gd name="T13" fmla="*/ 2147483646 h 9"/>
                <a:gd name="T14" fmla="*/ 2147483646 w 110"/>
                <a:gd name="T15" fmla="*/ 2147483646 h 9"/>
                <a:gd name="T16" fmla="*/ 2147483646 w 110"/>
                <a:gd name="T17" fmla="*/ 2147483646 h 9"/>
                <a:gd name="T18" fmla="*/ 0 w 110"/>
                <a:gd name="T19" fmla="*/ 2147483646 h 9"/>
                <a:gd name="T20" fmla="*/ 0 w 110"/>
                <a:gd name="T21" fmla="*/ 2147483646 h 9"/>
                <a:gd name="T22" fmla="*/ 0 w 110"/>
                <a:gd name="T23" fmla="*/ 2147483646 h 9"/>
                <a:gd name="T24" fmla="*/ 2147483646 w 110"/>
                <a:gd name="T25" fmla="*/ 2147483646 h 9"/>
                <a:gd name="T26" fmla="*/ 2147483646 w 110"/>
                <a:gd name="T27" fmla="*/ 2147483646 h 9"/>
                <a:gd name="T28" fmla="*/ 2147483646 w 110"/>
                <a:gd name="T29" fmla="*/ 2147483646 h 9"/>
                <a:gd name="T30" fmla="*/ 2147483646 w 110"/>
                <a:gd name="T31" fmla="*/ 0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0" h="9">
                  <a:moveTo>
                    <a:pt x="81" y="0"/>
                  </a:moveTo>
                  <a:cubicBezTo>
                    <a:pt x="81" y="0"/>
                    <a:pt x="80" y="0"/>
                    <a:pt x="80" y="0"/>
                  </a:cubicBezTo>
                  <a:cubicBezTo>
                    <a:pt x="51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49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06" y="0"/>
                    <a:pt x="102" y="2"/>
                    <a:pt x="102" y="5"/>
                  </a:cubicBezTo>
                  <a:cubicBezTo>
                    <a:pt x="102" y="7"/>
                    <a:pt x="106" y="9"/>
                    <a:pt x="78" y="9"/>
                  </a:cubicBezTo>
                  <a:cubicBezTo>
                    <a:pt x="78" y="9"/>
                    <a:pt x="77" y="9"/>
                    <a:pt x="77" y="9"/>
                  </a:cubicBezTo>
                  <a:cubicBezTo>
                    <a:pt x="49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50" y="9"/>
                    <a:pt x="80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110" y="9"/>
                    <a:pt x="106" y="7"/>
                    <a:pt x="106" y="5"/>
                  </a:cubicBezTo>
                  <a:cubicBezTo>
                    <a:pt x="106" y="2"/>
                    <a:pt x="110" y="0"/>
                    <a:pt x="81" y="0"/>
                  </a:cubicBezTo>
                </a:path>
              </a:pathLst>
            </a:custGeom>
            <a:solidFill>
              <a:srgbClr val="E2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3613151" y="5553075"/>
              <a:ext cx="450850" cy="38100"/>
            </a:xfrm>
            <a:custGeom>
              <a:gdLst>
                <a:gd name="T0" fmla="*/ 2147483646 w 106"/>
                <a:gd name="T1" fmla="*/ 0 h 9"/>
                <a:gd name="T2" fmla="*/ 2147483646 w 106"/>
                <a:gd name="T3" fmla="*/ 0 h 9"/>
                <a:gd name="T4" fmla="*/ 0 w 106"/>
                <a:gd name="T5" fmla="*/ 2147483646 h 9"/>
                <a:gd name="T6" fmla="*/ 0 w 106"/>
                <a:gd name="T7" fmla="*/ 2147483646 h 9"/>
                <a:gd name="T8" fmla="*/ 2147483646 w 106"/>
                <a:gd name="T9" fmla="*/ 0 h 9"/>
                <a:gd name="T10" fmla="*/ 2147483646 w 106"/>
                <a:gd name="T11" fmla="*/ 0 h 9"/>
                <a:gd name="T12" fmla="*/ 2147483646 w 106"/>
                <a:gd name="T13" fmla="*/ 2147483646 h 9"/>
                <a:gd name="T14" fmla="*/ 2147483646 w 106"/>
                <a:gd name="T15" fmla="*/ 2147483646 h 9"/>
                <a:gd name="T16" fmla="*/ 2147483646 w 106"/>
                <a:gd name="T17" fmla="*/ 2147483646 h 9"/>
                <a:gd name="T18" fmla="*/ 0 w 106"/>
                <a:gd name="T19" fmla="*/ 2147483646 h 9"/>
                <a:gd name="T20" fmla="*/ 0 w 106"/>
                <a:gd name="T21" fmla="*/ 2147483646 h 9"/>
                <a:gd name="T22" fmla="*/ 0 w 106"/>
                <a:gd name="T23" fmla="*/ 2147483646 h 9"/>
                <a:gd name="T24" fmla="*/ 2147483646 w 106"/>
                <a:gd name="T25" fmla="*/ 2147483646 h 9"/>
                <a:gd name="T26" fmla="*/ 2147483646 w 106"/>
                <a:gd name="T27" fmla="*/ 2147483646 h 9"/>
                <a:gd name="T28" fmla="*/ 2147483646 w 106"/>
                <a:gd name="T29" fmla="*/ 2147483646 h 9"/>
                <a:gd name="T30" fmla="*/ 2147483646 w 106"/>
                <a:gd name="T31" fmla="*/ 0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5" h="9"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49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48" y="0"/>
                    <a:pt x="75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103" y="0"/>
                    <a:pt x="99" y="2"/>
                    <a:pt x="99" y="5"/>
                  </a:cubicBezTo>
                  <a:cubicBezTo>
                    <a:pt x="99" y="7"/>
                    <a:pt x="103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47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49" y="9"/>
                    <a:pt x="77" y="9"/>
                  </a:cubicBezTo>
                  <a:cubicBezTo>
                    <a:pt x="77" y="9"/>
                    <a:pt x="78" y="9"/>
                    <a:pt x="78" y="9"/>
                  </a:cubicBezTo>
                  <a:cubicBezTo>
                    <a:pt x="106" y="9"/>
                    <a:pt x="102" y="7"/>
                    <a:pt x="102" y="5"/>
                  </a:cubicBezTo>
                  <a:cubicBezTo>
                    <a:pt x="102" y="2"/>
                    <a:pt x="106" y="0"/>
                    <a:pt x="78" y="0"/>
                  </a:cubicBezTo>
                </a:path>
              </a:pathLst>
            </a:custGeom>
            <a:solidFill>
              <a:srgbClr val="E1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3613151" y="5553075"/>
              <a:ext cx="438150" cy="38100"/>
            </a:xfrm>
            <a:custGeom>
              <a:gdLst>
                <a:gd name="T0" fmla="*/ 2147483646 w 103"/>
                <a:gd name="T1" fmla="*/ 0 h 9"/>
                <a:gd name="T2" fmla="*/ 2147483646 w 103"/>
                <a:gd name="T3" fmla="*/ 0 h 9"/>
                <a:gd name="T4" fmla="*/ 0 w 103"/>
                <a:gd name="T5" fmla="*/ 2147483646 h 9"/>
                <a:gd name="T6" fmla="*/ 2147483646 w 103"/>
                <a:gd name="T7" fmla="*/ 0 h 9"/>
                <a:gd name="T8" fmla="*/ 2147483646 w 103"/>
                <a:gd name="T9" fmla="*/ 0 h 9"/>
                <a:gd name="T10" fmla="*/ 2147483646 w 103"/>
                <a:gd name="T11" fmla="*/ 2147483646 h 9"/>
                <a:gd name="T12" fmla="*/ 2147483646 w 103"/>
                <a:gd name="T13" fmla="*/ 2147483646 h 9"/>
                <a:gd name="T14" fmla="*/ 2147483646 w 103"/>
                <a:gd name="T15" fmla="*/ 2147483646 h 9"/>
                <a:gd name="T16" fmla="*/ 0 w 103"/>
                <a:gd name="T17" fmla="*/ 2147483646 h 9"/>
                <a:gd name="T18" fmla="*/ 0 w 103"/>
                <a:gd name="T19" fmla="*/ 2147483646 h 9"/>
                <a:gd name="T20" fmla="*/ 0 w 103"/>
                <a:gd name="T21" fmla="*/ 2147483646 h 9"/>
                <a:gd name="T22" fmla="*/ 2147483646 w 103"/>
                <a:gd name="T23" fmla="*/ 2147483646 h 9"/>
                <a:gd name="T24" fmla="*/ 2147483646 w 103"/>
                <a:gd name="T25" fmla="*/ 2147483646 h 9"/>
                <a:gd name="T26" fmla="*/ 2147483646 w 103"/>
                <a:gd name="T27" fmla="*/ 2147483646 h 9"/>
                <a:gd name="T28" fmla="*/ 2147483646 w 103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">
                  <a:moveTo>
                    <a:pt x="76" y="0"/>
                  </a:moveTo>
                  <a:cubicBezTo>
                    <a:pt x="76" y="0"/>
                    <a:pt x="76" y="0"/>
                    <a:pt x="75" y="0"/>
                  </a:cubicBezTo>
                  <a:cubicBezTo>
                    <a:pt x="48" y="0"/>
                    <a:pt x="0" y="2"/>
                    <a:pt x="0" y="5"/>
                  </a:cubicBezTo>
                  <a:cubicBezTo>
                    <a:pt x="0" y="2"/>
                    <a:pt x="46" y="1"/>
                    <a:pt x="73" y="0"/>
                  </a:cubicBezTo>
                  <a:cubicBezTo>
                    <a:pt x="73" y="0"/>
                    <a:pt x="73" y="0"/>
                    <a:pt x="74" y="0"/>
                  </a:cubicBezTo>
                  <a:cubicBezTo>
                    <a:pt x="100" y="0"/>
                    <a:pt x="96" y="2"/>
                    <a:pt x="96" y="5"/>
                  </a:cubicBezTo>
                  <a:cubicBezTo>
                    <a:pt x="96" y="7"/>
                    <a:pt x="100" y="9"/>
                    <a:pt x="73" y="9"/>
                  </a:cubicBezTo>
                  <a:cubicBezTo>
                    <a:pt x="73" y="9"/>
                    <a:pt x="73" y="9"/>
                    <a:pt x="72" y="9"/>
                  </a:cubicBezTo>
                  <a:cubicBezTo>
                    <a:pt x="46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47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99" y="7"/>
                    <a:pt x="99" y="5"/>
                  </a:cubicBezTo>
                  <a:cubicBezTo>
                    <a:pt x="99" y="2"/>
                    <a:pt x="103" y="0"/>
                    <a:pt x="76" y="0"/>
                  </a:cubicBezTo>
                </a:path>
              </a:pathLst>
            </a:custGeom>
            <a:solidFill>
              <a:srgbClr val="DFDB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auto">
            <a:xfrm>
              <a:off x="3613151" y="5553075"/>
              <a:ext cx="425450" cy="38100"/>
            </a:xfrm>
            <a:custGeom>
              <a:gdLst>
                <a:gd name="T0" fmla="*/ 2147483646 w 100"/>
                <a:gd name="T1" fmla="*/ 2147483646 h 9"/>
                <a:gd name="T2" fmla="*/ 0 w 100"/>
                <a:gd name="T3" fmla="*/ 2147483646 h 9"/>
                <a:gd name="T4" fmla="*/ 2147483646 w 100"/>
                <a:gd name="T5" fmla="*/ 2147483646 h 9"/>
                <a:gd name="T6" fmla="*/ 2147483646 w 100"/>
                <a:gd name="T7" fmla="*/ 2147483646 h 9"/>
                <a:gd name="T8" fmla="*/ 2147483646 w 100"/>
                <a:gd name="T9" fmla="*/ 2147483646 h 9"/>
                <a:gd name="T10" fmla="*/ 2147483646 w 100"/>
                <a:gd name="T11" fmla="*/ 2147483646 h 9"/>
                <a:gd name="T12" fmla="*/ 2147483646 w 100"/>
                <a:gd name="T13" fmla="*/ 2147483646 h 9"/>
                <a:gd name="T14" fmla="*/ 2147483646 w 100"/>
                <a:gd name="T15" fmla="*/ 0 h 9"/>
                <a:gd name="T16" fmla="*/ 2147483646 w 100"/>
                <a:gd name="T17" fmla="*/ 0 h 9"/>
                <a:gd name="T18" fmla="*/ 0 w 100"/>
                <a:gd name="T19" fmla="*/ 2147483646 h 9"/>
                <a:gd name="T20" fmla="*/ 0 w 100"/>
                <a:gd name="T21" fmla="*/ 2147483646 h 9"/>
                <a:gd name="T22" fmla="*/ 0 w 100"/>
                <a:gd name="T23" fmla="*/ 2147483646 h 9"/>
                <a:gd name="T24" fmla="*/ 0 w 100"/>
                <a:gd name="T25" fmla="*/ 2147483646 h 9"/>
                <a:gd name="T26" fmla="*/ 0 w 100"/>
                <a:gd name="T27" fmla="*/ 2147483646 h 9"/>
                <a:gd name="T28" fmla="*/ 0 w 100"/>
                <a:gd name="T29" fmla="*/ 2147483646 h 9"/>
                <a:gd name="T30" fmla="*/ 0 w 100"/>
                <a:gd name="T31" fmla="*/ 2147483646 h 9"/>
                <a:gd name="T32" fmla="*/ 0 w 100"/>
                <a:gd name="T33" fmla="*/ 2147483646 h 9"/>
                <a:gd name="T34" fmla="*/ 0 w 100"/>
                <a:gd name="T35" fmla="*/ 2147483646 h 9"/>
                <a:gd name="T36" fmla="*/ 0 w 100"/>
                <a:gd name="T37" fmla="*/ 2147483646 h 9"/>
                <a:gd name="T38" fmla="*/ 0 w 100"/>
                <a:gd name="T39" fmla="*/ 2147483646 h 9"/>
                <a:gd name="T40" fmla="*/ 0 w 100"/>
                <a:gd name="T41" fmla="*/ 2147483646 h 9"/>
                <a:gd name="T42" fmla="*/ 0 w 100"/>
                <a:gd name="T43" fmla="*/ 2147483646 h 9"/>
                <a:gd name="T44" fmla="*/ 0 w 100"/>
                <a:gd name="T45" fmla="*/ 2147483646 h 9"/>
                <a:gd name="T46" fmla="*/ 0 w 100"/>
                <a:gd name="T47" fmla="*/ 2147483646 h 9"/>
                <a:gd name="T48" fmla="*/ 0 w 100"/>
                <a:gd name="T49" fmla="*/ 2147483646 h 9"/>
                <a:gd name="T50" fmla="*/ 0 w 100"/>
                <a:gd name="T51" fmla="*/ 2147483646 h 9"/>
                <a:gd name="T52" fmla="*/ 0 w 100"/>
                <a:gd name="T53" fmla="*/ 2147483646 h 9"/>
                <a:gd name="T54" fmla="*/ 2147483646 w 100"/>
                <a:gd name="T55" fmla="*/ 2147483646 h 9"/>
                <a:gd name="T56" fmla="*/ 2147483646 w 100"/>
                <a:gd name="T57" fmla="*/ 2147483646 h 9"/>
                <a:gd name="T58" fmla="*/ 2147483646 w 100"/>
                <a:gd name="T59" fmla="*/ 2147483646 h 9"/>
                <a:gd name="T60" fmla="*/ 2147483646 w 100"/>
                <a:gd name="T61" fmla="*/ 0 h 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9">
                  <a:moveTo>
                    <a:pt x="70" y="9"/>
                  </a:moveTo>
                  <a:cubicBezTo>
                    <a:pt x="44" y="9"/>
                    <a:pt x="0" y="7"/>
                    <a:pt x="0" y="5"/>
                  </a:cubicBezTo>
                  <a:cubicBezTo>
                    <a:pt x="0" y="3"/>
                    <a:pt x="45" y="1"/>
                    <a:pt x="70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96" y="1"/>
                    <a:pt x="93" y="2"/>
                    <a:pt x="93" y="5"/>
                  </a:cubicBezTo>
                  <a:cubicBezTo>
                    <a:pt x="93" y="7"/>
                    <a:pt x="96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moveTo>
                    <a:pt x="74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46" y="1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46" y="9"/>
                    <a:pt x="72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100" y="9"/>
                    <a:pt x="96" y="7"/>
                    <a:pt x="96" y="5"/>
                  </a:cubicBezTo>
                  <a:cubicBezTo>
                    <a:pt x="96" y="2"/>
                    <a:pt x="100" y="0"/>
                    <a:pt x="74" y="0"/>
                  </a:cubicBezTo>
                </a:path>
              </a:pathLst>
            </a:custGeom>
            <a:solidFill>
              <a:srgbClr val="D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3613151" y="5556250"/>
              <a:ext cx="407988" cy="34925"/>
            </a:xfrm>
            <a:custGeom>
              <a:gdLst>
                <a:gd name="T0" fmla="*/ 2147483646 w 96"/>
                <a:gd name="T1" fmla="*/ 2147483646 h 8"/>
                <a:gd name="T2" fmla="*/ 0 w 96"/>
                <a:gd name="T3" fmla="*/ 2147483646 h 8"/>
                <a:gd name="T4" fmla="*/ 2147483646 w 96"/>
                <a:gd name="T5" fmla="*/ 0 h 8"/>
                <a:gd name="T6" fmla="*/ 2147483646 w 96"/>
                <a:gd name="T7" fmla="*/ 0 h 8"/>
                <a:gd name="T8" fmla="*/ 2147483646 w 96"/>
                <a:gd name="T9" fmla="*/ 2147483646 h 8"/>
                <a:gd name="T10" fmla="*/ 2147483646 w 96"/>
                <a:gd name="T11" fmla="*/ 2147483646 h 8"/>
                <a:gd name="T12" fmla="*/ 2147483646 w 96"/>
                <a:gd name="T13" fmla="*/ 2147483646 h 8"/>
                <a:gd name="T14" fmla="*/ 2147483646 w 96"/>
                <a:gd name="T15" fmla="*/ 0 h 8"/>
                <a:gd name="T16" fmla="*/ 2147483646 w 96"/>
                <a:gd name="T17" fmla="*/ 0 h 8"/>
                <a:gd name="T18" fmla="*/ 0 w 96"/>
                <a:gd name="T19" fmla="*/ 2147483646 h 8"/>
                <a:gd name="T20" fmla="*/ 2147483646 w 96"/>
                <a:gd name="T21" fmla="*/ 2147483646 h 8"/>
                <a:gd name="T22" fmla="*/ 2147483646 w 96"/>
                <a:gd name="T23" fmla="*/ 2147483646 h 8"/>
                <a:gd name="T24" fmla="*/ 2147483646 w 96"/>
                <a:gd name="T25" fmla="*/ 2147483646 h 8"/>
                <a:gd name="T26" fmla="*/ 2147483646 w 96"/>
                <a:gd name="T27" fmla="*/ 0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6" h="8">
                  <a:moveTo>
                    <a:pt x="67" y="8"/>
                  </a:moveTo>
                  <a:cubicBezTo>
                    <a:pt x="42" y="8"/>
                    <a:pt x="0" y="6"/>
                    <a:pt x="0" y="4"/>
                  </a:cubicBezTo>
                  <a:cubicBezTo>
                    <a:pt x="0" y="2"/>
                    <a:pt x="43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92" y="0"/>
                    <a:pt x="89" y="2"/>
                    <a:pt x="89" y="4"/>
                  </a:cubicBezTo>
                  <a:cubicBezTo>
                    <a:pt x="89" y="6"/>
                    <a:pt x="93" y="8"/>
                    <a:pt x="68" y="8"/>
                  </a:cubicBezTo>
                  <a:cubicBezTo>
                    <a:pt x="68" y="8"/>
                    <a:pt x="67" y="8"/>
                    <a:pt x="67" y="8"/>
                  </a:cubicBezTo>
                  <a:moveTo>
                    <a:pt x="71" y="0"/>
                  </a:moveTo>
                  <a:cubicBezTo>
                    <a:pt x="71" y="0"/>
                    <a:pt x="71" y="0"/>
                    <a:pt x="70" y="0"/>
                  </a:cubicBezTo>
                  <a:cubicBezTo>
                    <a:pt x="45" y="0"/>
                    <a:pt x="0" y="2"/>
                    <a:pt x="0" y="4"/>
                  </a:cubicBezTo>
                  <a:cubicBezTo>
                    <a:pt x="0" y="6"/>
                    <a:pt x="44" y="8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96" y="8"/>
                    <a:pt x="93" y="6"/>
                    <a:pt x="93" y="4"/>
                  </a:cubicBezTo>
                  <a:cubicBezTo>
                    <a:pt x="93" y="1"/>
                    <a:pt x="96" y="0"/>
                    <a:pt x="71" y="0"/>
                  </a:cubicBezTo>
                </a:path>
              </a:pathLst>
            </a:custGeom>
            <a:solidFill>
              <a:srgbClr val="DB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33"/>
            <p:cNvSpPr>
              <a:spLocks noEditPoints="1"/>
            </p:cNvSpPr>
            <p:nvPr/>
          </p:nvSpPr>
          <p:spPr bwMode="auto">
            <a:xfrm>
              <a:off x="3613151" y="5556250"/>
              <a:ext cx="395288" cy="34925"/>
            </a:xfrm>
            <a:custGeom>
              <a:gdLst>
                <a:gd name="T0" fmla="*/ 2147483646 w 93"/>
                <a:gd name="T1" fmla="*/ 2147483646 h 8"/>
                <a:gd name="T2" fmla="*/ 0 w 93"/>
                <a:gd name="T3" fmla="*/ 2147483646 h 8"/>
                <a:gd name="T4" fmla="*/ 2147483646 w 93"/>
                <a:gd name="T5" fmla="*/ 0 h 8"/>
                <a:gd name="T6" fmla="*/ 2147483646 w 93"/>
                <a:gd name="T7" fmla="*/ 0 h 8"/>
                <a:gd name="T8" fmla="*/ 2147483646 w 93"/>
                <a:gd name="T9" fmla="*/ 2147483646 h 8"/>
                <a:gd name="T10" fmla="*/ 2147483646 w 93"/>
                <a:gd name="T11" fmla="*/ 2147483646 h 8"/>
                <a:gd name="T12" fmla="*/ 2147483646 w 93"/>
                <a:gd name="T13" fmla="*/ 2147483646 h 8"/>
                <a:gd name="T14" fmla="*/ 2147483646 w 93"/>
                <a:gd name="T15" fmla="*/ 0 h 8"/>
                <a:gd name="T16" fmla="*/ 2147483646 w 93"/>
                <a:gd name="T17" fmla="*/ 0 h 8"/>
                <a:gd name="T18" fmla="*/ 0 w 93"/>
                <a:gd name="T19" fmla="*/ 2147483646 h 8"/>
                <a:gd name="T20" fmla="*/ 2147483646 w 93"/>
                <a:gd name="T21" fmla="*/ 2147483646 h 8"/>
                <a:gd name="T22" fmla="*/ 2147483646 w 93"/>
                <a:gd name="T23" fmla="*/ 2147483646 h 8"/>
                <a:gd name="T24" fmla="*/ 2147483646 w 93"/>
                <a:gd name="T25" fmla="*/ 2147483646 h 8"/>
                <a:gd name="T26" fmla="*/ 2147483646 w 93"/>
                <a:gd name="T27" fmla="*/ 0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3" h="8">
                  <a:moveTo>
                    <a:pt x="65" y="7"/>
                  </a:moveTo>
                  <a:cubicBezTo>
                    <a:pt x="41" y="7"/>
                    <a:pt x="0" y="6"/>
                    <a:pt x="0" y="4"/>
                  </a:cubicBezTo>
                  <a:cubicBezTo>
                    <a:pt x="0" y="2"/>
                    <a:pt x="41" y="0"/>
                    <a:pt x="65" y="0"/>
                  </a:cubicBezTo>
                  <a:cubicBezTo>
                    <a:pt x="65" y="0"/>
                    <a:pt x="65" y="0"/>
                    <a:pt x="66" y="0"/>
                  </a:cubicBezTo>
                  <a:cubicBezTo>
                    <a:pt x="89" y="0"/>
                    <a:pt x="86" y="2"/>
                    <a:pt x="86" y="4"/>
                  </a:cubicBezTo>
                  <a:cubicBezTo>
                    <a:pt x="86" y="6"/>
                    <a:pt x="89" y="7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moveTo>
                    <a:pt x="6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43" y="0"/>
                    <a:pt x="0" y="2"/>
                    <a:pt x="0" y="4"/>
                  </a:cubicBezTo>
                  <a:cubicBezTo>
                    <a:pt x="0" y="6"/>
                    <a:pt x="42" y="8"/>
                    <a:pt x="67" y="8"/>
                  </a:cubicBezTo>
                  <a:cubicBezTo>
                    <a:pt x="67" y="8"/>
                    <a:pt x="68" y="8"/>
                    <a:pt x="68" y="8"/>
                  </a:cubicBezTo>
                  <a:cubicBezTo>
                    <a:pt x="93" y="8"/>
                    <a:pt x="89" y="6"/>
                    <a:pt x="89" y="4"/>
                  </a:cubicBezTo>
                  <a:cubicBezTo>
                    <a:pt x="89" y="2"/>
                    <a:pt x="92" y="0"/>
                    <a:pt x="68" y="0"/>
                  </a:cubicBezTo>
                </a:path>
              </a:pathLst>
            </a:custGeom>
            <a:solidFill>
              <a:srgbClr val="D9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3613151" y="5556250"/>
              <a:ext cx="377825" cy="30163"/>
            </a:xfrm>
            <a:custGeom>
              <a:gdLst>
                <a:gd name="T0" fmla="*/ 2147483646 w 89"/>
                <a:gd name="T1" fmla="*/ 2147483646 h 7"/>
                <a:gd name="T2" fmla="*/ 0 w 89"/>
                <a:gd name="T3" fmla="*/ 2147483646 h 7"/>
                <a:gd name="T4" fmla="*/ 2147483646 w 89"/>
                <a:gd name="T5" fmla="*/ 0 h 7"/>
                <a:gd name="T6" fmla="*/ 2147483646 w 89"/>
                <a:gd name="T7" fmla="*/ 0 h 7"/>
                <a:gd name="T8" fmla="*/ 2147483646 w 89"/>
                <a:gd name="T9" fmla="*/ 2147483646 h 7"/>
                <a:gd name="T10" fmla="*/ 2147483646 w 89"/>
                <a:gd name="T11" fmla="*/ 2147483646 h 7"/>
                <a:gd name="T12" fmla="*/ 2147483646 w 89"/>
                <a:gd name="T13" fmla="*/ 2147483646 h 7"/>
                <a:gd name="T14" fmla="*/ 2147483646 w 89"/>
                <a:gd name="T15" fmla="*/ 0 h 7"/>
                <a:gd name="T16" fmla="*/ 2147483646 w 89"/>
                <a:gd name="T17" fmla="*/ 0 h 7"/>
                <a:gd name="T18" fmla="*/ 0 w 89"/>
                <a:gd name="T19" fmla="*/ 2147483646 h 7"/>
                <a:gd name="T20" fmla="*/ 2147483646 w 89"/>
                <a:gd name="T21" fmla="*/ 2147483646 h 7"/>
                <a:gd name="T22" fmla="*/ 2147483646 w 89"/>
                <a:gd name="T23" fmla="*/ 2147483646 h 7"/>
                <a:gd name="T24" fmla="*/ 2147483646 w 89"/>
                <a:gd name="T25" fmla="*/ 2147483646 h 7"/>
                <a:gd name="T26" fmla="*/ 2147483646 w 89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9" h="7">
                  <a:moveTo>
                    <a:pt x="62" y="7"/>
                  </a:moveTo>
                  <a:cubicBezTo>
                    <a:pt x="39" y="7"/>
                    <a:pt x="0" y="6"/>
                    <a:pt x="0" y="4"/>
                  </a:cubicBezTo>
                  <a:cubicBezTo>
                    <a:pt x="0" y="2"/>
                    <a:pt x="40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5" y="0"/>
                    <a:pt x="82" y="2"/>
                    <a:pt x="82" y="4"/>
                  </a:cubicBezTo>
                  <a:cubicBezTo>
                    <a:pt x="82" y="6"/>
                    <a:pt x="85" y="7"/>
                    <a:pt x="63" y="7"/>
                  </a:cubicBezTo>
                  <a:cubicBezTo>
                    <a:pt x="62" y="7"/>
                    <a:pt x="62" y="7"/>
                    <a:pt x="62" y="7"/>
                  </a:cubicBezTo>
                  <a:moveTo>
                    <a:pt x="66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41" y="0"/>
                    <a:pt x="0" y="2"/>
                    <a:pt x="0" y="4"/>
                  </a:cubicBezTo>
                  <a:cubicBezTo>
                    <a:pt x="0" y="6"/>
                    <a:pt x="41" y="7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89" y="7"/>
                    <a:pt x="86" y="6"/>
                    <a:pt x="86" y="4"/>
                  </a:cubicBezTo>
                  <a:cubicBezTo>
                    <a:pt x="86" y="2"/>
                    <a:pt x="89" y="0"/>
                    <a:pt x="66" y="0"/>
                  </a:cubicBezTo>
                </a:path>
              </a:pathLst>
            </a:custGeom>
            <a:solidFill>
              <a:srgbClr val="D6D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3613151" y="5556250"/>
              <a:ext cx="361950" cy="30163"/>
            </a:xfrm>
            <a:custGeom>
              <a:gdLst>
                <a:gd name="T0" fmla="*/ 2147483646 w 85"/>
                <a:gd name="T1" fmla="*/ 2147483646 h 7"/>
                <a:gd name="T2" fmla="*/ 0 w 85"/>
                <a:gd name="T3" fmla="*/ 2147483646 h 7"/>
                <a:gd name="T4" fmla="*/ 2147483646 w 85"/>
                <a:gd name="T5" fmla="*/ 0 h 7"/>
                <a:gd name="T6" fmla="*/ 2147483646 w 85"/>
                <a:gd name="T7" fmla="*/ 0 h 7"/>
                <a:gd name="T8" fmla="*/ 2147483646 w 85"/>
                <a:gd name="T9" fmla="*/ 2147483646 h 7"/>
                <a:gd name="T10" fmla="*/ 2147483646 w 85"/>
                <a:gd name="T11" fmla="*/ 2147483646 h 7"/>
                <a:gd name="T12" fmla="*/ 2147483646 w 85"/>
                <a:gd name="T13" fmla="*/ 2147483646 h 7"/>
                <a:gd name="T14" fmla="*/ 2147483646 w 85"/>
                <a:gd name="T15" fmla="*/ 0 h 7"/>
                <a:gd name="T16" fmla="*/ 2147483646 w 85"/>
                <a:gd name="T17" fmla="*/ 0 h 7"/>
                <a:gd name="T18" fmla="*/ 0 w 85"/>
                <a:gd name="T19" fmla="*/ 2147483646 h 7"/>
                <a:gd name="T20" fmla="*/ 2147483646 w 85"/>
                <a:gd name="T21" fmla="*/ 2147483646 h 7"/>
                <a:gd name="T22" fmla="*/ 2147483646 w 85"/>
                <a:gd name="T23" fmla="*/ 2147483646 h 7"/>
                <a:gd name="T24" fmla="*/ 2147483646 w 85"/>
                <a:gd name="T25" fmla="*/ 2147483646 h 7"/>
                <a:gd name="T26" fmla="*/ 2147483646 w 85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5" h="7">
                  <a:moveTo>
                    <a:pt x="59" y="7"/>
                  </a:moveTo>
                  <a:cubicBezTo>
                    <a:pt x="38" y="7"/>
                    <a:pt x="0" y="6"/>
                    <a:pt x="0" y="4"/>
                  </a:cubicBezTo>
                  <a:cubicBezTo>
                    <a:pt x="0" y="2"/>
                    <a:pt x="38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82" y="0"/>
                    <a:pt x="79" y="2"/>
                    <a:pt x="79" y="4"/>
                  </a:cubicBezTo>
                  <a:cubicBezTo>
                    <a:pt x="79" y="6"/>
                    <a:pt x="82" y="7"/>
                    <a:pt x="60" y="7"/>
                  </a:cubicBezTo>
                  <a:cubicBezTo>
                    <a:pt x="60" y="7"/>
                    <a:pt x="60" y="7"/>
                    <a:pt x="59" y="7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40" y="0"/>
                    <a:pt x="0" y="2"/>
                    <a:pt x="0" y="4"/>
                  </a:cubicBezTo>
                  <a:cubicBezTo>
                    <a:pt x="0" y="6"/>
                    <a:pt x="39" y="7"/>
                    <a:pt x="62" y="7"/>
                  </a:cubicBezTo>
                  <a:cubicBezTo>
                    <a:pt x="62" y="7"/>
                    <a:pt x="62" y="7"/>
                    <a:pt x="63" y="7"/>
                  </a:cubicBezTo>
                  <a:cubicBezTo>
                    <a:pt x="85" y="7"/>
                    <a:pt x="82" y="6"/>
                    <a:pt x="82" y="4"/>
                  </a:cubicBezTo>
                  <a:cubicBezTo>
                    <a:pt x="82" y="2"/>
                    <a:pt x="85" y="0"/>
                    <a:pt x="63" y="0"/>
                  </a:cubicBezTo>
                </a:path>
              </a:pathLst>
            </a:custGeom>
            <a:solidFill>
              <a:srgbClr val="D3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36"/>
            <p:cNvSpPr>
              <a:spLocks noEditPoints="1"/>
            </p:cNvSpPr>
            <p:nvPr/>
          </p:nvSpPr>
          <p:spPr bwMode="auto">
            <a:xfrm>
              <a:off x="3613151" y="5556250"/>
              <a:ext cx="349250" cy="30163"/>
            </a:xfrm>
            <a:custGeom>
              <a:gdLst>
                <a:gd name="T0" fmla="*/ 2147483646 w 82"/>
                <a:gd name="T1" fmla="*/ 2147483646 h 7"/>
                <a:gd name="T2" fmla="*/ 0 w 82"/>
                <a:gd name="T3" fmla="*/ 2147483646 h 7"/>
                <a:gd name="T4" fmla="*/ 2147483646 w 82"/>
                <a:gd name="T5" fmla="*/ 0 h 7"/>
                <a:gd name="T6" fmla="*/ 2147483646 w 82"/>
                <a:gd name="T7" fmla="*/ 0 h 7"/>
                <a:gd name="T8" fmla="*/ 2147483646 w 82"/>
                <a:gd name="T9" fmla="*/ 2147483646 h 7"/>
                <a:gd name="T10" fmla="*/ 2147483646 w 82"/>
                <a:gd name="T11" fmla="*/ 2147483646 h 7"/>
                <a:gd name="T12" fmla="*/ 2147483646 w 82"/>
                <a:gd name="T13" fmla="*/ 2147483646 h 7"/>
                <a:gd name="T14" fmla="*/ 2147483646 w 82"/>
                <a:gd name="T15" fmla="*/ 0 h 7"/>
                <a:gd name="T16" fmla="*/ 2147483646 w 82"/>
                <a:gd name="T17" fmla="*/ 0 h 7"/>
                <a:gd name="T18" fmla="*/ 0 w 82"/>
                <a:gd name="T19" fmla="*/ 2147483646 h 7"/>
                <a:gd name="T20" fmla="*/ 2147483646 w 82"/>
                <a:gd name="T21" fmla="*/ 2147483646 h 7"/>
                <a:gd name="T22" fmla="*/ 2147483646 w 82"/>
                <a:gd name="T23" fmla="*/ 2147483646 h 7"/>
                <a:gd name="T24" fmla="*/ 2147483646 w 82"/>
                <a:gd name="T25" fmla="*/ 2147483646 h 7"/>
                <a:gd name="T26" fmla="*/ 2147483646 w 82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" h="7">
                  <a:moveTo>
                    <a:pt x="57" y="7"/>
                  </a:moveTo>
                  <a:cubicBezTo>
                    <a:pt x="36" y="7"/>
                    <a:pt x="0" y="6"/>
                    <a:pt x="0" y="4"/>
                  </a:cubicBezTo>
                  <a:cubicBezTo>
                    <a:pt x="0" y="2"/>
                    <a:pt x="36" y="0"/>
                    <a:pt x="57" y="0"/>
                  </a:cubicBezTo>
                  <a:cubicBezTo>
                    <a:pt x="57" y="0"/>
                    <a:pt x="58" y="0"/>
                    <a:pt x="58" y="0"/>
                  </a:cubicBezTo>
                  <a:cubicBezTo>
                    <a:pt x="78" y="0"/>
                    <a:pt x="76" y="2"/>
                    <a:pt x="76" y="4"/>
                  </a:cubicBezTo>
                  <a:cubicBezTo>
                    <a:pt x="76" y="6"/>
                    <a:pt x="78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38" y="0"/>
                    <a:pt x="0" y="2"/>
                    <a:pt x="0" y="4"/>
                  </a:cubicBezTo>
                  <a:cubicBezTo>
                    <a:pt x="0" y="6"/>
                    <a:pt x="38" y="7"/>
                    <a:pt x="59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82" y="7"/>
                    <a:pt x="79" y="6"/>
                    <a:pt x="79" y="4"/>
                  </a:cubicBezTo>
                  <a:cubicBezTo>
                    <a:pt x="79" y="2"/>
                    <a:pt x="82" y="0"/>
                    <a:pt x="60" y="0"/>
                  </a:cubicBezTo>
                </a:path>
              </a:pathLst>
            </a:custGeom>
            <a:solidFill>
              <a:srgbClr val="D1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3613151" y="5556250"/>
              <a:ext cx="331788" cy="30163"/>
            </a:xfrm>
            <a:custGeom>
              <a:gdLst>
                <a:gd name="T0" fmla="*/ 2147483646 w 78"/>
                <a:gd name="T1" fmla="*/ 2147483646 h 7"/>
                <a:gd name="T2" fmla="*/ 0 w 78"/>
                <a:gd name="T3" fmla="*/ 2147483646 h 7"/>
                <a:gd name="T4" fmla="*/ 2147483646 w 78"/>
                <a:gd name="T5" fmla="*/ 2147483646 h 7"/>
                <a:gd name="T6" fmla="*/ 2147483646 w 78"/>
                <a:gd name="T7" fmla="*/ 2147483646 h 7"/>
                <a:gd name="T8" fmla="*/ 2147483646 w 78"/>
                <a:gd name="T9" fmla="*/ 2147483646 h 7"/>
                <a:gd name="T10" fmla="*/ 2147483646 w 78"/>
                <a:gd name="T11" fmla="*/ 2147483646 h 7"/>
                <a:gd name="T12" fmla="*/ 2147483646 w 78"/>
                <a:gd name="T13" fmla="*/ 2147483646 h 7"/>
                <a:gd name="T14" fmla="*/ 2147483646 w 78"/>
                <a:gd name="T15" fmla="*/ 0 h 7"/>
                <a:gd name="T16" fmla="*/ 2147483646 w 78"/>
                <a:gd name="T17" fmla="*/ 0 h 7"/>
                <a:gd name="T18" fmla="*/ 0 w 78"/>
                <a:gd name="T19" fmla="*/ 2147483646 h 7"/>
                <a:gd name="T20" fmla="*/ 2147483646 w 78"/>
                <a:gd name="T21" fmla="*/ 2147483646 h 7"/>
                <a:gd name="T22" fmla="*/ 2147483646 w 78"/>
                <a:gd name="T23" fmla="*/ 2147483646 h 7"/>
                <a:gd name="T24" fmla="*/ 2147483646 w 78"/>
                <a:gd name="T25" fmla="*/ 2147483646 h 7"/>
                <a:gd name="T26" fmla="*/ 2147483646 w 78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8" h="7">
                  <a:moveTo>
                    <a:pt x="54" y="7"/>
                  </a:moveTo>
                  <a:cubicBezTo>
                    <a:pt x="34" y="7"/>
                    <a:pt x="0" y="5"/>
                    <a:pt x="0" y="4"/>
                  </a:cubicBezTo>
                  <a:cubicBezTo>
                    <a:pt x="0" y="2"/>
                    <a:pt x="3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74" y="1"/>
                    <a:pt x="72" y="2"/>
                    <a:pt x="72" y="4"/>
                  </a:cubicBezTo>
                  <a:cubicBezTo>
                    <a:pt x="72" y="5"/>
                    <a:pt x="75" y="7"/>
                    <a:pt x="55" y="7"/>
                  </a:cubicBezTo>
                  <a:cubicBezTo>
                    <a:pt x="55" y="7"/>
                    <a:pt x="54" y="7"/>
                    <a:pt x="54" y="7"/>
                  </a:cubicBezTo>
                  <a:moveTo>
                    <a:pt x="58" y="0"/>
                  </a:moveTo>
                  <a:cubicBezTo>
                    <a:pt x="58" y="0"/>
                    <a:pt x="57" y="0"/>
                    <a:pt x="57" y="0"/>
                  </a:cubicBezTo>
                  <a:cubicBezTo>
                    <a:pt x="36" y="0"/>
                    <a:pt x="0" y="2"/>
                    <a:pt x="0" y="4"/>
                  </a:cubicBezTo>
                  <a:cubicBezTo>
                    <a:pt x="0" y="6"/>
                    <a:pt x="36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78" y="7"/>
                    <a:pt x="76" y="6"/>
                    <a:pt x="76" y="4"/>
                  </a:cubicBezTo>
                  <a:cubicBezTo>
                    <a:pt x="76" y="2"/>
                    <a:pt x="78" y="0"/>
                    <a:pt x="58" y="0"/>
                  </a:cubicBezTo>
                </a:path>
              </a:pathLst>
            </a:custGeom>
            <a:solidFill>
              <a:srgbClr val="CE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38"/>
            <p:cNvSpPr>
              <a:spLocks noEditPoints="1"/>
            </p:cNvSpPr>
            <p:nvPr/>
          </p:nvSpPr>
          <p:spPr bwMode="auto">
            <a:xfrm>
              <a:off x="3613151" y="5561013"/>
              <a:ext cx="319088" cy="25400"/>
            </a:xfrm>
            <a:custGeom>
              <a:gdLst>
                <a:gd name="T0" fmla="*/ 2147483646 w 75"/>
                <a:gd name="T1" fmla="*/ 2147483646 h 6"/>
                <a:gd name="T2" fmla="*/ 0 w 75"/>
                <a:gd name="T3" fmla="*/ 2147483646 h 6"/>
                <a:gd name="T4" fmla="*/ 2147483646 w 75"/>
                <a:gd name="T5" fmla="*/ 0 h 6"/>
                <a:gd name="T6" fmla="*/ 2147483646 w 75"/>
                <a:gd name="T7" fmla="*/ 0 h 6"/>
                <a:gd name="T8" fmla="*/ 2147483646 w 75"/>
                <a:gd name="T9" fmla="*/ 2147483646 h 6"/>
                <a:gd name="T10" fmla="*/ 2147483646 w 75"/>
                <a:gd name="T11" fmla="*/ 2147483646 h 6"/>
                <a:gd name="T12" fmla="*/ 2147483646 w 75"/>
                <a:gd name="T13" fmla="*/ 2147483646 h 6"/>
                <a:gd name="T14" fmla="*/ 2147483646 w 75"/>
                <a:gd name="T15" fmla="*/ 0 h 6"/>
                <a:gd name="T16" fmla="*/ 2147483646 w 75"/>
                <a:gd name="T17" fmla="*/ 0 h 6"/>
                <a:gd name="T18" fmla="*/ 0 w 75"/>
                <a:gd name="T19" fmla="*/ 2147483646 h 6"/>
                <a:gd name="T20" fmla="*/ 2147483646 w 75"/>
                <a:gd name="T21" fmla="*/ 2147483646 h 6"/>
                <a:gd name="T22" fmla="*/ 2147483646 w 75"/>
                <a:gd name="T23" fmla="*/ 2147483646 h 6"/>
                <a:gd name="T24" fmla="*/ 2147483646 w 75"/>
                <a:gd name="T25" fmla="*/ 2147483646 h 6"/>
                <a:gd name="T26" fmla="*/ 2147483646 w 75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5" h="6">
                  <a:moveTo>
                    <a:pt x="52" y="6"/>
                  </a:moveTo>
                  <a:cubicBezTo>
                    <a:pt x="33" y="6"/>
                    <a:pt x="0" y="4"/>
                    <a:pt x="0" y="3"/>
                  </a:cubicBezTo>
                  <a:cubicBezTo>
                    <a:pt x="0" y="1"/>
                    <a:pt x="3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71" y="0"/>
                    <a:pt x="69" y="1"/>
                    <a:pt x="69" y="3"/>
                  </a:cubicBezTo>
                  <a:cubicBezTo>
                    <a:pt x="69" y="4"/>
                    <a:pt x="71" y="6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35" y="0"/>
                    <a:pt x="0" y="1"/>
                    <a:pt x="0" y="3"/>
                  </a:cubicBezTo>
                  <a:cubicBezTo>
                    <a:pt x="0" y="4"/>
                    <a:pt x="34" y="6"/>
                    <a:pt x="54" y="6"/>
                  </a:cubicBezTo>
                  <a:cubicBezTo>
                    <a:pt x="54" y="6"/>
                    <a:pt x="55" y="6"/>
                    <a:pt x="55" y="6"/>
                  </a:cubicBezTo>
                  <a:cubicBezTo>
                    <a:pt x="75" y="6"/>
                    <a:pt x="72" y="4"/>
                    <a:pt x="72" y="3"/>
                  </a:cubicBezTo>
                  <a:cubicBezTo>
                    <a:pt x="72" y="1"/>
                    <a:pt x="74" y="0"/>
                    <a:pt x="55" y="0"/>
                  </a:cubicBezTo>
                </a:path>
              </a:pathLst>
            </a:custGeom>
            <a:solidFill>
              <a:srgbClr val="CB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3613151" y="5561013"/>
              <a:ext cx="301625" cy="25400"/>
            </a:xfrm>
            <a:custGeom>
              <a:gdLst>
                <a:gd name="T0" fmla="*/ 2147483646 w 71"/>
                <a:gd name="T1" fmla="*/ 2147483646 h 6"/>
                <a:gd name="T2" fmla="*/ 0 w 71"/>
                <a:gd name="T3" fmla="*/ 2147483646 h 6"/>
                <a:gd name="T4" fmla="*/ 2147483646 w 71"/>
                <a:gd name="T5" fmla="*/ 0 h 6"/>
                <a:gd name="T6" fmla="*/ 2147483646 w 71"/>
                <a:gd name="T7" fmla="*/ 0 h 6"/>
                <a:gd name="T8" fmla="*/ 2147483646 w 71"/>
                <a:gd name="T9" fmla="*/ 2147483646 h 6"/>
                <a:gd name="T10" fmla="*/ 2147483646 w 71"/>
                <a:gd name="T11" fmla="*/ 2147483646 h 6"/>
                <a:gd name="T12" fmla="*/ 2147483646 w 71"/>
                <a:gd name="T13" fmla="*/ 2147483646 h 6"/>
                <a:gd name="T14" fmla="*/ 2147483646 w 71"/>
                <a:gd name="T15" fmla="*/ 0 h 6"/>
                <a:gd name="T16" fmla="*/ 2147483646 w 71"/>
                <a:gd name="T17" fmla="*/ 0 h 6"/>
                <a:gd name="T18" fmla="*/ 0 w 71"/>
                <a:gd name="T19" fmla="*/ 2147483646 h 6"/>
                <a:gd name="T20" fmla="*/ 2147483646 w 71"/>
                <a:gd name="T21" fmla="*/ 2147483646 h 6"/>
                <a:gd name="T22" fmla="*/ 2147483646 w 71"/>
                <a:gd name="T23" fmla="*/ 2147483646 h 6"/>
                <a:gd name="T24" fmla="*/ 2147483646 w 71"/>
                <a:gd name="T25" fmla="*/ 2147483646 h 6"/>
                <a:gd name="T26" fmla="*/ 2147483646 w 71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1" h="6">
                  <a:moveTo>
                    <a:pt x="49" y="6"/>
                  </a:moveTo>
                  <a:cubicBezTo>
                    <a:pt x="31" y="6"/>
                    <a:pt x="0" y="4"/>
                    <a:pt x="0" y="3"/>
                  </a:cubicBezTo>
                  <a:cubicBezTo>
                    <a:pt x="0" y="1"/>
                    <a:pt x="31" y="0"/>
                    <a:pt x="49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7" y="0"/>
                    <a:pt x="65" y="1"/>
                    <a:pt x="65" y="3"/>
                  </a:cubicBezTo>
                  <a:cubicBezTo>
                    <a:pt x="65" y="4"/>
                    <a:pt x="67" y="6"/>
                    <a:pt x="49" y="6"/>
                  </a:cubicBezTo>
                  <a:cubicBezTo>
                    <a:pt x="49" y="6"/>
                    <a:pt x="49" y="6"/>
                    <a:pt x="49" y="6"/>
                  </a:cubicBezTo>
                  <a:moveTo>
                    <a:pt x="52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33" y="0"/>
                    <a:pt x="0" y="1"/>
                    <a:pt x="0" y="3"/>
                  </a:cubicBezTo>
                  <a:cubicBezTo>
                    <a:pt x="0" y="4"/>
                    <a:pt x="33" y="6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71" y="6"/>
                    <a:pt x="69" y="4"/>
                    <a:pt x="69" y="3"/>
                  </a:cubicBezTo>
                  <a:cubicBezTo>
                    <a:pt x="69" y="1"/>
                    <a:pt x="71" y="0"/>
                    <a:pt x="52" y="0"/>
                  </a:cubicBezTo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3613151" y="5561013"/>
              <a:ext cx="284163" cy="25400"/>
            </a:xfrm>
            <a:custGeom>
              <a:gdLst>
                <a:gd name="T0" fmla="*/ 2147483646 w 67"/>
                <a:gd name="T1" fmla="*/ 2147483646 h 6"/>
                <a:gd name="T2" fmla="*/ 2147483646 w 67"/>
                <a:gd name="T3" fmla="*/ 2147483646 h 6"/>
                <a:gd name="T4" fmla="*/ 2147483646 w 67"/>
                <a:gd name="T5" fmla="*/ 0 h 6"/>
                <a:gd name="T6" fmla="*/ 2147483646 w 67"/>
                <a:gd name="T7" fmla="*/ 0 h 6"/>
                <a:gd name="T8" fmla="*/ 2147483646 w 67"/>
                <a:gd name="T9" fmla="*/ 2147483646 h 6"/>
                <a:gd name="T10" fmla="*/ 2147483646 w 67"/>
                <a:gd name="T11" fmla="*/ 2147483646 h 6"/>
                <a:gd name="T12" fmla="*/ 2147483646 w 67"/>
                <a:gd name="T13" fmla="*/ 2147483646 h 6"/>
                <a:gd name="T14" fmla="*/ 2147483646 w 67"/>
                <a:gd name="T15" fmla="*/ 0 h 6"/>
                <a:gd name="T16" fmla="*/ 2147483646 w 67"/>
                <a:gd name="T17" fmla="*/ 0 h 6"/>
                <a:gd name="T18" fmla="*/ 0 w 67"/>
                <a:gd name="T19" fmla="*/ 2147483646 h 6"/>
                <a:gd name="T20" fmla="*/ 2147483646 w 67"/>
                <a:gd name="T21" fmla="*/ 2147483646 h 6"/>
                <a:gd name="T22" fmla="*/ 2147483646 w 67"/>
                <a:gd name="T23" fmla="*/ 2147483646 h 6"/>
                <a:gd name="T24" fmla="*/ 2147483646 w 67"/>
                <a:gd name="T25" fmla="*/ 2147483646 h 6"/>
                <a:gd name="T26" fmla="*/ 2147483646 w 67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7" h="6">
                  <a:moveTo>
                    <a:pt x="46" y="5"/>
                  </a:moveTo>
                  <a:cubicBezTo>
                    <a:pt x="29" y="5"/>
                    <a:pt x="1" y="4"/>
                    <a:pt x="1" y="3"/>
                  </a:cubicBezTo>
                  <a:cubicBezTo>
                    <a:pt x="1" y="1"/>
                    <a:pt x="30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64" y="0"/>
                    <a:pt x="62" y="1"/>
                    <a:pt x="62" y="3"/>
                  </a:cubicBezTo>
                  <a:cubicBezTo>
                    <a:pt x="62" y="4"/>
                    <a:pt x="64" y="5"/>
                    <a:pt x="47" y="5"/>
                  </a:cubicBezTo>
                  <a:cubicBezTo>
                    <a:pt x="47" y="5"/>
                    <a:pt x="47" y="5"/>
                    <a:pt x="46" y="5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49" y="0"/>
                  </a:cubicBezTo>
                  <a:cubicBezTo>
                    <a:pt x="31" y="0"/>
                    <a:pt x="0" y="1"/>
                    <a:pt x="0" y="3"/>
                  </a:cubicBezTo>
                  <a:cubicBezTo>
                    <a:pt x="0" y="4"/>
                    <a:pt x="31" y="6"/>
                    <a:pt x="49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67" y="6"/>
                    <a:pt x="65" y="4"/>
                    <a:pt x="65" y="3"/>
                  </a:cubicBezTo>
                  <a:cubicBezTo>
                    <a:pt x="65" y="1"/>
                    <a:pt x="67" y="0"/>
                    <a:pt x="50" y="0"/>
                  </a:cubicBezTo>
                </a:path>
              </a:pathLst>
            </a:custGeom>
            <a:solidFill>
              <a:srgbClr val="C6C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41"/>
            <p:cNvSpPr>
              <a:spLocks noEditPoints="1"/>
            </p:cNvSpPr>
            <p:nvPr/>
          </p:nvSpPr>
          <p:spPr bwMode="auto">
            <a:xfrm>
              <a:off x="3616326" y="5561013"/>
              <a:ext cx="268288" cy="20638"/>
            </a:xfrm>
            <a:custGeom>
              <a:gdLst>
                <a:gd name="T0" fmla="*/ 2147483646 w 63"/>
                <a:gd name="T1" fmla="*/ 2147483646 h 5"/>
                <a:gd name="T2" fmla="*/ 0 w 63"/>
                <a:gd name="T3" fmla="*/ 2147483646 h 5"/>
                <a:gd name="T4" fmla="*/ 2147483646 w 63"/>
                <a:gd name="T5" fmla="*/ 0 h 5"/>
                <a:gd name="T6" fmla="*/ 2147483646 w 63"/>
                <a:gd name="T7" fmla="*/ 0 h 5"/>
                <a:gd name="T8" fmla="*/ 2147483646 w 63"/>
                <a:gd name="T9" fmla="*/ 2147483646 h 5"/>
                <a:gd name="T10" fmla="*/ 2147483646 w 63"/>
                <a:gd name="T11" fmla="*/ 2147483646 h 5"/>
                <a:gd name="T12" fmla="*/ 2147483646 w 63"/>
                <a:gd name="T13" fmla="*/ 2147483646 h 5"/>
                <a:gd name="T14" fmla="*/ 2147483646 w 63"/>
                <a:gd name="T15" fmla="*/ 0 h 5"/>
                <a:gd name="T16" fmla="*/ 2147483646 w 63"/>
                <a:gd name="T17" fmla="*/ 0 h 5"/>
                <a:gd name="T18" fmla="*/ 0 w 63"/>
                <a:gd name="T19" fmla="*/ 2147483646 h 5"/>
                <a:gd name="T20" fmla="*/ 2147483646 w 63"/>
                <a:gd name="T21" fmla="*/ 2147483646 h 5"/>
                <a:gd name="T22" fmla="*/ 2147483646 w 63"/>
                <a:gd name="T23" fmla="*/ 2147483646 h 5"/>
                <a:gd name="T24" fmla="*/ 2147483646 w 63"/>
                <a:gd name="T25" fmla="*/ 2147483646 h 5"/>
                <a:gd name="T26" fmla="*/ 2147483646 w 63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2" h="5">
                  <a:moveTo>
                    <a:pt x="43" y="5"/>
                  </a:moveTo>
                  <a:cubicBezTo>
                    <a:pt x="27" y="5"/>
                    <a:pt x="0" y="4"/>
                    <a:pt x="0" y="3"/>
                  </a:cubicBezTo>
                  <a:cubicBezTo>
                    <a:pt x="0" y="1"/>
                    <a:pt x="27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9" y="0"/>
                    <a:pt x="58" y="1"/>
                    <a:pt x="58" y="3"/>
                  </a:cubicBezTo>
                  <a:cubicBezTo>
                    <a:pt x="58" y="4"/>
                    <a:pt x="59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9" y="0"/>
                    <a:pt x="0" y="1"/>
                    <a:pt x="0" y="3"/>
                  </a:cubicBezTo>
                  <a:cubicBezTo>
                    <a:pt x="0" y="4"/>
                    <a:pt x="28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63" y="5"/>
                    <a:pt x="61" y="4"/>
                    <a:pt x="61" y="3"/>
                  </a:cubicBezTo>
                  <a:cubicBezTo>
                    <a:pt x="61" y="1"/>
                    <a:pt x="63" y="0"/>
                    <a:pt x="46" y="0"/>
                  </a:cubicBezTo>
                </a:path>
              </a:pathLst>
            </a:custGeom>
            <a:solidFill>
              <a:srgbClr val="C3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3616326" y="5561013"/>
              <a:ext cx="252413" cy="20638"/>
            </a:xfrm>
            <a:custGeom>
              <a:gdLst>
                <a:gd name="T0" fmla="*/ 2147483646 w 59"/>
                <a:gd name="T1" fmla="*/ 2147483646 h 5"/>
                <a:gd name="T2" fmla="*/ 0 w 59"/>
                <a:gd name="T3" fmla="*/ 2147483646 h 5"/>
                <a:gd name="T4" fmla="*/ 2147483646 w 59"/>
                <a:gd name="T5" fmla="*/ 0 h 5"/>
                <a:gd name="T6" fmla="*/ 2147483646 w 59"/>
                <a:gd name="T7" fmla="*/ 0 h 5"/>
                <a:gd name="T8" fmla="*/ 2147483646 w 59"/>
                <a:gd name="T9" fmla="*/ 2147483646 h 5"/>
                <a:gd name="T10" fmla="*/ 2147483646 w 59"/>
                <a:gd name="T11" fmla="*/ 2147483646 h 5"/>
                <a:gd name="T12" fmla="*/ 2147483646 w 59"/>
                <a:gd name="T13" fmla="*/ 2147483646 h 5"/>
                <a:gd name="T14" fmla="*/ 2147483646 w 59"/>
                <a:gd name="T15" fmla="*/ 0 h 5"/>
                <a:gd name="T16" fmla="*/ 2147483646 w 59"/>
                <a:gd name="T17" fmla="*/ 0 h 5"/>
                <a:gd name="T18" fmla="*/ 0 w 59"/>
                <a:gd name="T19" fmla="*/ 2147483646 h 5"/>
                <a:gd name="T20" fmla="*/ 2147483646 w 59"/>
                <a:gd name="T21" fmla="*/ 2147483646 h 5"/>
                <a:gd name="T22" fmla="*/ 2147483646 w 59"/>
                <a:gd name="T23" fmla="*/ 2147483646 h 5"/>
                <a:gd name="T24" fmla="*/ 2147483646 w 59"/>
                <a:gd name="T25" fmla="*/ 2147483646 h 5"/>
                <a:gd name="T26" fmla="*/ 2147483646 w 59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5">
                  <a:moveTo>
                    <a:pt x="40" y="5"/>
                  </a:moveTo>
                  <a:cubicBezTo>
                    <a:pt x="25" y="5"/>
                    <a:pt x="0" y="4"/>
                    <a:pt x="0" y="3"/>
                  </a:cubicBezTo>
                  <a:cubicBezTo>
                    <a:pt x="0" y="1"/>
                    <a:pt x="25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6" y="0"/>
                    <a:pt x="54" y="1"/>
                    <a:pt x="54" y="3"/>
                  </a:cubicBezTo>
                  <a:cubicBezTo>
                    <a:pt x="54" y="4"/>
                    <a:pt x="56" y="5"/>
                    <a:pt x="41" y="5"/>
                  </a:cubicBezTo>
                  <a:cubicBezTo>
                    <a:pt x="40" y="5"/>
                    <a:pt x="40" y="5"/>
                    <a:pt x="40" y="5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7" y="0"/>
                    <a:pt x="0" y="1"/>
                    <a:pt x="0" y="3"/>
                  </a:cubicBezTo>
                  <a:cubicBezTo>
                    <a:pt x="0" y="4"/>
                    <a:pt x="27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59" y="5"/>
                    <a:pt x="58" y="4"/>
                    <a:pt x="58" y="3"/>
                  </a:cubicBezTo>
                  <a:cubicBezTo>
                    <a:pt x="58" y="1"/>
                    <a:pt x="59" y="0"/>
                    <a:pt x="43" y="0"/>
                  </a:cubicBezTo>
                </a:path>
              </a:pathLst>
            </a:custGeom>
            <a:solidFill>
              <a:srgbClr val="C0B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43"/>
            <p:cNvSpPr>
              <a:spLocks noEditPoints="1"/>
            </p:cNvSpPr>
            <p:nvPr/>
          </p:nvSpPr>
          <p:spPr bwMode="auto">
            <a:xfrm>
              <a:off x="3616326" y="5561013"/>
              <a:ext cx="239713" cy="20638"/>
            </a:xfrm>
            <a:custGeom>
              <a:gdLst>
                <a:gd name="T0" fmla="*/ 2147483646 w 56"/>
                <a:gd name="T1" fmla="*/ 2147483646 h 5"/>
                <a:gd name="T2" fmla="*/ 0 w 56"/>
                <a:gd name="T3" fmla="*/ 2147483646 h 5"/>
                <a:gd name="T4" fmla="*/ 2147483646 w 56"/>
                <a:gd name="T5" fmla="*/ 0 h 5"/>
                <a:gd name="T6" fmla="*/ 2147483646 w 56"/>
                <a:gd name="T7" fmla="*/ 0 h 5"/>
                <a:gd name="T8" fmla="*/ 2147483646 w 56"/>
                <a:gd name="T9" fmla="*/ 2147483646 h 5"/>
                <a:gd name="T10" fmla="*/ 2147483646 w 56"/>
                <a:gd name="T11" fmla="*/ 2147483646 h 5"/>
                <a:gd name="T12" fmla="*/ 2147483646 w 56"/>
                <a:gd name="T13" fmla="*/ 2147483646 h 5"/>
                <a:gd name="T14" fmla="*/ 2147483646 w 56"/>
                <a:gd name="T15" fmla="*/ 0 h 5"/>
                <a:gd name="T16" fmla="*/ 2147483646 w 56"/>
                <a:gd name="T17" fmla="*/ 0 h 5"/>
                <a:gd name="T18" fmla="*/ 0 w 56"/>
                <a:gd name="T19" fmla="*/ 2147483646 h 5"/>
                <a:gd name="T20" fmla="*/ 2147483646 w 56"/>
                <a:gd name="T21" fmla="*/ 2147483646 h 5"/>
                <a:gd name="T22" fmla="*/ 2147483646 w 56"/>
                <a:gd name="T23" fmla="*/ 2147483646 h 5"/>
                <a:gd name="T24" fmla="*/ 2147483646 w 56"/>
                <a:gd name="T25" fmla="*/ 2147483646 h 5"/>
                <a:gd name="T26" fmla="*/ 2147483646 w 56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5">
                  <a:moveTo>
                    <a:pt x="38" y="5"/>
                  </a:moveTo>
                  <a:cubicBezTo>
                    <a:pt x="23" y="5"/>
                    <a:pt x="0" y="4"/>
                    <a:pt x="0" y="3"/>
                  </a:cubicBezTo>
                  <a:cubicBezTo>
                    <a:pt x="0" y="1"/>
                    <a:pt x="24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2" y="0"/>
                    <a:pt x="51" y="1"/>
                    <a:pt x="51" y="3"/>
                  </a:cubicBezTo>
                  <a:cubicBezTo>
                    <a:pt x="51" y="4"/>
                    <a:pt x="52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moveTo>
                    <a:pt x="41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25" y="0"/>
                    <a:pt x="0" y="1"/>
                    <a:pt x="0" y="3"/>
                  </a:cubicBezTo>
                  <a:cubicBezTo>
                    <a:pt x="0" y="4"/>
                    <a:pt x="25" y="5"/>
                    <a:pt x="40" y="5"/>
                  </a:cubicBezTo>
                  <a:cubicBezTo>
                    <a:pt x="40" y="5"/>
                    <a:pt x="40" y="5"/>
                    <a:pt x="41" y="5"/>
                  </a:cubicBezTo>
                  <a:cubicBezTo>
                    <a:pt x="56" y="5"/>
                    <a:pt x="54" y="4"/>
                    <a:pt x="54" y="3"/>
                  </a:cubicBezTo>
                  <a:cubicBezTo>
                    <a:pt x="54" y="1"/>
                    <a:pt x="56" y="0"/>
                    <a:pt x="41" y="0"/>
                  </a:cubicBezTo>
                </a:path>
              </a:pathLst>
            </a:custGeom>
            <a:solidFill>
              <a:srgbClr val="BE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44"/>
            <p:cNvSpPr>
              <a:spLocks noEditPoints="1"/>
            </p:cNvSpPr>
            <p:nvPr/>
          </p:nvSpPr>
          <p:spPr bwMode="auto">
            <a:xfrm>
              <a:off x="3616326" y="5561013"/>
              <a:ext cx="222250" cy="20638"/>
            </a:xfrm>
            <a:custGeom>
              <a:gdLst>
                <a:gd name="T0" fmla="*/ 2147483646 w 52"/>
                <a:gd name="T1" fmla="*/ 2147483646 h 5"/>
                <a:gd name="T2" fmla="*/ 0 w 52"/>
                <a:gd name="T3" fmla="*/ 2147483646 h 5"/>
                <a:gd name="T4" fmla="*/ 2147483646 w 52"/>
                <a:gd name="T5" fmla="*/ 2147483646 h 5"/>
                <a:gd name="T6" fmla="*/ 2147483646 w 52"/>
                <a:gd name="T7" fmla="*/ 2147483646 h 5"/>
                <a:gd name="T8" fmla="*/ 2147483646 w 52"/>
                <a:gd name="T9" fmla="*/ 2147483646 h 5"/>
                <a:gd name="T10" fmla="*/ 2147483646 w 52"/>
                <a:gd name="T11" fmla="*/ 2147483646 h 5"/>
                <a:gd name="T12" fmla="*/ 2147483646 w 52"/>
                <a:gd name="T13" fmla="*/ 2147483646 h 5"/>
                <a:gd name="T14" fmla="*/ 2147483646 w 52"/>
                <a:gd name="T15" fmla="*/ 0 h 5"/>
                <a:gd name="T16" fmla="*/ 2147483646 w 52"/>
                <a:gd name="T17" fmla="*/ 0 h 5"/>
                <a:gd name="T18" fmla="*/ 0 w 52"/>
                <a:gd name="T19" fmla="*/ 2147483646 h 5"/>
                <a:gd name="T20" fmla="*/ 2147483646 w 52"/>
                <a:gd name="T21" fmla="*/ 2147483646 h 5"/>
                <a:gd name="T22" fmla="*/ 2147483646 w 52"/>
                <a:gd name="T23" fmla="*/ 2147483646 h 5"/>
                <a:gd name="T24" fmla="*/ 2147483646 w 52"/>
                <a:gd name="T25" fmla="*/ 2147483646 h 5"/>
                <a:gd name="T26" fmla="*/ 2147483646 w 52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" h="5">
                  <a:moveTo>
                    <a:pt x="35" y="5"/>
                  </a:moveTo>
                  <a:cubicBezTo>
                    <a:pt x="22" y="5"/>
                    <a:pt x="0" y="4"/>
                    <a:pt x="0" y="3"/>
                  </a:cubicBezTo>
                  <a:cubicBezTo>
                    <a:pt x="0" y="2"/>
                    <a:pt x="22" y="1"/>
                    <a:pt x="35" y="1"/>
                  </a:cubicBezTo>
                  <a:cubicBezTo>
                    <a:pt x="35" y="1"/>
                    <a:pt x="35" y="1"/>
                    <a:pt x="36" y="1"/>
                  </a:cubicBezTo>
                  <a:cubicBezTo>
                    <a:pt x="48" y="1"/>
                    <a:pt x="47" y="2"/>
                    <a:pt x="47" y="3"/>
                  </a:cubicBezTo>
                  <a:cubicBezTo>
                    <a:pt x="47" y="4"/>
                    <a:pt x="48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4" y="0"/>
                    <a:pt x="0" y="1"/>
                    <a:pt x="0" y="3"/>
                  </a:cubicBezTo>
                  <a:cubicBezTo>
                    <a:pt x="0" y="4"/>
                    <a:pt x="23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52" y="5"/>
                    <a:pt x="51" y="4"/>
                    <a:pt x="51" y="3"/>
                  </a:cubicBezTo>
                  <a:cubicBezTo>
                    <a:pt x="51" y="1"/>
                    <a:pt x="52" y="0"/>
                    <a:pt x="38" y="0"/>
                  </a:cubicBezTo>
                </a:path>
              </a:pathLst>
            </a:custGeom>
            <a:solidFill>
              <a:srgbClr val="BBB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3616326" y="5565775"/>
              <a:ext cx="204788" cy="15875"/>
            </a:xfrm>
            <a:custGeom>
              <a:gdLst>
                <a:gd name="T0" fmla="*/ 2147483646 w 48"/>
                <a:gd name="T1" fmla="*/ 2147483646 h 4"/>
                <a:gd name="T2" fmla="*/ 0 w 48"/>
                <a:gd name="T3" fmla="*/ 2147483646 h 4"/>
                <a:gd name="T4" fmla="*/ 2147483646 w 48"/>
                <a:gd name="T5" fmla="*/ 0 h 4"/>
                <a:gd name="T6" fmla="*/ 2147483646 w 48"/>
                <a:gd name="T7" fmla="*/ 0 h 4"/>
                <a:gd name="T8" fmla="*/ 2147483646 w 48"/>
                <a:gd name="T9" fmla="*/ 2147483646 h 4"/>
                <a:gd name="T10" fmla="*/ 2147483646 w 48"/>
                <a:gd name="T11" fmla="*/ 2147483646 h 4"/>
                <a:gd name="T12" fmla="*/ 2147483646 w 48"/>
                <a:gd name="T13" fmla="*/ 2147483646 h 4"/>
                <a:gd name="T14" fmla="*/ 2147483646 w 48"/>
                <a:gd name="T15" fmla="*/ 0 h 4"/>
                <a:gd name="T16" fmla="*/ 2147483646 w 48"/>
                <a:gd name="T17" fmla="*/ 0 h 4"/>
                <a:gd name="T18" fmla="*/ 0 w 48"/>
                <a:gd name="T19" fmla="*/ 2147483646 h 4"/>
                <a:gd name="T20" fmla="*/ 2147483646 w 48"/>
                <a:gd name="T21" fmla="*/ 2147483646 h 4"/>
                <a:gd name="T22" fmla="*/ 2147483646 w 48"/>
                <a:gd name="T23" fmla="*/ 2147483646 h 4"/>
                <a:gd name="T24" fmla="*/ 2147483646 w 48"/>
                <a:gd name="T25" fmla="*/ 2147483646 h 4"/>
                <a:gd name="T26" fmla="*/ 2147483646 w 48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">
                  <a:moveTo>
                    <a:pt x="32" y="4"/>
                  </a:moveTo>
                  <a:cubicBezTo>
                    <a:pt x="20" y="4"/>
                    <a:pt x="0" y="3"/>
                    <a:pt x="0" y="2"/>
                  </a:cubicBezTo>
                  <a:cubicBezTo>
                    <a:pt x="0" y="1"/>
                    <a:pt x="21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3"/>
                    <a:pt x="45" y="4"/>
                    <a:pt x="33" y="4"/>
                  </a:cubicBezTo>
                  <a:cubicBezTo>
                    <a:pt x="33" y="4"/>
                    <a:pt x="32" y="4"/>
                    <a:pt x="32" y="4"/>
                  </a:cubicBezTo>
                  <a:moveTo>
                    <a:pt x="36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22" y="0"/>
                    <a:pt x="0" y="1"/>
                    <a:pt x="0" y="2"/>
                  </a:cubicBezTo>
                  <a:cubicBezTo>
                    <a:pt x="0" y="3"/>
                    <a:pt x="22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48" y="4"/>
                    <a:pt x="47" y="3"/>
                    <a:pt x="47" y="2"/>
                  </a:cubicBezTo>
                  <a:cubicBezTo>
                    <a:pt x="47" y="1"/>
                    <a:pt x="48" y="0"/>
                    <a:pt x="36" y="0"/>
                  </a:cubicBezTo>
                </a:path>
              </a:pathLst>
            </a:custGeom>
            <a:solidFill>
              <a:srgbClr val="B8B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46"/>
            <p:cNvSpPr>
              <a:spLocks noEditPoints="1"/>
            </p:cNvSpPr>
            <p:nvPr/>
          </p:nvSpPr>
          <p:spPr bwMode="auto">
            <a:xfrm>
              <a:off x="3616326" y="5565775"/>
              <a:ext cx="192088" cy="15875"/>
            </a:xfrm>
            <a:custGeom>
              <a:gdLst>
                <a:gd name="T0" fmla="*/ 2147483646 w 45"/>
                <a:gd name="T1" fmla="*/ 2147483646 h 4"/>
                <a:gd name="T2" fmla="*/ 0 w 45"/>
                <a:gd name="T3" fmla="*/ 2147483646 h 4"/>
                <a:gd name="T4" fmla="*/ 2147483646 w 45"/>
                <a:gd name="T5" fmla="*/ 0 h 4"/>
                <a:gd name="T6" fmla="*/ 2147483646 w 45"/>
                <a:gd name="T7" fmla="*/ 0 h 4"/>
                <a:gd name="T8" fmla="*/ 2147483646 w 45"/>
                <a:gd name="T9" fmla="*/ 2147483646 h 4"/>
                <a:gd name="T10" fmla="*/ 2147483646 w 45"/>
                <a:gd name="T11" fmla="*/ 2147483646 h 4"/>
                <a:gd name="T12" fmla="*/ 2147483646 w 45"/>
                <a:gd name="T13" fmla="*/ 2147483646 h 4"/>
                <a:gd name="T14" fmla="*/ 2147483646 w 45"/>
                <a:gd name="T15" fmla="*/ 0 h 4"/>
                <a:gd name="T16" fmla="*/ 2147483646 w 45"/>
                <a:gd name="T17" fmla="*/ 0 h 4"/>
                <a:gd name="T18" fmla="*/ 0 w 45"/>
                <a:gd name="T19" fmla="*/ 2147483646 h 4"/>
                <a:gd name="T20" fmla="*/ 2147483646 w 45"/>
                <a:gd name="T21" fmla="*/ 2147483646 h 4"/>
                <a:gd name="T22" fmla="*/ 2147483646 w 45"/>
                <a:gd name="T23" fmla="*/ 2147483646 h 4"/>
                <a:gd name="T24" fmla="*/ 2147483646 w 45"/>
                <a:gd name="T25" fmla="*/ 2147483646 h 4"/>
                <a:gd name="T26" fmla="*/ 2147483646 w 45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5" h="4">
                  <a:moveTo>
                    <a:pt x="30" y="4"/>
                  </a:moveTo>
                  <a:cubicBezTo>
                    <a:pt x="19" y="4"/>
                    <a:pt x="0" y="3"/>
                    <a:pt x="0" y="2"/>
                  </a:cubicBezTo>
                  <a:cubicBezTo>
                    <a:pt x="0" y="1"/>
                    <a:pt x="19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1" y="0"/>
                    <a:pt x="41" y="1"/>
                    <a:pt x="41" y="2"/>
                  </a:cubicBezTo>
                  <a:cubicBezTo>
                    <a:pt x="41" y="3"/>
                    <a:pt x="41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21" y="0"/>
                    <a:pt x="0" y="1"/>
                    <a:pt x="0" y="2"/>
                  </a:cubicBezTo>
                  <a:cubicBezTo>
                    <a:pt x="0" y="3"/>
                    <a:pt x="20" y="4"/>
                    <a:pt x="32" y="4"/>
                  </a:cubicBezTo>
                  <a:cubicBezTo>
                    <a:pt x="32" y="4"/>
                    <a:pt x="33" y="4"/>
                    <a:pt x="33" y="4"/>
                  </a:cubicBezTo>
                  <a:cubicBezTo>
                    <a:pt x="45" y="4"/>
                    <a:pt x="44" y="3"/>
                    <a:pt x="44" y="2"/>
                  </a:cubicBezTo>
                  <a:cubicBezTo>
                    <a:pt x="44" y="1"/>
                    <a:pt x="45" y="0"/>
                    <a:pt x="33" y="0"/>
                  </a:cubicBezTo>
                </a:path>
              </a:pathLst>
            </a:custGeom>
            <a:solidFill>
              <a:srgbClr val="B6B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47"/>
            <p:cNvSpPr>
              <a:spLocks noEditPoints="1"/>
            </p:cNvSpPr>
            <p:nvPr/>
          </p:nvSpPr>
          <p:spPr bwMode="auto">
            <a:xfrm>
              <a:off x="3616326" y="5565775"/>
              <a:ext cx="174625" cy="15875"/>
            </a:xfrm>
            <a:custGeom>
              <a:gdLst>
                <a:gd name="T0" fmla="*/ 2147483646 w 41"/>
                <a:gd name="T1" fmla="*/ 2147483646 h 4"/>
                <a:gd name="T2" fmla="*/ 0 w 41"/>
                <a:gd name="T3" fmla="*/ 2147483646 h 4"/>
                <a:gd name="T4" fmla="*/ 2147483646 w 41"/>
                <a:gd name="T5" fmla="*/ 0 h 4"/>
                <a:gd name="T6" fmla="*/ 2147483646 w 41"/>
                <a:gd name="T7" fmla="*/ 0 h 4"/>
                <a:gd name="T8" fmla="*/ 2147483646 w 41"/>
                <a:gd name="T9" fmla="*/ 2147483646 h 4"/>
                <a:gd name="T10" fmla="*/ 2147483646 w 41"/>
                <a:gd name="T11" fmla="*/ 2147483646 h 4"/>
                <a:gd name="T12" fmla="*/ 2147483646 w 41"/>
                <a:gd name="T13" fmla="*/ 2147483646 h 4"/>
                <a:gd name="T14" fmla="*/ 2147483646 w 41"/>
                <a:gd name="T15" fmla="*/ 0 h 4"/>
                <a:gd name="T16" fmla="*/ 2147483646 w 41"/>
                <a:gd name="T17" fmla="*/ 0 h 4"/>
                <a:gd name="T18" fmla="*/ 0 w 41"/>
                <a:gd name="T19" fmla="*/ 2147483646 h 4"/>
                <a:gd name="T20" fmla="*/ 2147483646 w 41"/>
                <a:gd name="T21" fmla="*/ 2147483646 h 4"/>
                <a:gd name="T22" fmla="*/ 2147483646 w 41"/>
                <a:gd name="T23" fmla="*/ 2147483646 h 4"/>
                <a:gd name="T24" fmla="*/ 2147483646 w 41"/>
                <a:gd name="T25" fmla="*/ 2147483646 h 4"/>
                <a:gd name="T26" fmla="*/ 2147483646 w 41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4">
                  <a:moveTo>
                    <a:pt x="27" y="3"/>
                  </a:moveTo>
                  <a:cubicBezTo>
                    <a:pt x="17" y="3"/>
                    <a:pt x="0" y="3"/>
                    <a:pt x="0" y="2"/>
                  </a:cubicBezTo>
                  <a:cubicBezTo>
                    <a:pt x="0" y="1"/>
                    <a:pt x="17" y="0"/>
                    <a:pt x="27" y="0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38" y="0"/>
                    <a:pt x="37" y="1"/>
                    <a:pt x="37" y="2"/>
                  </a:cubicBezTo>
                  <a:cubicBezTo>
                    <a:pt x="37" y="3"/>
                    <a:pt x="38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9" y="0"/>
                    <a:pt x="0" y="1"/>
                    <a:pt x="0" y="2"/>
                  </a:cubicBezTo>
                  <a:cubicBezTo>
                    <a:pt x="0" y="3"/>
                    <a:pt x="19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41" y="4"/>
                    <a:pt x="41" y="3"/>
                    <a:pt x="41" y="2"/>
                  </a:cubicBezTo>
                  <a:cubicBezTo>
                    <a:pt x="41" y="1"/>
                    <a:pt x="41" y="0"/>
                    <a:pt x="30" y="0"/>
                  </a:cubicBezTo>
                </a:path>
              </a:pathLst>
            </a:custGeom>
            <a:solidFill>
              <a:srgbClr val="B3B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48"/>
            <p:cNvSpPr>
              <a:spLocks noEditPoints="1"/>
            </p:cNvSpPr>
            <p:nvPr/>
          </p:nvSpPr>
          <p:spPr bwMode="auto">
            <a:xfrm>
              <a:off x="3616326" y="5565775"/>
              <a:ext cx="161925" cy="12700"/>
            </a:xfrm>
            <a:custGeom>
              <a:gdLst>
                <a:gd name="T0" fmla="*/ 2147483646 w 38"/>
                <a:gd name="T1" fmla="*/ 2147483646 h 3"/>
                <a:gd name="T2" fmla="*/ 0 w 38"/>
                <a:gd name="T3" fmla="*/ 2147483646 h 3"/>
                <a:gd name="T4" fmla="*/ 2147483646 w 38"/>
                <a:gd name="T5" fmla="*/ 0 h 3"/>
                <a:gd name="T6" fmla="*/ 2147483646 w 38"/>
                <a:gd name="T7" fmla="*/ 0 h 3"/>
                <a:gd name="T8" fmla="*/ 2147483646 w 38"/>
                <a:gd name="T9" fmla="*/ 2147483646 h 3"/>
                <a:gd name="T10" fmla="*/ 2147483646 w 38"/>
                <a:gd name="T11" fmla="*/ 2147483646 h 3"/>
                <a:gd name="T12" fmla="*/ 2147483646 w 38"/>
                <a:gd name="T13" fmla="*/ 2147483646 h 3"/>
                <a:gd name="T14" fmla="*/ 2147483646 w 38"/>
                <a:gd name="T15" fmla="*/ 0 h 3"/>
                <a:gd name="T16" fmla="*/ 2147483646 w 38"/>
                <a:gd name="T17" fmla="*/ 0 h 3"/>
                <a:gd name="T18" fmla="*/ 0 w 38"/>
                <a:gd name="T19" fmla="*/ 2147483646 h 3"/>
                <a:gd name="T20" fmla="*/ 2147483646 w 38"/>
                <a:gd name="T21" fmla="*/ 2147483646 h 3"/>
                <a:gd name="T22" fmla="*/ 2147483646 w 38"/>
                <a:gd name="T23" fmla="*/ 2147483646 h 3"/>
                <a:gd name="T24" fmla="*/ 2147483646 w 38"/>
                <a:gd name="T25" fmla="*/ 2147483646 h 3"/>
                <a:gd name="T26" fmla="*/ 2147483646 w 38"/>
                <a:gd name="T27" fmla="*/ 0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" h="3">
                  <a:moveTo>
                    <a:pt x="25" y="3"/>
                  </a:moveTo>
                  <a:cubicBezTo>
                    <a:pt x="15" y="3"/>
                    <a:pt x="0" y="3"/>
                    <a:pt x="0" y="2"/>
                  </a:cubicBezTo>
                  <a:cubicBezTo>
                    <a:pt x="0" y="1"/>
                    <a:pt x="16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4" y="0"/>
                    <a:pt x="34" y="1"/>
                    <a:pt x="34" y="2"/>
                  </a:cubicBezTo>
                  <a:cubicBezTo>
                    <a:pt x="34" y="3"/>
                    <a:pt x="34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moveTo>
                    <a:pt x="28" y="0"/>
                  </a:moveTo>
                  <a:cubicBezTo>
                    <a:pt x="28" y="0"/>
                    <a:pt x="27" y="0"/>
                    <a:pt x="27" y="0"/>
                  </a:cubicBezTo>
                  <a:cubicBezTo>
                    <a:pt x="17" y="0"/>
                    <a:pt x="0" y="1"/>
                    <a:pt x="0" y="2"/>
                  </a:cubicBezTo>
                  <a:cubicBezTo>
                    <a:pt x="0" y="3"/>
                    <a:pt x="1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38" y="3"/>
                    <a:pt x="37" y="3"/>
                    <a:pt x="37" y="2"/>
                  </a:cubicBezTo>
                  <a:cubicBezTo>
                    <a:pt x="37" y="1"/>
                    <a:pt x="38" y="0"/>
                    <a:pt x="28" y="0"/>
                  </a:cubicBezTo>
                </a:path>
              </a:pathLst>
            </a:custGeom>
            <a:solidFill>
              <a:srgbClr val="B0B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49"/>
            <p:cNvSpPr>
              <a:spLocks noEditPoints="1"/>
            </p:cNvSpPr>
            <p:nvPr/>
          </p:nvSpPr>
          <p:spPr bwMode="auto">
            <a:xfrm>
              <a:off x="3616326" y="5565775"/>
              <a:ext cx="146050" cy="12700"/>
            </a:xfrm>
            <a:custGeom>
              <a:gdLst>
                <a:gd name="T0" fmla="*/ 2147483646 w 34"/>
                <a:gd name="T1" fmla="*/ 2147483646 h 3"/>
                <a:gd name="T2" fmla="*/ 0 w 34"/>
                <a:gd name="T3" fmla="*/ 2147483646 h 3"/>
                <a:gd name="T4" fmla="*/ 2147483646 w 34"/>
                <a:gd name="T5" fmla="*/ 0 h 3"/>
                <a:gd name="T6" fmla="*/ 2147483646 w 34"/>
                <a:gd name="T7" fmla="*/ 0 h 3"/>
                <a:gd name="T8" fmla="*/ 2147483646 w 34"/>
                <a:gd name="T9" fmla="*/ 2147483646 h 3"/>
                <a:gd name="T10" fmla="*/ 2147483646 w 34"/>
                <a:gd name="T11" fmla="*/ 2147483646 h 3"/>
                <a:gd name="T12" fmla="*/ 2147483646 w 34"/>
                <a:gd name="T13" fmla="*/ 2147483646 h 3"/>
                <a:gd name="T14" fmla="*/ 2147483646 w 34"/>
                <a:gd name="T15" fmla="*/ 0 h 3"/>
                <a:gd name="T16" fmla="*/ 2147483646 w 34"/>
                <a:gd name="T17" fmla="*/ 0 h 3"/>
                <a:gd name="T18" fmla="*/ 0 w 34"/>
                <a:gd name="T19" fmla="*/ 2147483646 h 3"/>
                <a:gd name="T20" fmla="*/ 2147483646 w 34"/>
                <a:gd name="T21" fmla="*/ 2147483646 h 3"/>
                <a:gd name="T22" fmla="*/ 2147483646 w 34"/>
                <a:gd name="T23" fmla="*/ 2147483646 h 3"/>
                <a:gd name="T24" fmla="*/ 2147483646 w 34"/>
                <a:gd name="T25" fmla="*/ 2147483646 h 3"/>
                <a:gd name="T26" fmla="*/ 2147483646 w 34"/>
                <a:gd name="T27" fmla="*/ 0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3">
                  <a:moveTo>
                    <a:pt x="22" y="3"/>
                  </a:moveTo>
                  <a:cubicBezTo>
                    <a:pt x="14" y="3"/>
                    <a:pt x="0" y="3"/>
                    <a:pt x="0" y="2"/>
                  </a:cubicBezTo>
                  <a:cubicBezTo>
                    <a:pt x="0" y="1"/>
                    <a:pt x="14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0" y="0"/>
                    <a:pt x="30" y="1"/>
                    <a:pt x="30" y="2"/>
                  </a:cubicBezTo>
                  <a:cubicBezTo>
                    <a:pt x="30" y="3"/>
                    <a:pt x="30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6" y="0"/>
                    <a:pt x="0" y="1"/>
                    <a:pt x="0" y="2"/>
                  </a:cubicBezTo>
                  <a:cubicBezTo>
                    <a:pt x="0" y="3"/>
                    <a:pt x="1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4" y="3"/>
                    <a:pt x="34" y="3"/>
                    <a:pt x="34" y="2"/>
                  </a:cubicBezTo>
                  <a:cubicBezTo>
                    <a:pt x="34" y="1"/>
                    <a:pt x="34" y="0"/>
                    <a:pt x="25" y="0"/>
                  </a:cubicBezTo>
                </a:path>
              </a:pathLst>
            </a:custGeom>
            <a:solidFill>
              <a:srgbClr val="AE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50"/>
            <p:cNvSpPr>
              <a:spLocks noEditPoints="1"/>
            </p:cNvSpPr>
            <p:nvPr/>
          </p:nvSpPr>
          <p:spPr bwMode="auto">
            <a:xfrm>
              <a:off x="3616326" y="5565775"/>
              <a:ext cx="128588" cy="12700"/>
            </a:xfrm>
            <a:custGeom>
              <a:gdLst>
                <a:gd name="T0" fmla="*/ 2147483646 w 30"/>
                <a:gd name="T1" fmla="*/ 2147483646 h 3"/>
                <a:gd name="T2" fmla="*/ 0 w 30"/>
                <a:gd name="T3" fmla="*/ 2147483646 h 3"/>
                <a:gd name="T4" fmla="*/ 2147483646 w 30"/>
                <a:gd name="T5" fmla="*/ 0 h 3"/>
                <a:gd name="T6" fmla="*/ 2147483646 w 30"/>
                <a:gd name="T7" fmla="*/ 0 h 3"/>
                <a:gd name="T8" fmla="*/ 2147483646 w 30"/>
                <a:gd name="T9" fmla="*/ 2147483646 h 3"/>
                <a:gd name="T10" fmla="*/ 2147483646 w 30"/>
                <a:gd name="T11" fmla="*/ 2147483646 h 3"/>
                <a:gd name="T12" fmla="*/ 2147483646 w 30"/>
                <a:gd name="T13" fmla="*/ 2147483646 h 3"/>
                <a:gd name="T14" fmla="*/ 2147483646 w 30"/>
                <a:gd name="T15" fmla="*/ 0 h 3"/>
                <a:gd name="T16" fmla="*/ 2147483646 w 30"/>
                <a:gd name="T17" fmla="*/ 0 h 3"/>
                <a:gd name="T18" fmla="*/ 0 w 30"/>
                <a:gd name="T19" fmla="*/ 2147483646 h 3"/>
                <a:gd name="T20" fmla="*/ 2147483646 w 30"/>
                <a:gd name="T21" fmla="*/ 2147483646 h 3"/>
                <a:gd name="T22" fmla="*/ 2147483646 w 30"/>
                <a:gd name="T23" fmla="*/ 2147483646 h 3"/>
                <a:gd name="T24" fmla="*/ 2147483646 w 30"/>
                <a:gd name="T25" fmla="*/ 2147483646 h 3"/>
                <a:gd name="T26" fmla="*/ 2147483646 w 30"/>
                <a:gd name="T27" fmla="*/ 0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0" h="3">
                  <a:moveTo>
                    <a:pt x="19" y="3"/>
                  </a:moveTo>
                  <a:cubicBezTo>
                    <a:pt x="12" y="3"/>
                    <a:pt x="0" y="2"/>
                    <a:pt x="0" y="2"/>
                  </a:cubicBezTo>
                  <a:cubicBezTo>
                    <a:pt x="0" y="1"/>
                    <a:pt x="12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0"/>
                    <a:pt x="27" y="1"/>
                    <a:pt x="27" y="2"/>
                  </a:cubicBezTo>
                  <a:cubicBezTo>
                    <a:pt x="27" y="2"/>
                    <a:pt x="27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4" y="0"/>
                    <a:pt x="0" y="1"/>
                    <a:pt x="0" y="2"/>
                  </a:cubicBezTo>
                  <a:cubicBezTo>
                    <a:pt x="0" y="3"/>
                    <a:pt x="14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30" y="3"/>
                    <a:pt x="30" y="3"/>
                    <a:pt x="30" y="2"/>
                  </a:cubicBezTo>
                  <a:cubicBezTo>
                    <a:pt x="30" y="1"/>
                    <a:pt x="30" y="0"/>
                    <a:pt x="22" y="0"/>
                  </a:cubicBezTo>
                </a:path>
              </a:pathLst>
            </a:custGeom>
            <a:solidFill>
              <a:srgbClr val="ABAC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51"/>
            <p:cNvSpPr>
              <a:spLocks noEditPoints="1"/>
            </p:cNvSpPr>
            <p:nvPr/>
          </p:nvSpPr>
          <p:spPr bwMode="auto">
            <a:xfrm>
              <a:off x="3616326" y="5565775"/>
              <a:ext cx="115888" cy="12700"/>
            </a:xfrm>
            <a:custGeom>
              <a:gdLst>
                <a:gd name="T0" fmla="*/ 2147483646 w 27"/>
                <a:gd name="T1" fmla="*/ 2147483646 h 3"/>
                <a:gd name="T2" fmla="*/ 2147483646 w 27"/>
                <a:gd name="T3" fmla="*/ 2147483646 h 3"/>
                <a:gd name="T4" fmla="*/ 2147483646 w 27"/>
                <a:gd name="T5" fmla="*/ 2147483646 h 3"/>
                <a:gd name="T6" fmla="*/ 2147483646 w 27"/>
                <a:gd name="T7" fmla="*/ 2147483646 h 3"/>
                <a:gd name="T8" fmla="*/ 2147483646 w 27"/>
                <a:gd name="T9" fmla="*/ 2147483646 h 3"/>
                <a:gd name="T10" fmla="*/ 2147483646 w 27"/>
                <a:gd name="T11" fmla="*/ 2147483646 h 3"/>
                <a:gd name="T12" fmla="*/ 2147483646 w 27"/>
                <a:gd name="T13" fmla="*/ 2147483646 h 3"/>
                <a:gd name="T14" fmla="*/ 2147483646 w 27"/>
                <a:gd name="T15" fmla="*/ 0 h 3"/>
                <a:gd name="T16" fmla="*/ 2147483646 w 27"/>
                <a:gd name="T17" fmla="*/ 0 h 3"/>
                <a:gd name="T18" fmla="*/ 0 w 27"/>
                <a:gd name="T19" fmla="*/ 2147483646 h 3"/>
                <a:gd name="T20" fmla="*/ 2147483646 w 27"/>
                <a:gd name="T21" fmla="*/ 2147483646 h 3"/>
                <a:gd name="T22" fmla="*/ 2147483646 w 27"/>
                <a:gd name="T23" fmla="*/ 2147483646 h 3"/>
                <a:gd name="T24" fmla="*/ 2147483646 w 27"/>
                <a:gd name="T25" fmla="*/ 2147483646 h 3"/>
                <a:gd name="T26" fmla="*/ 2147483646 w 27"/>
                <a:gd name="T27" fmla="*/ 0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" h="3">
                  <a:moveTo>
                    <a:pt x="17" y="3"/>
                  </a:moveTo>
                  <a:cubicBezTo>
                    <a:pt x="10" y="3"/>
                    <a:pt x="1" y="2"/>
                    <a:pt x="1" y="2"/>
                  </a:cubicBezTo>
                  <a:cubicBezTo>
                    <a:pt x="1" y="1"/>
                    <a:pt x="11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3" y="1"/>
                    <a:pt x="23" y="1"/>
                    <a:pt x="23" y="2"/>
                  </a:cubicBezTo>
                  <a:cubicBezTo>
                    <a:pt x="23" y="2"/>
                    <a:pt x="23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0" y="1"/>
                    <a:pt x="0" y="2"/>
                  </a:cubicBezTo>
                  <a:cubicBezTo>
                    <a:pt x="0" y="2"/>
                    <a:pt x="12" y="3"/>
                    <a:pt x="19" y="3"/>
                  </a:cubicBezTo>
                  <a:cubicBezTo>
                    <a:pt x="19" y="3"/>
                    <a:pt x="19" y="3"/>
                    <a:pt x="20" y="3"/>
                  </a:cubicBezTo>
                  <a:cubicBezTo>
                    <a:pt x="27" y="3"/>
                    <a:pt x="27" y="2"/>
                    <a:pt x="27" y="2"/>
                  </a:cubicBezTo>
                  <a:cubicBezTo>
                    <a:pt x="27" y="1"/>
                    <a:pt x="27" y="0"/>
                    <a:pt x="20" y="0"/>
                  </a:cubicBezTo>
                </a:path>
              </a:pathLst>
            </a:custGeom>
            <a:solidFill>
              <a:srgbClr val="A8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52"/>
            <p:cNvSpPr>
              <a:spLocks noEditPoints="1"/>
            </p:cNvSpPr>
            <p:nvPr/>
          </p:nvSpPr>
          <p:spPr bwMode="auto">
            <a:xfrm>
              <a:off x="3621088" y="5568950"/>
              <a:ext cx="93663" cy="9525"/>
            </a:xfrm>
            <a:custGeom>
              <a:gdLst>
                <a:gd name="T0" fmla="*/ 2147483646 w 22"/>
                <a:gd name="T1" fmla="*/ 2147483646 h 2"/>
                <a:gd name="T2" fmla="*/ 0 w 22"/>
                <a:gd name="T3" fmla="*/ 2147483646 h 2"/>
                <a:gd name="T4" fmla="*/ 2147483646 w 22"/>
                <a:gd name="T5" fmla="*/ 0 h 2"/>
                <a:gd name="T6" fmla="*/ 2147483646 w 22"/>
                <a:gd name="T7" fmla="*/ 0 h 2"/>
                <a:gd name="T8" fmla="*/ 2147483646 w 22"/>
                <a:gd name="T9" fmla="*/ 2147483646 h 2"/>
                <a:gd name="T10" fmla="*/ 2147483646 w 22"/>
                <a:gd name="T11" fmla="*/ 2147483646 h 2"/>
                <a:gd name="T12" fmla="*/ 2147483646 w 22"/>
                <a:gd name="T13" fmla="*/ 2147483646 h 2"/>
                <a:gd name="T14" fmla="*/ 2147483646 w 22"/>
                <a:gd name="T15" fmla="*/ 0 h 2"/>
                <a:gd name="T16" fmla="*/ 2147483646 w 22"/>
                <a:gd name="T17" fmla="*/ 0 h 2"/>
                <a:gd name="T18" fmla="*/ 0 w 22"/>
                <a:gd name="T19" fmla="*/ 2147483646 h 2"/>
                <a:gd name="T20" fmla="*/ 2147483646 w 22"/>
                <a:gd name="T21" fmla="*/ 2147483646 h 2"/>
                <a:gd name="T22" fmla="*/ 2147483646 w 22"/>
                <a:gd name="T23" fmla="*/ 2147483646 h 2"/>
                <a:gd name="T24" fmla="*/ 2147483646 w 22"/>
                <a:gd name="T25" fmla="*/ 2147483646 h 2"/>
                <a:gd name="T26" fmla="*/ 2147483646 w 22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" h="2">
                  <a:moveTo>
                    <a:pt x="13" y="2"/>
                  </a:moveTo>
                  <a:cubicBezTo>
                    <a:pt x="8" y="2"/>
                    <a:pt x="0" y="1"/>
                    <a:pt x="0" y="1"/>
                  </a:cubicBezTo>
                  <a:cubicBezTo>
                    <a:pt x="0" y="0"/>
                    <a:pt x="8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9" y="0"/>
                    <a:pt x="19" y="0"/>
                    <a:pt x="19" y="1"/>
                  </a:cubicBezTo>
                  <a:cubicBezTo>
                    <a:pt x="19" y="1"/>
                    <a:pt x="19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0" y="0"/>
                    <a:pt x="0" y="0"/>
                    <a:pt x="0" y="1"/>
                  </a:cubicBezTo>
                  <a:cubicBezTo>
                    <a:pt x="0" y="1"/>
                    <a:pt x="9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0"/>
                    <a:pt x="22" y="0"/>
                    <a:pt x="16" y="0"/>
                  </a:cubicBezTo>
                </a:path>
              </a:pathLst>
            </a:custGeom>
            <a:solidFill>
              <a:srgbClr val="A5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53"/>
            <p:cNvSpPr>
              <a:spLocks noEditPoints="1"/>
            </p:cNvSpPr>
            <p:nvPr/>
          </p:nvSpPr>
          <p:spPr bwMode="auto">
            <a:xfrm>
              <a:off x="3621088" y="5568950"/>
              <a:ext cx="80963" cy="9525"/>
            </a:xfrm>
            <a:custGeom>
              <a:gdLst>
                <a:gd name="T0" fmla="*/ 2147483646 w 19"/>
                <a:gd name="T1" fmla="*/ 2147483646 h 2"/>
                <a:gd name="T2" fmla="*/ 0 w 19"/>
                <a:gd name="T3" fmla="*/ 2147483646 h 2"/>
                <a:gd name="T4" fmla="*/ 2147483646 w 19"/>
                <a:gd name="T5" fmla="*/ 0 h 2"/>
                <a:gd name="T6" fmla="*/ 2147483646 w 19"/>
                <a:gd name="T7" fmla="*/ 0 h 2"/>
                <a:gd name="T8" fmla="*/ 2147483646 w 19"/>
                <a:gd name="T9" fmla="*/ 2147483646 h 2"/>
                <a:gd name="T10" fmla="*/ 2147483646 w 19"/>
                <a:gd name="T11" fmla="*/ 2147483646 h 2"/>
                <a:gd name="T12" fmla="*/ 2147483646 w 19"/>
                <a:gd name="T13" fmla="*/ 2147483646 h 2"/>
                <a:gd name="T14" fmla="*/ 2147483646 w 19"/>
                <a:gd name="T15" fmla="*/ 0 h 2"/>
                <a:gd name="T16" fmla="*/ 2147483646 w 19"/>
                <a:gd name="T17" fmla="*/ 0 h 2"/>
                <a:gd name="T18" fmla="*/ 0 w 19"/>
                <a:gd name="T19" fmla="*/ 2147483646 h 2"/>
                <a:gd name="T20" fmla="*/ 2147483646 w 19"/>
                <a:gd name="T21" fmla="*/ 2147483646 h 2"/>
                <a:gd name="T22" fmla="*/ 2147483646 w 19"/>
                <a:gd name="T23" fmla="*/ 2147483646 h 2"/>
                <a:gd name="T24" fmla="*/ 2147483646 w 19"/>
                <a:gd name="T25" fmla="*/ 2147483646 h 2"/>
                <a:gd name="T26" fmla="*/ 2147483646 w 19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" h="2">
                  <a:moveTo>
                    <a:pt x="11" y="2"/>
                  </a:moveTo>
                  <a:cubicBezTo>
                    <a:pt x="6" y="2"/>
                    <a:pt x="0" y="1"/>
                    <a:pt x="0" y="1"/>
                  </a:cubicBezTo>
                  <a:cubicBezTo>
                    <a:pt x="0" y="0"/>
                    <a:pt x="6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6" y="1"/>
                    <a:pt x="15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0"/>
                    <a:pt x="0" y="0"/>
                    <a:pt x="0" y="1"/>
                  </a:cubicBezTo>
                  <a:cubicBezTo>
                    <a:pt x="0" y="1"/>
                    <a:pt x="8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9" y="2"/>
                    <a:pt x="19" y="1"/>
                    <a:pt x="19" y="1"/>
                  </a:cubicBezTo>
                  <a:cubicBezTo>
                    <a:pt x="19" y="0"/>
                    <a:pt x="19" y="0"/>
                    <a:pt x="13" y="0"/>
                  </a:cubicBezTo>
                </a:path>
              </a:pathLst>
            </a:custGeom>
            <a:solidFill>
              <a:srgbClr val="A3A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54"/>
            <p:cNvSpPr>
              <a:spLocks noEditPoints="1"/>
            </p:cNvSpPr>
            <p:nvPr/>
          </p:nvSpPr>
          <p:spPr bwMode="auto">
            <a:xfrm>
              <a:off x="3621088" y="5568950"/>
              <a:ext cx="68263" cy="9525"/>
            </a:xfrm>
            <a:custGeom>
              <a:gdLst>
                <a:gd name="T0" fmla="*/ 2147483646 w 16"/>
                <a:gd name="T1" fmla="*/ 2147483646 h 2"/>
                <a:gd name="T2" fmla="*/ 0 w 16"/>
                <a:gd name="T3" fmla="*/ 2147483646 h 2"/>
                <a:gd name="T4" fmla="*/ 2147483646 w 16"/>
                <a:gd name="T5" fmla="*/ 0 h 2"/>
                <a:gd name="T6" fmla="*/ 2147483646 w 16"/>
                <a:gd name="T7" fmla="*/ 0 h 2"/>
                <a:gd name="T8" fmla="*/ 2147483646 w 16"/>
                <a:gd name="T9" fmla="*/ 2147483646 h 2"/>
                <a:gd name="T10" fmla="*/ 2147483646 w 16"/>
                <a:gd name="T11" fmla="*/ 2147483646 h 2"/>
                <a:gd name="T12" fmla="*/ 2147483646 w 16"/>
                <a:gd name="T13" fmla="*/ 2147483646 h 2"/>
                <a:gd name="T14" fmla="*/ 2147483646 w 16"/>
                <a:gd name="T15" fmla="*/ 0 h 2"/>
                <a:gd name="T16" fmla="*/ 2147483646 w 16"/>
                <a:gd name="T17" fmla="*/ 0 h 2"/>
                <a:gd name="T18" fmla="*/ 0 w 16"/>
                <a:gd name="T19" fmla="*/ 2147483646 h 2"/>
                <a:gd name="T20" fmla="*/ 2147483646 w 16"/>
                <a:gd name="T21" fmla="*/ 2147483646 h 2"/>
                <a:gd name="T22" fmla="*/ 2147483646 w 16"/>
                <a:gd name="T23" fmla="*/ 2147483646 h 2"/>
                <a:gd name="T24" fmla="*/ 2147483646 w 16"/>
                <a:gd name="T25" fmla="*/ 2147483646 h 2"/>
                <a:gd name="T26" fmla="*/ 2147483646 w 16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2">
                  <a:moveTo>
                    <a:pt x="8" y="1"/>
                  </a:moveTo>
                  <a:cubicBezTo>
                    <a:pt x="5" y="1"/>
                    <a:pt x="0" y="1"/>
                    <a:pt x="0" y="1"/>
                  </a:cubicBezTo>
                  <a:cubicBezTo>
                    <a:pt x="0" y="0"/>
                    <a:pt x="5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2" y="1"/>
                    <a:pt x="11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0" y="0"/>
                    <a:pt x="0" y="1"/>
                  </a:cubicBezTo>
                  <a:cubicBezTo>
                    <a:pt x="0" y="1"/>
                    <a:pt x="6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5" y="2"/>
                    <a:pt x="16" y="1"/>
                    <a:pt x="16" y="1"/>
                  </a:cubicBezTo>
                  <a:cubicBezTo>
                    <a:pt x="16" y="0"/>
                    <a:pt x="15" y="0"/>
                    <a:pt x="11" y="0"/>
                  </a:cubicBezTo>
                </a:path>
              </a:pathLst>
            </a:custGeom>
            <a:solidFill>
              <a:srgbClr val="A0A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55"/>
            <p:cNvSpPr>
              <a:spLocks noEditPoints="1"/>
            </p:cNvSpPr>
            <p:nvPr/>
          </p:nvSpPr>
          <p:spPr bwMode="auto">
            <a:xfrm>
              <a:off x="3621088" y="5568950"/>
              <a:ext cx="50800" cy="4763"/>
            </a:xfrm>
            <a:custGeom>
              <a:gdLst>
                <a:gd name="T0" fmla="*/ 2147483646 w 12"/>
                <a:gd name="T1" fmla="*/ 2147483646 h 1"/>
                <a:gd name="T2" fmla="*/ 0 w 12"/>
                <a:gd name="T3" fmla="*/ 2147483646 h 1"/>
                <a:gd name="T4" fmla="*/ 2147483646 w 12"/>
                <a:gd name="T5" fmla="*/ 0 h 1"/>
                <a:gd name="T6" fmla="*/ 2147483646 w 12"/>
                <a:gd name="T7" fmla="*/ 0 h 1"/>
                <a:gd name="T8" fmla="*/ 2147483646 w 12"/>
                <a:gd name="T9" fmla="*/ 2147483646 h 1"/>
                <a:gd name="T10" fmla="*/ 2147483646 w 12"/>
                <a:gd name="T11" fmla="*/ 2147483646 h 1"/>
                <a:gd name="T12" fmla="*/ 2147483646 w 12"/>
                <a:gd name="T13" fmla="*/ 2147483646 h 1"/>
                <a:gd name="T14" fmla="*/ 2147483646 w 12"/>
                <a:gd name="T15" fmla="*/ 0 h 1"/>
                <a:gd name="T16" fmla="*/ 2147483646 w 12"/>
                <a:gd name="T17" fmla="*/ 0 h 1"/>
                <a:gd name="T18" fmla="*/ 0 w 12"/>
                <a:gd name="T19" fmla="*/ 2147483646 h 1"/>
                <a:gd name="T20" fmla="*/ 2147483646 w 12"/>
                <a:gd name="T21" fmla="*/ 2147483646 h 1"/>
                <a:gd name="T22" fmla="*/ 2147483646 w 12"/>
                <a:gd name="T23" fmla="*/ 2147483646 h 1"/>
                <a:gd name="T24" fmla="*/ 2147483646 w 12"/>
                <a:gd name="T25" fmla="*/ 2147483646 h 1"/>
                <a:gd name="T26" fmla="*/ 2147483646 w 12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">
                  <a:moveTo>
                    <a:pt x="5" y="1"/>
                  </a:moveTo>
                  <a:cubicBezTo>
                    <a:pt x="3" y="1"/>
                    <a:pt x="0" y="1"/>
                    <a:pt x="0" y="1"/>
                  </a:cubicBezTo>
                  <a:cubicBezTo>
                    <a:pt x="0" y="0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9" y="1"/>
                    <a:pt x="8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2" y="0"/>
                    <a:pt x="11" y="0"/>
                    <a:pt x="8" y="0"/>
                  </a:cubicBezTo>
                </a:path>
              </a:pathLst>
            </a:custGeom>
            <a:solidFill>
              <a:srgbClr val="9DA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Freeform 56"/>
            <p:cNvSpPr>
              <a:spLocks noEditPoints="1"/>
            </p:cNvSpPr>
            <p:nvPr/>
          </p:nvSpPr>
          <p:spPr bwMode="auto">
            <a:xfrm>
              <a:off x="3621088" y="5568950"/>
              <a:ext cx="38100" cy="4763"/>
            </a:xfrm>
            <a:custGeom>
              <a:gdLst>
                <a:gd name="T0" fmla="*/ 2147483646 w 9"/>
                <a:gd name="T1" fmla="*/ 2147483646 h 1"/>
                <a:gd name="T2" fmla="*/ 0 w 9"/>
                <a:gd name="T3" fmla="*/ 2147483646 h 1"/>
                <a:gd name="T4" fmla="*/ 2147483646 w 9"/>
                <a:gd name="T5" fmla="*/ 0 h 1"/>
                <a:gd name="T6" fmla="*/ 2147483646 w 9"/>
                <a:gd name="T7" fmla="*/ 0 h 1"/>
                <a:gd name="T8" fmla="*/ 2147483646 w 9"/>
                <a:gd name="T9" fmla="*/ 2147483646 h 1"/>
                <a:gd name="T10" fmla="*/ 2147483646 w 9"/>
                <a:gd name="T11" fmla="*/ 2147483646 h 1"/>
                <a:gd name="T12" fmla="*/ 2147483646 w 9"/>
                <a:gd name="T13" fmla="*/ 2147483646 h 1"/>
                <a:gd name="T14" fmla="*/ 2147483646 w 9"/>
                <a:gd name="T15" fmla="*/ 0 h 1"/>
                <a:gd name="T16" fmla="*/ 2147483646 w 9"/>
                <a:gd name="T17" fmla="*/ 0 h 1"/>
                <a:gd name="T18" fmla="*/ 0 w 9"/>
                <a:gd name="T19" fmla="*/ 2147483646 h 1"/>
                <a:gd name="T20" fmla="*/ 2147483646 w 9"/>
                <a:gd name="T21" fmla="*/ 2147483646 h 1"/>
                <a:gd name="T22" fmla="*/ 2147483646 w 9"/>
                <a:gd name="T23" fmla="*/ 2147483646 h 1"/>
                <a:gd name="T24" fmla="*/ 2147483646 w 9"/>
                <a:gd name="T25" fmla="*/ 2147483646 h 1"/>
                <a:gd name="T26" fmla="*/ 2147483646 w 9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" h="1">
                  <a:moveTo>
                    <a:pt x="3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0"/>
                    <a:pt x="0" y="1"/>
                  </a:cubicBezTo>
                  <a:cubicBezTo>
                    <a:pt x="0" y="1"/>
                    <a:pt x="3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9" y="0"/>
                    <a:pt x="8" y="0"/>
                    <a:pt x="5" y="0"/>
                  </a:cubicBezTo>
                </a:path>
              </a:pathLst>
            </a:custGeom>
            <a:solidFill>
              <a:srgbClr val="9B9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3621088" y="5568950"/>
              <a:ext cx="22225" cy="4763"/>
            </a:xfrm>
            <a:custGeom>
              <a:gdLst>
                <a:gd name="T0" fmla="*/ 2147483646 w 5"/>
                <a:gd name="T1" fmla="*/ 0 h 1"/>
                <a:gd name="T2" fmla="*/ 2147483646 w 5"/>
                <a:gd name="T3" fmla="*/ 0 h 1"/>
                <a:gd name="T4" fmla="*/ 0 w 5"/>
                <a:gd name="T5" fmla="*/ 2147483646 h 1"/>
                <a:gd name="T6" fmla="*/ 2147483646 w 5"/>
                <a:gd name="T7" fmla="*/ 2147483646 h 1"/>
                <a:gd name="T8" fmla="*/ 2147483646 w 5"/>
                <a:gd name="T9" fmla="*/ 2147483646 h 1"/>
                <a:gd name="T10" fmla="*/ 2147483646 w 5"/>
                <a:gd name="T11" fmla="*/ 2147483646 h 1"/>
                <a:gd name="T12" fmla="*/ 2147483646 w 5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solidFill>
              <a:srgbClr val="989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3927476" y="4727575"/>
              <a:ext cx="592138" cy="466725"/>
            </a:xfrm>
            <a:prstGeom prst="rect">
              <a:avLst/>
            </a:prstGeom>
            <a:solidFill>
              <a:srgbClr val="B07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Rectangle 59"/>
            <p:cNvSpPr>
              <a:spLocks noChangeArrowheads="1"/>
            </p:cNvSpPr>
            <p:nvPr/>
          </p:nvSpPr>
          <p:spPr bwMode="auto">
            <a:xfrm>
              <a:off x="3927476" y="4727575"/>
              <a:ext cx="592138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Freeform 60"/>
            <p:cNvSpPr/>
            <p:nvPr/>
          </p:nvSpPr>
          <p:spPr bwMode="auto">
            <a:xfrm>
              <a:off x="4233863" y="4899025"/>
              <a:ext cx="184150" cy="179388"/>
            </a:xfrm>
            <a:custGeom>
              <a:gdLst>
                <a:gd name="T0" fmla="*/ 2147483646 w 43"/>
                <a:gd name="T1" fmla="*/ 0 h 42"/>
                <a:gd name="T2" fmla="*/ 2147483646 w 43"/>
                <a:gd name="T3" fmla="*/ 2147483646 h 42"/>
                <a:gd name="T4" fmla="*/ 2147483646 w 43"/>
                <a:gd name="T5" fmla="*/ 2147483646 h 42"/>
                <a:gd name="T6" fmla="*/ 2147483646 w 43"/>
                <a:gd name="T7" fmla="*/ 2147483646 h 42"/>
                <a:gd name="T8" fmla="*/ 2147483646 w 43"/>
                <a:gd name="T9" fmla="*/ 2147483646 h 42"/>
                <a:gd name="T10" fmla="*/ 0 w 43"/>
                <a:gd name="T11" fmla="*/ 2147483646 h 42"/>
                <a:gd name="T12" fmla="*/ 2147483646 w 43"/>
                <a:gd name="T13" fmla="*/ 2147483646 h 42"/>
                <a:gd name="T14" fmla="*/ 2147483646 w 43"/>
                <a:gd name="T15" fmla="*/ 2147483646 h 42"/>
                <a:gd name="T16" fmla="*/ 2147483646 w 43"/>
                <a:gd name="T17" fmla="*/ 2147483646 h 42"/>
                <a:gd name="T18" fmla="*/ 2147483646 w 43"/>
                <a:gd name="T19" fmla="*/ 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42">
                  <a:moveTo>
                    <a:pt x="43" y="0"/>
                  </a:moveTo>
                  <a:cubicBezTo>
                    <a:pt x="42" y="1"/>
                    <a:pt x="42" y="1"/>
                    <a:pt x="41" y="2"/>
                  </a:cubicBezTo>
                  <a:cubicBezTo>
                    <a:pt x="41" y="5"/>
                    <a:pt x="40" y="8"/>
                    <a:pt x="40" y="11"/>
                  </a:cubicBezTo>
                  <a:cubicBezTo>
                    <a:pt x="37" y="21"/>
                    <a:pt x="17" y="29"/>
                    <a:pt x="17" y="29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7" y="35"/>
                    <a:pt x="4" y="38"/>
                    <a:pt x="0" y="42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38" y="27"/>
                    <a:pt x="41" y="16"/>
                  </a:cubicBezTo>
                  <a:cubicBezTo>
                    <a:pt x="42" y="15"/>
                    <a:pt x="42" y="14"/>
                    <a:pt x="42" y="13"/>
                  </a:cubicBezTo>
                  <a:cubicBezTo>
                    <a:pt x="42" y="9"/>
                    <a:pt x="43" y="5"/>
                    <a:pt x="43" y="0"/>
                  </a:cubicBezTo>
                </a:path>
              </a:pathLst>
            </a:custGeom>
            <a:solidFill>
              <a:srgbClr val="9E6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3990976" y="4749800"/>
              <a:ext cx="268288" cy="307975"/>
            </a:xfrm>
            <a:custGeom>
              <a:gdLst>
                <a:gd name="T0" fmla="*/ 2147483646 w 63"/>
                <a:gd name="T1" fmla="*/ 0 h 72"/>
                <a:gd name="T2" fmla="*/ 0 w 63"/>
                <a:gd name="T3" fmla="*/ 0 h 72"/>
                <a:gd name="T4" fmla="*/ 0 w 63"/>
                <a:gd name="T5" fmla="*/ 2147483646 h 72"/>
                <a:gd name="T6" fmla="*/ 2147483646 w 63"/>
                <a:gd name="T7" fmla="*/ 2147483646 h 72"/>
                <a:gd name="T8" fmla="*/ 2147483646 w 63"/>
                <a:gd name="T9" fmla="*/ 2147483646 h 72"/>
                <a:gd name="T10" fmla="*/ 2147483646 w 63"/>
                <a:gd name="T11" fmla="*/ 2147483646 h 72"/>
                <a:gd name="T12" fmla="*/ 2147483646 w 63"/>
                <a:gd name="T13" fmla="*/ 2147483646 h 72"/>
                <a:gd name="T14" fmla="*/ 2147483646 w 63"/>
                <a:gd name="T15" fmla="*/ 2147483646 h 72"/>
                <a:gd name="T16" fmla="*/ 2147483646 w 63"/>
                <a:gd name="T17" fmla="*/ 2147483646 h 72"/>
                <a:gd name="T18" fmla="*/ 2147483646 w 63"/>
                <a:gd name="T19" fmla="*/ 2147483646 h 72"/>
                <a:gd name="T20" fmla="*/ 2147483646 w 63"/>
                <a:gd name="T21" fmla="*/ 0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2" h="72">
                  <a:moveTo>
                    <a:pt x="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4" y="68"/>
                    <a:pt x="8" y="64"/>
                    <a:pt x="12" y="60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7" y="14"/>
                    <a:pt x="60" y="11"/>
                    <a:pt x="63" y="8"/>
                  </a:cubicBezTo>
                  <a:cubicBezTo>
                    <a:pt x="58" y="7"/>
                    <a:pt x="55" y="7"/>
                    <a:pt x="55" y="7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9E6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3978276" y="5053013"/>
              <a:ext cx="427038" cy="341313"/>
            </a:xfrm>
            <a:custGeom>
              <a:gdLst>
                <a:gd name="T0" fmla="*/ 2147483646 w 100"/>
                <a:gd name="T1" fmla="*/ 0 h 80"/>
                <a:gd name="T2" fmla="*/ 0 w 100"/>
                <a:gd name="T3" fmla="*/ 2147483646 h 80"/>
                <a:gd name="T4" fmla="*/ 2147483646 w 100"/>
                <a:gd name="T5" fmla="*/ 2147483646 h 80"/>
                <a:gd name="T6" fmla="*/ 2147483646 w 100"/>
                <a:gd name="T7" fmla="*/ 2147483646 h 80"/>
                <a:gd name="T8" fmla="*/ 2147483646 w 10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" h="80">
                  <a:moveTo>
                    <a:pt x="23" y="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29" y="55"/>
                    <a:pt x="69" y="79"/>
                    <a:pt x="69" y="79"/>
                  </a:cubicBezTo>
                  <a:cubicBezTo>
                    <a:pt x="79" y="80"/>
                    <a:pt x="100" y="58"/>
                    <a:pt x="74" y="33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3978276" y="5154613"/>
              <a:ext cx="328613" cy="239713"/>
            </a:xfrm>
            <a:custGeom>
              <a:gdLst>
                <a:gd name="T0" fmla="*/ 0 w 77"/>
                <a:gd name="T1" fmla="*/ 2147483646 h 56"/>
                <a:gd name="T2" fmla="*/ 2147483646 w 77"/>
                <a:gd name="T3" fmla="*/ 2147483646 h 56"/>
                <a:gd name="T4" fmla="*/ 2147483646 w 77"/>
                <a:gd name="T5" fmla="*/ 2147483646 h 56"/>
                <a:gd name="T6" fmla="*/ 2147483646 w 77"/>
                <a:gd name="T7" fmla="*/ 2147483646 h 56"/>
                <a:gd name="T8" fmla="*/ 2147483646 w 77"/>
                <a:gd name="T9" fmla="*/ 0 h 56"/>
                <a:gd name="T10" fmla="*/ 0 w 77"/>
                <a:gd name="T11" fmla="*/ 2147483646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7" h="56">
                  <a:moveTo>
                    <a:pt x="0" y="13"/>
                  </a:moveTo>
                  <a:cubicBezTo>
                    <a:pt x="29" y="31"/>
                    <a:pt x="69" y="55"/>
                    <a:pt x="69" y="55"/>
                  </a:cubicBezTo>
                  <a:cubicBezTo>
                    <a:pt x="70" y="56"/>
                    <a:pt x="72" y="56"/>
                    <a:pt x="76" y="53"/>
                  </a:cubicBezTo>
                  <a:cubicBezTo>
                    <a:pt x="77" y="51"/>
                    <a:pt x="75" y="41"/>
                    <a:pt x="68" y="37"/>
                  </a:cubicBezTo>
                  <a:cubicBezTo>
                    <a:pt x="56" y="30"/>
                    <a:pt x="27" y="11"/>
                    <a:pt x="8" y="0"/>
                  </a:cubicBezTo>
                  <a:cubicBezTo>
                    <a:pt x="0" y="13"/>
                    <a:pt x="0" y="13"/>
                    <a:pt x="0" y="13"/>
                  </a:cubicBezTo>
                </a:path>
              </a:pathLst>
            </a:custGeom>
            <a:solidFill>
              <a:srgbClr val="EFC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4051301" y="5053013"/>
              <a:ext cx="311150" cy="303213"/>
            </a:xfrm>
            <a:custGeom>
              <a:gdLst>
                <a:gd name="T0" fmla="*/ 0 w 73"/>
                <a:gd name="T1" fmla="*/ 2147483646 h 71"/>
                <a:gd name="T2" fmla="*/ 2147483646 w 73"/>
                <a:gd name="T3" fmla="*/ 2147483646 h 71"/>
                <a:gd name="T4" fmla="*/ 2147483646 w 73"/>
                <a:gd name="T5" fmla="*/ 2147483646 h 71"/>
                <a:gd name="T6" fmla="*/ 2147483646 w 73"/>
                <a:gd name="T7" fmla="*/ 2147483646 h 71"/>
                <a:gd name="T8" fmla="*/ 2147483646 w 73"/>
                <a:gd name="T9" fmla="*/ 0 h 71"/>
                <a:gd name="T10" fmla="*/ 0 w 73"/>
                <a:gd name="T11" fmla="*/ 2147483646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71">
                  <a:moveTo>
                    <a:pt x="0" y="10"/>
                  </a:move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68" y="50"/>
                    <a:pt x="65" y="71"/>
                  </a:cubicBezTo>
                  <a:cubicBezTo>
                    <a:pt x="71" y="63"/>
                    <a:pt x="73" y="48"/>
                    <a:pt x="57" y="3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0"/>
                    <a:pt x="0" y="10"/>
                    <a:pt x="0" y="10"/>
                  </a:cubicBezTo>
                </a:path>
              </a:pathLst>
            </a:custGeom>
            <a:solidFill>
              <a:srgbClr val="FBE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4165601" y="5326063"/>
              <a:ext cx="103188" cy="63500"/>
            </a:xfrm>
            <a:custGeom>
              <a:gdLst>
                <a:gd name="T0" fmla="*/ 0 w 24"/>
                <a:gd name="T1" fmla="*/ 0 h 15"/>
                <a:gd name="T2" fmla="*/ 0 w 24"/>
                <a:gd name="T3" fmla="*/ 0 h 15"/>
                <a:gd name="T4" fmla="*/ 2147483646 w 24"/>
                <a:gd name="T5" fmla="*/ 2147483646 h 15"/>
                <a:gd name="T6" fmla="*/ 2147483646 w 24"/>
                <a:gd name="T7" fmla="*/ 2147483646 h 15"/>
                <a:gd name="T8" fmla="*/ 2147483646 w 24"/>
                <a:gd name="T9" fmla="*/ 2147483646 h 15"/>
                <a:gd name="T10" fmla="*/ 2147483646 w 24"/>
                <a:gd name="T11" fmla="*/ 2147483646 h 15"/>
                <a:gd name="T12" fmla="*/ 2147483646 w 24"/>
                <a:gd name="T13" fmla="*/ 2147483646 h 15"/>
                <a:gd name="T14" fmla="*/ 2147483646 w 24"/>
                <a:gd name="T15" fmla="*/ 2147483646 h 15"/>
                <a:gd name="T16" fmla="*/ 0 w 24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9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2" y="13"/>
                    <a:pt x="18" y="11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6"/>
                    <a:pt x="8" y="5"/>
                    <a:pt x="6" y="4"/>
                  </a:cubicBezTo>
                  <a:cubicBezTo>
                    <a:pt x="4" y="3"/>
                    <a:pt x="2" y="2"/>
                    <a:pt x="0" y="0"/>
                  </a:cubicBezTo>
                </a:path>
              </a:pathLst>
            </a:custGeom>
            <a:solidFill>
              <a:srgbClr val="EEE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Freeform 66"/>
            <p:cNvSpPr>
              <a:spLocks noEditPoints="1"/>
            </p:cNvSpPr>
            <p:nvPr/>
          </p:nvSpPr>
          <p:spPr bwMode="auto">
            <a:xfrm>
              <a:off x="4165601" y="5326063"/>
              <a:ext cx="111125" cy="63500"/>
            </a:xfrm>
            <a:custGeom>
              <a:gdLst>
                <a:gd name="T0" fmla="*/ 2147483646 w 26"/>
                <a:gd name="T1" fmla="*/ 2147483646 h 15"/>
                <a:gd name="T2" fmla="*/ 2147483646 w 26"/>
                <a:gd name="T3" fmla="*/ 2147483646 h 15"/>
                <a:gd name="T4" fmla="*/ 2147483646 w 26"/>
                <a:gd name="T5" fmla="*/ 2147483646 h 15"/>
                <a:gd name="T6" fmla="*/ 2147483646 w 26"/>
                <a:gd name="T7" fmla="*/ 2147483646 h 15"/>
                <a:gd name="T8" fmla="*/ 2147483646 w 26"/>
                <a:gd name="T9" fmla="*/ 2147483646 h 15"/>
                <a:gd name="T10" fmla="*/ 2147483646 w 26"/>
                <a:gd name="T11" fmla="*/ 2147483646 h 15"/>
                <a:gd name="T12" fmla="*/ 2147483646 w 26"/>
                <a:gd name="T13" fmla="*/ 2147483646 h 15"/>
                <a:gd name="T14" fmla="*/ 2147483646 w 26"/>
                <a:gd name="T15" fmla="*/ 2147483646 h 15"/>
                <a:gd name="T16" fmla="*/ 2147483646 w 26"/>
                <a:gd name="T17" fmla="*/ 2147483646 h 15"/>
                <a:gd name="T18" fmla="*/ 0 w 26"/>
                <a:gd name="T19" fmla="*/ 0 h 15"/>
                <a:gd name="T20" fmla="*/ 0 w 26"/>
                <a:gd name="T21" fmla="*/ 0 h 15"/>
                <a:gd name="T22" fmla="*/ 2147483646 w 26"/>
                <a:gd name="T23" fmla="*/ 2147483646 h 15"/>
                <a:gd name="T24" fmla="*/ 0 w 26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15">
                  <a:moveTo>
                    <a:pt x="19" y="6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3" y="11"/>
                    <a:pt x="22" y="14"/>
                  </a:cubicBezTo>
                  <a:cubicBezTo>
                    <a:pt x="20" y="12"/>
                    <a:pt x="17" y="10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8" y="11"/>
                    <a:pt x="22" y="13"/>
                    <a:pt x="24" y="15"/>
                  </a:cubicBezTo>
                  <a:cubicBezTo>
                    <a:pt x="25" y="15"/>
                    <a:pt x="26" y="10"/>
                    <a:pt x="23" y="8"/>
                  </a:cubicBezTo>
                  <a:cubicBezTo>
                    <a:pt x="23" y="8"/>
                    <a:pt x="21" y="7"/>
                    <a:pt x="19" y="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4" y="3"/>
                    <a:pt x="6" y="4"/>
                  </a:cubicBezTo>
                  <a:cubicBezTo>
                    <a:pt x="4" y="3"/>
                    <a:pt x="2" y="2"/>
                    <a:pt x="0" y="0"/>
                  </a:cubicBezTo>
                </a:path>
              </a:pathLst>
            </a:custGeom>
            <a:solidFill>
              <a:srgbClr val="DFB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4170363" y="5313363"/>
              <a:ext cx="93663" cy="73025"/>
            </a:xfrm>
            <a:custGeom>
              <a:gdLst>
                <a:gd name="T0" fmla="*/ 2147483646 w 22"/>
                <a:gd name="T1" fmla="*/ 2147483646 h 17"/>
                <a:gd name="T2" fmla="*/ 2147483646 w 22"/>
                <a:gd name="T3" fmla="*/ 2147483646 h 17"/>
                <a:gd name="T4" fmla="*/ 0 w 22"/>
                <a:gd name="T5" fmla="*/ 2147483646 h 17"/>
                <a:gd name="T6" fmla="*/ 0 w 22"/>
                <a:gd name="T7" fmla="*/ 2147483646 h 17"/>
                <a:gd name="T8" fmla="*/ 2147483646 w 22"/>
                <a:gd name="T9" fmla="*/ 2147483646 h 17"/>
                <a:gd name="T10" fmla="*/ 2147483646 w 22"/>
                <a:gd name="T11" fmla="*/ 214748364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7">
                  <a:moveTo>
                    <a:pt x="19" y="1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2" y="1"/>
                    <a:pt x="1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9" y="9"/>
                    <a:pt x="17" y="14"/>
                    <a:pt x="21" y="17"/>
                  </a:cubicBezTo>
                  <a:cubicBezTo>
                    <a:pt x="22" y="14"/>
                    <a:pt x="19" y="12"/>
                    <a:pt x="19" y="12"/>
                  </a:cubicBezTo>
                </a:path>
              </a:pathLst>
            </a:custGeom>
            <a:solidFill>
              <a:srgbClr val="FEF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4149726" y="4522788"/>
              <a:ext cx="987425" cy="833438"/>
            </a:xfrm>
            <a:custGeom>
              <a:gdLst>
                <a:gd name="T0" fmla="*/ 2147483646 w 232"/>
                <a:gd name="T1" fmla="*/ 2147483646 h 195"/>
                <a:gd name="T2" fmla="*/ 2147483646 w 232"/>
                <a:gd name="T3" fmla="*/ 2147483646 h 195"/>
                <a:gd name="T4" fmla="*/ 2147483646 w 232"/>
                <a:gd name="T5" fmla="*/ 2147483646 h 195"/>
                <a:gd name="T6" fmla="*/ 0 w 232"/>
                <a:gd name="T7" fmla="*/ 2147483646 h 195"/>
                <a:gd name="T8" fmla="*/ 0 w 232"/>
                <a:gd name="T9" fmla="*/ 2147483646 h 195"/>
                <a:gd name="T10" fmla="*/ 2147483646 w 232"/>
                <a:gd name="T11" fmla="*/ 2147483646 h 195"/>
                <a:gd name="T12" fmla="*/ 2147483646 w 232"/>
                <a:gd name="T13" fmla="*/ 2147483646 h 195"/>
                <a:gd name="T14" fmla="*/ 2147483646 w 232"/>
                <a:gd name="T15" fmla="*/ 2147483646 h 195"/>
                <a:gd name="T16" fmla="*/ 2147483646 w 232"/>
                <a:gd name="T17" fmla="*/ 2147483646 h 195"/>
                <a:gd name="T18" fmla="*/ 2147483646 w 232"/>
                <a:gd name="T19" fmla="*/ 2147483646 h 195"/>
                <a:gd name="T20" fmla="*/ 2147483646 w 232"/>
                <a:gd name="T21" fmla="*/ 2147483646 h 195"/>
                <a:gd name="T22" fmla="*/ 2147483646 w 232"/>
                <a:gd name="T23" fmla="*/ 2147483646 h 195"/>
                <a:gd name="T24" fmla="*/ 2147483646 w 232"/>
                <a:gd name="T25" fmla="*/ 2147483646 h 1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1" h="195">
                  <a:moveTo>
                    <a:pt x="185" y="84"/>
                  </a:moveTo>
                  <a:cubicBezTo>
                    <a:pt x="172" y="84"/>
                    <a:pt x="101" y="27"/>
                    <a:pt x="58" y="4"/>
                  </a:cubicBezTo>
                  <a:cubicBezTo>
                    <a:pt x="50" y="0"/>
                    <a:pt x="41" y="0"/>
                    <a:pt x="33" y="3"/>
                  </a:cubicBezTo>
                  <a:cubicBezTo>
                    <a:pt x="25" y="6"/>
                    <a:pt x="13" y="11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50" y="64"/>
                    <a:pt x="58" y="74"/>
                  </a:cubicBezTo>
                  <a:cubicBezTo>
                    <a:pt x="66" y="85"/>
                    <a:pt x="62" y="101"/>
                    <a:pt x="61" y="107"/>
                  </a:cubicBezTo>
                  <a:cubicBezTo>
                    <a:pt x="75" y="174"/>
                    <a:pt x="75" y="174"/>
                    <a:pt x="75" y="174"/>
                  </a:cubicBezTo>
                  <a:cubicBezTo>
                    <a:pt x="122" y="195"/>
                    <a:pt x="178" y="181"/>
                    <a:pt x="183" y="181"/>
                  </a:cubicBezTo>
                  <a:cubicBezTo>
                    <a:pt x="210" y="181"/>
                    <a:pt x="232" y="181"/>
                    <a:pt x="232" y="181"/>
                  </a:cubicBezTo>
                  <a:cubicBezTo>
                    <a:pt x="232" y="84"/>
                    <a:pt x="232" y="84"/>
                    <a:pt x="232" y="84"/>
                  </a:cubicBezTo>
                  <a:cubicBezTo>
                    <a:pt x="185" y="84"/>
                    <a:pt x="185" y="84"/>
                    <a:pt x="185" y="84"/>
                  </a:cubicBezTo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4208463" y="5313363"/>
              <a:ext cx="47625" cy="38100"/>
            </a:xfrm>
            <a:custGeom>
              <a:gdLst>
                <a:gd name="T0" fmla="*/ 0 w 11"/>
                <a:gd name="T1" fmla="*/ 2147483646 h 9"/>
                <a:gd name="T2" fmla="*/ 2147483646 w 11"/>
                <a:gd name="T3" fmla="*/ 2147483646 h 9"/>
                <a:gd name="T4" fmla="*/ 2147483646 w 11"/>
                <a:gd name="T5" fmla="*/ 0 h 9"/>
                <a:gd name="T6" fmla="*/ 0 w 11"/>
                <a:gd name="T7" fmla="*/ 2147483646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9">
                  <a:moveTo>
                    <a:pt x="0" y="1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0" y="5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4149726" y="4522788"/>
              <a:ext cx="987425" cy="409575"/>
            </a:xfrm>
            <a:custGeom>
              <a:gdLst>
                <a:gd name="T0" fmla="*/ 2147483646 w 232"/>
                <a:gd name="T1" fmla="*/ 2147483646 h 96"/>
                <a:gd name="T2" fmla="*/ 2147483646 w 232"/>
                <a:gd name="T3" fmla="*/ 2147483646 h 96"/>
                <a:gd name="T4" fmla="*/ 2147483646 w 232"/>
                <a:gd name="T5" fmla="*/ 2147483646 h 96"/>
                <a:gd name="T6" fmla="*/ 0 w 232"/>
                <a:gd name="T7" fmla="*/ 2147483646 h 96"/>
                <a:gd name="T8" fmla="*/ 0 w 232"/>
                <a:gd name="T9" fmla="*/ 2147483646 h 96"/>
                <a:gd name="T10" fmla="*/ 2147483646 w 232"/>
                <a:gd name="T11" fmla="*/ 2147483646 h 96"/>
                <a:gd name="T12" fmla="*/ 2147483646 w 232"/>
                <a:gd name="T13" fmla="*/ 2147483646 h 96"/>
                <a:gd name="T14" fmla="*/ 2147483646 w 232"/>
                <a:gd name="T15" fmla="*/ 2147483646 h 96"/>
                <a:gd name="T16" fmla="*/ 2147483646 w 232"/>
                <a:gd name="T17" fmla="*/ 2147483646 h 96"/>
                <a:gd name="T18" fmla="*/ 2147483646 w 232"/>
                <a:gd name="T19" fmla="*/ 2147483646 h 96"/>
                <a:gd name="T20" fmla="*/ 2147483646 w 232"/>
                <a:gd name="T21" fmla="*/ 2147483646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1" h="96">
                  <a:moveTo>
                    <a:pt x="185" y="84"/>
                  </a:moveTo>
                  <a:cubicBezTo>
                    <a:pt x="172" y="84"/>
                    <a:pt x="101" y="27"/>
                    <a:pt x="58" y="4"/>
                  </a:cubicBezTo>
                  <a:cubicBezTo>
                    <a:pt x="50" y="0"/>
                    <a:pt x="41" y="0"/>
                    <a:pt x="33" y="3"/>
                  </a:cubicBezTo>
                  <a:cubicBezTo>
                    <a:pt x="25" y="6"/>
                    <a:pt x="13" y="11"/>
                    <a:pt x="0" y="1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17"/>
                    <a:pt x="25" y="13"/>
                    <a:pt x="33" y="10"/>
                  </a:cubicBezTo>
                  <a:cubicBezTo>
                    <a:pt x="41" y="7"/>
                    <a:pt x="50" y="7"/>
                    <a:pt x="57" y="11"/>
                  </a:cubicBezTo>
                  <a:cubicBezTo>
                    <a:pt x="99" y="39"/>
                    <a:pt x="172" y="96"/>
                    <a:pt x="185" y="96"/>
                  </a:cubicBezTo>
                  <a:cubicBezTo>
                    <a:pt x="232" y="96"/>
                    <a:pt x="232" y="96"/>
                    <a:pt x="232" y="96"/>
                  </a:cubicBezTo>
                  <a:cubicBezTo>
                    <a:pt x="232" y="84"/>
                    <a:pt x="232" y="84"/>
                    <a:pt x="232" y="84"/>
                  </a:cubicBezTo>
                  <a:cubicBezTo>
                    <a:pt x="185" y="84"/>
                    <a:pt x="185" y="84"/>
                    <a:pt x="185" y="84"/>
                  </a:cubicBezTo>
                </a:path>
              </a:pathLst>
            </a:custGeom>
            <a:solidFill>
              <a:srgbClr val="FBE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Freeform 71"/>
            <p:cNvSpPr/>
            <p:nvPr/>
          </p:nvSpPr>
          <p:spPr bwMode="auto">
            <a:xfrm>
              <a:off x="3621088" y="5399088"/>
              <a:ext cx="161925" cy="161925"/>
            </a:xfrm>
            <a:custGeom>
              <a:gdLst>
                <a:gd name="T0" fmla="*/ 2147483646 w 38"/>
                <a:gd name="T1" fmla="*/ 2147483646 h 38"/>
                <a:gd name="T2" fmla="*/ 0 w 38"/>
                <a:gd name="T3" fmla="*/ 2147483646 h 38"/>
                <a:gd name="T4" fmla="*/ 2147483646 w 38"/>
                <a:gd name="T5" fmla="*/ 2147483646 h 38"/>
                <a:gd name="T6" fmla="*/ 2147483646 w 38"/>
                <a:gd name="T7" fmla="*/ 2147483646 h 38"/>
                <a:gd name="T8" fmla="*/ 2147483646 w 38"/>
                <a:gd name="T9" fmla="*/ 2147483646 h 38"/>
                <a:gd name="T10" fmla="*/ 2147483646 w 38"/>
                <a:gd name="T11" fmla="*/ 2147483646 h 38"/>
                <a:gd name="T12" fmla="*/ 2147483646 w 38"/>
                <a:gd name="T13" fmla="*/ 2147483646 h 38"/>
                <a:gd name="T14" fmla="*/ 2147483646 w 38"/>
                <a:gd name="T15" fmla="*/ 2147483646 h 38"/>
                <a:gd name="T16" fmla="*/ 2147483646 w 38"/>
                <a:gd name="T17" fmla="*/ 214748364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38">
                  <a:moveTo>
                    <a:pt x="27" y="9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" y="36"/>
                    <a:pt x="1" y="37"/>
                  </a:cubicBezTo>
                  <a:cubicBezTo>
                    <a:pt x="1" y="37"/>
                    <a:pt x="2" y="38"/>
                    <a:pt x="2" y="38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1" y="12"/>
                    <a:pt x="34" y="12"/>
                    <a:pt x="36" y="10"/>
                  </a:cubicBezTo>
                  <a:cubicBezTo>
                    <a:pt x="38" y="8"/>
                    <a:pt x="38" y="4"/>
                    <a:pt x="36" y="2"/>
                  </a:cubicBezTo>
                  <a:cubicBezTo>
                    <a:pt x="34" y="0"/>
                    <a:pt x="30" y="0"/>
                    <a:pt x="28" y="2"/>
                  </a:cubicBezTo>
                  <a:cubicBezTo>
                    <a:pt x="26" y="4"/>
                    <a:pt x="26" y="7"/>
                    <a:pt x="27" y="9"/>
                  </a:cubicBezTo>
                  <a:close/>
                </a:path>
              </a:pathLst>
            </a:custGeom>
            <a:solidFill>
              <a:srgbClr val="DD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3621088" y="5283200"/>
              <a:ext cx="276225" cy="277813"/>
            </a:xfrm>
            <a:custGeom>
              <a:gdLst>
                <a:gd name="T0" fmla="*/ 2147483646 w 65"/>
                <a:gd name="T1" fmla="*/ 2147483646 h 65"/>
                <a:gd name="T2" fmla="*/ 0 w 65"/>
                <a:gd name="T3" fmla="*/ 2147483646 h 65"/>
                <a:gd name="T4" fmla="*/ 0 w 65"/>
                <a:gd name="T5" fmla="*/ 2147483646 h 65"/>
                <a:gd name="T6" fmla="*/ 2147483646 w 65"/>
                <a:gd name="T7" fmla="*/ 2147483646 h 65"/>
                <a:gd name="T8" fmla="*/ 2147483646 w 65"/>
                <a:gd name="T9" fmla="*/ 2147483646 h 65"/>
                <a:gd name="T10" fmla="*/ 2147483646 w 65"/>
                <a:gd name="T11" fmla="*/ 2147483646 h 65"/>
                <a:gd name="T12" fmla="*/ 2147483646 w 65"/>
                <a:gd name="T13" fmla="*/ 2147483646 h 65"/>
                <a:gd name="T14" fmla="*/ 2147483646 w 65"/>
                <a:gd name="T15" fmla="*/ 2147483646 h 65"/>
                <a:gd name="T16" fmla="*/ 2147483646 w 65"/>
                <a:gd name="T17" fmla="*/ 2147483646 h 65"/>
                <a:gd name="T18" fmla="*/ 2147483646 w 65"/>
                <a:gd name="T19" fmla="*/ 2147483646 h 65"/>
                <a:gd name="T20" fmla="*/ 2147483646 w 65"/>
                <a:gd name="T21" fmla="*/ 2147483646 h 65"/>
                <a:gd name="T22" fmla="*/ 2147483646 w 65"/>
                <a:gd name="T23" fmla="*/ 2147483646 h 65"/>
                <a:gd name="T24" fmla="*/ 2147483646 w 65"/>
                <a:gd name="T25" fmla="*/ 2147483646 h 65"/>
                <a:gd name="T26" fmla="*/ 2147483646 w 65"/>
                <a:gd name="T27" fmla="*/ 0 h 65"/>
                <a:gd name="T28" fmla="*/ 2147483646 w 65"/>
                <a:gd name="T29" fmla="*/ 2147483646 h 65"/>
                <a:gd name="T30" fmla="*/ 2147483646 w 65"/>
                <a:gd name="T31" fmla="*/ 2147483646 h 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5" h="65">
                  <a:moveTo>
                    <a:pt x="18" y="14"/>
                  </a:moveTo>
                  <a:cubicBezTo>
                    <a:pt x="16" y="21"/>
                    <a:pt x="11" y="41"/>
                    <a:pt x="0" y="59"/>
                  </a:cubicBezTo>
                  <a:cubicBezTo>
                    <a:pt x="0" y="60"/>
                    <a:pt x="0" y="62"/>
                    <a:pt x="0" y="63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4"/>
                    <a:pt x="26" y="31"/>
                    <a:pt x="28" y="29"/>
                  </a:cubicBezTo>
                  <a:cubicBezTo>
                    <a:pt x="30" y="27"/>
                    <a:pt x="34" y="27"/>
                    <a:pt x="36" y="29"/>
                  </a:cubicBezTo>
                  <a:cubicBezTo>
                    <a:pt x="38" y="31"/>
                    <a:pt x="38" y="35"/>
                    <a:pt x="36" y="37"/>
                  </a:cubicBezTo>
                  <a:cubicBezTo>
                    <a:pt x="34" y="39"/>
                    <a:pt x="31" y="39"/>
                    <a:pt x="29" y="38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3" y="65"/>
                    <a:pt x="4" y="65"/>
                    <a:pt x="5" y="65"/>
                  </a:cubicBezTo>
                  <a:cubicBezTo>
                    <a:pt x="24" y="54"/>
                    <a:pt x="44" y="49"/>
                    <a:pt x="51" y="47"/>
                  </a:cubicBezTo>
                  <a:cubicBezTo>
                    <a:pt x="52" y="47"/>
                    <a:pt x="53" y="46"/>
                    <a:pt x="53" y="44"/>
                  </a:cubicBezTo>
                  <a:cubicBezTo>
                    <a:pt x="52" y="34"/>
                    <a:pt x="65" y="21"/>
                    <a:pt x="65" y="2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31" y="12"/>
                    <a:pt x="20" y="12"/>
                  </a:cubicBezTo>
                  <a:cubicBezTo>
                    <a:pt x="19" y="12"/>
                    <a:pt x="18" y="13"/>
                    <a:pt x="18" y="14"/>
                  </a:cubicBezTo>
                  <a:close/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Freeform 73"/>
            <p:cNvSpPr/>
            <p:nvPr/>
          </p:nvSpPr>
          <p:spPr bwMode="auto">
            <a:xfrm>
              <a:off x="3651251" y="5330825"/>
              <a:ext cx="217488" cy="217488"/>
            </a:xfrm>
            <a:custGeom>
              <a:gdLst>
                <a:gd name="T0" fmla="*/ 2147483646 w 51"/>
                <a:gd name="T1" fmla="*/ 2147483646 h 51"/>
                <a:gd name="T2" fmla="*/ 2147483646 w 51"/>
                <a:gd name="T3" fmla="*/ 2147483646 h 51"/>
                <a:gd name="T4" fmla="*/ 2147483646 w 51"/>
                <a:gd name="T5" fmla="*/ 2147483646 h 51"/>
                <a:gd name="T6" fmla="*/ 0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0 h 51"/>
                <a:gd name="T14" fmla="*/ 2147483646 w 51"/>
                <a:gd name="T15" fmla="*/ 2147483646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" h="51">
                  <a:moveTo>
                    <a:pt x="30" y="17"/>
                  </a:moveTo>
                  <a:cubicBezTo>
                    <a:pt x="32" y="20"/>
                    <a:pt x="32" y="24"/>
                    <a:pt x="30" y="27"/>
                  </a:cubicBezTo>
                  <a:cubicBezTo>
                    <a:pt x="28" y="29"/>
                    <a:pt x="25" y="29"/>
                    <a:pt x="22" y="2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0" y="46"/>
                    <a:pt x="19" y="42"/>
                    <a:pt x="27" y="39"/>
                  </a:cubicBezTo>
                  <a:cubicBezTo>
                    <a:pt x="32" y="27"/>
                    <a:pt x="39" y="16"/>
                    <a:pt x="51" y="4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30" y="17"/>
                  </a:ln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Freeform 74"/>
            <p:cNvSpPr/>
            <p:nvPr/>
          </p:nvSpPr>
          <p:spPr bwMode="auto">
            <a:xfrm>
              <a:off x="3676651" y="5300663"/>
              <a:ext cx="153988" cy="141288"/>
            </a:xfrm>
            <a:custGeom>
              <a:gdLst>
                <a:gd name="T0" fmla="*/ 0 w 36"/>
                <a:gd name="T1" fmla="*/ 2147483646 h 33"/>
                <a:gd name="T2" fmla="*/ 2147483646 w 36"/>
                <a:gd name="T3" fmla="*/ 2147483646 h 33"/>
                <a:gd name="T4" fmla="*/ 2147483646 w 36"/>
                <a:gd name="T5" fmla="*/ 2147483646 h 33"/>
                <a:gd name="T6" fmla="*/ 2147483646 w 36"/>
                <a:gd name="T7" fmla="*/ 0 h 33"/>
                <a:gd name="T8" fmla="*/ 2147483646 w 36"/>
                <a:gd name="T9" fmla="*/ 2147483646 h 33"/>
                <a:gd name="T10" fmla="*/ 0 w 36"/>
                <a:gd name="T11" fmla="*/ 2147483646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33">
                  <a:moveTo>
                    <a:pt x="0" y="33"/>
                  </a:moveTo>
                  <a:cubicBezTo>
                    <a:pt x="2" y="26"/>
                    <a:pt x="6" y="16"/>
                    <a:pt x="6" y="13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17" y="12"/>
                    <a:pt x="30" y="3"/>
                    <a:pt x="33" y="0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2" y="7"/>
                    <a:pt x="14" y="24"/>
                    <a:pt x="0" y="33"/>
                  </a:cubicBez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Freeform 75"/>
            <p:cNvSpPr/>
            <p:nvPr/>
          </p:nvSpPr>
          <p:spPr bwMode="auto">
            <a:xfrm>
              <a:off x="3795713" y="5364163"/>
              <a:ext cx="88900" cy="123825"/>
            </a:xfrm>
            <a:custGeom>
              <a:gdLst>
                <a:gd name="T0" fmla="*/ 2147483646 w 21"/>
                <a:gd name="T1" fmla="*/ 0 h 29"/>
                <a:gd name="T2" fmla="*/ 0 w 21"/>
                <a:gd name="T3" fmla="*/ 2147483646 h 29"/>
                <a:gd name="T4" fmla="*/ 2147483646 w 21"/>
                <a:gd name="T5" fmla="*/ 2147483646 h 29"/>
                <a:gd name="T6" fmla="*/ 2147483646 w 21"/>
                <a:gd name="T7" fmla="*/ 2147483646 h 29"/>
                <a:gd name="T8" fmla="*/ 2147483646 w 21"/>
                <a:gd name="T9" fmla="*/ 2147483646 h 29"/>
                <a:gd name="T10" fmla="*/ 2147483646 w 21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28">
                  <a:moveTo>
                    <a:pt x="19" y="0"/>
                  </a:moveTo>
                  <a:cubicBezTo>
                    <a:pt x="13" y="6"/>
                    <a:pt x="5" y="17"/>
                    <a:pt x="0" y="29"/>
                  </a:cubicBezTo>
                  <a:cubicBezTo>
                    <a:pt x="4" y="28"/>
                    <a:pt x="6" y="27"/>
                    <a:pt x="8" y="27"/>
                  </a:cubicBezTo>
                  <a:cubicBezTo>
                    <a:pt x="9" y="27"/>
                    <a:pt x="9" y="26"/>
                    <a:pt x="9" y="25"/>
                  </a:cubicBezTo>
                  <a:cubicBezTo>
                    <a:pt x="9" y="16"/>
                    <a:pt x="18" y="5"/>
                    <a:pt x="21" y="2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A95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3625851" y="5407025"/>
              <a:ext cx="157163" cy="153988"/>
            </a:xfrm>
            <a:custGeom>
              <a:gdLst>
                <a:gd name="T0" fmla="*/ 2147483646 w 37"/>
                <a:gd name="T1" fmla="*/ 2147483646 h 36"/>
                <a:gd name="T2" fmla="*/ 2147483646 w 37"/>
                <a:gd name="T3" fmla="*/ 2147483646 h 36"/>
                <a:gd name="T4" fmla="*/ 0 w 37"/>
                <a:gd name="T5" fmla="*/ 2147483646 h 36"/>
                <a:gd name="T6" fmla="*/ 0 w 37"/>
                <a:gd name="T7" fmla="*/ 2147483646 h 36"/>
                <a:gd name="T8" fmla="*/ 0 w 37"/>
                <a:gd name="T9" fmla="*/ 2147483646 h 36"/>
                <a:gd name="T10" fmla="*/ 2147483646 w 37"/>
                <a:gd name="T11" fmla="*/ 2147483646 h 36"/>
                <a:gd name="T12" fmla="*/ 2147483646 w 37"/>
                <a:gd name="T13" fmla="*/ 2147483646 h 36"/>
                <a:gd name="T14" fmla="*/ 2147483646 w 37"/>
                <a:gd name="T15" fmla="*/ 2147483646 h 36"/>
                <a:gd name="T16" fmla="*/ 2147483646 w 37"/>
                <a:gd name="T17" fmla="*/ 0 h 36"/>
                <a:gd name="T18" fmla="*/ 2147483646 w 37"/>
                <a:gd name="T19" fmla="*/ 0 h 36"/>
                <a:gd name="T20" fmla="*/ 2147483646 w 37"/>
                <a:gd name="T21" fmla="*/ 2147483646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" h="36">
                  <a:moveTo>
                    <a:pt x="34" y="7"/>
                  </a:moveTo>
                  <a:cubicBezTo>
                    <a:pt x="32" y="9"/>
                    <a:pt x="29" y="9"/>
                    <a:pt x="27" y="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1" y="36"/>
                    <a:pt x="1" y="3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10"/>
                    <a:pt x="33" y="10"/>
                    <a:pt x="35" y="8"/>
                  </a:cubicBezTo>
                  <a:cubicBezTo>
                    <a:pt x="37" y="6"/>
                    <a:pt x="37" y="2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2"/>
                    <a:pt x="36" y="5"/>
                    <a:pt x="34" y="7"/>
                  </a:cubicBez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Freeform 77"/>
            <p:cNvSpPr/>
            <p:nvPr/>
          </p:nvSpPr>
          <p:spPr bwMode="auto">
            <a:xfrm>
              <a:off x="3787776" y="5283200"/>
              <a:ext cx="109538" cy="111125"/>
            </a:xfrm>
            <a:custGeom>
              <a:gdLst>
                <a:gd name="T0" fmla="*/ 2147483646 w 26"/>
                <a:gd name="T1" fmla="*/ 2147483646 h 26"/>
                <a:gd name="T2" fmla="*/ 2147483646 w 26"/>
                <a:gd name="T3" fmla="*/ 0 h 26"/>
                <a:gd name="T4" fmla="*/ 0 w 26"/>
                <a:gd name="T5" fmla="*/ 2147483646 h 26"/>
                <a:gd name="T6" fmla="*/ 2147483646 w 26"/>
                <a:gd name="T7" fmla="*/ 2147483646 h 26"/>
                <a:gd name="T8" fmla="*/ 2147483646 w 26"/>
                <a:gd name="T9" fmla="*/ 2147483646 h 26"/>
                <a:gd name="T10" fmla="*/ 2147483646 w 26"/>
                <a:gd name="T11" fmla="*/ 2147483646 h 26"/>
                <a:gd name="T12" fmla="*/ 2147483646 w 26"/>
                <a:gd name="T13" fmla="*/ 2147483646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6">
                  <a:moveTo>
                    <a:pt x="15" y="11"/>
                  </a:moveTo>
                  <a:cubicBezTo>
                    <a:pt x="11" y="7"/>
                    <a:pt x="7" y="3"/>
                    <a:pt x="5" y="0"/>
                  </a:cubicBezTo>
                  <a:cubicBezTo>
                    <a:pt x="4" y="1"/>
                    <a:pt x="2" y="2"/>
                    <a:pt x="0" y="4"/>
                  </a:cubicBezTo>
                  <a:cubicBezTo>
                    <a:pt x="2" y="7"/>
                    <a:pt x="6" y="11"/>
                    <a:pt x="10" y="16"/>
                  </a:cubicBezTo>
                  <a:cubicBezTo>
                    <a:pt x="15" y="20"/>
                    <a:pt x="19" y="24"/>
                    <a:pt x="22" y="26"/>
                  </a:cubicBezTo>
                  <a:cubicBezTo>
                    <a:pt x="23" y="24"/>
                    <a:pt x="25" y="22"/>
                    <a:pt x="26" y="21"/>
                  </a:cubicBezTo>
                  <a:cubicBezTo>
                    <a:pt x="23" y="19"/>
                    <a:pt x="19" y="15"/>
                    <a:pt x="15" y="11"/>
                  </a:cubicBezTo>
                  <a:close/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Freeform 78"/>
            <p:cNvSpPr/>
            <p:nvPr/>
          </p:nvSpPr>
          <p:spPr bwMode="auto">
            <a:xfrm>
              <a:off x="4468813" y="4189413"/>
              <a:ext cx="352425" cy="312738"/>
            </a:xfrm>
            <a:custGeom>
              <a:gdLst>
                <a:gd name="T0" fmla="*/ 2147483646 w 83"/>
                <a:gd name="T1" fmla="*/ 2147483646 h 73"/>
                <a:gd name="T2" fmla="*/ 2147483646 w 83"/>
                <a:gd name="T3" fmla="*/ 2147483646 h 73"/>
                <a:gd name="T4" fmla="*/ 2147483646 w 83"/>
                <a:gd name="T5" fmla="*/ 2147483646 h 73"/>
                <a:gd name="T6" fmla="*/ 2147483646 w 83"/>
                <a:gd name="T7" fmla="*/ 2147483646 h 73"/>
                <a:gd name="T8" fmla="*/ 2147483646 w 83"/>
                <a:gd name="T9" fmla="*/ 2147483646 h 73"/>
                <a:gd name="T10" fmla="*/ 2147483646 w 83"/>
                <a:gd name="T11" fmla="*/ 2147483646 h 73"/>
                <a:gd name="T12" fmla="*/ 2147483646 w 83"/>
                <a:gd name="T13" fmla="*/ 2147483646 h 73"/>
                <a:gd name="T14" fmla="*/ 2147483646 w 83"/>
                <a:gd name="T15" fmla="*/ 2147483646 h 73"/>
                <a:gd name="T16" fmla="*/ 2147483646 w 83"/>
                <a:gd name="T17" fmla="*/ 2147483646 h 73"/>
                <a:gd name="T18" fmla="*/ 2147483646 w 83"/>
                <a:gd name="T19" fmla="*/ 2147483646 h 73"/>
                <a:gd name="T20" fmla="*/ 2147483646 w 83"/>
                <a:gd name="T21" fmla="*/ 2147483646 h 73"/>
                <a:gd name="T22" fmla="*/ 2147483646 w 83"/>
                <a:gd name="T23" fmla="*/ 2147483646 h 73"/>
                <a:gd name="T24" fmla="*/ 2147483646 w 83"/>
                <a:gd name="T25" fmla="*/ 2147483646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3" h="73">
                  <a:moveTo>
                    <a:pt x="1" y="66"/>
                  </a:moveTo>
                  <a:cubicBezTo>
                    <a:pt x="0" y="67"/>
                    <a:pt x="0" y="68"/>
                    <a:pt x="1" y="69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73"/>
                    <a:pt x="8" y="73"/>
                    <a:pt x="10" y="71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5" y="67"/>
                    <a:pt x="16" y="59"/>
                    <a:pt x="16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2" y="7"/>
                    <a:pt x="74" y="7"/>
                    <a:pt x="76" y="8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77" y="0"/>
                    <a:pt x="72" y="0"/>
                    <a:pt x="68" y="3"/>
                  </a:cubicBezTo>
                  <a:lnTo>
                    <a:pt x="1" y="66"/>
                  </a:lnTo>
                  <a:close/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4476751" y="4214813"/>
              <a:ext cx="328613" cy="287338"/>
            </a:xfrm>
            <a:custGeom>
              <a:gdLst>
                <a:gd name="T0" fmla="*/ 2147483646 w 77"/>
                <a:gd name="T1" fmla="*/ 2147483646 h 67"/>
                <a:gd name="T2" fmla="*/ 2147483646 w 77"/>
                <a:gd name="T3" fmla="*/ 2147483646 h 67"/>
                <a:gd name="T4" fmla="*/ 2147483646 w 77"/>
                <a:gd name="T5" fmla="*/ 2147483646 h 67"/>
                <a:gd name="T6" fmla="*/ 2147483646 w 77"/>
                <a:gd name="T7" fmla="*/ 2147483646 h 67"/>
                <a:gd name="T8" fmla="*/ 0 w 77"/>
                <a:gd name="T9" fmla="*/ 2147483646 h 67"/>
                <a:gd name="T10" fmla="*/ 2147483646 w 77"/>
                <a:gd name="T11" fmla="*/ 2147483646 h 67"/>
                <a:gd name="T12" fmla="*/ 2147483646 w 77"/>
                <a:gd name="T13" fmla="*/ 2147483646 h 67"/>
                <a:gd name="T14" fmla="*/ 2147483646 w 77"/>
                <a:gd name="T15" fmla="*/ 2147483646 h 67"/>
                <a:gd name="T16" fmla="*/ 2147483646 w 77"/>
                <a:gd name="T17" fmla="*/ 2147483646 h 67"/>
                <a:gd name="T18" fmla="*/ 2147483646 w 77"/>
                <a:gd name="T19" fmla="*/ 2147483646 h 67"/>
                <a:gd name="T20" fmla="*/ 2147483646 w 77"/>
                <a:gd name="T21" fmla="*/ 2147483646 h 67"/>
                <a:gd name="T22" fmla="*/ 2147483646 w 77"/>
                <a:gd name="T23" fmla="*/ 2147483646 h 67"/>
                <a:gd name="T24" fmla="*/ 2147483646 w 77"/>
                <a:gd name="T25" fmla="*/ 2147483646 h 67"/>
                <a:gd name="T26" fmla="*/ 2147483646 w 77"/>
                <a:gd name="T27" fmla="*/ 2147483646 h 67"/>
                <a:gd name="T28" fmla="*/ 2147483646 w 77"/>
                <a:gd name="T29" fmla="*/ 2147483646 h 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7" h="67">
                  <a:moveTo>
                    <a:pt x="68" y="2"/>
                  </a:move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2" y="60"/>
                    <a:pt x="11" y="61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5" y="66"/>
                    <a:pt x="2" y="66"/>
                    <a:pt x="0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3" y="67"/>
                    <a:pt x="6" y="67"/>
                    <a:pt x="8" y="65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3" y="61"/>
                    <a:pt x="14" y="53"/>
                    <a:pt x="14" y="5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70" y="1"/>
                    <a:pt x="72" y="1"/>
                    <a:pt x="73" y="2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6" y="4"/>
                    <a:pt x="74" y="2"/>
                  </a:cubicBezTo>
                  <a:cubicBezTo>
                    <a:pt x="72" y="0"/>
                    <a:pt x="70" y="0"/>
                    <a:pt x="68" y="2"/>
                  </a:cubicBezTo>
                  <a:close/>
                </a:path>
              </a:pathLst>
            </a:custGeom>
            <a:solidFill>
              <a:srgbClr val="312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4476751" y="4194175"/>
              <a:ext cx="344488" cy="295275"/>
            </a:xfrm>
            <a:custGeom>
              <a:gdLst>
                <a:gd name="T0" fmla="*/ 2147483646 w 81"/>
                <a:gd name="T1" fmla="*/ 2147483646 h 69"/>
                <a:gd name="T2" fmla="*/ 2147483646 w 81"/>
                <a:gd name="T3" fmla="*/ 2147483646 h 69"/>
                <a:gd name="T4" fmla="*/ 2147483646 w 81"/>
                <a:gd name="T5" fmla="*/ 2147483646 h 69"/>
                <a:gd name="T6" fmla="*/ 2147483646 w 81"/>
                <a:gd name="T7" fmla="*/ 2147483646 h 69"/>
                <a:gd name="T8" fmla="*/ 0 w 81"/>
                <a:gd name="T9" fmla="*/ 2147483646 h 69"/>
                <a:gd name="T10" fmla="*/ 2147483646 w 81"/>
                <a:gd name="T11" fmla="*/ 2147483646 h 69"/>
                <a:gd name="T12" fmla="*/ 2147483646 w 81"/>
                <a:gd name="T13" fmla="*/ 2147483646 h 69"/>
                <a:gd name="T14" fmla="*/ 2147483646 w 81"/>
                <a:gd name="T15" fmla="*/ 2147483646 h 69"/>
                <a:gd name="T16" fmla="*/ 2147483646 w 81"/>
                <a:gd name="T17" fmla="*/ 2147483646 h 69"/>
                <a:gd name="T18" fmla="*/ 2147483646 w 81"/>
                <a:gd name="T19" fmla="*/ 2147483646 h 69"/>
                <a:gd name="T20" fmla="*/ 2147483646 w 81"/>
                <a:gd name="T21" fmla="*/ 2147483646 h 69"/>
                <a:gd name="T22" fmla="*/ 2147483646 w 81"/>
                <a:gd name="T23" fmla="*/ 2147483646 h 69"/>
                <a:gd name="T24" fmla="*/ 2147483646 w 81"/>
                <a:gd name="T25" fmla="*/ 2147483646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1" h="69">
                  <a:moveTo>
                    <a:pt x="79" y="9"/>
                  </a:moveTo>
                  <a:cubicBezTo>
                    <a:pt x="81" y="7"/>
                    <a:pt x="81" y="7"/>
                    <a:pt x="81" y="7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5" y="1"/>
                    <a:pt x="70" y="0"/>
                    <a:pt x="67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3" y="69"/>
                    <a:pt x="4" y="69"/>
                    <a:pt x="6" y="6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10" y="64"/>
                    <a:pt x="11" y="61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9" y="2"/>
                    <a:pt x="73" y="3"/>
                    <a:pt x="75" y="5"/>
                  </a:cubicBezTo>
                  <a:lnTo>
                    <a:pt x="79" y="9"/>
                  </a:ln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3808413" y="4727575"/>
              <a:ext cx="638175" cy="646113"/>
            </a:xfrm>
            <a:custGeom>
              <a:gdLst>
                <a:gd name="T0" fmla="*/ 0 w 150"/>
                <a:gd name="T1" fmla="*/ 2147483646 h 151"/>
                <a:gd name="T2" fmla="*/ 2147483646 w 150"/>
                <a:gd name="T3" fmla="*/ 0 h 151"/>
                <a:gd name="T4" fmla="*/ 2147483646 w 150"/>
                <a:gd name="T5" fmla="*/ 2147483646 h 151"/>
                <a:gd name="T6" fmla="*/ 2147483646 w 150"/>
                <a:gd name="T7" fmla="*/ 2147483646 h 151"/>
                <a:gd name="T8" fmla="*/ 2147483646 w 150"/>
                <a:gd name="T9" fmla="*/ 2147483646 h 151"/>
                <a:gd name="T10" fmla="*/ 0 w 150"/>
                <a:gd name="T11" fmla="*/ 2147483646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0" h="151">
                  <a:moveTo>
                    <a:pt x="0" y="123"/>
                  </a:moveTo>
                  <a:cubicBezTo>
                    <a:pt x="23" y="98"/>
                    <a:pt x="94" y="25"/>
                    <a:pt x="118" y="0"/>
                  </a:cubicBezTo>
                  <a:cubicBezTo>
                    <a:pt x="129" y="11"/>
                    <a:pt x="140" y="22"/>
                    <a:pt x="150" y="33"/>
                  </a:cubicBezTo>
                  <a:cubicBezTo>
                    <a:pt x="126" y="57"/>
                    <a:pt x="53" y="128"/>
                    <a:pt x="27" y="151"/>
                  </a:cubicBezTo>
                  <a:cubicBezTo>
                    <a:pt x="27" y="151"/>
                    <a:pt x="20" y="145"/>
                    <a:pt x="13" y="138"/>
                  </a:cubicBezTo>
                  <a:cubicBezTo>
                    <a:pt x="5" y="130"/>
                    <a:pt x="0" y="124"/>
                    <a:pt x="0" y="123"/>
                  </a:cubicBezTo>
                </a:path>
              </a:pathLst>
            </a:custGeom>
            <a:solidFill>
              <a:srgbClr val="0D0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3910013" y="4856163"/>
              <a:ext cx="511175" cy="495300"/>
            </a:xfrm>
            <a:custGeom>
              <a:gdLst>
                <a:gd name="T0" fmla="*/ 0 w 120"/>
                <a:gd name="T1" fmla="*/ 2147483646 h 116"/>
                <a:gd name="T2" fmla="*/ 2147483646 w 120"/>
                <a:gd name="T3" fmla="*/ 2147483646 h 116"/>
                <a:gd name="T4" fmla="*/ 2147483646 w 120"/>
                <a:gd name="T5" fmla="*/ 2147483646 h 116"/>
                <a:gd name="T6" fmla="*/ 2147483646 w 120"/>
                <a:gd name="T7" fmla="*/ 0 h 116"/>
                <a:gd name="T8" fmla="*/ 0 w 120"/>
                <a:gd name="T9" fmla="*/ 2147483646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" h="115">
                  <a:moveTo>
                    <a:pt x="0" y="114"/>
                  </a:moveTo>
                  <a:cubicBezTo>
                    <a:pt x="1" y="115"/>
                    <a:pt x="3" y="116"/>
                    <a:pt x="3" y="116"/>
                  </a:cubicBezTo>
                  <a:cubicBezTo>
                    <a:pt x="27" y="95"/>
                    <a:pt x="97" y="26"/>
                    <a:pt x="120" y="4"/>
                  </a:cubicBezTo>
                  <a:cubicBezTo>
                    <a:pt x="119" y="3"/>
                    <a:pt x="118" y="2"/>
                    <a:pt x="116" y="0"/>
                  </a:cubicBezTo>
                  <a:cubicBezTo>
                    <a:pt x="94" y="23"/>
                    <a:pt x="24" y="92"/>
                    <a:pt x="0" y="114"/>
                  </a:cubicBezTo>
                </a:path>
              </a:pathLst>
            </a:custGeom>
            <a:solidFill>
              <a:srgbClr val="474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3838576" y="4770438"/>
              <a:ext cx="501650" cy="517525"/>
            </a:xfrm>
            <a:custGeom>
              <a:gdLst>
                <a:gd name="T0" fmla="*/ 2147483646 w 118"/>
                <a:gd name="T1" fmla="*/ 2147483646 h 121"/>
                <a:gd name="T2" fmla="*/ 2147483646 w 118"/>
                <a:gd name="T3" fmla="*/ 0 h 121"/>
                <a:gd name="T4" fmla="*/ 0 w 118"/>
                <a:gd name="T5" fmla="*/ 2147483646 h 121"/>
                <a:gd name="T6" fmla="*/ 0 w 118"/>
                <a:gd name="T7" fmla="*/ 2147483646 h 121"/>
                <a:gd name="T8" fmla="*/ 2147483646 w 118"/>
                <a:gd name="T9" fmla="*/ 2147483646 h 121"/>
                <a:gd name="T10" fmla="*/ 2147483646 w 118"/>
                <a:gd name="T11" fmla="*/ 2147483646 h 121"/>
                <a:gd name="T12" fmla="*/ 2147483646 w 118"/>
                <a:gd name="T13" fmla="*/ 2147483646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8" h="120">
                  <a:moveTo>
                    <a:pt x="118" y="5"/>
                  </a:moveTo>
                  <a:cubicBezTo>
                    <a:pt x="116" y="4"/>
                    <a:pt x="115" y="2"/>
                    <a:pt x="113" y="0"/>
                  </a:cubicBezTo>
                  <a:cubicBezTo>
                    <a:pt x="91" y="23"/>
                    <a:pt x="22" y="93"/>
                    <a:pt x="0" y="11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2" y="118"/>
                    <a:pt x="3" y="119"/>
                    <a:pt x="4" y="121"/>
                  </a:cubicBezTo>
                  <a:cubicBezTo>
                    <a:pt x="26" y="98"/>
                    <a:pt x="96" y="28"/>
                    <a:pt x="118" y="5"/>
                  </a:cubicBezTo>
                </a:path>
              </a:pathLst>
            </a:custGeom>
            <a:solidFill>
              <a:srgbClr val="AAA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3843338" y="4783138"/>
              <a:ext cx="514350" cy="512763"/>
            </a:xfrm>
            <a:custGeom>
              <a:gdLst>
                <a:gd name="T0" fmla="*/ 2147483646 w 121"/>
                <a:gd name="T1" fmla="*/ 0 h 120"/>
                <a:gd name="T2" fmla="*/ 2147483646 w 121"/>
                <a:gd name="T3" fmla="*/ 2147483646 h 120"/>
                <a:gd name="T4" fmla="*/ 2147483646 w 121"/>
                <a:gd name="T5" fmla="*/ 2147483646 h 120"/>
                <a:gd name="T6" fmla="*/ 2147483646 w 121"/>
                <a:gd name="T7" fmla="*/ 2147483646 h 120"/>
                <a:gd name="T8" fmla="*/ 2147483646 w 121"/>
                <a:gd name="T9" fmla="*/ 2147483646 h 120"/>
                <a:gd name="T10" fmla="*/ 2147483646 w 121"/>
                <a:gd name="T11" fmla="*/ 2147483646 h 120"/>
                <a:gd name="T12" fmla="*/ 2147483646 w 121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0">
                  <a:moveTo>
                    <a:pt x="115" y="0"/>
                  </a:moveTo>
                  <a:cubicBezTo>
                    <a:pt x="93" y="23"/>
                    <a:pt x="23" y="93"/>
                    <a:pt x="1" y="116"/>
                  </a:cubicBezTo>
                  <a:cubicBezTo>
                    <a:pt x="0" y="114"/>
                    <a:pt x="2" y="117"/>
                    <a:pt x="5" y="120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28" y="98"/>
                    <a:pt x="98" y="28"/>
                    <a:pt x="121" y="6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18" y="3"/>
                    <a:pt x="116" y="2"/>
                    <a:pt x="115" y="0"/>
                  </a:cubicBezTo>
                </a:path>
              </a:pathLst>
            </a:custGeom>
            <a:solidFill>
              <a:srgbClr val="474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4294188" y="4189413"/>
              <a:ext cx="693738" cy="696913"/>
            </a:xfrm>
            <a:custGeom>
              <a:gdLst>
                <a:gd name="T0" fmla="*/ 2147483646 w 163"/>
                <a:gd name="T1" fmla="*/ 2147483646 h 163"/>
                <a:gd name="T2" fmla="*/ 2147483646 w 163"/>
                <a:gd name="T3" fmla="*/ 2147483646 h 163"/>
                <a:gd name="T4" fmla="*/ 2147483646 w 163"/>
                <a:gd name="T5" fmla="*/ 2147483646 h 163"/>
                <a:gd name="T6" fmla="*/ 2147483646 w 163"/>
                <a:gd name="T7" fmla="*/ 2147483646 h 163"/>
                <a:gd name="T8" fmla="*/ 2147483646 w 163"/>
                <a:gd name="T9" fmla="*/ 2147483646 h 163"/>
                <a:gd name="T10" fmla="*/ 2147483646 w 163"/>
                <a:gd name="T11" fmla="*/ 2147483646 h 163"/>
                <a:gd name="T12" fmla="*/ 2147483646 w 163"/>
                <a:gd name="T13" fmla="*/ 2147483646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3" h="163">
                  <a:moveTo>
                    <a:pt x="129" y="2"/>
                  </a:moveTo>
                  <a:cubicBezTo>
                    <a:pt x="92" y="34"/>
                    <a:pt x="35" y="89"/>
                    <a:pt x="1" y="124"/>
                  </a:cubicBezTo>
                  <a:cubicBezTo>
                    <a:pt x="0" y="125"/>
                    <a:pt x="8" y="134"/>
                    <a:pt x="19" y="144"/>
                  </a:cubicBezTo>
                  <a:cubicBezTo>
                    <a:pt x="29" y="155"/>
                    <a:pt x="38" y="163"/>
                    <a:pt x="39" y="162"/>
                  </a:cubicBezTo>
                  <a:cubicBezTo>
                    <a:pt x="74" y="128"/>
                    <a:pt x="129" y="71"/>
                    <a:pt x="161" y="34"/>
                  </a:cubicBezTo>
                  <a:cubicBezTo>
                    <a:pt x="161" y="34"/>
                    <a:pt x="163" y="17"/>
                    <a:pt x="154" y="9"/>
                  </a:cubicBezTo>
                  <a:cubicBezTo>
                    <a:pt x="146" y="0"/>
                    <a:pt x="129" y="2"/>
                    <a:pt x="129" y="2"/>
                  </a:cubicBezTo>
                </a:path>
              </a:pathLst>
            </a:custGeom>
            <a:solidFill>
              <a:srgbClr val="0D0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4298951" y="4186238"/>
              <a:ext cx="693738" cy="695325"/>
            </a:xfrm>
            <a:custGeom>
              <a:gdLst>
                <a:gd name="T0" fmla="*/ 2147483646 w 163"/>
                <a:gd name="T1" fmla="*/ 2147483646 h 163"/>
                <a:gd name="T2" fmla="*/ 2147483646 w 163"/>
                <a:gd name="T3" fmla="*/ 2147483646 h 163"/>
                <a:gd name="T4" fmla="*/ 2147483646 w 163"/>
                <a:gd name="T5" fmla="*/ 2147483646 h 163"/>
                <a:gd name="T6" fmla="*/ 2147483646 w 163"/>
                <a:gd name="T7" fmla="*/ 2147483646 h 163"/>
                <a:gd name="T8" fmla="*/ 2147483646 w 163"/>
                <a:gd name="T9" fmla="*/ 2147483646 h 163"/>
                <a:gd name="T10" fmla="*/ 2147483646 w 163"/>
                <a:gd name="T11" fmla="*/ 2147483646 h 163"/>
                <a:gd name="T12" fmla="*/ 2147483646 w 163"/>
                <a:gd name="T13" fmla="*/ 2147483646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3" h="163">
                  <a:moveTo>
                    <a:pt x="129" y="2"/>
                  </a:moveTo>
                  <a:cubicBezTo>
                    <a:pt x="93" y="34"/>
                    <a:pt x="35" y="89"/>
                    <a:pt x="1" y="124"/>
                  </a:cubicBezTo>
                  <a:cubicBezTo>
                    <a:pt x="0" y="125"/>
                    <a:pt x="8" y="134"/>
                    <a:pt x="19" y="144"/>
                  </a:cubicBezTo>
                  <a:cubicBezTo>
                    <a:pt x="29" y="155"/>
                    <a:pt x="38" y="163"/>
                    <a:pt x="39" y="162"/>
                  </a:cubicBezTo>
                  <a:cubicBezTo>
                    <a:pt x="74" y="128"/>
                    <a:pt x="129" y="71"/>
                    <a:pt x="161" y="34"/>
                  </a:cubicBezTo>
                  <a:cubicBezTo>
                    <a:pt x="162" y="33"/>
                    <a:pt x="163" y="17"/>
                    <a:pt x="154" y="9"/>
                  </a:cubicBezTo>
                  <a:cubicBezTo>
                    <a:pt x="146" y="0"/>
                    <a:pt x="130" y="1"/>
                    <a:pt x="129" y="2"/>
                  </a:cubicBezTo>
                </a:path>
              </a:pathLst>
            </a:custGeom>
            <a:solidFill>
              <a:srgbClr val="0D0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4438651" y="4343400"/>
              <a:ext cx="498475" cy="517525"/>
            </a:xfrm>
            <a:custGeom>
              <a:gdLst>
                <a:gd name="T0" fmla="*/ 2147483646 w 117"/>
                <a:gd name="T1" fmla="*/ 0 h 121"/>
                <a:gd name="T2" fmla="*/ 0 w 117"/>
                <a:gd name="T3" fmla="*/ 2147483646 h 121"/>
                <a:gd name="T4" fmla="*/ 0 w 117"/>
                <a:gd name="T5" fmla="*/ 2147483646 h 121"/>
                <a:gd name="T6" fmla="*/ 2147483646 w 117"/>
                <a:gd name="T7" fmla="*/ 2147483646 h 121"/>
                <a:gd name="T8" fmla="*/ 2147483646 w 117"/>
                <a:gd name="T9" fmla="*/ 2147483646 h 121"/>
                <a:gd name="T10" fmla="*/ 2147483646 w 117"/>
                <a:gd name="T11" fmla="*/ 0 h 1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7" h="120">
                  <a:moveTo>
                    <a:pt x="114" y="0"/>
                  </a:moveTo>
                  <a:cubicBezTo>
                    <a:pt x="84" y="32"/>
                    <a:pt x="31" y="86"/>
                    <a:pt x="0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8"/>
                    <a:pt x="3" y="120"/>
                    <a:pt x="4" y="121"/>
                  </a:cubicBezTo>
                  <a:cubicBezTo>
                    <a:pt x="35" y="90"/>
                    <a:pt x="88" y="36"/>
                    <a:pt x="117" y="3"/>
                  </a:cubicBezTo>
                  <a:cubicBezTo>
                    <a:pt x="116" y="2"/>
                    <a:pt x="115" y="1"/>
                    <a:pt x="114" y="0"/>
                  </a:cubicBezTo>
                </a:path>
              </a:pathLst>
            </a:cu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4337051" y="4254500"/>
              <a:ext cx="519113" cy="512763"/>
            </a:xfrm>
            <a:custGeom>
              <a:gdLst>
                <a:gd name="T0" fmla="*/ 2147483646 w 122"/>
                <a:gd name="T1" fmla="*/ 0 h 120"/>
                <a:gd name="T2" fmla="*/ 0 w 122"/>
                <a:gd name="T3" fmla="*/ 2147483646 h 120"/>
                <a:gd name="T4" fmla="*/ 0 w 122"/>
                <a:gd name="T5" fmla="*/ 2147483646 h 120"/>
                <a:gd name="T6" fmla="*/ 2147483646 w 122"/>
                <a:gd name="T7" fmla="*/ 2147483646 h 120"/>
                <a:gd name="T8" fmla="*/ 2147483646 w 122"/>
                <a:gd name="T9" fmla="*/ 2147483646 h 120"/>
                <a:gd name="T10" fmla="*/ 2147483646 w 122"/>
                <a:gd name="T11" fmla="*/ 2147483646 h 120"/>
                <a:gd name="T12" fmla="*/ 2147483646 w 122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120">
                  <a:moveTo>
                    <a:pt x="117" y="0"/>
                  </a:moveTo>
                  <a:cubicBezTo>
                    <a:pt x="85" y="30"/>
                    <a:pt x="31" y="83"/>
                    <a:pt x="0" y="114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2" y="117"/>
                    <a:pt x="4" y="118"/>
                    <a:pt x="6" y="120"/>
                  </a:cubicBezTo>
                  <a:cubicBezTo>
                    <a:pt x="37" y="89"/>
                    <a:pt x="90" y="36"/>
                    <a:pt x="122" y="5"/>
                  </a:cubicBezTo>
                  <a:cubicBezTo>
                    <a:pt x="120" y="3"/>
                    <a:pt x="119" y="2"/>
                    <a:pt x="117" y="0"/>
                  </a:cubicBezTo>
                </a:path>
              </a:pathLst>
            </a:custGeom>
            <a:solidFill>
              <a:srgbClr val="E1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4327526" y="4267200"/>
              <a:ext cx="546100" cy="520700"/>
            </a:xfrm>
            <a:custGeom>
              <a:gdLst>
                <a:gd name="T0" fmla="*/ 2147483646 w 128"/>
                <a:gd name="T1" fmla="*/ 0 h 122"/>
                <a:gd name="T2" fmla="*/ 2147483646 w 128"/>
                <a:gd name="T3" fmla="*/ 2147483646 h 122"/>
                <a:gd name="T4" fmla="*/ 0 w 128"/>
                <a:gd name="T5" fmla="*/ 2147483646 h 122"/>
                <a:gd name="T6" fmla="*/ 2147483646 w 128"/>
                <a:gd name="T7" fmla="*/ 2147483646 h 122"/>
                <a:gd name="T8" fmla="*/ 2147483646 w 128"/>
                <a:gd name="T9" fmla="*/ 2147483646 h 122"/>
                <a:gd name="T10" fmla="*/ 2147483646 w 128"/>
                <a:gd name="T11" fmla="*/ 2147483646 h 122"/>
                <a:gd name="T12" fmla="*/ 2147483646 w 128"/>
                <a:gd name="T13" fmla="*/ 0 h 1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" h="122">
                  <a:moveTo>
                    <a:pt x="122" y="0"/>
                  </a:moveTo>
                  <a:cubicBezTo>
                    <a:pt x="90" y="31"/>
                    <a:pt x="37" y="84"/>
                    <a:pt x="5" y="115"/>
                  </a:cubicBezTo>
                  <a:cubicBezTo>
                    <a:pt x="3" y="113"/>
                    <a:pt x="0" y="110"/>
                    <a:pt x="0" y="110"/>
                  </a:cubicBezTo>
                  <a:cubicBezTo>
                    <a:pt x="0" y="110"/>
                    <a:pt x="7" y="117"/>
                    <a:pt x="11" y="121"/>
                  </a:cubicBezTo>
                  <a:cubicBezTo>
                    <a:pt x="12" y="122"/>
                    <a:pt x="12" y="122"/>
                    <a:pt x="12" y="122"/>
                  </a:cubicBezTo>
                  <a:cubicBezTo>
                    <a:pt x="44" y="90"/>
                    <a:pt x="97" y="37"/>
                    <a:pt x="128" y="6"/>
                  </a:cubicBezTo>
                  <a:cubicBezTo>
                    <a:pt x="126" y="3"/>
                    <a:pt x="124" y="2"/>
                    <a:pt x="122" y="0"/>
                  </a:cubicBezTo>
                </a:path>
              </a:pathLst>
            </a:cu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4783138" y="4229100"/>
              <a:ext cx="166688" cy="165100"/>
            </a:xfrm>
            <a:custGeom>
              <a:gdLst>
                <a:gd name="T0" fmla="*/ 2147483646 w 39"/>
                <a:gd name="T1" fmla="*/ 2147483646 h 39"/>
                <a:gd name="T2" fmla="*/ 2147483646 w 39"/>
                <a:gd name="T3" fmla="*/ 0 h 39"/>
                <a:gd name="T4" fmla="*/ 2147483646 w 39"/>
                <a:gd name="T5" fmla="*/ 2147483646 h 39"/>
                <a:gd name="T6" fmla="*/ 2147483646 w 39"/>
                <a:gd name="T7" fmla="*/ 2147483646 h 39"/>
                <a:gd name="T8" fmla="*/ 2147483646 w 39"/>
                <a:gd name="T9" fmla="*/ 2147483646 h 39"/>
                <a:gd name="T10" fmla="*/ 2147483646 w 39"/>
                <a:gd name="T11" fmla="*/ 2147483646 h 39"/>
                <a:gd name="T12" fmla="*/ 2147483646 w 39"/>
                <a:gd name="T13" fmla="*/ 214748364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9">
                  <a:moveTo>
                    <a:pt x="21" y="18"/>
                  </a:moveTo>
                  <a:cubicBezTo>
                    <a:pt x="12" y="8"/>
                    <a:pt x="6" y="1"/>
                    <a:pt x="6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7" y="14"/>
                    <a:pt x="16" y="23"/>
                  </a:cubicBezTo>
                  <a:cubicBezTo>
                    <a:pt x="25" y="32"/>
                    <a:pt x="33" y="39"/>
                    <a:pt x="34" y="39"/>
                  </a:cubicBezTo>
                  <a:cubicBezTo>
                    <a:pt x="36" y="36"/>
                    <a:pt x="37" y="35"/>
                    <a:pt x="39" y="33"/>
                  </a:cubicBezTo>
                  <a:cubicBezTo>
                    <a:pt x="38" y="34"/>
                    <a:pt x="31" y="27"/>
                    <a:pt x="21" y="18"/>
                  </a:cubicBezTo>
                  <a:close/>
                </a:path>
              </a:pathLst>
            </a:custGeom>
            <a:solidFill>
              <a:srgbClr val="0D0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4792663" y="4219575"/>
              <a:ext cx="165100" cy="166688"/>
            </a:xfrm>
            <a:custGeom>
              <a:gdLst>
                <a:gd name="T0" fmla="*/ 2147483646 w 39"/>
                <a:gd name="T1" fmla="*/ 2147483646 h 39"/>
                <a:gd name="T2" fmla="*/ 2147483646 w 39"/>
                <a:gd name="T3" fmla="*/ 0 h 39"/>
                <a:gd name="T4" fmla="*/ 2147483646 w 39"/>
                <a:gd name="T5" fmla="*/ 2147483646 h 39"/>
                <a:gd name="T6" fmla="*/ 2147483646 w 39"/>
                <a:gd name="T7" fmla="*/ 2147483646 h 39"/>
                <a:gd name="T8" fmla="*/ 2147483646 w 39"/>
                <a:gd name="T9" fmla="*/ 2147483646 h 39"/>
                <a:gd name="T10" fmla="*/ 2147483646 w 39"/>
                <a:gd name="T11" fmla="*/ 2147483646 h 39"/>
                <a:gd name="T12" fmla="*/ 2147483646 w 39"/>
                <a:gd name="T13" fmla="*/ 214748364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9">
                  <a:moveTo>
                    <a:pt x="22" y="17"/>
                  </a:moveTo>
                  <a:cubicBezTo>
                    <a:pt x="13" y="8"/>
                    <a:pt x="6" y="0"/>
                    <a:pt x="7" y="0"/>
                  </a:cubicBezTo>
                  <a:cubicBezTo>
                    <a:pt x="5" y="2"/>
                    <a:pt x="3" y="3"/>
                    <a:pt x="1" y="5"/>
                  </a:cubicBezTo>
                  <a:cubicBezTo>
                    <a:pt x="0" y="5"/>
                    <a:pt x="7" y="13"/>
                    <a:pt x="17" y="22"/>
                  </a:cubicBezTo>
                  <a:cubicBezTo>
                    <a:pt x="26" y="32"/>
                    <a:pt x="34" y="39"/>
                    <a:pt x="34" y="38"/>
                  </a:cubicBezTo>
                  <a:cubicBezTo>
                    <a:pt x="36" y="36"/>
                    <a:pt x="37" y="35"/>
                    <a:pt x="39" y="32"/>
                  </a:cubicBezTo>
                  <a:cubicBezTo>
                    <a:pt x="39" y="33"/>
                    <a:pt x="31" y="26"/>
                    <a:pt x="22" y="17"/>
                  </a:cubicBezTo>
                  <a:close/>
                </a:path>
              </a:pathLst>
            </a:custGeom>
            <a:solidFill>
              <a:srgbClr val="312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4795838" y="4214813"/>
              <a:ext cx="166688" cy="166688"/>
            </a:xfrm>
            <a:custGeom>
              <a:gdLst>
                <a:gd name="T0" fmla="*/ 2147483646 w 39"/>
                <a:gd name="T1" fmla="*/ 2147483646 h 39"/>
                <a:gd name="T2" fmla="*/ 2147483646 w 39"/>
                <a:gd name="T3" fmla="*/ 0 h 39"/>
                <a:gd name="T4" fmla="*/ 2147483646 w 39"/>
                <a:gd name="T5" fmla="*/ 2147483646 h 39"/>
                <a:gd name="T6" fmla="*/ 2147483646 w 39"/>
                <a:gd name="T7" fmla="*/ 2147483646 h 39"/>
                <a:gd name="T8" fmla="*/ 2147483646 w 39"/>
                <a:gd name="T9" fmla="*/ 2147483646 h 39"/>
                <a:gd name="T10" fmla="*/ 2147483646 w 39"/>
                <a:gd name="T11" fmla="*/ 2147483646 h 39"/>
                <a:gd name="T12" fmla="*/ 2147483646 w 39"/>
                <a:gd name="T13" fmla="*/ 214748364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9">
                  <a:moveTo>
                    <a:pt x="22" y="17"/>
                  </a:moveTo>
                  <a:cubicBezTo>
                    <a:pt x="13" y="8"/>
                    <a:pt x="6" y="1"/>
                    <a:pt x="7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7" y="13"/>
                    <a:pt x="16" y="23"/>
                  </a:cubicBezTo>
                  <a:cubicBezTo>
                    <a:pt x="25" y="32"/>
                    <a:pt x="33" y="39"/>
                    <a:pt x="34" y="38"/>
                  </a:cubicBezTo>
                  <a:cubicBezTo>
                    <a:pt x="36" y="36"/>
                    <a:pt x="37" y="35"/>
                    <a:pt x="39" y="32"/>
                  </a:cubicBezTo>
                  <a:cubicBezTo>
                    <a:pt x="38" y="33"/>
                    <a:pt x="31" y="26"/>
                    <a:pt x="22" y="17"/>
                  </a:cubicBezTo>
                  <a:close/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4821238" y="4194175"/>
              <a:ext cx="161925" cy="161925"/>
            </a:xfrm>
            <a:custGeom>
              <a:gdLst>
                <a:gd name="T0" fmla="*/ 2147483646 w 38"/>
                <a:gd name="T1" fmla="*/ 2147483646 h 38"/>
                <a:gd name="T2" fmla="*/ 2147483646 w 38"/>
                <a:gd name="T3" fmla="*/ 0 h 38"/>
                <a:gd name="T4" fmla="*/ 2147483646 w 38"/>
                <a:gd name="T5" fmla="*/ 2147483646 h 38"/>
                <a:gd name="T6" fmla="*/ 2147483646 w 38"/>
                <a:gd name="T7" fmla="*/ 2147483646 h 38"/>
                <a:gd name="T8" fmla="*/ 2147483646 w 38"/>
                <a:gd name="T9" fmla="*/ 2147483646 h 38"/>
                <a:gd name="T10" fmla="*/ 2147483646 w 38"/>
                <a:gd name="T11" fmla="*/ 2147483646 h 38"/>
                <a:gd name="T12" fmla="*/ 2147483646 w 38"/>
                <a:gd name="T13" fmla="*/ 2147483646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38">
                  <a:moveTo>
                    <a:pt x="21" y="17"/>
                  </a:moveTo>
                  <a:cubicBezTo>
                    <a:pt x="12" y="8"/>
                    <a:pt x="6" y="1"/>
                    <a:pt x="6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7" y="13"/>
                    <a:pt x="16" y="22"/>
                  </a:cubicBezTo>
                  <a:cubicBezTo>
                    <a:pt x="25" y="31"/>
                    <a:pt x="32" y="38"/>
                    <a:pt x="33" y="37"/>
                  </a:cubicBezTo>
                  <a:cubicBezTo>
                    <a:pt x="35" y="35"/>
                    <a:pt x="36" y="34"/>
                    <a:pt x="38" y="32"/>
                  </a:cubicBezTo>
                  <a:cubicBezTo>
                    <a:pt x="37" y="32"/>
                    <a:pt x="30" y="26"/>
                    <a:pt x="21" y="17"/>
                  </a:cubicBezTo>
                  <a:close/>
                </a:path>
              </a:pathLst>
            </a:custGeom>
            <a:solidFill>
              <a:srgbClr val="0D0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4940301" y="4313238"/>
              <a:ext cx="26988" cy="25400"/>
            </a:xfrm>
            <a:custGeom>
              <a:gdLst>
                <a:gd name="T0" fmla="*/ 0 w 6"/>
                <a:gd name="T1" fmla="*/ 2147483646 h 6"/>
                <a:gd name="T2" fmla="*/ 2147483646 w 6"/>
                <a:gd name="T3" fmla="*/ 2147483646 h 6"/>
                <a:gd name="T4" fmla="*/ 2147483646 w 6"/>
                <a:gd name="T5" fmla="*/ 2147483646 h 6"/>
                <a:gd name="T6" fmla="*/ 2147483646 w 6"/>
                <a:gd name="T7" fmla="*/ 0 h 6"/>
                <a:gd name="T8" fmla="*/ 0 w 6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2" y="0"/>
                  </a:cubicBezTo>
                  <a:cubicBezTo>
                    <a:pt x="1" y="1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4851401" y="4224338"/>
              <a:ext cx="34925" cy="38100"/>
            </a:xfrm>
            <a:custGeom>
              <a:gdLst>
                <a:gd name="T0" fmla="*/ 2147483646 w 8"/>
                <a:gd name="T1" fmla="*/ 2147483646 h 9"/>
                <a:gd name="T2" fmla="*/ 2147483646 w 8"/>
                <a:gd name="T3" fmla="*/ 0 h 9"/>
                <a:gd name="T4" fmla="*/ 0 w 8"/>
                <a:gd name="T5" fmla="*/ 2147483646 h 9"/>
                <a:gd name="T6" fmla="*/ 2147483646 w 8"/>
                <a:gd name="T7" fmla="*/ 2147483646 h 9"/>
                <a:gd name="T8" fmla="*/ 2147483646 w 8"/>
                <a:gd name="T9" fmla="*/ 2147483646 h 9"/>
                <a:gd name="T10" fmla="*/ 2147483646 w 8"/>
                <a:gd name="T11" fmla="*/ 2147483646 h 9"/>
                <a:gd name="T12" fmla="*/ 2147483646 w 8"/>
                <a:gd name="T13" fmla="*/ 214748364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8" y="6"/>
                  </a:moveTo>
                  <a:cubicBezTo>
                    <a:pt x="6" y="4"/>
                    <a:pt x="5" y="2"/>
                    <a:pt x="3" y="0"/>
                  </a:cubicBezTo>
                  <a:cubicBezTo>
                    <a:pt x="2" y="2"/>
                    <a:pt x="1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5"/>
                    <a:pt x="4" y="7"/>
                    <a:pt x="5" y="9"/>
                  </a:cubicBezTo>
                  <a:cubicBezTo>
                    <a:pt x="6" y="7"/>
                    <a:pt x="7" y="7"/>
                    <a:pt x="8" y="6"/>
                  </a:cubicBezTo>
                  <a:close/>
                </a:path>
              </a:pathLst>
            </a:custGeom>
            <a:solidFill>
              <a:srgbClr val="E1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4864101" y="4237038"/>
              <a:ext cx="38100" cy="38100"/>
            </a:xfrm>
            <a:custGeom>
              <a:gdLst>
                <a:gd name="T0" fmla="*/ 2147483646 w 9"/>
                <a:gd name="T1" fmla="*/ 0 h 9"/>
                <a:gd name="T2" fmla="*/ 0 w 9"/>
                <a:gd name="T3" fmla="*/ 2147483646 h 9"/>
                <a:gd name="T4" fmla="*/ 2147483646 w 9"/>
                <a:gd name="T5" fmla="*/ 2147483646 h 9"/>
                <a:gd name="T6" fmla="*/ 2147483646 w 9"/>
                <a:gd name="T7" fmla="*/ 2147483646 h 9"/>
                <a:gd name="T8" fmla="*/ 2147483646 w 9"/>
                <a:gd name="T9" fmla="*/ 2147483646 h 9"/>
                <a:gd name="T10" fmla="*/ 2147483646 w 9"/>
                <a:gd name="T11" fmla="*/ 2147483646 h 9"/>
                <a:gd name="T12" fmla="*/ 2147483646 w 9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3" y="0"/>
                  </a:moveTo>
                  <a:cubicBezTo>
                    <a:pt x="2" y="1"/>
                    <a:pt x="0" y="3"/>
                    <a:pt x="0" y="3"/>
                  </a:cubicBezTo>
                  <a:cubicBezTo>
                    <a:pt x="0" y="3"/>
                    <a:pt x="1" y="5"/>
                    <a:pt x="5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8"/>
                    <a:pt x="7" y="7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6" y="4"/>
                    <a:pt x="4" y="2"/>
                    <a:pt x="3" y="0"/>
                  </a:cubicBezTo>
                  <a:close/>
                </a:path>
              </a:pathLst>
            </a:cu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4306888" y="4684713"/>
              <a:ext cx="187325" cy="188913"/>
            </a:xfrm>
            <a:custGeom>
              <a:gdLst>
                <a:gd name="T0" fmla="*/ 2147483646 w 44"/>
                <a:gd name="T1" fmla="*/ 2147483646 h 44"/>
                <a:gd name="T2" fmla="*/ 2147483646 w 44"/>
                <a:gd name="T3" fmla="*/ 0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2147483646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44">
                  <a:moveTo>
                    <a:pt x="24" y="20"/>
                  </a:moveTo>
                  <a:cubicBezTo>
                    <a:pt x="14" y="9"/>
                    <a:pt x="6" y="0"/>
                    <a:pt x="6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8" y="15"/>
                    <a:pt x="19" y="25"/>
                  </a:cubicBezTo>
                  <a:cubicBezTo>
                    <a:pt x="29" y="36"/>
                    <a:pt x="38" y="44"/>
                    <a:pt x="39" y="43"/>
                  </a:cubicBezTo>
                  <a:cubicBezTo>
                    <a:pt x="41" y="41"/>
                    <a:pt x="42" y="40"/>
                    <a:pt x="44" y="38"/>
                  </a:cubicBezTo>
                  <a:cubicBezTo>
                    <a:pt x="44" y="38"/>
                    <a:pt x="35" y="30"/>
                    <a:pt x="24" y="20"/>
                  </a:cubicBezTo>
                </a:path>
              </a:pathLst>
            </a:custGeom>
            <a:solidFill>
              <a:srgbClr val="312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4302126" y="4689475"/>
              <a:ext cx="187325" cy="188913"/>
            </a:xfrm>
            <a:custGeom>
              <a:gdLst>
                <a:gd name="T0" fmla="*/ 2147483646 w 44"/>
                <a:gd name="T1" fmla="*/ 2147483646 h 44"/>
                <a:gd name="T2" fmla="*/ 2147483646 w 44"/>
                <a:gd name="T3" fmla="*/ 0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2147483646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44">
                  <a:moveTo>
                    <a:pt x="24" y="20"/>
                  </a:moveTo>
                  <a:cubicBezTo>
                    <a:pt x="13" y="10"/>
                    <a:pt x="5" y="1"/>
                    <a:pt x="6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8" y="15"/>
                    <a:pt x="18" y="25"/>
                  </a:cubicBezTo>
                  <a:cubicBezTo>
                    <a:pt x="29" y="36"/>
                    <a:pt x="38" y="44"/>
                    <a:pt x="39" y="43"/>
                  </a:cubicBezTo>
                  <a:cubicBezTo>
                    <a:pt x="41" y="41"/>
                    <a:pt x="42" y="40"/>
                    <a:pt x="44" y="38"/>
                  </a:cubicBezTo>
                  <a:cubicBezTo>
                    <a:pt x="43" y="39"/>
                    <a:pt x="34" y="31"/>
                    <a:pt x="24" y="20"/>
                  </a:cubicBezTo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4808538" y="4224338"/>
              <a:ext cx="30163" cy="33338"/>
            </a:xfrm>
            <a:custGeom>
              <a:gdLst>
                <a:gd name="T0" fmla="*/ 2147483646 w 7"/>
                <a:gd name="T1" fmla="*/ 0 h 8"/>
                <a:gd name="T2" fmla="*/ 0 w 7"/>
                <a:gd name="T3" fmla="*/ 2147483646 h 8"/>
                <a:gd name="T4" fmla="*/ 2147483646 w 7"/>
                <a:gd name="T5" fmla="*/ 2147483646 h 8"/>
                <a:gd name="T6" fmla="*/ 2147483646 w 7"/>
                <a:gd name="T7" fmla="*/ 2147483646 h 8"/>
                <a:gd name="T8" fmla="*/ 2147483646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cubicBezTo>
                    <a:pt x="2" y="2"/>
                    <a:pt x="1" y="2"/>
                    <a:pt x="0" y="3"/>
                  </a:cubicBezTo>
                  <a:cubicBezTo>
                    <a:pt x="0" y="4"/>
                    <a:pt x="2" y="6"/>
                    <a:pt x="4" y="8"/>
                  </a:cubicBezTo>
                  <a:cubicBezTo>
                    <a:pt x="5" y="7"/>
                    <a:pt x="6" y="7"/>
                    <a:pt x="7" y="5"/>
                  </a:cubicBezTo>
                  <a:cubicBezTo>
                    <a:pt x="5" y="3"/>
                    <a:pt x="4" y="2"/>
                    <a:pt x="3" y="0"/>
                  </a:cubicBez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4314826" y="4702175"/>
              <a:ext cx="30163" cy="38100"/>
            </a:xfrm>
            <a:custGeom>
              <a:gdLst>
                <a:gd name="T0" fmla="*/ 0 w 7"/>
                <a:gd name="T1" fmla="*/ 2147483646 h 9"/>
                <a:gd name="T2" fmla="*/ 2147483646 w 7"/>
                <a:gd name="T3" fmla="*/ 2147483646 h 9"/>
                <a:gd name="T4" fmla="*/ 2147483646 w 7"/>
                <a:gd name="T5" fmla="*/ 2147483646 h 9"/>
                <a:gd name="T6" fmla="*/ 2147483646 w 7"/>
                <a:gd name="T7" fmla="*/ 0 h 9"/>
                <a:gd name="T8" fmla="*/ 0 w 7"/>
                <a:gd name="T9" fmla="*/ 214748364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9">
                  <a:moveTo>
                    <a:pt x="0" y="3"/>
                  </a:moveTo>
                  <a:cubicBezTo>
                    <a:pt x="0" y="4"/>
                    <a:pt x="2" y="6"/>
                    <a:pt x="4" y="9"/>
                  </a:cubicBezTo>
                  <a:cubicBezTo>
                    <a:pt x="6" y="7"/>
                    <a:pt x="6" y="7"/>
                    <a:pt x="7" y="5"/>
                  </a:cubicBezTo>
                  <a:cubicBezTo>
                    <a:pt x="5" y="3"/>
                    <a:pt x="4" y="1"/>
                    <a:pt x="3" y="0"/>
                  </a:cubicBezTo>
                  <a:cubicBezTo>
                    <a:pt x="1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4826001" y="4244975"/>
              <a:ext cx="68263" cy="73025"/>
            </a:xfrm>
            <a:custGeom>
              <a:gdLst>
                <a:gd name="T0" fmla="*/ 2147483646 w 16"/>
                <a:gd name="T1" fmla="*/ 2147483646 h 17"/>
                <a:gd name="T2" fmla="*/ 2147483646 w 16"/>
                <a:gd name="T3" fmla="*/ 0 h 17"/>
                <a:gd name="T4" fmla="*/ 0 w 16"/>
                <a:gd name="T5" fmla="*/ 2147483646 h 17"/>
                <a:gd name="T6" fmla="*/ 2147483646 w 16"/>
                <a:gd name="T7" fmla="*/ 2147483646 h 17"/>
                <a:gd name="T8" fmla="*/ 2147483646 w 16"/>
                <a:gd name="T9" fmla="*/ 2147483646 h 17"/>
                <a:gd name="T10" fmla="*/ 2147483646 w 16"/>
                <a:gd name="T11" fmla="*/ 2147483646 h 17"/>
                <a:gd name="T12" fmla="*/ 2147483646 w 16"/>
                <a:gd name="T13" fmla="*/ 214748364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7">
                  <a:moveTo>
                    <a:pt x="14" y="11"/>
                  </a:moveTo>
                  <a:cubicBezTo>
                    <a:pt x="9" y="7"/>
                    <a:pt x="5" y="3"/>
                    <a:pt x="3" y="0"/>
                  </a:cubicBezTo>
                  <a:cubicBezTo>
                    <a:pt x="2" y="2"/>
                    <a:pt x="1" y="2"/>
                    <a:pt x="0" y="3"/>
                  </a:cubicBezTo>
                  <a:cubicBezTo>
                    <a:pt x="2" y="6"/>
                    <a:pt x="6" y="10"/>
                    <a:pt x="10" y="15"/>
                  </a:cubicBezTo>
                  <a:cubicBezTo>
                    <a:pt x="11" y="15"/>
                    <a:pt x="12" y="16"/>
                    <a:pt x="12" y="17"/>
                  </a:cubicBezTo>
                  <a:cubicBezTo>
                    <a:pt x="14" y="15"/>
                    <a:pt x="14" y="15"/>
                    <a:pt x="16" y="13"/>
                  </a:cubicBezTo>
                  <a:cubicBezTo>
                    <a:pt x="15" y="13"/>
                    <a:pt x="14" y="12"/>
                    <a:pt x="1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4876801" y="4300538"/>
              <a:ext cx="60325" cy="55563"/>
            </a:xfrm>
            <a:custGeom>
              <a:gdLst>
                <a:gd name="T0" fmla="*/ 2147483646 w 14"/>
                <a:gd name="T1" fmla="*/ 2147483646 h 13"/>
                <a:gd name="T2" fmla="*/ 2147483646 w 14"/>
                <a:gd name="T3" fmla="*/ 2147483646 h 13"/>
                <a:gd name="T4" fmla="*/ 2147483646 w 14"/>
                <a:gd name="T5" fmla="*/ 0 h 13"/>
                <a:gd name="T6" fmla="*/ 0 w 14"/>
                <a:gd name="T7" fmla="*/ 2147483646 h 13"/>
                <a:gd name="T8" fmla="*/ 2147483646 w 14"/>
                <a:gd name="T9" fmla="*/ 2147483646 h 13"/>
                <a:gd name="T10" fmla="*/ 2147483646 w 14"/>
                <a:gd name="T11" fmla="*/ 2147483646 h 13"/>
                <a:gd name="T12" fmla="*/ 2147483646 w 14"/>
                <a:gd name="T13" fmla="*/ 2147483646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13">
                  <a:moveTo>
                    <a:pt x="14" y="10"/>
                  </a:moveTo>
                  <a:cubicBezTo>
                    <a:pt x="12" y="8"/>
                    <a:pt x="9" y="5"/>
                    <a:pt x="6" y="2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2" y="2"/>
                    <a:pt x="2" y="2"/>
                    <a:pt x="0" y="4"/>
                  </a:cubicBezTo>
                  <a:cubicBezTo>
                    <a:pt x="1" y="5"/>
                    <a:pt x="2" y="5"/>
                    <a:pt x="3" y="6"/>
                  </a:cubicBezTo>
                  <a:cubicBezTo>
                    <a:pt x="6" y="9"/>
                    <a:pt x="8" y="11"/>
                    <a:pt x="11" y="13"/>
                  </a:cubicBezTo>
                  <a:cubicBezTo>
                    <a:pt x="12" y="12"/>
                    <a:pt x="12" y="11"/>
                    <a:pt x="14" y="10"/>
                  </a:cubicBezTo>
                  <a:close/>
                </a:path>
              </a:pathLst>
            </a:custGeom>
            <a:solidFill>
              <a:srgbClr val="A95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4395788" y="4792663"/>
              <a:ext cx="63500" cy="58738"/>
            </a:xfrm>
            <a:custGeom>
              <a:gdLst>
                <a:gd name="T0" fmla="*/ 2147483646 w 15"/>
                <a:gd name="T1" fmla="*/ 2147483646 h 14"/>
                <a:gd name="T2" fmla="*/ 2147483646 w 15"/>
                <a:gd name="T3" fmla="*/ 0 h 14"/>
                <a:gd name="T4" fmla="*/ 0 w 15"/>
                <a:gd name="T5" fmla="*/ 2147483646 h 14"/>
                <a:gd name="T6" fmla="*/ 2147483646 w 15"/>
                <a:gd name="T7" fmla="*/ 2147483646 h 14"/>
                <a:gd name="T8" fmla="*/ 2147483646 w 15"/>
                <a:gd name="T9" fmla="*/ 2147483646 h 14"/>
                <a:gd name="T10" fmla="*/ 2147483646 w 15"/>
                <a:gd name="T11" fmla="*/ 2147483646 h 14"/>
                <a:gd name="T12" fmla="*/ 2147483646 w 15"/>
                <a:gd name="T13" fmla="*/ 2147483646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14">
                  <a:moveTo>
                    <a:pt x="6" y="2"/>
                  </a:moveTo>
                  <a:cubicBezTo>
                    <a:pt x="5" y="2"/>
                    <a:pt x="4" y="1"/>
                    <a:pt x="3" y="0"/>
                  </a:cubicBezTo>
                  <a:cubicBezTo>
                    <a:pt x="2" y="1"/>
                    <a:pt x="1" y="1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6" y="9"/>
                    <a:pt x="9" y="12"/>
                    <a:pt x="12" y="14"/>
                  </a:cubicBezTo>
                  <a:cubicBezTo>
                    <a:pt x="13" y="12"/>
                    <a:pt x="13" y="12"/>
                    <a:pt x="15" y="11"/>
                  </a:cubicBezTo>
                  <a:cubicBezTo>
                    <a:pt x="12" y="8"/>
                    <a:pt x="9" y="6"/>
                    <a:pt x="6" y="2"/>
                  </a:cubicBezTo>
                </a:path>
              </a:pathLst>
            </a:custGeom>
            <a:solidFill>
              <a:srgbClr val="A95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4332288" y="4724400"/>
              <a:ext cx="76200" cy="80963"/>
            </a:xfrm>
            <a:custGeom>
              <a:gdLst>
                <a:gd name="T0" fmla="*/ 2147483646 w 18"/>
                <a:gd name="T1" fmla="*/ 0 h 19"/>
                <a:gd name="T2" fmla="*/ 0 w 18"/>
                <a:gd name="T3" fmla="*/ 2147483646 h 19"/>
                <a:gd name="T4" fmla="*/ 2147483646 w 18"/>
                <a:gd name="T5" fmla="*/ 2147483646 h 19"/>
                <a:gd name="T6" fmla="*/ 2147483646 w 18"/>
                <a:gd name="T7" fmla="*/ 2147483646 h 19"/>
                <a:gd name="T8" fmla="*/ 2147483646 w 18"/>
                <a:gd name="T9" fmla="*/ 2147483646 h 19"/>
                <a:gd name="T10" fmla="*/ 2147483646 w 18"/>
                <a:gd name="T11" fmla="*/ 2147483646 h 19"/>
                <a:gd name="T12" fmla="*/ 2147483646 w 18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9">
                  <a:moveTo>
                    <a:pt x="3" y="0"/>
                  </a:moveTo>
                  <a:cubicBezTo>
                    <a:pt x="2" y="2"/>
                    <a:pt x="2" y="2"/>
                    <a:pt x="0" y="4"/>
                  </a:cubicBezTo>
                  <a:cubicBezTo>
                    <a:pt x="3" y="7"/>
                    <a:pt x="7" y="11"/>
                    <a:pt x="12" y="16"/>
                  </a:cubicBezTo>
                  <a:cubicBezTo>
                    <a:pt x="13" y="17"/>
                    <a:pt x="14" y="18"/>
                    <a:pt x="15" y="19"/>
                  </a:cubicBezTo>
                  <a:cubicBezTo>
                    <a:pt x="16" y="17"/>
                    <a:pt x="17" y="17"/>
                    <a:pt x="18" y="16"/>
                  </a:cubicBezTo>
                  <a:cubicBezTo>
                    <a:pt x="17" y="15"/>
                    <a:pt x="17" y="14"/>
                    <a:pt x="16" y="13"/>
                  </a:cubicBezTo>
                  <a:cubicBezTo>
                    <a:pt x="10" y="8"/>
                    <a:pt x="6" y="3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3783013" y="5262563"/>
              <a:ext cx="136525" cy="136525"/>
            </a:xfrm>
            <a:custGeom>
              <a:gdLst>
                <a:gd name="T0" fmla="*/ 2147483646 w 32"/>
                <a:gd name="T1" fmla="*/ 2147483646 h 32"/>
                <a:gd name="T2" fmla="*/ 2147483646 w 32"/>
                <a:gd name="T3" fmla="*/ 0 h 32"/>
                <a:gd name="T4" fmla="*/ 2147483646 w 32"/>
                <a:gd name="T5" fmla="*/ 2147483646 h 32"/>
                <a:gd name="T6" fmla="*/ 2147483646 w 32"/>
                <a:gd name="T7" fmla="*/ 2147483646 h 32"/>
                <a:gd name="T8" fmla="*/ 2147483646 w 32"/>
                <a:gd name="T9" fmla="*/ 2147483646 h 32"/>
                <a:gd name="T10" fmla="*/ 2147483646 w 32"/>
                <a:gd name="T11" fmla="*/ 2147483646 h 32"/>
                <a:gd name="T12" fmla="*/ 2147483646 w 32"/>
                <a:gd name="T13" fmla="*/ 214748364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32">
                  <a:moveTo>
                    <a:pt x="18" y="14"/>
                  </a:moveTo>
                  <a:cubicBezTo>
                    <a:pt x="10" y="7"/>
                    <a:pt x="5" y="0"/>
                    <a:pt x="5" y="0"/>
                  </a:cubicBezTo>
                  <a:cubicBezTo>
                    <a:pt x="3" y="2"/>
                    <a:pt x="2" y="3"/>
                    <a:pt x="1" y="5"/>
                  </a:cubicBezTo>
                  <a:cubicBezTo>
                    <a:pt x="0" y="5"/>
                    <a:pt x="6" y="12"/>
                    <a:pt x="13" y="19"/>
                  </a:cubicBezTo>
                  <a:cubicBezTo>
                    <a:pt x="20" y="26"/>
                    <a:pt x="27" y="32"/>
                    <a:pt x="27" y="31"/>
                  </a:cubicBezTo>
                  <a:cubicBezTo>
                    <a:pt x="29" y="29"/>
                    <a:pt x="30" y="29"/>
                    <a:pt x="32" y="27"/>
                  </a:cubicBezTo>
                  <a:cubicBezTo>
                    <a:pt x="32" y="27"/>
                    <a:pt x="25" y="22"/>
                    <a:pt x="18" y="14"/>
                  </a:cubicBezTo>
                  <a:close/>
                </a:path>
              </a:pathLst>
            </a:custGeom>
            <a:solidFill>
              <a:srgbClr val="312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3787776" y="5253038"/>
              <a:ext cx="139700" cy="136525"/>
            </a:xfrm>
            <a:custGeom>
              <a:gdLst>
                <a:gd name="T0" fmla="*/ 2147483646 w 33"/>
                <a:gd name="T1" fmla="*/ 2147483646 h 32"/>
                <a:gd name="T2" fmla="*/ 2147483646 w 33"/>
                <a:gd name="T3" fmla="*/ 0 h 32"/>
                <a:gd name="T4" fmla="*/ 2147483646 w 33"/>
                <a:gd name="T5" fmla="*/ 2147483646 h 32"/>
                <a:gd name="T6" fmla="*/ 2147483646 w 33"/>
                <a:gd name="T7" fmla="*/ 2147483646 h 32"/>
                <a:gd name="T8" fmla="*/ 2147483646 w 33"/>
                <a:gd name="T9" fmla="*/ 2147483646 h 32"/>
                <a:gd name="T10" fmla="*/ 2147483646 w 33"/>
                <a:gd name="T11" fmla="*/ 2147483646 h 32"/>
                <a:gd name="T12" fmla="*/ 2147483646 w 33"/>
                <a:gd name="T13" fmla="*/ 214748364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2">
                  <a:moveTo>
                    <a:pt x="18" y="15"/>
                  </a:moveTo>
                  <a:cubicBezTo>
                    <a:pt x="10" y="7"/>
                    <a:pt x="5" y="1"/>
                    <a:pt x="5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6" y="12"/>
                    <a:pt x="13" y="20"/>
                  </a:cubicBezTo>
                  <a:cubicBezTo>
                    <a:pt x="21" y="27"/>
                    <a:pt x="27" y="32"/>
                    <a:pt x="28" y="32"/>
                  </a:cubicBezTo>
                  <a:cubicBezTo>
                    <a:pt x="30" y="30"/>
                    <a:pt x="31" y="29"/>
                    <a:pt x="33" y="28"/>
                  </a:cubicBezTo>
                  <a:cubicBezTo>
                    <a:pt x="32" y="28"/>
                    <a:pt x="25" y="23"/>
                    <a:pt x="18" y="15"/>
                  </a:cubicBezTo>
                  <a:close/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3795713" y="5265738"/>
              <a:ext cx="25400" cy="30163"/>
            </a:xfrm>
            <a:custGeom>
              <a:gdLst>
                <a:gd name="T0" fmla="*/ 0 w 6"/>
                <a:gd name="T1" fmla="*/ 2147483646 h 7"/>
                <a:gd name="T2" fmla="*/ 2147483646 w 6"/>
                <a:gd name="T3" fmla="*/ 2147483646 h 7"/>
                <a:gd name="T4" fmla="*/ 2147483646 w 6"/>
                <a:gd name="T5" fmla="*/ 2147483646 h 7"/>
                <a:gd name="T6" fmla="*/ 2147483646 w 6"/>
                <a:gd name="T7" fmla="*/ 0 h 7"/>
                <a:gd name="T8" fmla="*/ 0 w 6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0" y="2"/>
                  </a:moveTo>
                  <a:cubicBezTo>
                    <a:pt x="1" y="3"/>
                    <a:pt x="2" y="5"/>
                    <a:pt x="4" y="7"/>
                  </a:cubicBezTo>
                  <a:cubicBezTo>
                    <a:pt x="5" y="5"/>
                    <a:pt x="5" y="5"/>
                    <a:pt x="6" y="4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3856038" y="5330825"/>
              <a:ext cx="46038" cy="42863"/>
            </a:xfrm>
            <a:custGeom>
              <a:gdLst>
                <a:gd name="T0" fmla="*/ 2147483646 w 11"/>
                <a:gd name="T1" fmla="*/ 2147483646 h 10"/>
                <a:gd name="T2" fmla="*/ 2147483646 w 11"/>
                <a:gd name="T3" fmla="*/ 0 h 10"/>
                <a:gd name="T4" fmla="*/ 0 w 11"/>
                <a:gd name="T5" fmla="*/ 2147483646 h 10"/>
                <a:gd name="T6" fmla="*/ 2147483646 w 11"/>
                <a:gd name="T7" fmla="*/ 2147483646 h 10"/>
                <a:gd name="T8" fmla="*/ 2147483646 w 11"/>
                <a:gd name="T9" fmla="*/ 2147483646 h 10"/>
                <a:gd name="T10" fmla="*/ 2147483646 w 11"/>
                <a:gd name="T11" fmla="*/ 2147483646 h 10"/>
                <a:gd name="T12" fmla="*/ 2147483646 w 11"/>
                <a:gd name="T13" fmla="*/ 2147483646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0">
                  <a:moveTo>
                    <a:pt x="5" y="2"/>
                  </a:moveTo>
                  <a:cubicBezTo>
                    <a:pt x="4" y="1"/>
                    <a:pt x="4" y="0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4" y="6"/>
                    <a:pt x="6" y="9"/>
                    <a:pt x="8" y="10"/>
                  </a:cubicBezTo>
                  <a:cubicBezTo>
                    <a:pt x="9" y="9"/>
                    <a:pt x="10" y="8"/>
                    <a:pt x="11" y="7"/>
                  </a:cubicBezTo>
                  <a:cubicBezTo>
                    <a:pt x="9" y="6"/>
                    <a:pt x="7" y="4"/>
                    <a:pt x="5" y="2"/>
                  </a:cubicBezTo>
                  <a:close/>
                </a:path>
              </a:pathLst>
            </a:custGeom>
            <a:solidFill>
              <a:srgbClr val="A95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3813176" y="5283200"/>
              <a:ext cx="55563" cy="55563"/>
            </a:xfrm>
            <a:custGeom>
              <a:gdLst>
                <a:gd name="T0" fmla="*/ 2147483646 w 13"/>
                <a:gd name="T1" fmla="*/ 0 h 13"/>
                <a:gd name="T2" fmla="*/ 0 w 13"/>
                <a:gd name="T3" fmla="*/ 2147483646 h 13"/>
                <a:gd name="T4" fmla="*/ 2147483646 w 13"/>
                <a:gd name="T5" fmla="*/ 2147483646 h 13"/>
                <a:gd name="T6" fmla="*/ 2147483646 w 13"/>
                <a:gd name="T7" fmla="*/ 2147483646 h 13"/>
                <a:gd name="T8" fmla="*/ 2147483646 w 13"/>
                <a:gd name="T9" fmla="*/ 2147483646 h 13"/>
                <a:gd name="T10" fmla="*/ 2147483646 w 13"/>
                <a:gd name="T11" fmla="*/ 2147483646 h 13"/>
                <a:gd name="T12" fmla="*/ 2147483646 w 13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3">
                  <a:moveTo>
                    <a:pt x="2" y="0"/>
                  </a:moveTo>
                  <a:cubicBezTo>
                    <a:pt x="1" y="1"/>
                    <a:pt x="1" y="1"/>
                    <a:pt x="0" y="3"/>
                  </a:cubicBezTo>
                  <a:cubicBezTo>
                    <a:pt x="2" y="5"/>
                    <a:pt x="5" y="8"/>
                    <a:pt x="8" y="12"/>
                  </a:cubicBezTo>
                  <a:cubicBezTo>
                    <a:pt x="9" y="12"/>
                    <a:pt x="9" y="13"/>
                    <a:pt x="10" y="13"/>
                  </a:cubicBezTo>
                  <a:cubicBezTo>
                    <a:pt x="11" y="12"/>
                    <a:pt x="12" y="12"/>
                    <a:pt x="13" y="11"/>
                  </a:cubicBezTo>
                  <a:cubicBezTo>
                    <a:pt x="12" y="10"/>
                    <a:pt x="12" y="9"/>
                    <a:pt x="11" y="9"/>
                  </a:cubicBezTo>
                  <a:cubicBezTo>
                    <a:pt x="7" y="5"/>
                    <a:pt x="4" y="2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Freeform 110"/>
            <p:cNvSpPr>
              <a:spLocks noEditPoints="1"/>
            </p:cNvSpPr>
            <p:nvPr/>
          </p:nvSpPr>
          <p:spPr bwMode="auto">
            <a:xfrm>
              <a:off x="3957638" y="5035550"/>
              <a:ext cx="319088" cy="273050"/>
            </a:xfrm>
            <a:custGeom>
              <a:gdLst>
                <a:gd name="T0" fmla="*/ 2147483646 w 75"/>
                <a:gd name="T1" fmla="*/ 2147483646 h 64"/>
                <a:gd name="T2" fmla="*/ 2147483646 w 75"/>
                <a:gd name="T3" fmla="*/ 2147483646 h 64"/>
                <a:gd name="T4" fmla="*/ 2147483646 w 75"/>
                <a:gd name="T5" fmla="*/ 2147483646 h 64"/>
                <a:gd name="T6" fmla="*/ 2147483646 w 75"/>
                <a:gd name="T7" fmla="*/ 2147483646 h 64"/>
                <a:gd name="T8" fmla="*/ 2147483646 w 75"/>
                <a:gd name="T9" fmla="*/ 2147483646 h 64"/>
                <a:gd name="T10" fmla="*/ 2147483646 w 75"/>
                <a:gd name="T11" fmla="*/ 2147483646 h 64"/>
                <a:gd name="T12" fmla="*/ 2147483646 w 75"/>
                <a:gd name="T13" fmla="*/ 2147483646 h 64"/>
                <a:gd name="T14" fmla="*/ 2147483646 w 75"/>
                <a:gd name="T15" fmla="*/ 2147483646 h 64"/>
                <a:gd name="T16" fmla="*/ 2147483646 w 75"/>
                <a:gd name="T17" fmla="*/ 2147483646 h 64"/>
                <a:gd name="T18" fmla="*/ 2147483646 w 75"/>
                <a:gd name="T19" fmla="*/ 2147483646 h 64"/>
                <a:gd name="T20" fmla="*/ 2147483646 w 75"/>
                <a:gd name="T21" fmla="*/ 2147483646 h 64"/>
                <a:gd name="T22" fmla="*/ 2147483646 w 75"/>
                <a:gd name="T23" fmla="*/ 2147483646 h 64"/>
                <a:gd name="T24" fmla="*/ 2147483646 w 75"/>
                <a:gd name="T25" fmla="*/ 2147483646 h 64"/>
                <a:gd name="T26" fmla="*/ 2147483646 w 75"/>
                <a:gd name="T27" fmla="*/ 2147483646 h 64"/>
                <a:gd name="T28" fmla="*/ 2147483646 w 75"/>
                <a:gd name="T29" fmla="*/ 2147483646 h 64"/>
                <a:gd name="T30" fmla="*/ 2147483646 w 75"/>
                <a:gd name="T31" fmla="*/ 0 h 64"/>
                <a:gd name="T32" fmla="*/ 2147483646 w 75"/>
                <a:gd name="T33" fmla="*/ 2147483646 h 64"/>
                <a:gd name="T34" fmla="*/ 2147483646 w 75"/>
                <a:gd name="T35" fmla="*/ 2147483646 h 64"/>
                <a:gd name="T36" fmla="*/ 2147483646 w 75"/>
                <a:gd name="T37" fmla="*/ 2147483646 h 64"/>
                <a:gd name="T38" fmla="*/ 2147483646 w 75"/>
                <a:gd name="T39" fmla="*/ 0 h 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5" h="64">
                  <a:moveTo>
                    <a:pt x="7" y="60"/>
                  </a:moveTo>
                  <a:cubicBezTo>
                    <a:pt x="6" y="61"/>
                    <a:pt x="6" y="62"/>
                    <a:pt x="5" y="63"/>
                  </a:cubicBezTo>
                  <a:cubicBezTo>
                    <a:pt x="5" y="64"/>
                    <a:pt x="6" y="64"/>
                    <a:pt x="6" y="64"/>
                  </a:cubicBezTo>
                  <a:cubicBezTo>
                    <a:pt x="6" y="64"/>
                    <a:pt x="7" y="63"/>
                    <a:pt x="8" y="62"/>
                  </a:cubicBezTo>
                  <a:cubicBezTo>
                    <a:pt x="8" y="61"/>
                    <a:pt x="8" y="61"/>
                    <a:pt x="7" y="60"/>
                  </a:cubicBezTo>
                  <a:moveTo>
                    <a:pt x="56" y="7"/>
                  </a:moveTo>
                  <a:cubicBezTo>
                    <a:pt x="23" y="19"/>
                    <a:pt x="23" y="19"/>
                    <a:pt x="23" y="19"/>
                  </a:cubicBezTo>
                  <a:cubicBezTo>
                    <a:pt x="22" y="20"/>
                    <a:pt x="21" y="20"/>
                    <a:pt x="20" y="21"/>
                  </a:cubicBezTo>
                  <a:cubicBezTo>
                    <a:pt x="14" y="26"/>
                    <a:pt x="8" y="32"/>
                    <a:pt x="3" y="37"/>
                  </a:cubicBezTo>
                  <a:cubicBezTo>
                    <a:pt x="3" y="39"/>
                    <a:pt x="2" y="40"/>
                    <a:pt x="2" y="42"/>
                  </a:cubicBezTo>
                  <a:cubicBezTo>
                    <a:pt x="0" y="49"/>
                    <a:pt x="1" y="55"/>
                    <a:pt x="3" y="59"/>
                  </a:cubicBezTo>
                  <a:cubicBezTo>
                    <a:pt x="4" y="58"/>
                    <a:pt x="5" y="57"/>
                    <a:pt x="6" y="56"/>
                  </a:cubicBezTo>
                  <a:cubicBezTo>
                    <a:pt x="3" y="46"/>
                    <a:pt x="7" y="33"/>
                    <a:pt x="24" y="25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0" y="13"/>
                    <a:pt x="53" y="10"/>
                    <a:pt x="56" y="7"/>
                  </a:cubicBezTo>
                  <a:moveTo>
                    <a:pt x="75" y="0"/>
                  </a:moveTo>
                  <a:cubicBezTo>
                    <a:pt x="67" y="3"/>
                    <a:pt x="67" y="3"/>
                    <a:pt x="67" y="3"/>
                  </a:cubicBezTo>
                  <a:cubicBezTo>
                    <a:pt x="63" y="6"/>
                    <a:pt x="60" y="9"/>
                    <a:pt x="57" y="13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9" y="6"/>
                    <a:pt x="72" y="2"/>
                    <a:pt x="75" y="0"/>
                  </a:cubicBezTo>
                </a:path>
              </a:pathLst>
            </a:custGeom>
            <a:solidFill>
              <a:srgbClr val="0807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Freeform 111"/>
            <p:cNvSpPr>
              <a:spLocks noEditPoints="1"/>
            </p:cNvSpPr>
            <p:nvPr/>
          </p:nvSpPr>
          <p:spPr bwMode="auto">
            <a:xfrm>
              <a:off x="3970338" y="5048250"/>
              <a:ext cx="273050" cy="257175"/>
            </a:xfrm>
            <a:custGeom>
              <a:gdLst>
                <a:gd name="T0" fmla="*/ 2147483646 w 64"/>
                <a:gd name="T1" fmla="*/ 2147483646 h 60"/>
                <a:gd name="T2" fmla="*/ 0 w 64"/>
                <a:gd name="T3" fmla="*/ 2147483646 h 60"/>
                <a:gd name="T4" fmla="*/ 2147483646 w 64"/>
                <a:gd name="T5" fmla="*/ 2147483646 h 60"/>
                <a:gd name="T6" fmla="*/ 2147483646 w 64"/>
                <a:gd name="T7" fmla="*/ 2147483646 h 60"/>
                <a:gd name="T8" fmla="*/ 2147483646 w 64"/>
                <a:gd name="T9" fmla="*/ 2147483646 h 60"/>
                <a:gd name="T10" fmla="*/ 2147483646 w 64"/>
                <a:gd name="T11" fmla="*/ 0 h 60"/>
                <a:gd name="T12" fmla="*/ 2147483646 w 64"/>
                <a:gd name="T13" fmla="*/ 2147483646 h 60"/>
                <a:gd name="T14" fmla="*/ 2147483646 w 64"/>
                <a:gd name="T15" fmla="*/ 2147483646 h 60"/>
                <a:gd name="T16" fmla="*/ 2147483646 w 64"/>
                <a:gd name="T17" fmla="*/ 2147483646 h 60"/>
                <a:gd name="T18" fmla="*/ 2147483646 w 64"/>
                <a:gd name="T19" fmla="*/ 0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60">
                  <a:moveTo>
                    <a:pt x="3" y="53"/>
                  </a:moveTo>
                  <a:cubicBezTo>
                    <a:pt x="2" y="54"/>
                    <a:pt x="1" y="55"/>
                    <a:pt x="0" y="56"/>
                  </a:cubicBezTo>
                  <a:cubicBezTo>
                    <a:pt x="0" y="58"/>
                    <a:pt x="1" y="59"/>
                    <a:pt x="2" y="60"/>
                  </a:cubicBezTo>
                  <a:cubicBezTo>
                    <a:pt x="3" y="59"/>
                    <a:pt x="3" y="58"/>
                    <a:pt x="4" y="57"/>
                  </a:cubicBezTo>
                  <a:cubicBezTo>
                    <a:pt x="4" y="56"/>
                    <a:pt x="3" y="54"/>
                    <a:pt x="3" y="53"/>
                  </a:cubicBezTo>
                  <a:moveTo>
                    <a:pt x="64" y="0"/>
                  </a:moveTo>
                  <a:cubicBezTo>
                    <a:pt x="53" y="4"/>
                    <a:pt x="53" y="4"/>
                    <a:pt x="53" y="4"/>
                  </a:cubicBezTo>
                  <a:cubicBezTo>
                    <a:pt x="50" y="7"/>
                    <a:pt x="47" y="10"/>
                    <a:pt x="43" y="13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7" y="6"/>
                    <a:pt x="60" y="3"/>
                    <a:pt x="64" y="0"/>
                  </a:cubicBezTo>
                </a:path>
              </a:pathLst>
            </a:custGeom>
            <a:solidFill>
              <a:srgbClr val="2A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3970338" y="5126038"/>
              <a:ext cx="73025" cy="68263"/>
            </a:xfrm>
            <a:custGeom>
              <a:gdLst>
                <a:gd name="T0" fmla="*/ 2147483646 w 17"/>
                <a:gd name="T1" fmla="*/ 0 h 16"/>
                <a:gd name="T2" fmla="*/ 0 w 17"/>
                <a:gd name="T3" fmla="*/ 2147483646 h 16"/>
                <a:gd name="T4" fmla="*/ 2147483646 w 17"/>
                <a:gd name="T5" fmla="*/ 0 h 16"/>
                <a:gd name="T6" fmla="*/ 0 60000 65536"/>
                <a:gd name="T7" fmla="*/ 0 60000 65536"/>
                <a:gd name="T8" fmla="*/ 0 60000 65536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6">
                  <a:moveTo>
                    <a:pt x="17" y="0"/>
                  </a:moveTo>
                  <a:cubicBezTo>
                    <a:pt x="9" y="4"/>
                    <a:pt x="3" y="8"/>
                    <a:pt x="0" y="16"/>
                  </a:cubicBezTo>
                  <a:cubicBezTo>
                    <a:pt x="5" y="11"/>
                    <a:pt x="11" y="5"/>
                    <a:pt x="17" y="0"/>
                  </a:cubicBezTo>
                </a:path>
              </a:pathLst>
            </a:custGeom>
            <a:solidFill>
              <a:srgbClr val="2A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3914776" y="4967288"/>
              <a:ext cx="571500" cy="401638"/>
            </a:xfrm>
            <a:custGeom>
              <a:gdLst>
                <a:gd name="T0" fmla="*/ 2147483646 w 134"/>
                <a:gd name="T1" fmla="*/ 0 h 94"/>
                <a:gd name="T2" fmla="*/ 2147483646 w 134"/>
                <a:gd name="T3" fmla="*/ 2147483646 h 94"/>
                <a:gd name="T4" fmla="*/ 2147483646 w 134"/>
                <a:gd name="T5" fmla="*/ 2147483646 h 94"/>
                <a:gd name="T6" fmla="*/ 2147483646 w 134"/>
                <a:gd name="T7" fmla="*/ 2147483646 h 94"/>
                <a:gd name="T8" fmla="*/ 2147483646 w 134"/>
                <a:gd name="T9" fmla="*/ 2147483646 h 94"/>
                <a:gd name="T10" fmla="*/ 2147483646 w 134"/>
                <a:gd name="T11" fmla="*/ 2147483646 h 94"/>
                <a:gd name="T12" fmla="*/ 2147483646 w 134"/>
                <a:gd name="T13" fmla="*/ 0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4" h="94">
                  <a:moveTo>
                    <a:pt x="116" y="0"/>
                  </a:moveTo>
                  <a:cubicBezTo>
                    <a:pt x="113" y="11"/>
                    <a:pt x="93" y="19"/>
                    <a:pt x="93" y="19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0" y="57"/>
                    <a:pt x="17" y="94"/>
                    <a:pt x="45" y="88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6" y="69"/>
                    <a:pt x="131" y="70"/>
                    <a:pt x="134" y="70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4" name="Freeform 114"/>
            <p:cNvSpPr>
              <a:spLocks noEditPoints="1"/>
            </p:cNvSpPr>
            <p:nvPr/>
          </p:nvSpPr>
          <p:spPr bwMode="auto">
            <a:xfrm>
              <a:off x="4259263" y="5283200"/>
              <a:ext cx="90488" cy="55563"/>
            </a:xfrm>
            <a:custGeom>
              <a:gdLst>
                <a:gd name="T0" fmla="*/ 2147483646 w 21"/>
                <a:gd name="T1" fmla="*/ 2147483646 h 13"/>
                <a:gd name="T2" fmla="*/ 0 w 21"/>
                <a:gd name="T3" fmla="*/ 2147483646 h 13"/>
                <a:gd name="T4" fmla="*/ 2147483646 w 21"/>
                <a:gd name="T5" fmla="*/ 2147483646 h 13"/>
                <a:gd name="T6" fmla="*/ 2147483646 w 21"/>
                <a:gd name="T7" fmla="*/ 2147483646 h 13"/>
                <a:gd name="T8" fmla="*/ 2147483646 w 21"/>
                <a:gd name="T9" fmla="*/ 2147483646 h 13"/>
                <a:gd name="T10" fmla="*/ 2147483646 w 21"/>
                <a:gd name="T11" fmla="*/ 2147483646 h 13"/>
                <a:gd name="T12" fmla="*/ 2147483646 w 21"/>
                <a:gd name="T13" fmla="*/ 0 h 13"/>
                <a:gd name="T14" fmla="*/ 2147483646 w 21"/>
                <a:gd name="T15" fmla="*/ 0 h 13"/>
                <a:gd name="T16" fmla="*/ 2147483646 w 21"/>
                <a:gd name="T17" fmla="*/ 2147483646 h 13"/>
                <a:gd name="T18" fmla="*/ 2147483646 w 21"/>
                <a:gd name="T19" fmla="*/ 2147483646 h 13"/>
                <a:gd name="T20" fmla="*/ 2147483646 w 21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" h="13">
                  <a:moveTo>
                    <a:pt x="15" y="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6"/>
                    <a:pt x="2" y="7"/>
                  </a:cubicBezTo>
                  <a:cubicBezTo>
                    <a:pt x="4" y="8"/>
                    <a:pt x="6" y="11"/>
                    <a:pt x="8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8"/>
                    <a:pt x="16" y="5"/>
                    <a:pt x="15" y="2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1" y="4"/>
                    <a:pt x="20" y="8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8"/>
                    <a:pt x="21" y="4"/>
                    <a:pt x="20" y="0"/>
                  </a:cubicBezTo>
                </a:path>
              </a:pathLst>
            </a:custGeom>
            <a:solidFill>
              <a:srgbClr val="DDB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4195763" y="5305425"/>
              <a:ext cx="98425" cy="46038"/>
            </a:xfrm>
            <a:custGeom>
              <a:gdLst>
                <a:gd name="T0" fmla="*/ 2147483646 w 23"/>
                <a:gd name="T1" fmla="*/ 0 h 11"/>
                <a:gd name="T2" fmla="*/ 0 w 23"/>
                <a:gd name="T3" fmla="*/ 2147483646 h 11"/>
                <a:gd name="T4" fmla="*/ 2147483646 w 23"/>
                <a:gd name="T5" fmla="*/ 2147483646 h 11"/>
                <a:gd name="T6" fmla="*/ 2147483646 w 23"/>
                <a:gd name="T7" fmla="*/ 2147483646 h 11"/>
                <a:gd name="T8" fmla="*/ 2147483646 w 23"/>
                <a:gd name="T9" fmla="*/ 2147483646 h 11"/>
                <a:gd name="T10" fmla="*/ 2147483646 w 23"/>
                <a:gd name="T11" fmla="*/ 2147483646 h 11"/>
                <a:gd name="T12" fmla="*/ 2147483646 w 23"/>
                <a:gd name="T13" fmla="*/ 2147483646 h 11"/>
                <a:gd name="T14" fmla="*/ 2147483646 w 23"/>
                <a:gd name="T15" fmla="*/ 2147483646 h 11"/>
                <a:gd name="T16" fmla="*/ 2147483646 w 23"/>
                <a:gd name="T17" fmla="*/ 2147483646 h 11"/>
                <a:gd name="T18" fmla="*/ 2147483646 w 23"/>
                <a:gd name="T19" fmla="*/ 0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11">
                  <a:moveTo>
                    <a:pt x="15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5" y="7"/>
                    <a:pt x="9" y="9"/>
                    <a:pt x="12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2" y="6"/>
                    <a:pt x="14" y="9"/>
                    <a:pt x="14" y="1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6"/>
                    <a:pt x="19" y="3"/>
                    <a:pt x="17" y="2"/>
                  </a:cubicBezTo>
                  <a:cubicBezTo>
                    <a:pt x="16" y="1"/>
                    <a:pt x="15" y="1"/>
                    <a:pt x="15" y="0"/>
                  </a:cubicBezTo>
                </a:path>
              </a:pathLst>
            </a:custGeom>
            <a:solidFill>
              <a:srgbClr val="D5A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4324351" y="5283200"/>
              <a:ext cx="25400" cy="47625"/>
            </a:xfrm>
            <a:custGeom>
              <a:gdLst>
                <a:gd name="T0" fmla="*/ 2147483646 w 6"/>
                <a:gd name="T1" fmla="*/ 0 h 11"/>
                <a:gd name="T2" fmla="*/ 0 w 6"/>
                <a:gd name="T3" fmla="*/ 2147483646 h 11"/>
                <a:gd name="T4" fmla="*/ 2147483646 w 6"/>
                <a:gd name="T5" fmla="*/ 2147483646 h 11"/>
                <a:gd name="T6" fmla="*/ 2147483646 w 6"/>
                <a:gd name="T7" fmla="*/ 2147483646 h 11"/>
                <a:gd name="T8" fmla="*/ 2147483646 w 6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1">
                  <a:moveTo>
                    <a:pt x="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5"/>
                    <a:pt x="1" y="8"/>
                    <a:pt x="1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8"/>
                    <a:pt x="6" y="4"/>
                    <a:pt x="5" y="0"/>
                  </a:cubicBezTo>
                </a:path>
              </a:pathLst>
            </a:custGeom>
            <a:solidFill>
              <a:srgbClr val="DFC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7" name="Freeform 117"/>
            <p:cNvSpPr/>
            <p:nvPr/>
          </p:nvSpPr>
          <p:spPr bwMode="auto">
            <a:xfrm>
              <a:off x="4191001" y="5343525"/>
              <a:ext cx="26988" cy="17463"/>
            </a:xfrm>
            <a:custGeom>
              <a:gdLst>
                <a:gd name="T0" fmla="*/ 0 w 6"/>
                <a:gd name="T1" fmla="*/ 0 h 4"/>
                <a:gd name="T2" fmla="*/ 2147483646 w 6"/>
                <a:gd name="T3" fmla="*/ 2147483646 h 4"/>
                <a:gd name="T4" fmla="*/ 2147483646 w 6"/>
                <a:gd name="T5" fmla="*/ 2147483646 h 4"/>
                <a:gd name="T6" fmla="*/ 0 w 6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cubicBezTo>
                    <a:pt x="2" y="1"/>
                    <a:pt x="4" y="2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D4C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8" name="Freeform 118"/>
            <p:cNvSpPr>
              <a:spLocks noEditPoints="1"/>
            </p:cNvSpPr>
            <p:nvPr/>
          </p:nvSpPr>
          <p:spPr bwMode="auto">
            <a:xfrm>
              <a:off x="4165601" y="5321300"/>
              <a:ext cx="80963" cy="39688"/>
            </a:xfrm>
            <a:custGeom>
              <a:gdLst>
                <a:gd name="T0" fmla="*/ 2147483646 w 19"/>
                <a:gd name="T1" fmla="*/ 2147483646 h 9"/>
                <a:gd name="T2" fmla="*/ 0 w 19"/>
                <a:gd name="T3" fmla="*/ 2147483646 h 9"/>
                <a:gd name="T4" fmla="*/ 2147483646 w 19"/>
                <a:gd name="T5" fmla="*/ 2147483646 h 9"/>
                <a:gd name="T6" fmla="*/ 2147483646 w 19"/>
                <a:gd name="T7" fmla="*/ 2147483646 h 9"/>
                <a:gd name="T8" fmla="*/ 2147483646 w 19"/>
                <a:gd name="T9" fmla="*/ 2147483646 h 9"/>
                <a:gd name="T10" fmla="*/ 2147483646 w 19"/>
                <a:gd name="T11" fmla="*/ 2147483646 h 9"/>
                <a:gd name="T12" fmla="*/ 2147483646 w 19"/>
                <a:gd name="T13" fmla="*/ 2147483646 h 9"/>
                <a:gd name="T14" fmla="*/ 2147483646 w 19"/>
                <a:gd name="T15" fmla="*/ 0 h 9"/>
                <a:gd name="T16" fmla="*/ 2147483646 w 19"/>
                <a:gd name="T17" fmla="*/ 0 h 9"/>
                <a:gd name="T18" fmla="*/ 2147483646 w 19"/>
                <a:gd name="T19" fmla="*/ 0 h 9"/>
                <a:gd name="T20" fmla="*/ 2147483646 w 19"/>
                <a:gd name="T21" fmla="*/ 2147483646 h 9"/>
                <a:gd name="T22" fmla="*/ 2147483646 w 19"/>
                <a:gd name="T23" fmla="*/ 2147483646 h 9"/>
                <a:gd name="T24" fmla="*/ 2147483646 w 19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" h="9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4" y="4"/>
                    <a:pt x="6" y="5"/>
                  </a:cubicBezTo>
                  <a:cubicBezTo>
                    <a:pt x="8" y="6"/>
                    <a:pt x="10" y="7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6"/>
                    <a:pt x="5" y="4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6" y="5"/>
                    <a:pt x="12" y="3"/>
                    <a:pt x="7" y="0"/>
                  </a:cubicBezTo>
                </a:path>
              </a:pathLst>
            </a:custGeom>
            <a:solidFill>
              <a:srgbClr val="C79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9" name="Freeform 119"/>
            <p:cNvSpPr/>
            <p:nvPr/>
          </p:nvSpPr>
          <p:spPr bwMode="auto">
            <a:xfrm>
              <a:off x="4170363" y="5321300"/>
              <a:ext cx="68263" cy="39688"/>
            </a:xfrm>
            <a:custGeom>
              <a:gdLst>
                <a:gd name="T0" fmla="*/ 2147483646 w 16"/>
                <a:gd name="T1" fmla="*/ 0 h 9"/>
                <a:gd name="T2" fmla="*/ 0 w 16"/>
                <a:gd name="T3" fmla="*/ 2147483646 h 9"/>
                <a:gd name="T4" fmla="*/ 0 w 16"/>
                <a:gd name="T5" fmla="*/ 2147483646 h 9"/>
                <a:gd name="T6" fmla="*/ 2147483646 w 16"/>
                <a:gd name="T7" fmla="*/ 2147483646 h 9"/>
                <a:gd name="T8" fmla="*/ 2147483646 w 16"/>
                <a:gd name="T9" fmla="*/ 2147483646 h 9"/>
                <a:gd name="T10" fmla="*/ 2147483646 w 16"/>
                <a:gd name="T11" fmla="*/ 0 h 9"/>
                <a:gd name="T12" fmla="*/ 2147483646 w 16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9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4"/>
                    <a:pt x="8" y="6"/>
                    <a:pt x="11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2D9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0" name="Freeform 120"/>
            <p:cNvSpPr/>
            <p:nvPr/>
          </p:nvSpPr>
          <p:spPr bwMode="auto">
            <a:xfrm>
              <a:off x="4208463" y="5313363"/>
              <a:ext cx="47625" cy="38100"/>
            </a:xfrm>
            <a:custGeom>
              <a:gdLst>
                <a:gd name="T0" fmla="*/ 2147483646 w 11"/>
                <a:gd name="T1" fmla="*/ 0 h 9"/>
                <a:gd name="T2" fmla="*/ 0 w 11"/>
                <a:gd name="T3" fmla="*/ 2147483646 h 9"/>
                <a:gd name="T4" fmla="*/ 2147483646 w 11"/>
                <a:gd name="T5" fmla="*/ 2147483646 h 9"/>
                <a:gd name="T6" fmla="*/ 2147483646 w 11"/>
                <a:gd name="T7" fmla="*/ 2147483646 h 9"/>
                <a:gd name="T8" fmla="*/ 2147483646 w 11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9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9" y="4"/>
                    <a:pt x="4" y="0"/>
                  </a:cubicBezTo>
                </a:path>
              </a:pathLst>
            </a:custGeom>
            <a:solidFill>
              <a:srgbClr val="DDB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1" name="Freeform 121"/>
            <p:cNvSpPr/>
            <p:nvPr/>
          </p:nvSpPr>
          <p:spPr bwMode="auto">
            <a:xfrm>
              <a:off x="3876676" y="5022850"/>
              <a:ext cx="153988" cy="171450"/>
            </a:xfrm>
            <a:custGeom>
              <a:gdLst>
                <a:gd name="T0" fmla="*/ 2147483646 w 36"/>
                <a:gd name="T1" fmla="*/ 0 h 40"/>
                <a:gd name="T2" fmla="*/ 0 w 36"/>
                <a:gd name="T3" fmla="*/ 2147483646 h 40"/>
                <a:gd name="T4" fmla="*/ 2147483646 w 36"/>
                <a:gd name="T5" fmla="*/ 2147483646 h 40"/>
                <a:gd name="T6" fmla="*/ 2147483646 w 36"/>
                <a:gd name="T7" fmla="*/ 2147483646 h 40"/>
                <a:gd name="T8" fmla="*/ 2147483646 w 36"/>
                <a:gd name="T9" fmla="*/ 2147483646 h 40"/>
                <a:gd name="T10" fmla="*/ 2147483646 w 36"/>
                <a:gd name="T11" fmla="*/ 2147483646 h 40"/>
                <a:gd name="T12" fmla="*/ 2147483646 w 36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40">
                  <a:moveTo>
                    <a:pt x="36" y="0"/>
                  </a:moveTo>
                  <a:cubicBezTo>
                    <a:pt x="22" y="15"/>
                    <a:pt x="9" y="29"/>
                    <a:pt x="0" y="38"/>
                  </a:cubicBezTo>
                  <a:cubicBezTo>
                    <a:pt x="0" y="38"/>
                    <a:pt x="0" y="39"/>
                    <a:pt x="1" y="39"/>
                  </a:cubicBezTo>
                  <a:cubicBezTo>
                    <a:pt x="2" y="39"/>
                    <a:pt x="3" y="40"/>
                    <a:pt x="4" y="40"/>
                  </a:cubicBezTo>
                  <a:cubicBezTo>
                    <a:pt x="5" y="40"/>
                    <a:pt x="7" y="39"/>
                    <a:pt x="8" y="39"/>
                  </a:cubicBezTo>
                  <a:cubicBezTo>
                    <a:pt x="16" y="32"/>
                    <a:pt x="24" y="23"/>
                    <a:pt x="33" y="14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rgbClr val="0807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2" name="Freeform 122"/>
            <p:cNvSpPr/>
            <p:nvPr/>
          </p:nvSpPr>
          <p:spPr bwMode="auto">
            <a:xfrm>
              <a:off x="3910013" y="5083175"/>
              <a:ext cx="107950" cy="106363"/>
            </a:xfrm>
            <a:custGeom>
              <a:gdLst>
                <a:gd name="T0" fmla="*/ 2147483646 w 25"/>
                <a:gd name="T1" fmla="*/ 0 h 25"/>
                <a:gd name="T2" fmla="*/ 0 w 25"/>
                <a:gd name="T3" fmla="*/ 2147483646 h 25"/>
                <a:gd name="T4" fmla="*/ 2147483646 w 25"/>
                <a:gd name="T5" fmla="*/ 2147483646 h 25"/>
                <a:gd name="T6" fmla="*/ 2147483646 w 25"/>
                <a:gd name="T7" fmla="*/ 2147483646 h 25"/>
                <a:gd name="T8" fmla="*/ 2147483646 w 25"/>
                <a:gd name="T9" fmla="*/ 2147483646 h 25"/>
                <a:gd name="T10" fmla="*/ 2147483646 w 25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5">
                  <a:moveTo>
                    <a:pt x="25" y="0"/>
                  </a:moveTo>
                  <a:cubicBezTo>
                    <a:pt x="16" y="9"/>
                    <a:pt x="8" y="18"/>
                    <a:pt x="0" y="25"/>
                  </a:cubicBezTo>
                  <a:cubicBezTo>
                    <a:pt x="2" y="25"/>
                    <a:pt x="5" y="24"/>
                    <a:pt x="7" y="23"/>
                  </a:cubicBezTo>
                  <a:cubicBezTo>
                    <a:pt x="12" y="18"/>
                    <a:pt x="17" y="13"/>
                    <a:pt x="23" y="7"/>
                  </a:cubicBezTo>
                  <a:cubicBezTo>
                    <a:pt x="23" y="6"/>
                    <a:pt x="24" y="4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64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3" name="Freeform 123"/>
            <p:cNvSpPr/>
            <p:nvPr/>
          </p:nvSpPr>
          <p:spPr bwMode="auto">
            <a:xfrm>
              <a:off x="3940176" y="5111750"/>
              <a:ext cx="68263" cy="69850"/>
            </a:xfrm>
            <a:custGeom>
              <a:gdLst>
                <a:gd name="T0" fmla="*/ 2147483646 w 16"/>
                <a:gd name="T1" fmla="*/ 0 h 16"/>
                <a:gd name="T2" fmla="*/ 0 w 16"/>
                <a:gd name="T3" fmla="*/ 2147483646 h 16"/>
                <a:gd name="T4" fmla="*/ 2147483646 w 16"/>
                <a:gd name="T5" fmla="*/ 0 h 16"/>
                <a:gd name="T6" fmla="*/ 0 60000 65536"/>
                <a:gd name="T7" fmla="*/ 0 60000 65536"/>
                <a:gd name="T8" fmla="*/ 0 60000 65536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cubicBezTo>
                    <a:pt x="10" y="6"/>
                    <a:pt x="5" y="11"/>
                    <a:pt x="0" y="16"/>
                  </a:cubicBezTo>
                  <a:cubicBezTo>
                    <a:pt x="6" y="14"/>
                    <a:pt x="11" y="9"/>
                    <a:pt x="16" y="0"/>
                  </a:cubicBezTo>
                </a:path>
              </a:pathLst>
            </a:custGeom>
            <a:solidFill>
              <a:srgbClr val="2A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4" name="Freeform 124"/>
            <p:cNvSpPr/>
            <p:nvPr/>
          </p:nvSpPr>
          <p:spPr bwMode="auto">
            <a:xfrm>
              <a:off x="3808413" y="4600575"/>
              <a:ext cx="519113" cy="581025"/>
            </a:xfrm>
            <a:custGeom>
              <a:gdLst>
                <a:gd name="T0" fmla="*/ 2147483646 w 122"/>
                <a:gd name="T1" fmla="*/ 2147483646 h 136"/>
                <a:gd name="T2" fmla="*/ 2147483646 w 122"/>
                <a:gd name="T3" fmla="*/ 2147483646 h 136"/>
                <a:gd name="T4" fmla="*/ 2147483646 w 122"/>
                <a:gd name="T5" fmla="*/ 2147483646 h 136"/>
                <a:gd name="T6" fmla="*/ 2147483646 w 122"/>
                <a:gd name="T7" fmla="*/ 2147483646 h 136"/>
                <a:gd name="T8" fmla="*/ 2147483646 w 122"/>
                <a:gd name="T9" fmla="*/ 2147483646 h 136"/>
                <a:gd name="T10" fmla="*/ 2147483646 w 122"/>
                <a:gd name="T11" fmla="*/ 2147483646 h 136"/>
                <a:gd name="T12" fmla="*/ 2147483646 w 122"/>
                <a:gd name="T13" fmla="*/ 2147483646 h 136"/>
                <a:gd name="T14" fmla="*/ 2147483646 w 122"/>
                <a:gd name="T15" fmla="*/ 2147483646 h 136"/>
                <a:gd name="T16" fmla="*/ 2147483646 w 122"/>
                <a:gd name="T17" fmla="*/ 0 h 136"/>
                <a:gd name="T18" fmla="*/ 2147483646 w 122"/>
                <a:gd name="T19" fmla="*/ 2147483646 h 136"/>
                <a:gd name="T20" fmla="*/ 2147483646 w 122"/>
                <a:gd name="T21" fmla="*/ 2147483646 h 136"/>
                <a:gd name="T22" fmla="*/ 0 w 122"/>
                <a:gd name="T23" fmla="*/ 2147483646 h 136"/>
                <a:gd name="T24" fmla="*/ 2147483646 w 122"/>
                <a:gd name="T25" fmla="*/ 2147483646 h 136"/>
                <a:gd name="T26" fmla="*/ 2147483646 w 122"/>
                <a:gd name="T27" fmla="*/ 2147483646 h 136"/>
                <a:gd name="T28" fmla="*/ 2147483646 w 122"/>
                <a:gd name="T29" fmla="*/ 2147483646 h 136"/>
                <a:gd name="T30" fmla="*/ 2147483646 w 122"/>
                <a:gd name="T31" fmla="*/ 2147483646 h 1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2" h="136">
                  <a:moveTo>
                    <a:pt x="56" y="57"/>
                  </a:moveTo>
                  <a:cubicBezTo>
                    <a:pt x="98" y="42"/>
                    <a:pt x="98" y="42"/>
                    <a:pt x="98" y="42"/>
                  </a:cubicBezTo>
                  <a:cubicBezTo>
                    <a:pt x="98" y="41"/>
                    <a:pt x="112" y="37"/>
                    <a:pt x="117" y="31"/>
                  </a:cubicBezTo>
                  <a:cubicBezTo>
                    <a:pt x="117" y="31"/>
                    <a:pt x="117" y="31"/>
                    <a:pt x="118" y="30"/>
                  </a:cubicBezTo>
                  <a:cubicBezTo>
                    <a:pt x="116" y="29"/>
                    <a:pt x="116" y="27"/>
                    <a:pt x="116" y="27"/>
                  </a:cubicBezTo>
                  <a:cubicBezTo>
                    <a:pt x="118" y="25"/>
                    <a:pt x="120" y="23"/>
                    <a:pt x="122" y="21"/>
                  </a:cubicBezTo>
                  <a:cubicBezTo>
                    <a:pt x="117" y="19"/>
                    <a:pt x="109" y="16"/>
                    <a:pt x="105" y="16"/>
                  </a:cubicBezTo>
                  <a:cubicBezTo>
                    <a:pt x="103" y="16"/>
                    <a:pt x="89" y="20"/>
                    <a:pt x="80" y="23"/>
                  </a:cubicBezTo>
                  <a:cubicBezTo>
                    <a:pt x="77" y="14"/>
                    <a:pt x="75" y="5"/>
                    <a:pt x="73" y="0"/>
                  </a:cubicBezTo>
                  <a:cubicBezTo>
                    <a:pt x="56" y="6"/>
                    <a:pt x="38" y="13"/>
                    <a:pt x="28" y="17"/>
                  </a:cubicBezTo>
                  <a:cubicBezTo>
                    <a:pt x="23" y="19"/>
                    <a:pt x="18" y="24"/>
                    <a:pt x="17" y="30"/>
                  </a:cubicBezTo>
                  <a:cubicBezTo>
                    <a:pt x="16" y="36"/>
                    <a:pt x="0" y="126"/>
                    <a:pt x="0" y="126"/>
                  </a:cubicBezTo>
                  <a:cubicBezTo>
                    <a:pt x="0" y="131"/>
                    <a:pt x="8" y="136"/>
                    <a:pt x="18" y="136"/>
                  </a:cubicBezTo>
                  <a:cubicBezTo>
                    <a:pt x="24" y="135"/>
                    <a:pt x="29" y="133"/>
                    <a:pt x="34" y="128"/>
                  </a:cubicBezTo>
                  <a:cubicBezTo>
                    <a:pt x="39" y="122"/>
                    <a:pt x="43" y="114"/>
                    <a:pt x="47" y="104"/>
                  </a:cubicBezTo>
                  <a:lnTo>
                    <a:pt x="56" y="57"/>
                  </a:lnTo>
                  <a:close/>
                </a:path>
              </a:pathLst>
            </a:custGeom>
            <a:solidFill>
              <a:srgbClr val="EFC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5" name="Freeform 125"/>
            <p:cNvSpPr/>
            <p:nvPr/>
          </p:nvSpPr>
          <p:spPr bwMode="auto">
            <a:xfrm>
              <a:off x="3808413" y="4583113"/>
              <a:ext cx="361950" cy="584200"/>
            </a:xfrm>
            <a:custGeom>
              <a:gdLst>
                <a:gd name="T0" fmla="*/ 0 w 85"/>
                <a:gd name="T1" fmla="*/ 2147483646 h 137"/>
                <a:gd name="T2" fmla="*/ 0 w 85"/>
                <a:gd name="T3" fmla="*/ 2147483646 h 137"/>
                <a:gd name="T4" fmla="*/ 2147483646 w 85"/>
                <a:gd name="T5" fmla="*/ 2147483646 h 137"/>
                <a:gd name="T6" fmla="*/ 2147483646 w 85"/>
                <a:gd name="T7" fmla="*/ 2147483646 h 137"/>
                <a:gd name="T8" fmla="*/ 2147483646 w 85"/>
                <a:gd name="T9" fmla="*/ 2147483646 h 137"/>
                <a:gd name="T10" fmla="*/ 2147483646 w 85"/>
                <a:gd name="T11" fmla="*/ 2147483646 h 137"/>
                <a:gd name="T12" fmla="*/ 2147483646 w 85"/>
                <a:gd name="T13" fmla="*/ 2147483646 h 137"/>
                <a:gd name="T14" fmla="*/ 2147483646 w 85"/>
                <a:gd name="T15" fmla="*/ 2147483646 h 137"/>
                <a:gd name="T16" fmla="*/ 2147483646 w 85"/>
                <a:gd name="T17" fmla="*/ 2147483646 h 137"/>
                <a:gd name="T18" fmla="*/ 2147483646 w 85"/>
                <a:gd name="T19" fmla="*/ 2147483646 h 137"/>
                <a:gd name="T20" fmla="*/ 2147483646 w 85"/>
                <a:gd name="T21" fmla="*/ 2147483646 h 137"/>
                <a:gd name="T22" fmla="*/ 2147483646 w 85"/>
                <a:gd name="T23" fmla="*/ 2147483646 h 137"/>
                <a:gd name="T24" fmla="*/ 2147483646 w 85"/>
                <a:gd name="T25" fmla="*/ 2147483646 h 137"/>
                <a:gd name="T26" fmla="*/ 2147483646 w 85"/>
                <a:gd name="T27" fmla="*/ 0 h 137"/>
                <a:gd name="T28" fmla="*/ 2147483646 w 85"/>
                <a:gd name="T29" fmla="*/ 2147483646 h 137"/>
                <a:gd name="T30" fmla="*/ 2147483646 w 85"/>
                <a:gd name="T31" fmla="*/ 2147483646 h 137"/>
                <a:gd name="T32" fmla="*/ 2147483646 w 85"/>
                <a:gd name="T33" fmla="*/ 2147483646 h 137"/>
                <a:gd name="T34" fmla="*/ 2147483646 w 85"/>
                <a:gd name="T35" fmla="*/ 2147483646 h 137"/>
                <a:gd name="T36" fmla="*/ 2147483646 w 85"/>
                <a:gd name="T37" fmla="*/ 2147483646 h 137"/>
                <a:gd name="T38" fmla="*/ 2147483646 w 85"/>
                <a:gd name="T39" fmla="*/ 2147483646 h 137"/>
                <a:gd name="T40" fmla="*/ 2147483646 w 85"/>
                <a:gd name="T41" fmla="*/ 2147483646 h 137"/>
                <a:gd name="T42" fmla="*/ 2147483646 w 85"/>
                <a:gd name="T43" fmla="*/ 2147483646 h 137"/>
                <a:gd name="T44" fmla="*/ 2147483646 w 85"/>
                <a:gd name="T45" fmla="*/ 2147483646 h 137"/>
                <a:gd name="T46" fmla="*/ 2147483646 w 85"/>
                <a:gd name="T47" fmla="*/ 2147483646 h 137"/>
                <a:gd name="T48" fmla="*/ 2147483646 w 85"/>
                <a:gd name="T49" fmla="*/ 2147483646 h 137"/>
                <a:gd name="T50" fmla="*/ 2147483646 w 85"/>
                <a:gd name="T51" fmla="*/ 2147483646 h 137"/>
                <a:gd name="T52" fmla="*/ 2147483646 w 85"/>
                <a:gd name="T53" fmla="*/ 2147483646 h 137"/>
                <a:gd name="T54" fmla="*/ 2147483646 w 85"/>
                <a:gd name="T55" fmla="*/ 2147483646 h 137"/>
                <a:gd name="T56" fmla="*/ 2147483646 w 85"/>
                <a:gd name="T57" fmla="*/ 2147483646 h 137"/>
                <a:gd name="T58" fmla="*/ 2147483646 w 85"/>
                <a:gd name="T59" fmla="*/ 2147483646 h 137"/>
                <a:gd name="T60" fmla="*/ 2147483646 w 85"/>
                <a:gd name="T61" fmla="*/ 2147483646 h 137"/>
                <a:gd name="T62" fmla="*/ 2147483646 w 85"/>
                <a:gd name="T63" fmla="*/ 2147483646 h 137"/>
                <a:gd name="T64" fmla="*/ 2147483646 w 85"/>
                <a:gd name="T65" fmla="*/ 2147483646 h 137"/>
                <a:gd name="T66" fmla="*/ 2147483646 w 85"/>
                <a:gd name="T67" fmla="*/ 2147483646 h 137"/>
                <a:gd name="T68" fmla="*/ 0 w 85"/>
                <a:gd name="T69" fmla="*/ 2147483646 h 137"/>
                <a:gd name="T70" fmla="*/ 0 w 85"/>
                <a:gd name="T71" fmla="*/ 2147483646 h 1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5" h="137">
                  <a:moveTo>
                    <a:pt x="0" y="131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3" y="135"/>
                    <a:pt x="3" y="135"/>
                    <a:pt x="3" y="135"/>
                  </a:cubicBezTo>
                  <a:cubicBezTo>
                    <a:pt x="7" y="137"/>
                    <a:pt x="24" y="134"/>
                    <a:pt x="28" y="114"/>
                  </a:cubicBezTo>
                  <a:cubicBezTo>
                    <a:pt x="29" y="107"/>
                    <a:pt x="40" y="47"/>
                    <a:pt x="40" y="47"/>
                  </a:cubicBezTo>
                  <a:cubicBezTo>
                    <a:pt x="40" y="44"/>
                    <a:pt x="42" y="41"/>
                    <a:pt x="45" y="40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79" y="18"/>
                    <a:pt x="85" y="5"/>
                    <a:pt x="84" y="0"/>
                  </a:cubicBezTo>
                  <a:cubicBezTo>
                    <a:pt x="81" y="1"/>
                    <a:pt x="67" y="6"/>
                    <a:pt x="64" y="7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2" y="8"/>
                    <a:pt x="61" y="8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7" y="10"/>
                    <a:pt x="54" y="11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9" y="13"/>
                    <a:pt x="47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4" y="15"/>
                    <a:pt x="44" y="15"/>
                    <a:pt x="43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7"/>
                    <a:pt x="38" y="17"/>
                    <a:pt x="38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6" y="18"/>
                    <a:pt x="36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8"/>
                    <a:pt x="34" y="18"/>
                    <a:pt x="34" y="19"/>
                  </a:cubicBezTo>
                  <a:cubicBezTo>
                    <a:pt x="32" y="19"/>
                    <a:pt x="31" y="19"/>
                    <a:pt x="30" y="20"/>
                  </a:cubicBezTo>
                  <a:cubicBezTo>
                    <a:pt x="30" y="20"/>
                    <a:pt x="29" y="20"/>
                    <a:pt x="28" y="21"/>
                  </a:cubicBezTo>
                  <a:cubicBezTo>
                    <a:pt x="23" y="23"/>
                    <a:pt x="18" y="28"/>
                    <a:pt x="17" y="34"/>
                  </a:cubicBezTo>
                  <a:cubicBezTo>
                    <a:pt x="16" y="40"/>
                    <a:pt x="0" y="130"/>
                    <a:pt x="0" y="130"/>
                  </a:cubicBezTo>
                  <a:cubicBezTo>
                    <a:pt x="0" y="131"/>
                    <a:pt x="0" y="131"/>
                    <a:pt x="0" y="131"/>
                  </a:cubicBezTo>
                  <a:close/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6" name="Freeform 126"/>
            <p:cNvSpPr/>
            <p:nvPr/>
          </p:nvSpPr>
          <p:spPr bwMode="auto">
            <a:xfrm>
              <a:off x="3816351" y="4535488"/>
              <a:ext cx="473075" cy="563563"/>
            </a:xfrm>
            <a:custGeom>
              <a:gdLst>
                <a:gd name="T0" fmla="*/ 2147483646 w 111"/>
                <a:gd name="T1" fmla="*/ 2147483646 h 132"/>
                <a:gd name="T2" fmla="*/ 2147483646 w 111"/>
                <a:gd name="T3" fmla="*/ 2147483646 h 132"/>
                <a:gd name="T4" fmla="*/ 0 w 111"/>
                <a:gd name="T5" fmla="*/ 2147483646 h 132"/>
                <a:gd name="T6" fmla="*/ 2147483646 w 111"/>
                <a:gd name="T7" fmla="*/ 2147483646 h 132"/>
                <a:gd name="T8" fmla="*/ 2147483646 w 111"/>
                <a:gd name="T9" fmla="*/ 2147483646 h 132"/>
                <a:gd name="T10" fmla="*/ 2147483646 w 111"/>
                <a:gd name="T11" fmla="*/ 2147483646 h 132"/>
                <a:gd name="T12" fmla="*/ 2147483646 w 111"/>
                <a:gd name="T13" fmla="*/ 2147483646 h 132"/>
                <a:gd name="T14" fmla="*/ 2147483646 w 111"/>
                <a:gd name="T15" fmla="*/ 0 h 132"/>
                <a:gd name="T16" fmla="*/ 2147483646 w 111"/>
                <a:gd name="T17" fmla="*/ 2147483646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0" h="132">
                  <a:moveTo>
                    <a:pt x="26" y="32"/>
                  </a:moveTo>
                  <a:cubicBezTo>
                    <a:pt x="21" y="34"/>
                    <a:pt x="16" y="39"/>
                    <a:pt x="15" y="45"/>
                  </a:cubicBezTo>
                  <a:cubicBezTo>
                    <a:pt x="14" y="49"/>
                    <a:pt x="4" y="109"/>
                    <a:pt x="0" y="132"/>
                  </a:cubicBezTo>
                  <a:cubicBezTo>
                    <a:pt x="1" y="132"/>
                    <a:pt x="2" y="132"/>
                    <a:pt x="4" y="132"/>
                  </a:cubicBezTo>
                  <a:cubicBezTo>
                    <a:pt x="8" y="110"/>
                    <a:pt x="17" y="54"/>
                    <a:pt x="18" y="50"/>
                  </a:cubicBezTo>
                  <a:cubicBezTo>
                    <a:pt x="19" y="43"/>
                    <a:pt x="24" y="39"/>
                    <a:pt x="29" y="37"/>
                  </a:cubicBezTo>
                  <a:cubicBezTo>
                    <a:pt x="47" y="30"/>
                    <a:pt x="87" y="16"/>
                    <a:pt x="109" y="7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91" y="7"/>
                    <a:pt x="45" y="24"/>
                    <a:pt x="26" y="32"/>
                  </a:cubicBezTo>
                  <a:close/>
                </a:path>
              </a:pathLst>
            </a:custGeom>
            <a:solidFill>
              <a:srgbClr val="FBE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7" name="Freeform 127"/>
            <p:cNvSpPr/>
            <p:nvPr/>
          </p:nvSpPr>
          <p:spPr bwMode="auto">
            <a:xfrm>
              <a:off x="4340226" y="4873625"/>
              <a:ext cx="128588" cy="204788"/>
            </a:xfrm>
            <a:custGeom>
              <a:gdLst>
                <a:gd name="T0" fmla="*/ 2147483646 w 30"/>
                <a:gd name="T1" fmla="*/ 2147483646 h 48"/>
                <a:gd name="T2" fmla="*/ 2147483646 w 30"/>
                <a:gd name="T3" fmla="*/ 2147483646 h 48"/>
                <a:gd name="T4" fmla="*/ 0 w 30"/>
                <a:gd name="T5" fmla="*/ 2147483646 h 48"/>
                <a:gd name="T6" fmla="*/ 2147483646 w 30"/>
                <a:gd name="T7" fmla="*/ 2147483646 h 48"/>
                <a:gd name="T8" fmla="*/ 2147483646 w 30"/>
                <a:gd name="T9" fmla="*/ 0 h 48"/>
                <a:gd name="T10" fmla="*/ 2147483646 w 30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48">
                  <a:moveTo>
                    <a:pt x="18" y="6"/>
                  </a:moveTo>
                  <a:cubicBezTo>
                    <a:pt x="18" y="13"/>
                    <a:pt x="17" y="19"/>
                    <a:pt x="16" y="23"/>
                  </a:cubicBezTo>
                  <a:cubicBezTo>
                    <a:pt x="16" y="23"/>
                    <a:pt x="15" y="32"/>
                    <a:pt x="0" y="48"/>
                  </a:cubicBezTo>
                  <a:cubicBezTo>
                    <a:pt x="30" y="37"/>
                    <a:pt x="27" y="17"/>
                    <a:pt x="28" y="2"/>
                  </a:cubicBezTo>
                  <a:cubicBezTo>
                    <a:pt x="27" y="2"/>
                    <a:pt x="26" y="1"/>
                    <a:pt x="24" y="0"/>
                  </a:cubicBezTo>
                  <a:cubicBezTo>
                    <a:pt x="22" y="2"/>
                    <a:pt x="20" y="4"/>
                    <a:pt x="18" y="6"/>
                  </a:cubicBezTo>
                </a:path>
              </a:pathLst>
            </a:custGeom>
            <a:solidFill>
              <a:srgbClr val="EFC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8" name="Freeform 128"/>
            <p:cNvSpPr/>
            <p:nvPr/>
          </p:nvSpPr>
          <p:spPr bwMode="auto">
            <a:xfrm>
              <a:off x="3846513" y="4727575"/>
              <a:ext cx="452438" cy="461963"/>
            </a:xfrm>
            <a:custGeom>
              <a:gdLst>
                <a:gd name="T0" fmla="*/ 2147483646 w 106"/>
                <a:gd name="T1" fmla="*/ 0 h 108"/>
                <a:gd name="T2" fmla="*/ 2147483646 w 106"/>
                <a:gd name="T3" fmla="*/ 2147483646 h 108"/>
                <a:gd name="T4" fmla="*/ 2147483646 w 106"/>
                <a:gd name="T5" fmla="*/ 2147483646 h 108"/>
                <a:gd name="T6" fmla="*/ 0 w 106"/>
                <a:gd name="T7" fmla="*/ 2147483646 h 108"/>
                <a:gd name="T8" fmla="*/ 2147483646 w 106"/>
                <a:gd name="T9" fmla="*/ 2147483646 h 108"/>
                <a:gd name="T10" fmla="*/ 2147483646 w 106"/>
                <a:gd name="T11" fmla="*/ 2147483646 h 108"/>
                <a:gd name="T12" fmla="*/ 2147483646 w 106"/>
                <a:gd name="T13" fmla="*/ 2147483646 h 108"/>
                <a:gd name="T14" fmla="*/ 2147483646 w 106"/>
                <a:gd name="T15" fmla="*/ 2147483646 h 108"/>
                <a:gd name="T16" fmla="*/ 2147483646 w 106"/>
                <a:gd name="T17" fmla="*/ 2147483646 h 108"/>
                <a:gd name="T18" fmla="*/ 2147483646 w 106"/>
                <a:gd name="T19" fmla="*/ 0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5" h="108">
                  <a:moveTo>
                    <a:pt x="92" y="0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1" y="99"/>
                    <a:pt x="10" y="104"/>
                    <a:pt x="0" y="105"/>
                  </a:cubicBezTo>
                  <a:cubicBezTo>
                    <a:pt x="10" y="108"/>
                    <a:pt x="27" y="105"/>
                    <a:pt x="36" y="83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2"/>
                    <a:pt x="92" y="12"/>
                    <a:pt x="97" y="13"/>
                  </a:cubicBezTo>
                  <a:cubicBezTo>
                    <a:pt x="100" y="9"/>
                    <a:pt x="103" y="6"/>
                    <a:pt x="106" y="3"/>
                  </a:cubicBezTo>
                  <a:cubicBezTo>
                    <a:pt x="98" y="1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FBE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9" name="Freeform 129"/>
            <p:cNvSpPr/>
            <p:nvPr/>
          </p:nvSpPr>
          <p:spPr bwMode="auto">
            <a:xfrm>
              <a:off x="3808413" y="5018088"/>
              <a:ext cx="68263" cy="123825"/>
            </a:xfrm>
            <a:custGeom>
              <a:gdLst>
                <a:gd name="T0" fmla="*/ 2147483646 w 16"/>
                <a:gd name="T1" fmla="*/ 2147483646 h 29"/>
                <a:gd name="T2" fmla="*/ 2147483646 w 16"/>
                <a:gd name="T3" fmla="*/ 0 h 29"/>
                <a:gd name="T4" fmla="*/ 0 w 16"/>
                <a:gd name="T5" fmla="*/ 2147483646 h 29"/>
                <a:gd name="T6" fmla="*/ 0 w 16"/>
                <a:gd name="T7" fmla="*/ 2147483646 h 29"/>
                <a:gd name="T8" fmla="*/ 2147483646 w 16"/>
                <a:gd name="T9" fmla="*/ 2147483646 h 29"/>
                <a:gd name="T10" fmla="*/ 2147483646 w 16"/>
                <a:gd name="T11" fmla="*/ 2147483646 h 29"/>
                <a:gd name="T12" fmla="*/ 2147483646 w 16"/>
                <a:gd name="T13" fmla="*/ 2147483646 h 29"/>
                <a:gd name="T14" fmla="*/ 2147483646 w 16"/>
                <a:gd name="T15" fmla="*/ 2147483646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28">
                  <a:moveTo>
                    <a:pt x="11" y="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10"/>
                    <a:pt x="1" y="23"/>
                    <a:pt x="0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" y="29"/>
                    <a:pt x="4" y="29"/>
                    <a:pt x="5" y="29"/>
                  </a:cubicBezTo>
                  <a:cubicBezTo>
                    <a:pt x="10" y="29"/>
                    <a:pt x="13" y="27"/>
                    <a:pt x="14" y="2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8"/>
                    <a:pt x="15" y="3"/>
                    <a:pt x="11" y="1"/>
                  </a:cubicBezTo>
                  <a:close/>
                </a:path>
              </a:pathLst>
            </a:custGeom>
            <a:solidFill>
              <a:srgbClr val="FEF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0" name="Freeform 130"/>
            <p:cNvSpPr/>
            <p:nvPr/>
          </p:nvSpPr>
          <p:spPr bwMode="auto">
            <a:xfrm>
              <a:off x="4456113" y="4727575"/>
              <a:ext cx="258763" cy="176213"/>
            </a:xfrm>
            <a:custGeom>
              <a:gdLst>
                <a:gd name="T0" fmla="*/ 2147483646 w 61"/>
                <a:gd name="T1" fmla="*/ 0 h 41"/>
                <a:gd name="T2" fmla="*/ 2147483646 w 61"/>
                <a:gd name="T3" fmla="*/ 2147483646 h 41"/>
                <a:gd name="T4" fmla="*/ 2147483646 w 61"/>
                <a:gd name="T5" fmla="*/ 2147483646 h 41"/>
                <a:gd name="T6" fmla="*/ 2147483646 w 61"/>
                <a:gd name="T7" fmla="*/ 2147483646 h 41"/>
                <a:gd name="T8" fmla="*/ 2147483646 w 61"/>
                <a:gd name="T9" fmla="*/ 2147483646 h 41"/>
                <a:gd name="T10" fmla="*/ 2147483646 w 61"/>
                <a:gd name="T11" fmla="*/ 2147483646 h 41"/>
                <a:gd name="T12" fmla="*/ 2147483646 w 61"/>
                <a:gd name="T13" fmla="*/ 2147483646 h 41"/>
                <a:gd name="T14" fmla="*/ 0 w 61"/>
                <a:gd name="T15" fmla="*/ 2147483646 h 41"/>
                <a:gd name="T16" fmla="*/ 2147483646 w 61"/>
                <a:gd name="T17" fmla="*/ 2147483646 h 41"/>
                <a:gd name="T18" fmla="*/ 2147483646 w 61"/>
                <a:gd name="T19" fmla="*/ 2147483646 h 41"/>
                <a:gd name="T20" fmla="*/ 2147483646 w 61"/>
                <a:gd name="T21" fmla="*/ 2147483646 h 41"/>
                <a:gd name="T22" fmla="*/ 2147483646 w 61"/>
                <a:gd name="T23" fmla="*/ 0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1" h="41">
                  <a:moveTo>
                    <a:pt x="37" y="0"/>
                  </a:moveTo>
                  <a:cubicBezTo>
                    <a:pt x="33" y="4"/>
                    <a:pt x="30" y="7"/>
                    <a:pt x="27" y="10"/>
                  </a:cubicBezTo>
                  <a:cubicBezTo>
                    <a:pt x="18" y="19"/>
                    <a:pt x="9" y="28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7"/>
                    <a:pt x="1" y="39"/>
                    <a:pt x="0" y="41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6"/>
                    <a:pt x="59" y="16"/>
                    <a:pt x="58" y="15"/>
                  </a:cubicBezTo>
                  <a:cubicBezTo>
                    <a:pt x="54" y="12"/>
                    <a:pt x="46" y="7"/>
                    <a:pt x="37" y="0"/>
                  </a:cubicBezTo>
                </a:path>
              </a:pathLst>
            </a:custGeom>
            <a:solidFill>
              <a:srgbClr val="E3B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1" name="Freeform 131"/>
            <p:cNvSpPr/>
            <p:nvPr/>
          </p:nvSpPr>
          <p:spPr bwMode="auto">
            <a:xfrm>
              <a:off x="4702176" y="4792663"/>
              <a:ext cx="12700" cy="7938"/>
            </a:xfrm>
            <a:custGeom>
              <a:gdLst>
                <a:gd name="T0" fmla="*/ 0 w 3"/>
                <a:gd name="T1" fmla="*/ 0 h 2"/>
                <a:gd name="T2" fmla="*/ 2147483646 w 3"/>
                <a:gd name="T3" fmla="*/ 2147483646 h 2"/>
                <a:gd name="T4" fmla="*/ 2147483646 w 3"/>
                <a:gd name="T5" fmla="*/ 2147483646 h 2"/>
                <a:gd name="T6" fmla="*/ 0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1"/>
                    <a:pt x="0" y="0"/>
                  </a:cubicBezTo>
                </a:path>
              </a:pathLst>
            </a:custGeom>
            <a:solidFill>
              <a:srgbClr val="E5CC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2" name="Freeform 132"/>
            <p:cNvSpPr/>
            <p:nvPr/>
          </p:nvSpPr>
          <p:spPr bwMode="auto">
            <a:xfrm>
              <a:off x="4392613" y="4826000"/>
              <a:ext cx="50800" cy="73025"/>
            </a:xfrm>
            <a:custGeom>
              <a:gdLst>
                <a:gd name="T0" fmla="*/ 2147483646 w 12"/>
                <a:gd name="T1" fmla="*/ 0 h 17"/>
                <a:gd name="T2" fmla="*/ 0 w 12"/>
                <a:gd name="T3" fmla="*/ 2147483646 h 17"/>
                <a:gd name="T4" fmla="*/ 2147483646 w 12"/>
                <a:gd name="T5" fmla="*/ 2147483646 h 17"/>
                <a:gd name="T6" fmla="*/ 2147483646 w 12"/>
                <a:gd name="T7" fmla="*/ 2147483646 h 17"/>
                <a:gd name="T8" fmla="*/ 2147483646 w 12"/>
                <a:gd name="T9" fmla="*/ 2147483646 h 17"/>
                <a:gd name="T10" fmla="*/ 2147483646 w 12"/>
                <a:gd name="T11" fmla="*/ 2147483646 h 17"/>
                <a:gd name="T12" fmla="*/ 2147483646 w 12"/>
                <a:gd name="T13" fmla="*/ 2147483646 h 17"/>
                <a:gd name="T14" fmla="*/ 2147483646 w 12"/>
                <a:gd name="T15" fmla="*/ 2147483646 h 17"/>
                <a:gd name="T16" fmla="*/ 2147483646 w 12"/>
                <a:gd name="T17" fmla="*/ 2147483646 h 17"/>
                <a:gd name="T18" fmla="*/ 2147483646 w 12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" h="17"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5"/>
                    <a:pt x="3" y="6"/>
                    <a:pt x="3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5" y="9"/>
                    <a:pt x="6" y="10"/>
                    <a:pt x="7" y="11"/>
                  </a:cubicBezTo>
                  <a:cubicBezTo>
                    <a:pt x="6" y="11"/>
                    <a:pt x="6" y="12"/>
                    <a:pt x="5" y="13"/>
                  </a:cubicBezTo>
                  <a:cubicBezTo>
                    <a:pt x="5" y="14"/>
                    <a:pt x="5" y="16"/>
                    <a:pt x="6" y="17"/>
                  </a:cubicBezTo>
                  <a:cubicBezTo>
                    <a:pt x="8" y="15"/>
                    <a:pt x="10" y="13"/>
                    <a:pt x="12" y="11"/>
                  </a:cubicBezTo>
                  <a:cubicBezTo>
                    <a:pt x="10" y="8"/>
                    <a:pt x="6" y="5"/>
                    <a:pt x="1" y="0"/>
                  </a:cubicBezTo>
                </a:path>
              </a:pathLst>
            </a:custGeom>
            <a:solidFill>
              <a:srgbClr val="0C0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3" name="Freeform 133"/>
            <p:cNvSpPr/>
            <p:nvPr/>
          </p:nvSpPr>
          <p:spPr bwMode="auto">
            <a:xfrm>
              <a:off x="4405313" y="4856163"/>
              <a:ext cx="15875" cy="25400"/>
            </a:xfrm>
            <a:custGeom>
              <a:gdLst>
                <a:gd name="T0" fmla="*/ 0 w 4"/>
                <a:gd name="T1" fmla="*/ 0 h 6"/>
                <a:gd name="T2" fmla="*/ 0 w 4"/>
                <a:gd name="T3" fmla="*/ 2147483646 h 6"/>
                <a:gd name="T4" fmla="*/ 2147483646 w 4"/>
                <a:gd name="T5" fmla="*/ 2147483646 h 6"/>
                <a:gd name="T6" fmla="*/ 2147483646 w 4"/>
                <a:gd name="T7" fmla="*/ 2147483646 h 6"/>
                <a:gd name="T8" fmla="*/ 0 w 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4"/>
                    <a:pt x="2" y="6"/>
                  </a:cubicBezTo>
                  <a:cubicBezTo>
                    <a:pt x="3" y="5"/>
                    <a:pt x="3" y="4"/>
                    <a:pt x="4" y="4"/>
                  </a:cubicBezTo>
                  <a:cubicBezTo>
                    <a:pt x="3" y="3"/>
                    <a:pt x="2" y="2"/>
                    <a:pt x="0" y="0"/>
                  </a:cubicBezTo>
                </a:path>
              </a:pathLst>
            </a:custGeom>
            <a:solidFill>
              <a:srgbClr val="41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4" name="Freeform 134"/>
            <p:cNvSpPr>
              <a:spLocks noEditPoints="1"/>
            </p:cNvSpPr>
            <p:nvPr/>
          </p:nvSpPr>
          <p:spPr bwMode="auto">
            <a:xfrm>
              <a:off x="4395788" y="4727575"/>
              <a:ext cx="217488" cy="153988"/>
            </a:xfrm>
            <a:custGeom>
              <a:gdLst>
                <a:gd name="T0" fmla="*/ 0 w 51"/>
                <a:gd name="T1" fmla="*/ 2147483646 h 36"/>
                <a:gd name="T2" fmla="*/ 0 w 51"/>
                <a:gd name="T3" fmla="*/ 2147483646 h 36"/>
                <a:gd name="T4" fmla="*/ 2147483646 w 51"/>
                <a:gd name="T5" fmla="*/ 2147483646 h 36"/>
                <a:gd name="T6" fmla="*/ 2147483646 w 51"/>
                <a:gd name="T7" fmla="*/ 2147483646 h 36"/>
                <a:gd name="T8" fmla="*/ 2147483646 w 51"/>
                <a:gd name="T9" fmla="*/ 2147483646 h 36"/>
                <a:gd name="T10" fmla="*/ 2147483646 w 51"/>
                <a:gd name="T11" fmla="*/ 2147483646 h 36"/>
                <a:gd name="T12" fmla="*/ 2147483646 w 51"/>
                <a:gd name="T13" fmla="*/ 2147483646 h 36"/>
                <a:gd name="T14" fmla="*/ 2147483646 w 51"/>
                <a:gd name="T15" fmla="*/ 2147483646 h 36"/>
                <a:gd name="T16" fmla="*/ 2147483646 w 51"/>
                <a:gd name="T17" fmla="*/ 2147483646 h 36"/>
                <a:gd name="T18" fmla="*/ 2147483646 w 51"/>
                <a:gd name="T19" fmla="*/ 2147483646 h 36"/>
                <a:gd name="T20" fmla="*/ 0 w 51"/>
                <a:gd name="T21" fmla="*/ 2147483646 h 36"/>
                <a:gd name="T22" fmla="*/ 2147483646 w 51"/>
                <a:gd name="T23" fmla="*/ 0 h 36"/>
                <a:gd name="T24" fmla="*/ 2147483646 w 51"/>
                <a:gd name="T25" fmla="*/ 2147483646 h 36"/>
                <a:gd name="T26" fmla="*/ 2147483646 w 51"/>
                <a:gd name="T27" fmla="*/ 0 h 36"/>
                <a:gd name="T28" fmla="*/ 2147483646 w 51"/>
                <a:gd name="T29" fmla="*/ 0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1" h="36">
                  <a:moveTo>
                    <a:pt x="0" y="22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5" y="28"/>
                    <a:pt x="9" y="31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3" y="35"/>
                    <a:pt x="14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5" y="35"/>
                    <a:pt x="8" y="30"/>
                    <a:pt x="0" y="22"/>
                  </a:cubicBezTo>
                  <a:moveTo>
                    <a:pt x="51" y="0"/>
                  </a:moveTo>
                  <a:cubicBezTo>
                    <a:pt x="47" y="4"/>
                    <a:pt x="44" y="7"/>
                    <a:pt x="41" y="10"/>
                  </a:cubicBezTo>
                  <a:cubicBezTo>
                    <a:pt x="44" y="7"/>
                    <a:pt x="47" y="4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0C0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5" name="Freeform 135"/>
            <p:cNvSpPr>
              <a:spLocks noEditPoints="1"/>
            </p:cNvSpPr>
            <p:nvPr/>
          </p:nvSpPr>
          <p:spPr bwMode="auto">
            <a:xfrm>
              <a:off x="4395788" y="4659313"/>
              <a:ext cx="217488" cy="219075"/>
            </a:xfrm>
            <a:custGeom>
              <a:gdLst>
                <a:gd name="T0" fmla="*/ 2147483646 w 51"/>
                <a:gd name="T1" fmla="*/ 2147483646 h 51"/>
                <a:gd name="T2" fmla="*/ 2147483646 w 51"/>
                <a:gd name="T3" fmla="*/ 2147483646 h 51"/>
                <a:gd name="T4" fmla="*/ 2147483646 w 51"/>
                <a:gd name="T5" fmla="*/ 2147483646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2147483646 w 51"/>
                <a:gd name="T17" fmla="*/ 2147483646 h 51"/>
                <a:gd name="T18" fmla="*/ 2147483646 w 51"/>
                <a:gd name="T19" fmla="*/ 2147483646 h 51"/>
                <a:gd name="T20" fmla="*/ 2147483646 w 51"/>
                <a:gd name="T21" fmla="*/ 2147483646 h 51"/>
                <a:gd name="T22" fmla="*/ 2147483646 w 51"/>
                <a:gd name="T23" fmla="*/ 2147483646 h 51"/>
                <a:gd name="T24" fmla="*/ 2147483646 w 51"/>
                <a:gd name="T25" fmla="*/ 2147483646 h 51"/>
                <a:gd name="T26" fmla="*/ 0 w 51"/>
                <a:gd name="T27" fmla="*/ 2147483646 h 51"/>
                <a:gd name="T28" fmla="*/ 2147483646 w 51"/>
                <a:gd name="T29" fmla="*/ 2147483646 h 51"/>
                <a:gd name="T30" fmla="*/ 2147483646 w 51"/>
                <a:gd name="T31" fmla="*/ 2147483646 h 51"/>
                <a:gd name="T32" fmla="*/ 2147483646 w 51"/>
                <a:gd name="T33" fmla="*/ 2147483646 h 51"/>
                <a:gd name="T34" fmla="*/ 2147483646 w 51"/>
                <a:gd name="T35" fmla="*/ 2147483646 h 51"/>
                <a:gd name="T36" fmla="*/ 2147483646 w 51"/>
                <a:gd name="T37" fmla="*/ 2147483646 h 51"/>
                <a:gd name="T38" fmla="*/ 2147483646 w 51"/>
                <a:gd name="T39" fmla="*/ 2147483646 h 51"/>
                <a:gd name="T40" fmla="*/ 2147483646 w 51"/>
                <a:gd name="T41" fmla="*/ 0 h 51"/>
                <a:gd name="T42" fmla="*/ 2147483646 w 51"/>
                <a:gd name="T43" fmla="*/ 2147483646 h 51"/>
                <a:gd name="T44" fmla="*/ 2147483646 w 51"/>
                <a:gd name="T45" fmla="*/ 2147483646 h 51"/>
                <a:gd name="T46" fmla="*/ 2147483646 w 51"/>
                <a:gd name="T47" fmla="*/ 2147483646 h 51"/>
                <a:gd name="T48" fmla="*/ 2147483646 w 51"/>
                <a:gd name="T49" fmla="*/ 2147483646 h 51"/>
                <a:gd name="T50" fmla="*/ 2147483646 w 51"/>
                <a:gd name="T51" fmla="*/ 0 h 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1" h="51">
                  <a:moveTo>
                    <a:pt x="47" y="14"/>
                  </a:moveTo>
                  <a:cubicBezTo>
                    <a:pt x="37" y="24"/>
                    <a:pt x="28" y="33"/>
                    <a:pt x="20" y="41"/>
                  </a:cubicBezTo>
                  <a:cubicBezTo>
                    <a:pt x="21" y="43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2" y="45"/>
                    <a:pt x="21" y="46"/>
                    <a:pt x="20" y="47"/>
                  </a:cubicBezTo>
                  <a:cubicBezTo>
                    <a:pt x="19" y="48"/>
                    <a:pt x="19" y="48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7" y="50"/>
                    <a:pt x="17" y="50"/>
                  </a:cubicBezTo>
                  <a:cubicBezTo>
                    <a:pt x="17" y="50"/>
                    <a:pt x="17" y="50"/>
                    <a:pt x="16" y="50"/>
                  </a:cubicBezTo>
                  <a:cubicBezTo>
                    <a:pt x="15" y="50"/>
                    <a:pt x="9" y="45"/>
                    <a:pt x="1" y="3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8" y="46"/>
                    <a:pt x="15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23" y="44"/>
                    <a:pt x="32" y="35"/>
                    <a:pt x="41" y="26"/>
                  </a:cubicBezTo>
                  <a:cubicBezTo>
                    <a:pt x="44" y="23"/>
                    <a:pt x="47" y="20"/>
                    <a:pt x="51" y="16"/>
                  </a:cubicBezTo>
                  <a:cubicBezTo>
                    <a:pt x="49" y="15"/>
                    <a:pt x="48" y="14"/>
                    <a:pt x="47" y="14"/>
                  </a:cubicBezTo>
                  <a:moveTo>
                    <a:pt x="26" y="0"/>
                  </a:moveTo>
                  <a:cubicBezTo>
                    <a:pt x="22" y="4"/>
                    <a:pt x="18" y="8"/>
                    <a:pt x="14" y="12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9" y="32"/>
                    <a:pt x="13" y="35"/>
                    <a:pt x="15" y="37"/>
                  </a:cubicBezTo>
                  <a:cubicBezTo>
                    <a:pt x="23" y="29"/>
                    <a:pt x="33" y="20"/>
                    <a:pt x="42" y="10"/>
                  </a:cubicBezTo>
                  <a:cubicBezTo>
                    <a:pt x="37" y="7"/>
                    <a:pt x="31" y="3"/>
                    <a:pt x="26" y="0"/>
                  </a:cubicBezTo>
                </a:path>
              </a:pathLst>
            </a:custGeom>
            <a:solidFill>
              <a:srgbClr val="0C0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6" name="Freeform 136"/>
            <p:cNvSpPr/>
            <p:nvPr/>
          </p:nvSpPr>
          <p:spPr bwMode="auto">
            <a:xfrm>
              <a:off x="4459288" y="4702175"/>
              <a:ext cx="136525" cy="133350"/>
            </a:xfrm>
            <a:custGeom>
              <a:gdLst>
                <a:gd name="T0" fmla="*/ 2147483646 w 32"/>
                <a:gd name="T1" fmla="*/ 0 h 31"/>
                <a:gd name="T2" fmla="*/ 0 w 32"/>
                <a:gd name="T3" fmla="*/ 2147483646 h 31"/>
                <a:gd name="T4" fmla="*/ 2147483646 w 32"/>
                <a:gd name="T5" fmla="*/ 2147483646 h 31"/>
                <a:gd name="T6" fmla="*/ 2147483646 w 32"/>
                <a:gd name="T7" fmla="*/ 2147483646 h 31"/>
                <a:gd name="T8" fmla="*/ 2147483646 w 32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1">
                  <a:moveTo>
                    <a:pt x="27" y="0"/>
                  </a:moveTo>
                  <a:cubicBezTo>
                    <a:pt x="18" y="10"/>
                    <a:pt x="8" y="19"/>
                    <a:pt x="0" y="27"/>
                  </a:cubicBezTo>
                  <a:cubicBezTo>
                    <a:pt x="2" y="29"/>
                    <a:pt x="3" y="30"/>
                    <a:pt x="5" y="31"/>
                  </a:cubicBezTo>
                  <a:cubicBezTo>
                    <a:pt x="13" y="23"/>
                    <a:pt x="22" y="14"/>
                    <a:pt x="32" y="4"/>
                  </a:cubicBezTo>
                  <a:cubicBezTo>
                    <a:pt x="30" y="3"/>
                    <a:pt x="29" y="1"/>
                    <a:pt x="27" y="0"/>
                  </a:cubicBezTo>
                </a:path>
              </a:pathLst>
            </a:custGeom>
            <a:solidFill>
              <a:srgbClr val="4F4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7" name="Freeform 137"/>
            <p:cNvSpPr/>
            <p:nvPr/>
          </p:nvSpPr>
          <p:spPr bwMode="auto">
            <a:xfrm>
              <a:off x="4456113" y="4646613"/>
              <a:ext cx="50800" cy="65088"/>
            </a:xfrm>
            <a:custGeom>
              <a:gdLst>
                <a:gd name="T0" fmla="*/ 2147483646 w 12"/>
                <a:gd name="T1" fmla="*/ 0 h 15"/>
                <a:gd name="T2" fmla="*/ 0 w 12"/>
                <a:gd name="T3" fmla="*/ 2147483646 h 15"/>
                <a:gd name="T4" fmla="*/ 2147483646 w 12"/>
                <a:gd name="T5" fmla="*/ 2147483646 h 15"/>
                <a:gd name="T6" fmla="*/ 2147483646 w 12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" y="11"/>
                    <a:pt x="8" y="7"/>
                    <a:pt x="12" y="3"/>
                  </a:cubicBezTo>
                  <a:cubicBezTo>
                    <a:pt x="11" y="2"/>
                    <a:pt x="9" y="1"/>
                    <a:pt x="8" y="0"/>
                  </a:cubicBezTo>
                </a:path>
              </a:pathLst>
            </a:custGeom>
            <a:solidFill>
              <a:srgbClr val="4F4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8" name="Freeform 138"/>
            <p:cNvSpPr>
              <a:spLocks noEditPoints="1"/>
            </p:cNvSpPr>
            <p:nvPr/>
          </p:nvSpPr>
          <p:spPr bwMode="auto">
            <a:xfrm>
              <a:off x="4418013" y="4779963"/>
              <a:ext cx="76200" cy="88900"/>
            </a:xfrm>
            <a:custGeom>
              <a:gdLst>
                <a:gd name="T0" fmla="*/ 2147483646 w 18"/>
                <a:gd name="T1" fmla="*/ 2147483646 h 21"/>
                <a:gd name="T2" fmla="*/ 2147483646 w 18"/>
                <a:gd name="T3" fmla="*/ 2147483646 h 21"/>
                <a:gd name="T4" fmla="*/ 2147483646 w 18"/>
                <a:gd name="T5" fmla="*/ 2147483646 h 21"/>
                <a:gd name="T6" fmla="*/ 2147483646 w 18"/>
                <a:gd name="T7" fmla="*/ 2147483646 h 21"/>
                <a:gd name="T8" fmla="*/ 2147483646 w 18"/>
                <a:gd name="T9" fmla="*/ 0 h 21"/>
                <a:gd name="T10" fmla="*/ 0 w 18"/>
                <a:gd name="T11" fmla="*/ 2147483646 h 21"/>
                <a:gd name="T12" fmla="*/ 2147483646 w 18"/>
                <a:gd name="T13" fmla="*/ 2147483646 h 21"/>
                <a:gd name="T14" fmla="*/ 2147483646 w 18"/>
                <a:gd name="T15" fmla="*/ 2147483646 h 21"/>
                <a:gd name="T16" fmla="*/ 2147483646 w 18"/>
                <a:gd name="T17" fmla="*/ 2147483646 h 21"/>
                <a:gd name="T18" fmla="*/ 2147483646 w 18"/>
                <a:gd name="T19" fmla="*/ 2147483646 h 21"/>
                <a:gd name="T20" fmla="*/ 2147483646 w 18"/>
                <a:gd name="T21" fmla="*/ 2147483646 h 21"/>
                <a:gd name="T22" fmla="*/ 2147483646 w 18"/>
                <a:gd name="T23" fmla="*/ 2147483646 h 21"/>
                <a:gd name="T24" fmla="*/ 2147483646 w 18"/>
                <a:gd name="T25" fmla="*/ 2147483646 h 21"/>
                <a:gd name="T26" fmla="*/ 2147483646 w 18"/>
                <a:gd name="T27" fmla="*/ 2147483646 h 21"/>
                <a:gd name="T28" fmla="*/ 2147483646 w 18"/>
                <a:gd name="T29" fmla="*/ 2147483646 h 21"/>
                <a:gd name="T30" fmla="*/ 2147483646 w 18"/>
                <a:gd name="T31" fmla="*/ 0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" h="21">
                  <a:moveTo>
                    <a:pt x="13" y="21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8" y="11"/>
                    <a:pt x="16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6" y="18"/>
                    <a:pt x="15" y="19"/>
                  </a:cubicBezTo>
                  <a:cubicBezTo>
                    <a:pt x="16" y="18"/>
                    <a:pt x="17" y="17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6" y="15"/>
                    <a:pt x="15" y="13"/>
                  </a:cubicBezTo>
                  <a:cubicBezTo>
                    <a:pt x="13" y="12"/>
                    <a:pt x="12" y="11"/>
                    <a:pt x="10" y="9"/>
                  </a:cubicBezTo>
                  <a:cubicBezTo>
                    <a:pt x="8" y="7"/>
                    <a:pt x="4" y="4"/>
                    <a:pt x="1" y="0"/>
                  </a:cubicBezTo>
                </a:path>
              </a:pathLst>
            </a:custGeom>
            <a:solidFill>
              <a:srgbClr val="2D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9" name="Freeform 139"/>
            <p:cNvSpPr/>
            <p:nvPr/>
          </p:nvSpPr>
          <p:spPr bwMode="auto">
            <a:xfrm>
              <a:off x="4400551" y="4787900"/>
              <a:ext cx="88900" cy="85725"/>
            </a:xfrm>
            <a:custGeom>
              <a:gdLst>
                <a:gd name="T0" fmla="*/ 2147483646 w 21"/>
                <a:gd name="T1" fmla="*/ 0 h 20"/>
                <a:gd name="T2" fmla="*/ 2147483646 w 21"/>
                <a:gd name="T3" fmla="*/ 2147483646 h 20"/>
                <a:gd name="T4" fmla="*/ 2147483646 w 21"/>
                <a:gd name="T5" fmla="*/ 2147483646 h 20"/>
                <a:gd name="T6" fmla="*/ 2147483646 w 21"/>
                <a:gd name="T7" fmla="*/ 2147483646 h 20"/>
                <a:gd name="T8" fmla="*/ 2147483646 w 21"/>
                <a:gd name="T9" fmla="*/ 2147483646 h 20"/>
                <a:gd name="T10" fmla="*/ 2147483646 w 21"/>
                <a:gd name="T11" fmla="*/ 2147483646 h 20"/>
                <a:gd name="T12" fmla="*/ 2147483646 w 21"/>
                <a:gd name="T13" fmla="*/ 2147483646 h 20"/>
                <a:gd name="T14" fmla="*/ 0 w 21"/>
                <a:gd name="T15" fmla="*/ 2147483646 h 20"/>
                <a:gd name="T16" fmla="*/ 2147483646 w 21"/>
                <a:gd name="T17" fmla="*/ 2147483646 h 20"/>
                <a:gd name="T18" fmla="*/ 2147483646 w 21"/>
                <a:gd name="T19" fmla="*/ 2147483646 h 20"/>
                <a:gd name="T20" fmla="*/ 2147483646 w 21"/>
                <a:gd name="T21" fmla="*/ 2147483646 h 20"/>
                <a:gd name="T22" fmla="*/ 2147483646 w 21"/>
                <a:gd name="T23" fmla="*/ 2147483646 h 20"/>
                <a:gd name="T24" fmla="*/ 2147483646 w 21"/>
                <a:gd name="T25" fmla="*/ 2147483646 h 20"/>
                <a:gd name="T26" fmla="*/ 2147483646 w 21"/>
                <a:gd name="T27" fmla="*/ 2147483646 h 20"/>
                <a:gd name="T28" fmla="*/ 2147483646 w 21"/>
                <a:gd name="T29" fmla="*/ 2147483646 h 20"/>
                <a:gd name="T30" fmla="*/ 2147483646 w 21"/>
                <a:gd name="T31" fmla="*/ 0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" h="20">
                  <a:moveTo>
                    <a:pt x="4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8" y="7"/>
                    <a:pt x="11" y="9"/>
                    <a:pt x="14" y="12"/>
                  </a:cubicBezTo>
                  <a:cubicBezTo>
                    <a:pt x="12" y="13"/>
                    <a:pt x="12" y="13"/>
                    <a:pt x="11" y="15"/>
                  </a:cubicBezTo>
                  <a:cubicBezTo>
                    <a:pt x="8" y="13"/>
                    <a:pt x="5" y="10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15"/>
                    <a:pt x="14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8"/>
                    <a:pt x="18" y="18"/>
                    <a:pt x="19" y="17"/>
                  </a:cubicBezTo>
                  <a:cubicBezTo>
                    <a:pt x="20" y="16"/>
                    <a:pt x="20" y="1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12" y="9"/>
                    <a:pt x="4" y="0"/>
                  </a:cubicBezTo>
                </a:path>
              </a:pathLst>
            </a:custGeom>
            <a:solidFill>
              <a:srgbClr val="DFA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0" name="Freeform 140"/>
            <p:cNvSpPr/>
            <p:nvPr/>
          </p:nvSpPr>
          <p:spPr bwMode="auto">
            <a:xfrm>
              <a:off x="4405313" y="4792663"/>
              <a:ext cx="53975" cy="58738"/>
            </a:xfrm>
            <a:custGeom>
              <a:gdLst>
                <a:gd name="T0" fmla="*/ 2147483646 w 13"/>
                <a:gd name="T1" fmla="*/ 0 h 14"/>
                <a:gd name="T2" fmla="*/ 0 w 13"/>
                <a:gd name="T3" fmla="*/ 2147483646 h 14"/>
                <a:gd name="T4" fmla="*/ 0 w 13"/>
                <a:gd name="T5" fmla="*/ 2147483646 h 14"/>
                <a:gd name="T6" fmla="*/ 2147483646 w 13"/>
                <a:gd name="T7" fmla="*/ 2147483646 h 14"/>
                <a:gd name="T8" fmla="*/ 2147483646 w 13"/>
                <a:gd name="T9" fmla="*/ 2147483646 h 14"/>
                <a:gd name="T10" fmla="*/ 2147483646 w 13"/>
                <a:gd name="T11" fmla="*/ 2147483646 h 14"/>
                <a:gd name="T12" fmla="*/ 2147483646 w 13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4">
                  <a:moveTo>
                    <a:pt x="2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9"/>
                    <a:pt x="7" y="12"/>
                    <a:pt x="10" y="14"/>
                  </a:cubicBezTo>
                  <a:cubicBezTo>
                    <a:pt x="11" y="12"/>
                    <a:pt x="11" y="12"/>
                    <a:pt x="13" y="11"/>
                  </a:cubicBezTo>
                  <a:cubicBezTo>
                    <a:pt x="10" y="8"/>
                    <a:pt x="7" y="6"/>
                    <a:pt x="4" y="2"/>
                  </a:cubicBezTo>
                  <a:cubicBezTo>
                    <a:pt x="3" y="2"/>
                    <a:pt x="3" y="1"/>
                    <a:pt x="2" y="0"/>
                  </a:cubicBezTo>
                </a:path>
              </a:pathLst>
            </a:custGeom>
            <a:solidFill>
              <a:srgbClr val="9A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1" name="Freeform 141"/>
            <p:cNvSpPr/>
            <p:nvPr/>
          </p:nvSpPr>
          <p:spPr bwMode="auto">
            <a:xfrm>
              <a:off x="4413251" y="4873625"/>
              <a:ext cx="46038" cy="73025"/>
            </a:xfrm>
            <a:custGeom>
              <a:gdLst>
                <a:gd name="T0" fmla="*/ 2147483646 w 11"/>
                <a:gd name="T1" fmla="*/ 0 h 17"/>
                <a:gd name="T2" fmla="*/ 2147483646 w 11"/>
                <a:gd name="T3" fmla="*/ 0 h 17"/>
                <a:gd name="T4" fmla="*/ 2147483646 w 11"/>
                <a:gd name="T5" fmla="*/ 2147483646 h 17"/>
                <a:gd name="T6" fmla="*/ 0 w 11"/>
                <a:gd name="T7" fmla="*/ 2147483646 h 17"/>
                <a:gd name="T8" fmla="*/ 2147483646 w 11"/>
                <a:gd name="T9" fmla="*/ 2147483646 h 17"/>
                <a:gd name="T10" fmla="*/ 2147483646 w 11"/>
                <a:gd name="T11" fmla="*/ 2147483646 h 17"/>
                <a:gd name="T12" fmla="*/ 2147483646 w 11"/>
                <a:gd name="T13" fmla="*/ 2147483646 h 17"/>
                <a:gd name="T14" fmla="*/ 2147483646 w 11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17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3" y="4"/>
                    <a:pt x="1" y="6"/>
                  </a:cubicBezTo>
                  <a:cubicBezTo>
                    <a:pt x="1" y="10"/>
                    <a:pt x="0" y="14"/>
                    <a:pt x="0" y="1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5"/>
                    <a:pt x="11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AB5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2" name="Freeform 142"/>
            <p:cNvSpPr/>
            <p:nvPr/>
          </p:nvSpPr>
          <p:spPr bwMode="auto">
            <a:xfrm>
              <a:off x="3965576" y="5035550"/>
              <a:ext cx="1171575" cy="325438"/>
            </a:xfrm>
            <a:custGeom>
              <a:gdLst>
                <a:gd name="T0" fmla="*/ 2147483646 w 275"/>
                <a:gd name="T1" fmla="*/ 2147483646 h 76"/>
                <a:gd name="T2" fmla="*/ 2147483646 w 275"/>
                <a:gd name="T3" fmla="*/ 2147483646 h 76"/>
                <a:gd name="T4" fmla="*/ 2147483646 w 275"/>
                <a:gd name="T5" fmla="*/ 2147483646 h 76"/>
                <a:gd name="T6" fmla="*/ 2147483646 w 275"/>
                <a:gd name="T7" fmla="*/ 2147483646 h 76"/>
                <a:gd name="T8" fmla="*/ 2147483646 w 275"/>
                <a:gd name="T9" fmla="*/ 2147483646 h 76"/>
                <a:gd name="T10" fmla="*/ 2147483646 w 275"/>
                <a:gd name="T11" fmla="*/ 2147483646 h 76"/>
                <a:gd name="T12" fmla="*/ 2147483646 w 275"/>
                <a:gd name="T13" fmla="*/ 2147483646 h 76"/>
                <a:gd name="T14" fmla="*/ 2147483646 w 275"/>
                <a:gd name="T15" fmla="*/ 2147483646 h 76"/>
                <a:gd name="T16" fmla="*/ 2147483646 w 275"/>
                <a:gd name="T17" fmla="*/ 2147483646 h 76"/>
                <a:gd name="T18" fmla="*/ 2147483646 w 275"/>
                <a:gd name="T19" fmla="*/ 2147483646 h 76"/>
                <a:gd name="T20" fmla="*/ 2147483646 w 275"/>
                <a:gd name="T21" fmla="*/ 2147483646 h 76"/>
                <a:gd name="T22" fmla="*/ 2147483646 w 275"/>
                <a:gd name="T23" fmla="*/ 0 h 76"/>
                <a:gd name="T24" fmla="*/ 2147483646 w 275"/>
                <a:gd name="T25" fmla="*/ 2147483646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5" h="76">
                  <a:moveTo>
                    <a:pt x="116" y="33"/>
                  </a:moveTo>
                  <a:cubicBezTo>
                    <a:pt x="113" y="33"/>
                    <a:pt x="110" y="33"/>
                    <a:pt x="109" y="33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15" y="55"/>
                    <a:pt x="6" y="57"/>
                    <a:pt x="3" y="45"/>
                  </a:cubicBezTo>
                  <a:cubicBezTo>
                    <a:pt x="0" y="61"/>
                    <a:pt x="14" y="76"/>
                    <a:pt x="33" y="72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3" y="53"/>
                    <a:pt x="115" y="53"/>
                    <a:pt x="118" y="54"/>
                  </a:cubicBezTo>
                  <a:cubicBezTo>
                    <a:pt x="165" y="75"/>
                    <a:pt x="221" y="61"/>
                    <a:pt x="226" y="61"/>
                  </a:cubicBezTo>
                  <a:cubicBezTo>
                    <a:pt x="253" y="61"/>
                    <a:pt x="275" y="61"/>
                    <a:pt x="275" y="61"/>
                  </a:cubicBezTo>
                  <a:cubicBezTo>
                    <a:pt x="275" y="52"/>
                    <a:pt x="275" y="52"/>
                    <a:pt x="275" y="52"/>
                  </a:cubicBezTo>
                  <a:cubicBezTo>
                    <a:pt x="275" y="52"/>
                    <a:pt x="234" y="52"/>
                    <a:pt x="207" y="52"/>
                  </a:cubicBezTo>
                  <a:cubicBezTo>
                    <a:pt x="215" y="44"/>
                    <a:pt x="224" y="31"/>
                    <a:pt x="224" y="0"/>
                  </a:cubicBezTo>
                  <a:cubicBezTo>
                    <a:pt x="220" y="16"/>
                    <a:pt x="213" y="65"/>
                    <a:pt x="116" y="33"/>
                  </a:cubicBezTo>
                </a:path>
              </a:pathLst>
            </a:custGeom>
            <a:solidFill>
              <a:srgbClr val="EFC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3" name="Freeform 143"/>
            <p:cNvSpPr/>
            <p:nvPr/>
          </p:nvSpPr>
          <p:spPr bwMode="auto">
            <a:xfrm>
              <a:off x="3962401" y="4967288"/>
              <a:ext cx="446088" cy="333375"/>
            </a:xfrm>
            <a:custGeom>
              <a:gdLst>
                <a:gd name="T0" fmla="*/ 2147483646 w 105"/>
                <a:gd name="T1" fmla="*/ 2147483646 h 78"/>
                <a:gd name="T2" fmla="*/ 2147483646 w 105"/>
                <a:gd name="T3" fmla="*/ 2147483646 h 78"/>
                <a:gd name="T4" fmla="*/ 2147483646 w 105"/>
                <a:gd name="T5" fmla="*/ 2147483646 h 78"/>
                <a:gd name="T6" fmla="*/ 2147483646 w 105"/>
                <a:gd name="T7" fmla="*/ 2147483646 h 78"/>
                <a:gd name="T8" fmla="*/ 2147483646 w 105"/>
                <a:gd name="T9" fmla="*/ 2147483646 h 78"/>
                <a:gd name="T10" fmla="*/ 2147483646 w 105"/>
                <a:gd name="T11" fmla="*/ 0 h 78"/>
                <a:gd name="T12" fmla="*/ 2147483646 w 105"/>
                <a:gd name="T13" fmla="*/ 2147483646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" h="78">
                  <a:moveTo>
                    <a:pt x="82" y="19"/>
                  </a:moveTo>
                  <a:cubicBezTo>
                    <a:pt x="23" y="41"/>
                    <a:pt x="23" y="41"/>
                    <a:pt x="23" y="41"/>
                  </a:cubicBezTo>
                  <a:cubicBezTo>
                    <a:pt x="3" y="51"/>
                    <a:pt x="0" y="67"/>
                    <a:pt x="7" y="78"/>
                  </a:cubicBezTo>
                  <a:cubicBezTo>
                    <a:pt x="5" y="68"/>
                    <a:pt x="6" y="55"/>
                    <a:pt x="22" y="48"/>
                  </a:cubicBezTo>
                  <a:cubicBezTo>
                    <a:pt x="22" y="48"/>
                    <a:pt x="71" y="33"/>
                    <a:pt x="87" y="27"/>
                  </a:cubicBezTo>
                  <a:cubicBezTo>
                    <a:pt x="101" y="22"/>
                    <a:pt x="105" y="0"/>
                    <a:pt x="105" y="0"/>
                  </a:cubicBezTo>
                  <a:cubicBezTo>
                    <a:pt x="102" y="10"/>
                    <a:pt x="82" y="19"/>
                    <a:pt x="82" y="19"/>
                  </a:cubicBezTo>
                  <a:close/>
                </a:path>
              </a:pathLst>
            </a:custGeom>
            <a:solidFill>
              <a:srgbClr val="FBE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4" name="Freeform 144"/>
            <p:cNvSpPr/>
            <p:nvPr/>
          </p:nvSpPr>
          <p:spPr bwMode="auto">
            <a:xfrm>
              <a:off x="3944938" y="5159375"/>
              <a:ext cx="238125" cy="196850"/>
            </a:xfrm>
            <a:custGeom>
              <a:gdLst>
                <a:gd name="T0" fmla="*/ 2147483646 w 56"/>
                <a:gd name="T1" fmla="*/ 2147483646 h 46"/>
                <a:gd name="T2" fmla="*/ 2147483646 w 56"/>
                <a:gd name="T3" fmla="*/ 2147483646 h 46"/>
                <a:gd name="T4" fmla="*/ 2147483646 w 56"/>
                <a:gd name="T5" fmla="*/ 2147483646 h 46"/>
                <a:gd name="T6" fmla="*/ 2147483646 w 56"/>
                <a:gd name="T7" fmla="*/ 2147483646 h 46"/>
                <a:gd name="T8" fmla="*/ 2147483646 w 56"/>
                <a:gd name="T9" fmla="*/ 2147483646 h 46"/>
                <a:gd name="T10" fmla="*/ 2147483646 w 56"/>
                <a:gd name="T11" fmla="*/ 2147483646 h 46"/>
                <a:gd name="T12" fmla="*/ 2147483646 w 56"/>
                <a:gd name="T13" fmla="*/ 2147483646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46">
                  <a:moveTo>
                    <a:pt x="39" y="1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0" y="17"/>
                    <a:pt x="13" y="46"/>
                    <a:pt x="30" y="40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3" y="33"/>
                    <a:pt x="56" y="29"/>
                    <a:pt x="55" y="25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7" y="2"/>
                    <a:pt x="43" y="0"/>
                    <a:pt x="39" y="1"/>
                  </a:cubicBezTo>
                  <a:close/>
                </a:path>
              </a:pathLst>
            </a:custGeom>
            <a:solidFill>
              <a:srgbClr val="EFC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5" name="Freeform 145"/>
            <p:cNvSpPr/>
            <p:nvPr/>
          </p:nvSpPr>
          <p:spPr bwMode="auto">
            <a:xfrm>
              <a:off x="3975101" y="5181600"/>
              <a:ext cx="190500" cy="157163"/>
            </a:xfrm>
            <a:custGeom>
              <a:gdLst>
                <a:gd name="T0" fmla="*/ 2147483646 w 45"/>
                <a:gd name="T1" fmla="*/ 2147483646 h 37"/>
                <a:gd name="T2" fmla="*/ 2147483646 w 45"/>
                <a:gd name="T3" fmla="*/ 2147483646 h 37"/>
                <a:gd name="T4" fmla="*/ 2147483646 w 45"/>
                <a:gd name="T5" fmla="*/ 2147483646 h 37"/>
                <a:gd name="T6" fmla="*/ 2147483646 w 45"/>
                <a:gd name="T7" fmla="*/ 2147483646 h 37"/>
                <a:gd name="T8" fmla="*/ 2147483646 w 45"/>
                <a:gd name="T9" fmla="*/ 2147483646 h 37"/>
                <a:gd name="T10" fmla="*/ 2147483646 w 45"/>
                <a:gd name="T11" fmla="*/ 2147483646 h 37"/>
                <a:gd name="T12" fmla="*/ 2147483646 w 45"/>
                <a:gd name="T13" fmla="*/ 2147483646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7">
                  <a:moveTo>
                    <a:pt x="31" y="1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0" y="13"/>
                    <a:pt x="10" y="37"/>
                    <a:pt x="24" y="32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3" y="26"/>
                    <a:pt x="45" y="23"/>
                    <a:pt x="44" y="20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2"/>
                    <a:pt x="34" y="0"/>
                    <a:pt x="31" y="1"/>
                  </a:cubicBezTo>
                  <a:close/>
                </a:path>
              </a:pathLst>
            </a:custGeom>
            <a:solidFill>
              <a:srgbClr val="FEF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6" name="Freeform 146"/>
            <p:cNvSpPr/>
            <p:nvPr/>
          </p:nvSpPr>
          <p:spPr bwMode="auto">
            <a:xfrm>
              <a:off x="3990976" y="5189538"/>
              <a:ext cx="174625" cy="141288"/>
            </a:xfrm>
            <a:custGeom>
              <a:gdLst>
                <a:gd name="T0" fmla="*/ 2147483646 w 41"/>
                <a:gd name="T1" fmla="*/ 2147483646 h 33"/>
                <a:gd name="T2" fmla="*/ 2147483646 w 41"/>
                <a:gd name="T3" fmla="*/ 2147483646 h 33"/>
                <a:gd name="T4" fmla="*/ 2147483646 w 41"/>
                <a:gd name="T5" fmla="*/ 2147483646 h 33"/>
                <a:gd name="T6" fmla="*/ 2147483646 w 41"/>
                <a:gd name="T7" fmla="*/ 2147483646 h 33"/>
                <a:gd name="T8" fmla="*/ 2147483646 w 41"/>
                <a:gd name="T9" fmla="*/ 2147483646 h 33"/>
                <a:gd name="T10" fmla="*/ 2147483646 w 41"/>
                <a:gd name="T11" fmla="*/ 2147483646 h 33"/>
                <a:gd name="T12" fmla="*/ 2147483646 w 41"/>
                <a:gd name="T13" fmla="*/ 2147483646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33">
                  <a:moveTo>
                    <a:pt x="40" y="19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34" y="2"/>
                    <a:pt x="30" y="0"/>
                    <a:pt x="27" y="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0" y="12"/>
                    <a:pt x="11" y="33"/>
                    <a:pt x="24" y="29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9" y="24"/>
                    <a:pt x="41" y="21"/>
                    <a:pt x="40" y="19"/>
                  </a:cubicBezTo>
                  <a:close/>
                </a:path>
              </a:pathLst>
            </a:custGeom>
            <a:solidFill>
              <a:srgbClr val="FDF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" name="Freeform 147"/>
            <p:cNvSpPr/>
            <p:nvPr/>
          </p:nvSpPr>
          <p:spPr bwMode="auto">
            <a:xfrm>
              <a:off x="3816351" y="5022850"/>
              <a:ext cx="52388" cy="106363"/>
            </a:xfrm>
            <a:custGeom>
              <a:gdLst>
                <a:gd name="T0" fmla="*/ 2147483646 w 12"/>
                <a:gd name="T1" fmla="*/ 2147483646 h 25"/>
                <a:gd name="T2" fmla="*/ 2147483646 w 12"/>
                <a:gd name="T3" fmla="*/ 0 h 25"/>
                <a:gd name="T4" fmla="*/ 0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2147483646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25">
                  <a:moveTo>
                    <a:pt x="8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8"/>
                    <a:pt x="1" y="18"/>
                    <a:pt x="0" y="24"/>
                  </a:cubicBezTo>
                  <a:cubicBezTo>
                    <a:pt x="1" y="25"/>
                    <a:pt x="1" y="25"/>
                    <a:pt x="3" y="25"/>
                  </a:cubicBezTo>
                  <a:cubicBezTo>
                    <a:pt x="7" y="25"/>
                    <a:pt x="10" y="23"/>
                    <a:pt x="10" y="2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8"/>
                    <a:pt x="12" y="6"/>
                  </a:cubicBezTo>
                  <a:cubicBezTo>
                    <a:pt x="12" y="4"/>
                    <a:pt x="10" y="2"/>
                    <a:pt x="8" y="1"/>
                  </a:cubicBezTo>
                  <a:close/>
                </a:path>
              </a:pathLst>
            </a:custGeom>
            <a:solidFill>
              <a:srgbClr val="FDF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" name="Freeform 148"/>
            <p:cNvSpPr/>
            <p:nvPr/>
          </p:nvSpPr>
          <p:spPr bwMode="auto">
            <a:xfrm>
              <a:off x="5018088" y="4932363"/>
              <a:ext cx="119063" cy="325438"/>
            </a:xfrm>
            <a:custGeom>
              <a:gdLst>
                <a:gd name="T0" fmla="*/ 2147483646 w 28"/>
                <a:gd name="T1" fmla="*/ 0 h 76"/>
                <a:gd name="T2" fmla="*/ 2147483646 w 28"/>
                <a:gd name="T3" fmla="*/ 0 h 76"/>
                <a:gd name="T4" fmla="*/ 0 w 28"/>
                <a:gd name="T5" fmla="*/ 2147483646 h 76"/>
                <a:gd name="T6" fmla="*/ 2147483646 w 28"/>
                <a:gd name="T7" fmla="*/ 2147483646 h 76"/>
                <a:gd name="T8" fmla="*/ 2147483646 w 28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76">
                  <a:moveTo>
                    <a:pt x="28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6" y="76"/>
                    <a:pt x="28" y="76"/>
                    <a:pt x="28" y="76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E7C4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9" name="Freeform 149"/>
            <p:cNvSpPr/>
            <p:nvPr/>
          </p:nvSpPr>
          <p:spPr bwMode="auto">
            <a:xfrm>
              <a:off x="5073651" y="4881563"/>
              <a:ext cx="63500" cy="50800"/>
            </a:xfrm>
            <a:custGeom>
              <a:gdLst>
                <a:gd name="T0" fmla="*/ 2147483646 w 40"/>
                <a:gd name="T1" fmla="*/ 0 h 32"/>
                <a:gd name="T2" fmla="*/ 2147483646 w 40"/>
                <a:gd name="T3" fmla="*/ 0 h 32"/>
                <a:gd name="T4" fmla="*/ 0 w 40"/>
                <a:gd name="T5" fmla="*/ 2147483646 h 32"/>
                <a:gd name="T6" fmla="*/ 2147483646 w 40"/>
                <a:gd name="T7" fmla="*/ 2147483646 h 32"/>
                <a:gd name="T8" fmla="*/ 2147483646 w 40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32">
                  <a:moveTo>
                    <a:pt x="40" y="0"/>
                  </a:moveTo>
                  <a:lnTo>
                    <a:pt x="5" y="0"/>
                  </a:lnTo>
                  <a:lnTo>
                    <a:pt x="0" y="32"/>
                  </a:lnTo>
                  <a:lnTo>
                    <a:pt x="40" y="3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EAD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0" name="Freeform 150"/>
            <p:cNvSpPr/>
            <p:nvPr/>
          </p:nvSpPr>
          <p:spPr bwMode="auto">
            <a:xfrm>
              <a:off x="5073651" y="4881563"/>
              <a:ext cx="63500" cy="50800"/>
            </a:xfrm>
            <a:custGeom>
              <a:gdLst>
                <a:gd name="T0" fmla="*/ 2147483646 w 40"/>
                <a:gd name="T1" fmla="*/ 0 h 32"/>
                <a:gd name="T2" fmla="*/ 2147483646 w 40"/>
                <a:gd name="T3" fmla="*/ 0 h 32"/>
                <a:gd name="T4" fmla="*/ 0 w 40"/>
                <a:gd name="T5" fmla="*/ 2147483646 h 32"/>
                <a:gd name="T6" fmla="*/ 2147483646 w 40"/>
                <a:gd name="T7" fmla="*/ 2147483646 h 32"/>
                <a:gd name="T8" fmla="*/ 2147483646 w 40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32">
                  <a:moveTo>
                    <a:pt x="40" y="0"/>
                  </a:moveTo>
                  <a:lnTo>
                    <a:pt x="5" y="0"/>
                  </a:lnTo>
                  <a:lnTo>
                    <a:pt x="0" y="32"/>
                  </a:lnTo>
                  <a:lnTo>
                    <a:pt x="40" y="32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" name="Freeform 151"/>
            <p:cNvSpPr/>
            <p:nvPr/>
          </p:nvSpPr>
          <p:spPr bwMode="auto">
            <a:xfrm>
              <a:off x="5013326" y="5257800"/>
              <a:ext cx="123825" cy="38100"/>
            </a:xfrm>
            <a:custGeom>
              <a:gdLst>
                <a:gd name="T0" fmla="*/ 2147483646 w 29"/>
                <a:gd name="T1" fmla="*/ 0 h 9"/>
                <a:gd name="T2" fmla="*/ 2147483646 w 29"/>
                <a:gd name="T3" fmla="*/ 0 h 9"/>
                <a:gd name="T4" fmla="*/ 2147483646 w 29"/>
                <a:gd name="T5" fmla="*/ 0 h 9"/>
                <a:gd name="T6" fmla="*/ 0 w 29"/>
                <a:gd name="T7" fmla="*/ 2147483646 h 9"/>
                <a:gd name="T8" fmla="*/ 2147483646 w 29"/>
                <a:gd name="T9" fmla="*/ 2147483646 h 9"/>
                <a:gd name="T10" fmla="*/ 2147483646 w 29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9"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17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1" y="9"/>
                    <a:pt x="29" y="9"/>
                    <a:pt x="29" y="9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DF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" name="Rectangle 152"/>
            <p:cNvSpPr>
              <a:spLocks noChangeArrowheads="1"/>
            </p:cNvSpPr>
            <p:nvPr/>
          </p:nvSpPr>
          <p:spPr bwMode="auto">
            <a:xfrm>
              <a:off x="5089526" y="4856163"/>
              <a:ext cx="733425" cy="504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3" name="Freeform 153"/>
            <p:cNvSpPr/>
            <p:nvPr/>
          </p:nvSpPr>
          <p:spPr bwMode="auto">
            <a:xfrm>
              <a:off x="5114926" y="5103813"/>
              <a:ext cx="384175" cy="257175"/>
            </a:xfrm>
            <a:custGeom>
              <a:gdLst>
                <a:gd name="T0" fmla="*/ 0 w 90"/>
                <a:gd name="T1" fmla="*/ 2147483646 h 60"/>
                <a:gd name="T2" fmla="*/ 2147483646 w 90"/>
                <a:gd name="T3" fmla="*/ 2147483646 h 60"/>
                <a:gd name="T4" fmla="*/ 2147483646 w 90"/>
                <a:gd name="T5" fmla="*/ 0 h 60"/>
                <a:gd name="T6" fmla="*/ 0 w 90"/>
                <a:gd name="T7" fmla="*/ 0 h 60"/>
                <a:gd name="T8" fmla="*/ 0 w 90"/>
                <a:gd name="T9" fmla="*/ 2147483646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60">
                  <a:moveTo>
                    <a:pt x="0" y="60"/>
                  </a:moveTo>
                  <a:cubicBezTo>
                    <a:pt x="90" y="60"/>
                    <a:pt x="90" y="60"/>
                    <a:pt x="90" y="60"/>
                  </a:cubicBezTo>
                  <a:cubicBezTo>
                    <a:pt x="89" y="43"/>
                    <a:pt x="90" y="17"/>
                    <a:pt x="8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4" name="Freeform 154"/>
            <p:cNvSpPr/>
            <p:nvPr/>
          </p:nvSpPr>
          <p:spPr bwMode="auto">
            <a:xfrm>
              <a:off x="5226051" y="4826000"/>
              <a:ext cx="596900" cy="568325"/>
            </a:xfrm>
            <a:custGeom>
              <a:gdLst>
                <a:gd name="T0" fmla="*/ 0 w 376"/>
                <a:gd name="T1" fmla="*/ 0 h 358"/>
                <a:gd name="T2" fmla="*/ 0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0 w 376"/>
                <a:gd name="T9" fmla="*/ 0 h 3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6" h="358">
                  <a:moveTo>
                    <a:pt x="0" y="0"/>
                  </a:moveTo>
                  <a:lnTo>
                    <a:pt x="0" y="358"/>
                  </a:lnTo>
                  <a:lnTo>
                    <a:pt x="376" y="358"/>
                  </a:lnTo>
                  <a:lnTo>
                    <a:pt x="37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5" name="Rectangle 155"/>
            <p:cNvSpPr>
              <a:spLocks noChangeArrowheads="1"/>
            </p:cNvSpPr>
            <p:nvPr/>
          </p:nvSpPr>
          <p:spPr bwMode="auto">
            <a:xfrm>
              <a:off x="5251451" y="5057775"/>
              <a:ext cx="571500" cy="336550"/>
            </a:xfrm>
            <a:prstGeom prst="rect">
              <a:avLst/>
            </a:prstGeom>
            <a:solidFill>
              <a:srgbClr val="424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6" name="Freeform 156"/>
            <p:cNvSpPr/>
            <p:nvPr/>
          </p:nvSpPr>
          <p:spPr bwMode="auto">
            <a:xfrm>
              <a:off x="5281613" y="5262563"/>
              <a:ext cx="76200" cy="76200"/>
            </a:xfrm>
            <a:custGeom>
              <a:gdLst>
                <a:gd name="T0" fmla="*/ 2147483646 w 18"/>
                <a:gd name="T1" fmla="*/ 2147483646 h 18"/>
                <a:gd name="T2" fmla="*/ 2147483646 w 18"/>
                <a:gd name="T3" fmla="*/ 2147483646 h 18"/>
                <a:gd name="T4" fmla="*/ 2147483646 w 18"/>
                <a:gd name="T5" fmla="*/ 2147483646 h 18"/>
                <a:gd name="T6" fmla="*/ 2147483646 w 18"/>
                <a:gd name="T7" fmla="*/ 2147483646 h 18"/>
                <a:gd name="T8" fmla="*/ 2147483646 w 18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8">
                  <a:moveTo>
                    <a:pt x="5" y="16"/>
                  </a:moveTo>
                  <a:cubicBezTo>
                    <a:pt x="9" y="18"/>
                    <a:pt x="14" y="17"/>
                    <a:pt x="16" y="13"/>
                  </a:cubicBezTo>
                  <a:cubicBezTo>
                    <a:pt x="18" y="9"/>
                    <a:pt x="17" y="4"/>
                    <a:pt x="13" y="2"/>
                  </a:cubicBezTo>
                  <a:cubicBezTo>
                    <a:pt x="9" y="0"/>
                    <a:pt x="4" y="1"/>
                    <a:pt x="2" y="5"/>
                  </a:cubicBezTo>
                  <a:cubicBezTo>
                    <a:pt x="0" y="9"/>
                    <a:pt x="1" y="14"/>
                    <a:pt x="5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7" name="Freeform 157"/>
            <p:cNvSpPr/>
            <p:nvPr/>
          </p:nvSpPr>
          <p:spPr bwMode="auto">
            <a:xfrm>
              <a:off x="5299076" y="5295900"/>
              <a:ext cx="15875" cy="17463"/>
            </a:xfrm>
            <a:custGeom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0 h 4"/>
                <a:gd name="T6" fmla="*/ 2147483646 w 4"/>
                <a:gd name="T7" fmla="*/ 2147483646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3" y="3"/>
                    <a:pt x="3" y="3"/>
                  </a:cubicBezTo>
                  <a:cubicBezTo>
                    <a:pt x="4" y="2"/>
                    <a:pt x="4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8" name="Freeform 158"/>
            <p:cNvSpPr/>
            <p:nvPr/>
          </p:nvSpPr>
          <p:spPr bwMode="auto">
            <a:xfrm>
              <a:off x="5307013" y="5278438"/>
              <a:ext cx="17463" cy="17463"/>
            </a:xfrm>
            <a:custGeom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2147483646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3" y="4"/>
                    <a:pt x="3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9" name="Freeform 159"/>
            <p:cNvSpPr/>
            <p:nvPr/>
          </p:nvSpPr>
          <p:spPr bwMode="auto">
            <a:xfrm>
              <a:off x="5314951" y="5305425"/>
              <a:ext cx="17463" cy="15875"/>
            </a:xfrm>
            <a:custGeom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2147483646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3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0" name="Freeform 160"/>
            <p:cNvSpPr/>
            <p:nvPr/>
          </p:nvSpPr>
          <p:spPr bwMode="auto">
            <a:xfrm>
              <a:off x="5324476" y="5291138"/>
              <a:ext cx="17463" cy="14288"/>
            </a:xfrm>
            <a:custGeom>
              <a:gdLst>
                <a:gd name="T0" fmla="*/ 2147483646 w 4"/>
                <a:gd name="T1" fmla="*/ 2147483646 h 3"/>
                <a:gd name="T2" fmla="*/ 2147483646 w 4"/>
                <a:gd name="T3" fmla="*/ 2147483646 h 3"/>
                <a:gd name="T4" fmla="*/ 2147483646 w 4"/>
                <a:gd name="T5" fmla="*/ 0 h 3"/>
                <a:gd name="T6" fmla="*/ 2147483646 w 4"/>
                <a:gd name="T7" fmla="*/ 2147483646 h 3"/>
                <a:gd name="T8" fmla="*/ 2147483646 w 4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1" name="Freeform 161"/>
            <p:cNvSpPr/>
            <p:nvPr/>
          </p:nvSpPr>
          <p:spPr bwMode="auto">
            <a:xfrm>
              <a:off x="5392738" y="5262563"/>
              <a:ext cx="80963" cy="76200"/>
            </a:xfrm>
            <a:custGeom>
              <a:gdLst>
                <a:gd name="T0" fmla="*/ 2147483646 w 19"/>
                <a:gd name="T1" fmla="*/ 2147483646 h 18"/>
                <a:gd name="T2" fmla="*/ 2147483646 w 19"/>
                <a:gd name="T3" fmla="*/ 2147483646 h 18"/>
                <a:gd name="T4" fmla="*/ 2147483646 w 19"/>
                <a:gd name="T5" fmla="*/ 2147483646 h 18"/>
                <a:gd name="T6" fmla="*/ 2147483646 w 19"/>
                <a:gd name="T7" fmla="*/ 2147483646 h 18"/>
                <a:gd name="T8" fmla="*/ 2147483646 w 19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8">
                  <a:moveTo>
                    <a:pt x="5" y="16"/>
                  </a:moveTo>
                  <a:cubicBezTo>
                    <a:pt x="9" y="18"/>
                    <a:pt x="14" y="17"/>
                    <a:pt x="17" y="13"/>
                  </a:cubicBezTo>
                  <a:cubicBezTo>
                    <a:pt x="19" y="9"/>
                    <a:pt x="17" y="4"/>
                    <a:pt x="13" y="2"/>
                  </a:cubicBezTo>
                  <a:cubicBezTo>
                    <a:pt x="9" y="0"/>
                    <a:pt x="4" y="1"/>
                    <a:pt x="2" y="5"/>
                  </a:cubicBezTo>
                  <a:cubicBezTo>
                    <a:pt x="0" y="9"/>
                    <a:pt x="2" y="14"/>
                    <a:pt x="5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2" name="Freeform 162"/>
            <p:cNvSpPr/>
            <p:nvPr/>
          </p:nvSpPr>
          <p:spPr bwMode="auto">
            <a:xfrm>
              <a:off x="5413376" y="5295900"/>
              <a:ext cx="12700" cy="17463"/>
            </a:xfrm>
            <a:custGeom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2147483646 w 3"/>
                <a:gd name="T5" fmla="*/ 0 h 4"/>
                <a:gd name="T6" fmla="*/ 0 w 3"/>
                <a:gd name="T7" fmla="*/ 2147483646 h 4"/>
                <a:gd name="T8" fmla="*/ 2147483646 w 3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1" y="4"/>
                    <a:pt x="2" y="3"/>
                    <a:pt x="3" y="3"/>
                  </a:cubicBezTo>
                  <a:cubicBezTo>
                    <a:pt x="3" y="2"/>
                    <a:pt x="3" y="1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3" name="Freeform 163"/>
            <p:cNvSpPr/>
            <p:nvPr/>
          </p:nvSpPr>
          <p:spPr bwMode="auto">
            <a:xfrm>
              <a:off x="5421313" y="5278438"/>
              <a:ext cx="14288" cy="17463"/>
            </a:xfrm>
            <a:custGeom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2147483646 w 3"/>
                <a:gd name="T5" fmla="*/ 2147483646 h 4"/>
                <a:gd name="T6" fmla="*/ 0 w 3"/>
                <a:gd name="T7" fmla="*/ 2147483646 h 4"/>
                <a:gd name="T8" fmla="*/ 2147483646 w 3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4" name="Freeform 164"/>
            <p:cNvSpPr/>
            <p:nvPr/>
          </p:nvSpPr>
          <p:spPr bwMode="auto">
            <a:xfrm>
              <a:off x="5430838" y="5305425"/>
              <a:ext cx="12700" cy="15875"/>
            </a:xfrm>
            <a:custGeom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2147483646 w 3"/>
                <a:gd name="T5" fmla="*/ 2147483646 h 4"/>
                <a:gd name="T6" fmla="*/ 0 w 3"/>
                <a:gd name="T7" fmla="*/ 2147483646 h 4"/>
                <a:gd name="T8" fmla="*/ 2147483646 w 3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5" name="Freeform 165"/>
            <p:cNvSpPr/>
            <p:nvPr/>
          </p:nvSpPr>
          <p:spPr bwMode="auto">
            <a:xfrm>
              <a:off x="5438776" y="5291138"/>
              <a:ext cx="12700" cy="14288"/>
            </a:xfrm>
            <a:custGeom>
              <a:gdLst>
                <a:gd name="T0" fmla="*/ 2147483646 w 3"/>
                <a:gd name="T1" fmla="*/ 2147483646 h 3"/>
                <a:gd name="T2" fmla="*/ 2147483646 w 3"/>
                <a:gd name="T3" fmla="*/ 2147483646 h 3"/>
                <a:gd name="T4" fmla="*/ 2147483646 w 3"/>
                <a:gd name="T5" fmla="*/ 0 h 3"/>
                <a:gd name="T6" fmla="*/ 0 w 3"/>
                <a:gd name="T7" fmla="*/ 2147483646 h 3"/>
                <a:gd name="T8" fmla="*/ 2147483646 w 3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6" name="Freeform 166"/>
            <p:cNvSpPr/>
            <p:nvPr/>
          </p:nvSpPr>
          <p:spPr bwMode="auto">
            <a:xfrm>
              <a:off x="5226051" y="4826000"/>
              <a:ext cx="596900" cy="568325"/>
            </a:xfrm>
            <a:custGeom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0 w 376"/>
                <a:gd name="T5" fmla="*/ 2147483646 h 358"/>
                <a:gd name="T6" fmla="*/ 0 w 376"/>
                <a:gd name="T7" fmla="*/ 0 h 358"/>
                <a:gd name="T8" fmla="*/ 2147483646 w 376"/>
                <a:gd name="T9" fmla="*/ 0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6" h="358">
                  <a:moveTo>
                    <a:pt x="19" y="24"/>
                  </a:moveTo>
                  <a:lnTo>
                    <a:pt x="19" y="358"/>
                  </a:lnTo>
                  <a:lnTo>
                    <a:pt x="0" y="358"/>
                  </a:lnTo>
                  <a:lnTo>
                    <a:pt x="0" y="0"/>
                  </a:lnTo>
                  <a:lnTo>
                    <a:pt x="376" y="0"/>
                  </a:lnTo>
                  <a:lnTo>
                    <a:pt x="376" y="24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7B7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7" name="圆角矩形 171"/>
          <p:cNvSpPr/>
          <p:nvPr/>
        </p:nvSpPr>
        <p:spPr>
          <a:xfrm>
            <a:off x="1249363" y="1657350"/>
            <a:ext cx="1885950" cy="3959225"/>
          </a:xfrm>
          <a:prstGeom prst="roundRect">
            <a:avLst/>
          </a:prstGeom>
          <a:solidFill>
            <a:srgbClr val="C2C4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8" name="圆角矩形 172"/>
          <p:cNvSpPr/>
          <p:nvPr/>
        </p:nvSpPr>
        <p:spPr>
          <a:xfrm>
            <a:off x="3608388" y="1657350"/>
            <a:ext cx="1885950" cy="3959225"/>
          </a:xfrm>
          <a:prstGeom prst="roundRect">
            <a:avLst/>
          </a:prstGeom>
          <a:solidFill>
            <a:srgbClr val="C2C4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9" name="圆角矩形 173"/>
          <p:cNvSpPr/>
          <p:nvPr/>
        </p:nvSpPr>
        <p:spPr>
          <a:xfrm>
            <a:off x="1249363" y="1657350"/>
            <a:ext cx="1885950" cy="1457325"/>
          </a:xfrm>
          <a:prstGeom prst="roundRect">
            <a:avLst>
              <a:gd name="adj" fmla="val 21242"/>
            </a:avLst>
          </a:prstGeom>
          <a:solidFill>
            <a:srgbClr val="A1CE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0" name="圆角矩形 174"/>
          <p:cNvSpPr/>
          <p:nvPr/>
        </p:nvSpPr>
        <p:spPr>
          <a:xfrm>
            <a:off x="3608388" y="1657350"/>
            <a:ext cx="1885950" cy="1457325"/>
          </a:xfrm>
          <a:prstGeom prst="roundRect">
            <a:avLst>
              <a:gd name="adj" fmla="val 21242"/>
            </a:avLst>
          </a:prstGeom>
          <a:solidFill>
            <a:srgbClr val="A1CE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1" name="KSO_Shape"/>
          <p:cNvSpPr/>
          <p:nvPr/>
        </p:nvSpPr>
        <p:spPr bwMode="auto">
          <a:xfrm>
            <a:off x="1824038" y="1989138"/>
            <a:ext cx="685800" cy="868362"/>
          </a:xfrm>
          <a:custGeom>
            <a:gdLst>
              <a:gd name="T0" fmla="*/ 508479 w 1679575"/>
              <a:gd name="T1" fmla="*/ 933537 h 2125662"/>
              <a:gd name="T2" fmla="*/ 645344 w 1679575"/>
              <a:gd name="T3" fmla="*/ 1004349 h 2125662"/>
              <a:gd name="T4" fmla="*/ 637947 w 1679575"/>
              <a:gd name="T5" fmla="*/ 1045870 h 2125662"/>
              <a:gd name="T6" fmla="*/ 629410 w 1679575"/>
              <a:gd name="T7" fmla="*/ 1095637 h 2125662"/>
              <a:gd name="T8" fmla="*/ 645913 w 1679575"/>
              <a:gd name="T9" fmla="*/ 1148533 h 2125662"/>
              <a:gd name="T10" fmla="*/ 923628 w 1679575"/>
              <a:gd name="T11" fmla="*/ 1679766 h 2125662"/>
              <a:gd name="T12" fmla="*/ 886068 w 1679575"/>
              <a:gd name="T13" fmla="*/ 1137442 h 2125662"/>
              <a:gd name="T14" fmla="*/ 896597 w 1679575"/>
              <a:gd name="T15" fmla="*/ 1083408 h 2125662"/>
              <a:gd name="T16" fmla="*/ 885214 w 1679575"/>
              <a:gd name="T17" fmla="*/ 1039044 h 2125662"/>
              <a:gd name="T18" fmla="*/ 917083 w 1679575"/>
              <a:gd name="T19" fmla="*/ 999799 h 2125662"/>
              <a:gd name="T20" fmla="*/ 1048543 w 1679575"/>
              <a:gd name="T21" fmla="*/ 927280 h 2125662"/>
              <a:gd name="T22" fmla="*/ 1168905 w 1679575"/>
              <a:gd name="T23" fmla="*/ 933822 h 2125662"/>
              <a:gd name="T24" fmla="*/ 1257397 w 1679575"/>
              <a:gd name="T25" fmla="*/ 1021128 h 2125662"/>
              <a:gd name="T26" fmla="*/ 1333655 w 1679575"/>
              <a:gd name="T27" fmla="*/ 1118957 h 2125662"/>
              <a:gd name="T28" fmla="*/ 1397392 w 1679575"/>
              <a:gd name="T29" fmla="*/ 1227592 h 2125662"/>
              <a:gd name="T30" fmla="*/ 1446903 w 1679575"/>
              <a:gd name="T31" fmla="*/ 1349025 h 2125662"/>
              <a:gd name="T32" fmla="*/ 1482186 w 1679575"/>
              <a:gd name="T33" fmla="*/ 1483540 h 2125662"/>
              <a:gd name="T34" fmla="*/ 1501820 w 1679575"/>
              <a:gd name="T35" fmla="*/ 1632274 h 2125662"/>
              <a:gd name="T36" fmla="*/ 1439790 w 1679575"/>
              <a:gd name="T37" fmla="*/ 1742331 h 2125662"/>
              <a:gd name="T38" fmla="*/ 1242601 w 1679575"/>
              <a:gd name="T39" fmla="*/ 1826794 h 2125662"/>
              <a:gd name="T40" fmla="*/ 1035738 w 1679575"/>
              <a:gd name="T41" fmla="*/ 1881112 h 2125662"/>
              <a:gd name="T42" fmla="*/ 822331 w 1679575"/>
              <a:gd name="T43" fmla="*/ 1904432 h 2125662"/>
              <a:gd name="T44" fmla="*/ 596403 w 1679575"/>
              <a:gd name="T45" fmla="*/ 1894194 h 2125662"/>
              <a:gd name="T46" fmla="*/ 373036 w 1679575"/>
              <a:gd name="T47" fmla="*/ 1847838 h 2125662"/>
              <a:gd name="T48" fmla="*/ 159344 w 1679575"/>
              <a:gd name="T49" fmla="*/ 1766788 h 2125662"/>
              <a:gd name="T50" fmla="*/ 0 w 1679575"/>
              <a:gd name="T51" fmla="*/ 1676354 h 2125662"/>
              <a:gd name="T52" fmla="*/ 15365 w 1679575"/>
              <a:gd name="T53" fmla="*/ 1518519 h 2125662"/>
              <a:gd name="T54" fmla="*/ 47234 w 1679575"/>
              <a:gd name="T55" fmla="*/ 1376611 h 2125662"/>
              <a:gd name="T56" fmla="*/ 94468 w 1679575"/>
              <a:gd name="T57" fmla="*/ 1249206 h 2125662"/>
              <a:gd name="T58" fmla="*/ 155930 w 1679575"/>
              <a:gd name="T59" fmla="*/ 1135735 h 2125662"/>
              <a:gd name="T60" fmla="*/ 230765 w 1679575"/>
              <a:gd name="T61" fmla="*/ 1035348 h 2125662"/>
              <a:gd name="T62" fmla="*/ 317835 w 1679575"/>
              <a:gd name="T63" fmla="*/ 946334 h 2125662"/>
              <a:gd name="T64" fmla="*/ 427669 w 1679575"/>
              <a:gd name="T65" fmla="*/ 860449 h 2125662"/>
              <a:gd name="T66" fmla="*/ 831848 w 1679575"/>
              <a:gd name="T67" fmla="*/ 5125 h 2125662"/>
              <a:gd name="T68" fmla="*/ 927152 w 1679575"/>
              <a:gd name="T69" fmla="*/ 31035 h 2125662"/>
              <a:gd name="T70" fmla="*/ 1013353 w 1679575"/>
              <a:gd name="T71" fmla="*/ 76590 h 2125662"/>
              <a:gd name="T72" fmla="*/ 1087035 w 1679575"/>
              <a:gd name="T73" fmla="*/ 138945 h 2125662"/>
              <a:gd name="T74" fmla="*/ 1145356 w 1679575"/>
              <a:gd name="T75" fmla="*/ 215250 h 2125662"/>
              <a:gd name="T76" fmla="*/ 1186607 w 1679575"/>
              <a:gd name="T77" fmla="*/ 303514 h 2125662"/>
              <a:gd name="T78" fmla="*/ 1207944 w 1679575"/>
              <a:gd name="T79" fmla="*/ 401174 h 2125662"/>
              <a:gd name="T80" fmla="*/ 1205383 w 1679575"/>
              <a:gd name="T81" fmla="*/ 513924 h 2125662"/>
              <a:gd name="T82" fmla="*/ 1172382 w 1679575"/>
              <a:gd name="T83" fmla="*/ 626673 h 2125662"/>
              <a:gd name="T84" fmla="*/ 1112924 w 1679575"/>
              <a:gd name="T85" fmla="*/ 725187 h 2125662"/>
              <a:gd name="T86" fmla="*/ 1030706 w 1679575"/>
              <a:gd name="T87" fmla="*/ 804625 h 2125662"/>
              <a:gd name="T88" fmla="*/ 915204 w 1679575"/>
              <a:gd name="T89" fmla="*/ 867264 h 2125662"/>
              <a:gd name="T90" fmla="*/ 837253 w 1679575"/>
              <a:gd name="T91" fmla="*/ 887764 h 2125662"/>
              <a:gd name="T92" fmla="*/ 753044 w 1679575"/>
              <a:gd name="T93" fmla="*/ 893458 h 2125662"/>
              <a:gd name="T94" fmla="*/ 658879 w 1679575"/>
              <a:gd name="T95" fmla="*/ 881215 h 2125662"/>
              <a:gd name="T96" fmla="*/ 572394 w 1679575"/>
              <a:gd name="T97" fmla="*/ 850180 h 2125662"/>
              <a:gd name="T98" fmla="*/ 494728 w 1679575"/>
              <a:gd name="T99" fmla="*/ 802917 h 2125662"/>
              <a:gd name="T100" fmla="*/ 424459 w 1679575"/>
              <a:gd name="T101" fmla="*/ 736576 h 2125662"/>
              <a:gd name="T102" fmla="*/ 366992 w 1679575"/>
              <a:gd name="T103" fmla="*/ 651159 h 2125662"/>
              <a:gd name="T104" fmla="*/ 330578 w 1679575"/>
              <a:gd name="T105" fmla="*/ 553500 h 2125662"/>
              <a:gd name="T106" fmla="*/ 317206 w 1679575"/>
              <a:gd name="T107" fmla="*/ 446729 h 2125662"/>
              <a:gd name="T108" fmla="*/ 328586 w 1679575"/>
              <a:gd name="T109" fmla="*/ 345653 h 2125662"/>
              <a:gd name="T110" fmla="*/ 361587 w 1679575"/>
              <a:gd name="T111" fmla="*/ 253403 h 2125662"/>
              <a:gd name="T112" fmla="*/ 412795 w 1679575"/>
              <a:gd name="T113" fmla="*/ 171118 h 2125662"/>
              <a:gd name="T114" fmla="*/ 479934 w 1679575"/>
              <a:gd name="T115" fmla="*/ 101931 h 2125662"/>
              <a:gd name="T116" fmla="*/ 560729 w 1679575"/>
              <a:gd name="T117" fmla="*/ 48972 h 2125662"/>
              <a:gd name="T118" fmla="*/ 652620 w 1679575"/>
              <a:gd name="T119" fmla="*/ 13952 h 2125662"/>
              <a:gd name="T120" fmla="*/ 752191 w 1679575"/>
              <a:gd name="T121" fmla="*/ 0 h 21256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679575" h="2125662">
                <a:moveTo>
                  <a:pt x="481421" y="957262"/>
                </a:moveTo>
                <a:lnTo>
                  <a:pt x="484914" y="961070"/>
                </a:lnTo>
                <a:lnTo>
                  <a:pt x="490948" y="968686"/>
                </a:lnTo>
                <a:lnTo>
                  <a:pt x="497299" y="975667"/>
                </a:lnTo>
                <a:lnTo>
                  <a:pt x="510319" y="990264"/>
                </a:lnTo>
                <a:lnTo>
                  <a:pt x="523657" y="1003909"/>
                </a:lnTo>
                <a:lnTo>
                  <a:pt x="537947" y="1017237"/>
                </a:lnTo>
                <a:lnTo>
                  <a:pt x="552237" y="1029613"/>
                </a:lnTo>
                <a:lnTo>
                  <a:pt x="567480" y="1041671"/>
                </a:lnTo>
                <a:lnTo>
                  <a:pt x="583040" y="1053095"/>
                </a:lnTo>
                <a:lnTo>
                  <a:pt x="598601" y="1063884"/>
                </a:lnTo>
                <a:lnTo>
                  <a:pt x="615114" y="1074039"/>
                </a:lnTo>
                <a:lnTo>
                  <a:pt x="631627" y="1083558"/>
                </a:lnTo>
                <a:lnTo>
                  <a:pt x="649093" y="1092126"/>
                </a:lnTo>
                <a:lnTo>
                  <a:pt x="666241" y="1100377"/>
                </a:lnTo>
                <a:lnTo>
                  <a:pt x="684025" y="1107993"/>
                </a:lnTo>
                <a:lnTo>
                  <a:pt x="701808" y="1114657"/>
                </a:lnTo>
                <a:lnTo>
                  <a:pt x="720226" y="1120686"/>
                </a:lnTo>
                <a:lnTo>
                  <a:pt x="738645" y="1125763"/>
                </a:lnTo>
                <a:lnTo>
                  <a:pt x="734517" y="1130840"/>
                </a:lnTo>
                <a:lnTo>
                  <a:pt x="730706" y="1135283"/>
                </a:lnTo>
                <a:lnTo>
                  <a:pt x="727213" y="1140043"/>
                </a:lnTo>
                <a:lnTo>
                  <a:pt x="723402" y="1145437"/>
                </a:lnTo>
                <a:lnTo>
                  <a:pt x="720544" y="1150515"/>
                </a:lnTo>
                <a:lnTo>
                  <a:pt x="717368" y="1155909"/>
                </a:lnTo>
                <a:lnTo>
                  <a:pt x="714510" y="1161304"/>
                </a:lnTo>
                <a:lnTo>
                  <a:pt x="711970" y="1167016"/>
                </a:lnTo>
                <a:lnTo>
                  <a:pt x="710064" y="1172410"/>
                </a:lnTo>
                <a:lnTo>
                  <a:pt x="708159" y="1178439"/>
                </a:lnTo>
                <a:lnTo>
                  <a:pt x="706254" y="1184151"/>
                </a:lnTo>
                <a:lnTo>
                  <a:pt x="704983" y="1190498"/>
                </a:lnTo>
                <a:lnTo>
                  <a:pt x="704031" y="1196210"/>
                </a:lnTo>
                <a:lnTo>
                  <a:pt x="702761" y="1202556"/>
                </a:lnTo>
                <a:lnTo>
                  <a:pt x="702443" y="1208903"/>
                </a:lnTo>
                <a:lnTo>
                  <a:pt x="702125" y="1215249"/>
                </a:lnTo>
                <a:lnTo>
                  <a:pt x="702443" y="1222548"/>
                </a:lnTo>
                <a:lnTo>
                  <a:pt x="703078" y="1229529"/>
                </a:lnTo>
                <a:lnTo>
                  <a:pt x="704348" y="1236510"/>
                </a:lnTo>
                <a:lnTo>
                  <a:pt x="705619" y="1243174"/>
                </a:lnTo>
                <a:lnTo>
                  <a:pt x="707206" y="1249838"/>
                </a:lnTo>
                <a:lnTo>
                  <a:pt x="709112" y="1256819"/>
                </a:lnTo>
                <a:lnTo>
                  <a:pt x="711652" y="1263166"/>
                </a:lnTo>
                <a:lnTo>
                  <a:pt x="714193" y="1269512"/>
                </a:lnTo>
                <a:lnTo>
                  <a:pt x="717686" y="1275542"/>
                </a:lnTo>
                <a:lnTo>
                  <a:pt x="720861" y="1281571"/>
                </a:lnTo>
                <a:lnTo>
                  <a:pt x="724355" y="1287283"/>
                </a:lnTo>
                <a:lnTo>
                  <a:pt x="728483" y="1292995"/>
                </a:lnTo>
                <a:lnTo>
                  <a:pt x="732611" y="1298389"/>
                </a:lnTo>
                <a:lnTo>
                  <a:pt x="737057" y="1303784"/>
                </a:lnTo>
                <a:lnTo>
                  <a:pt x="742138" y="1308861"/>
                </a:lnTo>
                <a:lnTo>
                  <a:pt x="746901" y="1313304"/>
                </a:lnTo>
                <a:lnTo>
                  <a:pt x="672275" y="1874339"/>
                </a:lnTo>
                <a:lnTo>
                  <a:pt x="854237" y="2050773"/>
                </a:lnTo>
                <a:lnTo>
                  <a:pt x="1030800" y="1874339"/>
                </a:lnTo>
                <a:lnTo>
                  <a:pt x="956173" y="1313304"/>
                </a:lnTo>
                <a:lnTo>
                  <a:pt x="961572" y="1308544"/>
                </a:lnTo>
                <a:lnTo>
                  <a:pt x="966018" y="1303466"/>
                </a:lnTo>
                <a:lnTo>
                  <a:pt x="970781" y="1298072"/>
                </a:lnTo>
                <a:lnTo>
                  <a:pt x="974910" y="1292995"/>
                </a:lnTo>
                <a:lnTo>
                  <a:pt x="978720" y="1286965"/>
                </a:lnTo>
                <a:lnTo>
                  <a:pt x="982531" y="1281571"/>
                </a:lnTo>
                <a:lnTo>
                  <a:pt x="986024" y="1275224"/>
                </a:lnTo>
                <a:lnTo>
                  <a:pt x="988882" y="1269195"/>
                </a:lnTo>
                <a:lnTo>
                  <a:pt x="991423" y="1262849"/>
                </a:lnTo>
                <a:lnTo>
                  <a:pt x="994281" y="1256502"/>
                </a:lnTo>
                <a:lnTo>
                  <a:pt x="996186" y="1249838"/>
                </a:lnTo>
                <a:lnTo>
                  <a:pt x="997774" y="1243174"/>
                </a:lnTo>
                <a:lnTo>
                  <a:pt x="999044" y="1236510"/>
                </a:lnTo>
                <a:lnTo>
                  <a:pt x="999997" y="1229212"/>
                </a:lnTo>
                <a:lnTo>
                  <a:pt x="1000632" y="1222548"/>
                </a:lnTo>
                <a:lnTo>
                  <a:pt x="1000632" y="1215249"/>
                </a:lnTo>
                <a:lnTo>
                  <a:pt x="1000632" y="1208903"/>
                </a:lnTo>
                <a:lnTo>
                  <a:pt x="1000314" y="1203191"/>
                </a:lnTo>
                <a:lnTo>
                  <a:pt x="999679" y="1197479"/>
                </a:lnTo>
                <a:lnTo>
                  <a:pt x="998727" y="1191767"/>
                </a:lnTo>
                <a:lnTo>
                  <a:pt x="997456" y="1186055"/>
                </a:lnTo>
                <a:lnTo>
                  <a:pt x="996186" y="1180661"/>
                </a:lnTo>
                <a:lnTo>
                  <a:pt x="994598" y="1175266"/>
                </a:lnTo>
                <a:lnTo>
                  <a:pt x="992375" y="1169872"/>
                </a:lnTo>
                <a:lnTo>
                  <a:pt x="990152" y="1164794"/>
                </a:lnTo>
                <a:lnTo>
                  <a:pt x="987929" y="1159400"/>
                </a:lnTo>
                <a:lnTo>
                  <a:pt x="985389" y="1154640"/>
                </a:lnTo>
                <a:lnTo>
                  <a:pt x="982849" y="1149563"/>
                </a:lnTo>
                <a:lnTo>
                  <a:pt x="979355" y="1144803"/>
                </a:lnTo>
                <a:lnTo>
                  <a:pt x="976497" y="1139725"/>
                </a:lnTo>
                <a:lnTo>
                  <a:pt x="973004" y="1135283"/>
                </a:lnTo>
                <a:lnTo>
                  <a:pt x="969829" y="1130840"/>
                </a:lnTo>
                <a:lnTo>
                  <a:pt x="987612" y="1126398"/>
                </a:lnTo>
                <a:lnTo>
                  <a:pt x="1005713" y="1121320"/>
                </a:lnTo>
                <a:lnTo>
                  <a:pt x="1023496" y="1115609"/>
                </a:lnTo>
                <a:lnTo>
                  <a:pt x="1041280" y="1109262"/>
                </a:lnTo>
                <a:lnTo>
                  <a:pt x="1058428" y="1101963"/>
                </a:lnTo>
                <a:lnTo>
                  <a:pt x="1075576" y="1094665"/>
                </a:lnTo>
                <a:lnTo>
                  <a:pt x="1092089" y="1086097"/>
                </a:lnTo>
                <a:lnTo>
                  <a:pt x="1108602" y="1076895"/>
                </a:lnTo>
                <a:lnTo>
                  <a:pt x="1124480" y="1067375"/>
                </a:lnTo>
                <a:lnTo>
                  <a:pt x="1140041" y="1056903"/>
                </a:lnTo>
                <a:lnTo>
                  <a:pt x="1155601" y="1046114"/>
                </a:lnTo>
                <a:lnTo>
                  <a:pt x="1170209" y="1034690"/>
                </a:lnTo>
                <a:lnTo>
                  <a:pt x="1184817" y="1022632"/>
                </a:lnTo>
                <a:lnTo>
                  <a:pt x="1198472" y="1009938"/>
                </a:lnTo>
                <a:lnTo>
                  <a:pt x="1211809" y="996928"/>
                </a:lnTo>
                <a:lnTo>
                  <a:pt x="1225147" y="983283"/>
                </a:lnTo>
                <a:lnTo>
                  <a:pt x="1228640" y="979792"/>
                </a:lnTo>
                <a:lnTo>
                  <a:pt x="1232451" y="982966"/>
                </a:lnTo>
                <a:lnTo>
                  <a:pt x="1257220" y="1002005"/>
                </a:lnTo>
                <a:lnTo>
                  <a:pt x="1281037" y="1021680"/>
                </a:lnTo>
                <a:lnTo>
                  <a:pt x="1304537" y="1041989"/>
                </a:lnTo>
                <a:lnTo>
                  <a:pt x="1316604" y="1052143"/>
                </a:lnTo>
                <a:lnTo>
                  <a:pt x="1327719" y="1062615"/>
                </a:lnTo>
                <a:lnTo>
                  <a:pt x="1338833" y="1073404"/>
                </a:lnTo>
                <a:lnTo>
                  <a:pt x="1349948" y="1084193"/>
                </a:lnTo>
                <a:lnTo>
                  <a:pt x="1361062" y="1094982"/>
                </a:lnTo>
                <a:lnTo>
                  <a:pt x="1371860" y="1105771"/>
                </a:lnTo>
                <a:lnTo>
                  <a:pt x="1382339" y="1116561"/>
                </a:lnTo>
                <a:lnTo>
                  <a:pt x="1392818" y="1127984"/>
                </a:lnTo>
                <a:lnTo>
                  <a:pt x="1403298" y="1139408"/>
                </a:lnTo>
                <a:lnTo>
                  <a:pt x="1413460" y="1150832"/>
                </a:lnTo>
                <a:lnTo>
                  <a:pt x="1423304" y="1162573"/>
                </a:lnTo>
                <a:lnTo>
                  <a:pt x="1433149" y="1174314"/>
                </a:lnTo>
                <a:lnTo>
                  <a:pt x="1442675" y="1186373"/>
                </a:lnTo>
                <a:lnTo>
                  <a:pt x="1452202" y="1198748"/>
                </a:lnTo>
                <a:lnTo>
                  <a:pt x="1461411" y="1210807"/>
                </a:lnTo>
                <a:lnTo>
                  <a:pt x="1470621" y="1223183"/>
                </a:lnTo>
                <a:lnTo>
                  <a:pt x="1479830" y="1235876"/>
                </a:lnTo>
                <a:lnTo>
                  <a:pt x="1488404" y="1248569"/>
                </a:lnTo>
                <a:lnTo>
                  <a:pt x="1496978" y="1261262"/>
                </a:lnTo>
                <a:lnTo>
                  <a:pt x="1505552" y="1274272"/>
                </a:lnTo>
                <a:lnTo>
                  <a:pt x="1513809" y="1287600"/>
                </a:lnTo>
                <a:lnTo>
                  <a:pt x="1521748" y="1300611"/>
                </a:lnTo>
                <a:lnTo>
                  <a:pt x="1529687" y="1314573"/>
                </a:lnTo>
                <a:lnTo>
                  <a:pt x="1537308" y="1328218"/>
                </a:lnTo>
                <a:lnTo>
                  <a:pt x="1544930" y="1341863"/>
                </a:lnTo>
                <a:lnTo>
                  <a:pt x="1552234" y="1355826"/>
                </a:lnTo>
                <a:lnTo>
                  <a:pt x="1559537" y="1369788"/>
                </a:lnTo>
                <a:lnTo>
                  <a:pt x="1566206" y="1384385"/>
                </a:lnTo>
                <a:lnTo>
                  <a:pt x="1573193" y="1398982"/>
                </a:lnTo>
                <a:lnTo>
                  <a:pt x="1579544" y="1413579"/>
                </a:lnTo>
                <a:lnTo>
                  <a:pt x="1586213" y="1428176"/>
                </a:lnTo>
                <a:lnTo>
                  <a:pt x="1592246" y="1443725"/>
                </a:lnTo>
                <a:lnTo>
                  <a:pt x="1598280" y="1458640"/>
                </a:lnTo>
                <a:lnTo>
                  <a:pt x="1603996" y="1473871"/>
                </a:lnTo>
                <a:lnTo>
                  <a:pt x="1609712" y="1489738"/>
                </a:lnTo>
                <a:lnTo>
                  <a:pt x="1614793" y="1505287"/>
                </a:lnTo>
                <a:lnTo>
                  <a:pt x="1620191" y="1521153"/>
                </a:lnTo>
                <a:lnTo>
                  <a:pt x="1624955" y="1537337"/>
                </a:lnTo>
                <a:lnTo>
                  <a:pt x="1630036" y="1553521"/>
                </a:lnTo>
                <a:lnTo>
                  <a:pt x="1634482" y="1570339"/>
                </a:lnTo>
                <a:lnTo>
                  <a:pt x="1638610" y="1586840"/>
                </a:lnTo>
                <a:lnTo>
                  <a:pt x="1643056" y="1603976"/>
                </a:lnTo>
                <a:lnTo>
                  <a:pt x="1646867" y="1620794"/>
                </a:lnTo>
                <a:lnTo>
                  <a:pt x="1650677" y="1637930"/>
                </a:lnTo>
                <a:lnTo>
                  <a:pt x="1654170" y="1655383"/>
                </a:lnTo>
                <a:lnTo>
                  <a:pt x="1657664" y="1673153"/>
                </a:lnTo>
                <a:lnTo>
                  <a:pt x="1660522" y="1690923"/>
                </a:lnTo>
                <a:lnTo>
                  <a:pt x="1663697" y="1709011"/>
                </a:lnTo>
                <a:lnTo>
                  <a:pt x="1666238" y="1727099"/>
                </a:lnTo>
                <a:lnTo>
                  <a:pt x="1668461" y="1745821"/>
                </a:lnTo>
                <a:lnTo>
                  <a:pt x="1670684" y="1764226"/>
                </a:lnTo>
                <a:lnTo>
                  <a:pt x="1672589" y="1783266"/>
                </a:lnTo>
                <a:lnTo>
                  <a:pt x="1674177" y="1802305"/>
                </a:lnTo>
                <a:lnTo>
                  <a:pt x="1676082" y="1821345"/>
                </a:lnTo>
                <a:lnTo>
                  <a:pt x="1677352" y="1841019"/>
                </a:lnTo>
                <a:lnTo>
                  <a:pt x="1678305" y="1860694"/>
                </a:lnTo>
                <a:lnTo>
                  <a:pt x="1679258" y="1880368"/>
                </a:lnTo>
                <a:lnTo>
                  <a:pt x="1679575" y="1900677"/>
                </a:lnTo>
                <a:lnTo>
                  <a:pt x="1679575" y="1903850"/>
                </a:lnTo>
                <a:lnTo>
                  <a:pt x="1677035" y="1905437"/>
                </a:lnTo>
                <a:lnTo>
                  <a:pt x="1653853" y="1918765"/>
                </a:lnTo>
                <a:lnTo>
                  <a:pt x="1630353" y="1931775"/>
                </a:lnTo>
                <a:lnTo>
                  <a:pt x="1606854" y="1944151"/>
                </a:lnTo>
                <a:lnTo>
                  <a:pt x="1583037" y="1956209"/>
                </a:lnTo>
                <a:lnTo>
                  <a:pt x="1558902" y="1967950"/>
                </a:lnTo>
                <a:lnTo>
                  <a:pt x="1534768" y="1979374"/>
                </a:lnTo>
                <a:lnTo>
                  <a:pt x="1510316" y="1990163"/>
                </a:lnTo>
                <a:lnTo>
                  <a:pt x="1485864" y="2000635"/>
                </a:lnTo>
                <a:lnTo>
                  <a:pt x="1461411" y="2010790"/>
                </a:lnTo>
                <a:lnTo>
                  <a:pt x="1436642" y="2020627"/>
                </a:lnTo>
                <a:lnTo>
                  <a:pt x="1411872" y="2029512"/>
                </a:lnTo>
                <a:lnTo>
                  <a:pt x="1386785" y="2038397"/>
                </a:lnTo>
                <a:lnTo>
                  <a:pt x="1361380" y="2046965"/>
                </a:lnTo>
                <a:lnTo>
                  <a:pt x="1335975" y="2054581"/>
                </a:lnTo>
                <a:lnTo>
                  <a:pt x="1310570" y="2062514"/>
                </a:lnTo>
                <a:lnTo>
                  <a:pt x="1285166" y="2069495"/>
                </a:lnTo>
                <a:lnTo>
                  <a:pt x="1259443" y="2076159"/>
                </a:lnTo>
                <a:lnTo>
                  <a:pt x="1233403" y="2082506"/>
                </a:lnTo>
                <a:lnTo>
                  <a:pt x="1207681" y="2088535"/>
                </a:lnTo>
                <a:lnTo>
                  <a:pt x="1181959" y="2093929"/>
                </a:lnTo>
                <a:lnTo>
                  <a:pt x="1155919" y="2099007"/>
                </a:lnTo>
                <a:lnTo>
                  <a:pt x="1129561" y="2103767"/>
                </a:lnTo>
                <a:lnTo>
                  <a:pt x="1103204" y="2107892"/>
                </a:lnTo>
                <a:lnTo>
                  <a:pt x="1077164" y="2111382"/>
                </a:lnTo>
                <a:lnTo>
                  <a:pt x="1050806" y="2114873"/>
                </a:lnTo>
                <a:lnTo>
                  <a:pt x="1024131" y="2117729"/>
                </a:lnTo>
                <a:lnTo>
                  <a:pt x="997774" y="2119950"/>
                </a:lnTo>
                <a:lnTo>
                  <a:pt x="971099" y="2121854"/>
                </a:lnTo>
                <a:lnTo>
                  <a:pt x="944424" y="2123441"/>
                </a:lnTo>
                <a:lnTo>
                  <a:pt x="917749" y="2125028"/>
                </a:lnTo>
                <a:lnTo>
                  <a:pt x="891074" y="2125662"/>
                </a:lnTo>
                <a:lnTo>
                  <a:pt x="864399" y="2125662"/>
                </a:lnTo>
                <a:lnTo>
                  <a:pt x="835818" y="2125662"/>
                </a:lnTo>
                <a:lnTo>
                  <a:pt x="807238" y="2124710"/>
                </a:lnTo>
                <a:lnTo>
                  <a:pt x="778657" y="2123124"/>
                </a:lnTo>
                <a:lnTo>
                  <a:pt x="750395" y="2121537"/>
                </a:lnTo>
                <a:lnTo>
                  <a:pt x="722132" y="2119316"/>
                </a:lnTo>
                <a:lnTo>
                  <a:pt x="693869" y="2116777"/>
                </a:lnTo>
                <a:lnTo>
                  <a:pt x="665606" y="2113604"/>
                </a:lnTo>
                <a:lnTo>
                  <a:pt x="637661" y="2109478"/>
                </a:lnTo>
                <a:lnTo>
                  <a:pt x="609398" y="2105353"/>
                </a:lnTo>
                <a:lnTo>
                  <a:pt x="581453" y="2100593"/>
                </a:lnTo>
                <a:lnTo>
                  <a:pt x="553825" y="2095199"/>
                </a:lnTo>
                <a:lnTo>
                  <a:pt x="525880" y="2089487"/>
                </a:lnTo>
                <a:lnTo>
                  <a:pt x="498252" y="2083458"/>
                </a:lnTo>
                <a:lnTo>
                  <a:pt x="470624" y="2076476"/>
                </a:lnTo>
                <a:lnTo>
                  <a:pt x="443314" y="2069495"/>
                </a:lnTo>
                <a:lnTo>
                  <a:pt x="416321" y="2061879"/>
                </a:lnTo>
                <a:lnTo>
                  <a:pt x="389011" y="2053629"/>
                </a:lnTo>
                <a:lnTo>
                  <a:pt x="362019" y="2045378"/>
                </a:lnTo>
                <a:lnTo>
                  <a:pt x="335343" y="2036176"/>
                </a:lnTo>
                <a:lnTo>
                  <a:pt x="308668" y="2026656"/>
                </a:lnTo>
                <a:lnTo>
                  <a:pt x="282311" y="2016502"/>
                </a:lnTo>
                <a:lnTo>
                  <a:pt x="255953" y="2006030"/>
                </a:lnTo>
                <a:lnTo>
                  <a:pt x="229913" y="1994923"/>
                </a:lnTo>
                <a:lnTo>
                  <a:pt x="203556" y="1983499"/>
                </a:lnTo>
                <a:lnTo>
                  <a:pt x="177833" y="1971441"/>
                </a:lnTo>
                <a:lnTo>
                  <a:pt x="152429" y="1959065"/>
                </a:lnTo>
                <a:lnTo>
                  <a:pt x="127024" y="1946372"/>
                </a:lnTo>
                <a:lnTo>
                  <a:pt x="101619" y="1933044"/>
                </a:lnTo>
                <a:lnTo>
                  <a:pt x="76532" y="1919399"/>
                </a:lnTo>
                <a:lnTo>
                  <a:pt x="51762" y="1905437"/>
                </a:lnTo>
                <a:lnTo>
                  <a:pt x="27310" y="1890523"/>
                </a:lnTo>
                <a:lnTo>
                  <a:pt x="2858" y="1875291"/>
                </a:lnTo>
                <a:lnTo>
                  <a:pt x="0" y="1888301"/>
                </a:lnTo>
                <a:lnTo>
                  <a:pt x="0" y="1870531"/>
                </a:lnTo>
                <a:lnTo>
                  <a:pt x="952" y="1850222"/>
                </a:lnTo>
                <a:lnTo>
                  <a:pt x="2223" y="1829913"/>
                </a:lnTo>
                <a:lnTo>
                  <a:pt x="3493" y="1809604"/>
                </a:lnTo>
                <a:lnTo>
                  <a:pt x="5398" y="1790247"/>
                </a:lnTo>
                <a:lnTo>
                  <a:pt x="6986" y="1770573"/>
                </a:lnTo>
                <a:lnTo>
                  <a:pt x="9209" y="1750898"/>
                </a:lnTo>
                <a:lnTo>
                  <a:pt x="11749" y="1732176"/>
                </a:lnTo>
                <a:lnTo>
                  <a:pt x="14290" y="1713136"/>
                </a:lnTo>
                <a:lnTo>
                  <a:pt x="17148" y="1694414"/>
                </a:lnTo>
                <a:lnTo>
                  <a:pt x="20006" y="1676009"/>
                </a:lnTo>
                <a:lnTo>
                  <a:pt x="23499" y="1657604"/>
                </a:lnTo>
                <a:lnTo>
                  <a:pt x="26992" y="1639834"/>
                </a:lnTo>
                <a:lnTo>
                  <a:pt x="30486" y="1621746"/>
                </a:lnTo>
                <a:lnTo>
                  <a:pt x="34931" y="1604293"/>
                </a:lnTo>
                <a:lnTo>
                  <a:pt x="38742" y="1586840"/>
                </a:lnTo>
                <a:lnTo>
                  <a:pt x="43188" y="1569704"/>
                </a:lnTo>
                <a:lnTo>
                  <a:pt x="47951" y="1552569"/>
                </a:lnTo>
                <a:lnTo>
                  <a:pt x="52715" y="1536068"/>
                </a:lnTo>
                <a:lnTo>
                  <a:pt x="57796" y="1519249"/>
                </a:lnTo>
                <a:lnTo>
                  <a:pt x="62877" y="1503066"/>
                </a:lnTo>
                <a:lnTo>
                  <a:pt x="68593" y="1486564"/>
                </a:lnTo>
                <a:lnTo>
                  <a:pt x="73991" y="1470698"/>
                </a:lnTo>
                <a:lnTo>
                  <a:pt x="80025" y="1455149"/>
                </a:lnTo>
                <a:lnTo>
                  <a:pt x="86059" y="1439283"/>
                </a:lnTo>
                <a:lnTo>
                  <a:pt x="92410" y="1424051"/>
                </a:lnTo>
                <a:lnTo>
                  <a:pt x="98761" y="1409137"/>
                </a:lnTo>
                <a:lnTo>
                  <a:pt x="105430" y="1393905"/>
                </a:lnTo>
                <a:lnTo>
                  <a:pt x="112098" y="1378990"/>
                </a:lnTo>
                <a:lnTo>
                  <a:pt x="119402" y="1364393"/>
                </a:lnTo>
                <a:lnTo>
                  <a:pt x="126706" y="1350114"/>
                </a:lnTo>
                <a:lnTo>
                  <a:pt x="134010" y="1335834"/>
                </a:lnTo>
                <a:lnTo>
                  <a:pt x="141632" y="1321871"/>
                </a:lnTo>
                <a:lnTo>
                  <a:pt x="149571" y="1307909"/>
                </a:lnTo>
                <a:lnTo>
                  <a:pt x="157510" y="1294264"/>
                </a:lnTo>
                <a:lnTo>
                  <a:pt x="165766" y="1280936"/>
                </a:lnTo>
                <a:lnTo>
                  <a:pt x="174023" y="1267291"/>
                </a:lnTo>
                <a:lnTo>
                  <a:pt x="182597" y="1253963"/>
                </a:lnTo>
                <a:lnTo>
                  <a:pt x="191171" y="1241270"/>
                </a:lnTo>
                <a:lnTo>
                  <a:pt x="200380" y="1228260"/>
                </a:lnTo>
                <a:lnTo>
                  <a:pt x="209589" y="1215884"/>
                </a:lnTo>
                <a:lnTo>
                  <a:pt x="218799" y="1203191"/>
                </a:lnTo>
                <a:lnTo>
                  <a:pt x="228008" y="1191133"/>
                </a:lnTo>
                <a:lnTo>
                  <a:pt x="237852" y="1178757"/>
                </a:lnTo>
                <a:lnTo>
                  <a:pt x="247697" y="1167016"/>
                </a:lnTo>
                <a:lnTo>
                  <a:pt x="257541" y="1155275"/>
                </a:lnTo>
                <a:lnTo>
                  <a:pt x="267703" y="1143533"/>
                </a:lnTo>
                <a:lnTo>
                  <a:pt x="278182" y="1132110"/>
                </a:lnTo>
                <a:lnTo>
                  <a:pt x="288662" y="1120686"/>
                </a:lnTo>
                <a:lnTo>
                  <a:pt x="298824" y="1109579"/>
                </a:lnTo>
                <a:lnTo>
                  <a:pt x="309938" y="1098473"/>
                </a:lnTo>
                <a:lnTo>
                  <a:pt x="320735" y="1087684"/>
                </a:lnTo>
                <a:lnTo>
                  <a:pt x="331850" y="1076895"/>
                </a:lnTo>
                <a:lnTo>
                  <a:pt x="343282" y="1066423"/>
                </a:lnTo>
                <a:lnTo>
                  <a:pt x="354715" y="1055951"/>
                </a:lnTo>
                <a:lnTo>
                  <a:pt x="366147" y="1045797"/>
                </a:lnTo>
                <a:lnTo>
                  <a:pt x="377897" y="1035642"/>
                </a:lnTo>
                <a:lnTo>
                  <a:pt x="389964" y="1025805"/>
                </a:lnTo>
                <a:lnTo>
                  <a:pt x="401714" y="1015968"/>
                </a:lnTo>
                <a:lnTo>
                  <a:pt x="414099" y="1006448"/>
                </a:lnTo>
                <a:lnTo>
                  <a:pt x="426801" y="996928"/>
                </a:lnTo>
                <a:lnTo>
                  <a:pt x="439186" y="987408"/>
                </a:lnTo>
                <a:lnTo>
                  <a:pt x="451571" y="977888"/>
                </a:lnTo>
                <a:lnTo>
                  <a:pt x="477293" y="960118"/>
                </a:lnTo>
                <a:lnTo>
                  <a:pt x="481421" y="957262"/>
                </a:lnTo>
                <a:close/>
                <a:moveTo>
                  <a:pt x="839471" y="0"/>
                </a:moveTo>
                <a:lnTo>
                  <a:pt x="852171" y="0"/>
                </a:lnTo>
                <a:lnTo>
                  <a:pt x="865506" y="0"/>
                </a:lnTo>
                <a:lnTo>
                  <a:pt x="878206" y="636"/>
                </a:lnTo>
                <a:lnTo>
                  <a:pt x="890906" y="1271"/>
                </a:lnTo>
                <a:lnTo>
                  <a:pt x="903288" y="2542"/>
                </a:lnTo>
                <a:lnTo>
                  <a:pt x="915988" y="3813"/>
                </a:lnTo>
                <a:lnTo>
                  <a:pt x="928371" y="5719"/>
                </a:lnTo>
                <a:lnTo>
                  <a:pt x="940436" y="7943"/>
                </a:lnTo>
                <a:lnTo>
                  <a:pt x="952818" y="10167"/>
                </a:lnTo>
                <a:lnTo>
                  <a:pt x="964883" y="12708"/>
                </a:lnTo>
                <a:lnTo>
                  <a:pt x="976631" y="15568"/>
                </a:lnTo>
                <a:lnTo>
                  <a:pt x="988696" y="19062"/>
                </a:lnTo>
                <a:lnTo>
                  <a:pt x="1000443" y="22239"/>
                </a:lnTo>
                <a:lnTo>
                  <a:pt x="1011873" y="26052"/>
                </a:lnTo>
                <a:lnTo>
                  <a:pt x="1023621" y="30182"/>
                </a:lnTo>
                <a:lnTo>
                  <a:pt x="1034733" y="34630"/>
                </a:lnTo>
                <a:lnTo>
                  <a:pt x="1046163" y="39395"/>
                </a:lnTo>
                <a:lnTo>
                  <a:pt x="1057276" y="44161"/>
                </a:lnTo>
                <a:lnTo>
                  <a:pt x="1068388" y="48926"/>
                </a:lnTo>
                <a:lnTo>
                  <a:pt x="1079183" y="54645"/>
                </a:lnTo>
                <a:lnTo>
                  <a:pt x="1089661" y="60046"/>
                </a:lnTo>
                <a:lnTo>
                  <a:pt x="1100456" y="66082"/>
                </a:lnTo>
                <a:lnTo>
                  <a:pt x="1110616" y="72119"/>
                </a:lnTo>
                <a:lnTo>
                  <a:pt x="1120776" y="78790"/>
                </a:lnTo>
                <a:lnTo>
                  <a:pt x="1130936" y="85462"/>
                </a:lnTo>
                <a:lnTo>
                  <a:pt x="1140461" y="92134"/>
                </a:lnTo>
                <a:lnTo>
                  <a:pt x="1150303" y="99123"/>
                </a:lnTo>
                <a:lnTo>
                  <a:pt x="1159828" y="106430"/>
                </a:lnTo>
                <a:lnTo>
                  <a:pt x="1169353" y="114055"/>
                </a:lnTo>
                <a:lnTo>
                  <a:pt x="1178561" y="121680"/>
                </a:lnTo>
                <a:lnTo>
                  <a:pt x="1187133" y="129623"/>
                </a:lnTo>
                <a:lnTo>
                  <a:pt x="1196023" y="137883"/>
                </a:lnTo>
                <a:lnTo>
                  <a:pt x="1204596" y="146143"/>
                </a:lnTo>
                <a:lnTo>
                  <a:pt x="1213168" y="155039"/>
                </a:lnTo>
                <a:lnTo>
                  <a:pt x="1221106" y="163299"/>
                </a:lnTo>
                <a:lnTo>
                  <a:pt x="1229043" y="172513"/>
                </a:lnTo>
                <a:lnTo>
                  <a:pt x="1236981" y="181726"/>
                </a:lnTo>
                <a:lnTo>
                  <a:pt x="1244283" y="190939"/>
                </a:lnTo>
                <a:lnTo>
                  <a:pt x="1251586" y="200153"/>
                </a:lnTo>
                <a:lnTo>
                  <a:pt x="1258888" y="210001"/>
                </a:lnTo>
                <a:lnTo>
                  <a:pt x="1265556" y="219850"/>
                </a:lnTo>
                <a:lnTo>
                  <a:pt x="1272223" y="230017"/>
                </a:lnTo>
                <a:lnTo>
                  <a:pt x="1278256" y="240183"/>
                </a:lnTo>
                <a:lnTo>
                  <a:pt x="1284606" y="250667"/>
                </a:lnTo>
                <a:lnTo>
                  <a:pt x="1290321" y="261151"/>
                </a:lnTo>
                <a:lnTo>
                  <a:pt x="1296353" y="271953"/>
                </a:lnTo>
                <a:lnTo>
                  <a:pt x="1301433" y="282755"/>
                </a:lnTo>
                <a:lnTo>
                  <a:pt x="1306831" y="293239"/>
                </a:lnTo>
                <a:lnTo>
                  <a:pt x="1311593" y="304359"/>
                </a:lnTo>
                <a:lnTo>
                  <a:pt x="1316356" y="315796"/>
                </a:lnTo>
                <a:lnTo>
                  <a:pt x="1320483" y="327234"/>
                </a:lnTo>
                <a:lnTo>
                  <a:pt x="1324293" y="338671"/>
                </a:lnTo>
                <a:lnTo>
                  <a:pt x="1328421" y="350426"/>
                </a:lnTo>
                <a:lnTo>
                  <a:pt x="1331913" y="362181"/>
                </a:lnTo>
                <a:lnTo>
                  <a:pt x="1335088" y="373936"/>
                </a:lnTo>
                <a:lnTo>
                  <a:pt x="1337946" y="386009"/>
                </a:lnTo>
                <a:lnTo>
                  <a:pt x="1340803" y="398081"/>
                </a:lnTo>
                <a:lnTo>
                  <a:pt x="1343026" y="410472"/>
                </a:lnTo>
                <a:lnTo>
                  <a:pt x="1344931" y="422862"/>
                </a:lnTo>
                <a:lnTo>
                  <a:pt x="1346518" y="435252"/>
                </a:lnTo>
                <a:lnTo>
                  <a:pt x="1348106" y="447643"/>
                </a:lnTo>
                <a:lnTo>
                  <a:pt x="1349058" y="460033"/>
                </a:lnTo>
                <a:lnTo>
                  <a:pt x="1350011" y="472741"/>
                </a:lnTo>
                <a:lnTo>
                  <a:pt x="1350646" y="485449"/>
                </a:lnTo>
                <a:lnTo>
                  <a:pt x="1350963" y="498475"/>
                </a:lnTo>
                <a:lnTo>
                  <a:pt x="1350646" y="513407"/>
                </a:lnTo>
                <a:lnTo>
                  <a:pt x="1349693" y="528975"/>
                </a:lnTo>
                <a:lnTo>
                  <a:pt x="1348423" y="543907"/>
                </a:lnTo>
                <a:lnTo>
                  <a:pt x="1347153" y="558521"/>
                </a:lnTo>
                <a:lnTo>
                  <a:pt x="1345248" y="573453"/>
                </a:lnTo>
                <a:lnTo>
                  <a:pt x="1342708" y="588067"/>
                </a:lnTo>
                <a:lnTo>
                  <a:pt x="1339851" y="602682"/>
                </a:lnTo>
                <a:lnTo>
                  <a:pt x="1336358" y="616660"/>
                </a:lnTo>
                <a:lnTo>
                  <a:pt x="1332866" y="631275"/>
                </a:lnTo>
                <a:lnTo>
                  <a:pt x="1328738" y="645254"/>
                </a:lnTo>
                <a:lnTo>
                  <a:pt x="1324293" y="658915"/>
                </a:lnTo>
                <a:lnTo>
                  <a:pt x="1319531" y="672576"/>
                </a:lnTo>
                <a:lnTo>
                  <a:pt x="1314133" y="685920"/>
                </a:lnTo>
                <a:lnTo>
                  <a:pt x="1308418" y="699263"/>
                </a:lnTo>
                <a:lnTo>
                  <a:pt x="1302386" y="712607"/>
                </a:lnTo>
                <a:lnTo>
                  <a:pt x="1296353" y="725315"/>
                </a:lnTo>
                <a:lnTo>
                  <a:pt x="1289368" y="738023"/>
                </a:lnTo>
                <a:lnTo>
                  <a:pt x="1282383" y="750413"/>
                </a:lnTo>
                <a:lnTo>
                  <a:pt x="1275081" y="762486"/>
                </a:lnTo>
                <a:lnTo>
                  <a:pt x="1267143" y="774559"/>
                </a:lnTo>
                <a:lnTo>
                  <a:pt x="1259206" y="786313"/>
                </a:lnTo>
                <a:lnTo>
                  <a:pt x="1250633" y="797751"/>
                </a:lnTo>
                <a:lnTo>
                  <a:pt x="1242061" y="809188"/>
                </a:lnTo>
                <a:lnTo>
                  <a:pt x="1232853" y="819990"/>
                </a:lnTo>
                <a:lnTo>
                  <a:pt x="1223963" y="830792"/>
                </a:lnTo>
                <a:lnTo>
                  <a:pt x="1214121" y="841276"/>
                </a:lnTo>
                <a:lnTo>
                  <a:pt x="1204278" y="851442"/>
                </a:lnTo>
                <a:lnTo>
                  <a:pt x="1193801" y="860974"/>
                </a:lnTo>
                <a:lnTo>
                  <a:pt x="1183323" y="870822"/>
                </a:lnTo>
                <a:lnTo>
                  <a:pt x="1172528" y="880036"/>
                </a:lnTo>
                <a:lnTo>
                  <a:pt x="1161733" y="889249"/>
                </a:lnTo>
                <a:lnTo>
                  <a:pt x="1150303" y="897827"/>
                </a:lnTo>
                <a:lnTo>
                  <a:pt x="1134746" y="909264"/>
                </a:lnTo>
                <a:lnTo>
                  <a:pt x="1118236" y="920066"/>
                </a:lnTo>
                <a:lnTo>
                  <a:pt x="1101408" y="929915"/>
                </a:lnTo>
                <a:lnTo>
                  <a:pt x="1084581" y="939446"/>
                </a:lnTo>
                <a:lnTo>
                  <a:pt x="1066801" y="948342"/>
                </a:lnTo>
                <a:lnTo>
                  <a:pt x="1048703" y="956602"/>
                </a:lnTo>
                <a:lnTo>
                  <a:pt x="1040131" y="960414"/>
                </a:lnTo>
                <a:lnTo>
                  <a:pt x="1030606" y="963909"/>
                </a:lnTo>
                <a:lnTo>
                  <a:pt x="1021398" y="967722"/>
                </a:lnTo>
                <a:lnTo>
                  <a:pt x="1011873" y="970899"/>
                </a:lnTo>
                <a:lnTo>
                  <a:pt x="1002348" y="973758"/>
                </a:lnTo>
                <a:lnTo>
                  <a:pt x="993141" y="976617"/>
                </a:lnTo>
                <a:lnTo>
                  <a:pt x="983616" y="979794"/>
                </a:lnTo>
                <a:lnTo>
                  <a:pt x="973773" y="982018"/>
                </a:lnTo>
                <a:lnTo>
                  <a:pt x="963931" y="984560"/>
                </a:lnTo>
                <a:lnTo>
                  <a:pt x="954088" y="986466"/>
                </a:lnTo>
                <a:lnTo>
                  <a:pt x="944246" y="988372"/>
                </a:lnTo>
                <a:lnTo>
                  <a:pt x="934403" y="990596"/>
                </a:lnTo>
                <a:lnTo>
                  <a:pt x="924561" y="991867"/>
                </a:lnTo>
                <a:lnTo>
                  <a:pt x="914401" y="993455"/>
                </a:lnTo>
                <a:lnTo>
                  <a:pt x="904241" y="994409"/>
                </a:lnTo>
                <a:lnTo>
                  <a:pt x="893763" y="995362"/>
                </a:lnTo>
                <a:lnTo>
                  <a:pt x="883603" y="995997"/>
                </a:lnTo>
                <a:lnTo>
                  <a:pt x="873126" y="996632"/>
                </a:lnTo>
                <a:lnTo>
                  <a:pt x="862648" y="996950"/>
                </a:lnTo>
                <a:lnTo>
                  <a:pt x="852171" y="996950"/>
                </a:lnTo>
                <a:lnTo>
                  <a:pt x="840423" y="996950"/>
                </a:lnTo>
                <a:lnTo>
                  <a:pt x="828358" y="996315"/>
                </a:lnTo>
                <a:lnTo>
                  <a:pt x="816293" y="995679"/>
                </a:lnTo>
                <a:lnTo>
                  <a:pt x="804546" y="994726"/>
                </a:lnTo>
                <a:lnTo>
                  <a:pt x="792798" y="993455"/>
                </a:lnTo>
                <a:lnTo>
                  <a:pt x="781368" y="992185"/>
                </a:lnTo>
                <a:lnTo>
                  <a:pt x="769621" y="990278"/>
                </a:lnTo>
                <a:lnTo>
                  <a:pt x="758191" y="988054"/>
                </a:lnTo>
                <a:lnTo>
                  <a:pt x="746761" y="985831"/>
                </a:lnTo>
                <a:lnTo>
                  <a:pt x="735331" y="983289"/>
                </a:lnTo>
                <a:lnTo>
                  <a:pt x="724218" y="980430"/>
                </a:lnTo>
                <a:lnTo>
                  <a:pt x="713106" y="977253"/>
                </a:lnTo>
                <a:lnTo>
                  <a:pt x="702311" y="973758"/>
                </a:lnTo>
                <a:lnTo>
                  <a:pt x="691198" y="970263"/>
                </a:lnTo>
                <a:lnTo>
                  <a:pt x="680721" y="966768"/>
                </a:lnTo>
                <a:lnTo>
                  <a:pt x="670243" y="962321"/>
                </a:lnTo>
                <a:lnTo>
                  <a:pt x="659448" y="958190"/>
                </a:lnTo>
                <a:lnTo>
                  <a:pt x="648971" y="953425"/>
                </a:lnTo>
                <a:lnTo>
                  <a:pt x="638811" y="948659"/>
                </a:lnTo>
                <a:lnTo>
                  <a:pt x="628651" y="943894"/>
                </a:lnTo>
                <a:lnTo>
                  <a:pt x="618491" y="938493"/>
                </a:lnTo>
                <a:lnTo>
                  <a:pt x="608648" y="933410"/>
                </a:lnTo>
                <a:lnTo>
                  <a:pt x="599123" y="927373"/>
                </a:lnTo>
                <a:lnTo>
                  <a:pt x="589281" y="921655"/>
                </a:lnTo>
                <a:lnTo>
                  <a:pt x="579756" y="915618"/>
                </a:lnTo>
                <a:lnTo>
                  <a:pt x="570548" y="909264"/>
                </a:lnTo>
                <a:lnTo>
                  <a:pt x="561023" y="902910"/>
                </a:lnTo>
                <a:lnTo>
                  <a:pt x="552133" y="895921"/>
                </a:lnTo>
                <a:lnTo>
                  <a:pt x="543561" y="889249"/>
                </a:lnTo>
                <a:lnTo>
                  <a:pt x="534671" y="881942"/>
                </a:lnTo>
                <a:lnTo>
                  <a:pt x="526098" y="874952"/>
                </a:lnTo>
                <a:lnTo>
                  <a:pt x="517526" y="867328"/>
                </a:lnTo>
                <a:lnTo>
                  <a:pt x="508318" y="858750"/>
                </a:lnTo>
                <a:lnTo>
                  <a:pt x="499428" y="849854"/>
                </a:lnTo>
                <a:lnTo>
                  <a:pt x="490538" y="840958"/>
                </a:lnTo>
                <a:lnTo>
                  <a:pt x="481648" y="831427"/>
                </a:lnTo>
                <a:lnTo>
                  <a:pt x="473711" y="821896"/>
                </a:lnTo>
                <a:lnTo>
                  <a:pt x="465456" y="812047"/>
                </a:lnTo>
                <a:lnTo>
                  <a:pt x="457518" y="801881"/>
                </a:lnTo>
                <a:lnTo>
                  <a:pt x="449898" y="791714"/>
                </a:lnTo>
                <a:lnTo>
                  <a:pt x="442596" y="781548"/>
                </a:lnTo>
                <a:lnTo>
                  <a:pt x="435293" y="770746"/>
                </a:lnTo>
                <a:lnTo>
                  <a:pt x="428626" y="759944"/>
                </a:lnTo>
                <a:lnTo>
                  <a:pt x="421958" y="749142"/>
                </a:lnTo>
                <a:lnTo>
                  <a:pt x="415608" y="738023"/>
                </a:lnTo>
                <a:lnTo>
                  <a:pt x="409576" y="726585"/>
                </a:lnTo>
                <a:lnTo>
                  <a:pt x="403861" y="715148"/>
                </a:lnTo>
                <a:lnTo>
                  <a:pt x="398463" y="703393"/>
                </a:lnTo>
                <a:lnTo>
                  <a:pt x="393383" y="691638"/>
                </a:lnTo>
                <a:lnTo>
                  <a:pt x="388303" y="679566"/>
                </a:lnTo>
                <a:lnTo>
                  <a:pt x="383858" y="667493"/>
                </a:lnTo>
                <a:lnTo>
                  <a:pt x="379731" y="655420"/>
                </a:lnTo>
                <a:lnTo>
                  <a:pt x="375603" y="643030"/>
                </a:lnTo>
                <a:lnTo>
                  <a:pt x="372111" y="630322"/>
                </a:lnTo>
                <a:lnTo>
                  <a:pt x="368936" y="617614"/>
                </a:lnTo>
                <a:lnTo>
                  <a:pt x="365443" y="604588"/>
                </a:lnTo>
                <a:lnTo>
                  <a:pt x="362903" y="591880"/>
                </a:lnTo>
                <a:lnTo>
                  <a:pt x="360681" y="578854"/>
                </a:lnTo>
                <a:lnTo>
                  <a:pt x="358776" y="565828"/>
                </a:lnTo>
                <a:lnTo>
                  <a:pt x="357188" y="552485"/>
                </a:lnTo>
                <a:lnTo>
                  <a:pt x="355601" y="539141"/>
                </a:lnTo>
                <a:lnTo>
                  <a:pt x="354648" y="525480"/>
                </a:lnTo>
                <a:lnTo>
                  <a:pt x="354331" y="511819"/>
                </a:lnTo>
                <a:lnTo>
                  <a:pt x="354013" y="498475"/>
                </a:lnTo>
                <a:lnTo>
                  <a:pt x="354331" y="485449"/>
                </a:lnTo>
                <a:lnTo>
                  <a:pt x="354648" y="472741"/>
                </a:lnTo>
                <a:lnTo>
                  <a:pt x="355601" y="460033"/>
                </a:lnTo>
                <a:lnTo>
                  <a:pt x="356871" y="447643"/>
                </a:lnTo>
                <a:lnTo>
                  <a:pt x="358141" y="434935"/>
                </a:lnTo>
                <a:lnTo>
                  <a:pt x="360046" y="422544"/>
                </a:lnTo>
                <a:lnTo>
                  <a:pt x="361951" y="410472"/>
                </a:lnTo>
                <a:lnTo>
                  <a:pt x="364173" y="397763"/>
                </a:lnTo>
                <a:lnTo>
                  <a:pt x="366713" y="385691"/>
                </a:lnTo>
                <a:lnTo>
                  <a:pt x="369888" y="373936"/>
                </a:lnTo>
                <a:lnTo>
                  <a:pt x="373063" y="361863"/>
                </a:lnTo>
                <a:lnTo>
                  <a:pt x="376556" y="350108"/>
                </a:lnTo>
                <a:lnTo>
                  <a:pt x="380683" y="338671"/>
                </a:lnTo>
                <a:lnTo>
                  <a:pt x="384493" y="326916"/>
                </a:lnTo>
                <a:lnTo>
                  <a:pt x="388621" y="315796"/>
                </a:lnTo>
                <a:lnTo>
                  <a:pt x="393383" y="304359"/>
                </a:lnTo>
                <a:lnTo>
                  <a:pt x="398146" y="293239"/>
                </a:lnTo>
                <a:lnTo>
                  <a:pt x="403543" y="282755"/>
                </a:lnTo>
                <a:lnTo>
                  <a:pt x="408623" y="271636"/>
                </a:lnTo>
                <a:lnTo>
                  <a:pt x="414656" y="261151"/>
                </a:lnTo>
                <a:lnTo>
                  <a:pt x="420371" y="250667"/>
                </a:lnTo>
                <a:lnTo>
                  <a:pt x="426721" y="240183"/>
                </a:lnTo>
                <a:lnTo>
                  <a:pt x="432753" y="230017"/>
                </a:lnTo>
                <a:lnTo>
                  <a:pt x="439421" y="219850"/>
                </a:lnTo>
                <a:lnTo>
                  <a:pt x="446088" y="210001"/>
                </a:lnTo>
                <a:lnTo>
                  <a:pt x="453391" y="200153"/>
                </a:lnTo>
                <a:lnTo>
                  <a:pt x="460693" y="190939"/>
                </a:lnTo>
                <a:lnTo>
                  <a:pt x="467996" y="181408"/>
                </a:lnTo>
                <a:lnTo>
                  <a:pt x="475933" y="172195"/>
                </a:lnTo>
                <a:lnTo>
                  <a:pt x="483871" y="163299"/>
                </a:lnTo>
                <a:lnTo>
                  <a:pt x="491808" y="154403"/>
                </a:lnTo>
                <a:lnTo>
                  <a:pt x="500381" y="146143"/>
                </a:lnTo>
                <a:lnTo>
                  <a:pt x="508953" y="137565"/>
                </a:lnTo>
                <a:lnTo>
                  <a:pt x="517526" y="129305"/>
                </a:lnTo>
                <a:lnTo>
                  <a:pt x="526416" y="121680"/>
                </a:lnTo>
                <a:lnTo>
                  <a:pt x="535623" y="113738"/>
                </a:lnTo>
                <a:lnTo>
                  <a:pt x="545148" y="106113"/>
                </a:lnTo>
                <a:lnTo>
                  <a:pt x="554673" y="99123"/>
                </a:lnTo>
                <a:lnTo>
                  <a:pt x="564516" y="92134"/>
                </a:lnTo>
                <a:lnTo>
                  <a:pt x="574041" y="85462"/>
                </a:lnTo>
                <a:lnTo>
                  <a:pt x="584201" y="78473"/>
                </a:lnTo>
                <a:lnTo>
                  <a:pt x="594361" y="72119"/>
                </a:lnTo>
                <a:lnTo>
                  <a:pt x="604838" y="66082"/>
                </a:lnTo>
                <a:lnTo>
                  <a:pt x="615316" y="60046"/>
                </a:lnTo>
                <a:lnTo>
                  <a:pt x="625793" y="54645"/>
                </a:lnTo>
                <a:lnTo>
                  <a:pt x="636906" y="48926"/>
                </a:lnTo>
                <a:lnTo>
                  <a:pt x="647701" y="44161"/>
                </a:lnTo>
                <a:lnTo>
                  <a:pt x="658813" y="39395"/>
                </a:lnTo>
                <a:lnTo>
                  <a:pt x="670243" y="34630"/>
                </a:lnTo>
                <a:lnTo>
                  <a:pt x="681356" y="30182"/>
                </a:lnTo>
                <a:lnTo>
                  <a:pt x="693103" y="26052"/>
                </a:lnTo>
                <a:lnTo>
                  <a:pt x="704533" y="22239"/>
                </a:lnTo>
                <a:lnTo>
                  <a:pt x="716281" y="19062"/>
                </a:lnTo>
                <a:lnTo>
                  <a:pt x="728346" y="15568"/>
                </a:lnTo>
                <a:lnTo>
                  <a:pt x="740093" y="12708"/>
                </a:lnTo>
                <a:lnTo>
                  <a:pt x="752158" y="10167"/>
                </a:lnTo>
                <a:lnTo>
                  <a:pt x="764541" y="7625"/>
                </a:lnTo>
                <a:lnTo>
                  <a:pt x="776606" y="5719"/>
                </a:lnTo>
                <a:lnTo>
                  <a:pt x="788988" y="3813"/>
                </a:lnTo>
                <a:lnTo>
                  <a:pt x="801688" y="2542"/>
                </a:lnTo>
                <a:lnTo>
                  <a:pt x="814071" y="1271"/>
                </a:lnTo>
                <a:lnTo>
                  <a:pt x="826771" y="636"/>
                </a:lnTo>
                <a:lnTo>
                  <a:pt x="839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2" name="KSO_Shape"/>
          <p:cNvSpPr/>
          <p:nvPr/>
        </p:nvSpPr>
        <p:spPr bwMode="auto">
          <a:xfrm>
            <a:off x="4176713" y="1989138"/>
            <a:ext cx="871537" cy="792162"/>
          </a:xfrm>
          <a:custGeom>
            <a:gdLst>
              <a:gd name="T0" fmla="*/ 726341 w 2395538"/>
              <a:gd name="T1" fmla="*/ 2170112 h 2170112"/>
              <a:gd name="T2" fmla="*/ 1441768 w 2395538"/>
              <a:gd name="T3" fmla="*/ 728510 h 2170112"/>
              <a:gd name="T4" fmla="*/ 1885633 w 2395538"/>
              <a:gd name="T5" fmla="*/ 1143658 h 2170112"/>
              <a:gd name="T6" fmla="*/ 1870393 w 2395538"/>
              <a:gd name="T7" fmla="*/ 1187775 h 2170112"/>
              <a:gd name="T8" fmla="*/ 1824038 w 2395538"/>
              <a:gd name="T9" fmla="*/ 1209358 h 2170112"/>
              <a:gd name="T10" fmla="*/ 1774825 w 2395538"/>
              <a:gd name="T11" fmla="*/ 1196345 h 2170112"/>
              <a:gd name="T12" fmla="*/ 87630 w 2395538"/>
              <a:gd name="T13" fmla="*/ 1207136 h 2170112"/>
              <a:gd name="T14" fmla="*/ 36195 w 2395538"/>
              <a:gd name="T15" fmla="*/ 1203010 h 2170112"/>
              <a:gd name="T16" fmla="*/ 2540 w 2395538"/>
              <a:gd name="T17" fmla="*/ 1166510 h 2170112"/>
              <a:gd name="T18" fmla="*/ 7937 w 2395538"/>
              <a:gd name="T19" fmla="*/ 1121123 h 2170112"/>
              <a:gd name="T20" fmla="*/ 1968140 w 2395538"/>
              <a:gd name="T21" fmla="*/ 219388 h 2170112"/>
              <a:gd name="T22" fmla="*/ 2114413 w 2395538"/>
              <a:gd name="T23" fmla="*/ 243789 h 2170112"/>
              <a:gd name="T24" fmla="*/ 2240697 w 2395538"/>
              <a:gd name="T25" fmla="*/ 284667 h 2170112"/>
              <a:gd name="T26" fmla="*/ 2388557 w 2395538"/>
              <a:gd name="T27" fmla="*/ 355016 h 2170112"/>
              <a:gd name="T28" fmla="*/ 2336521 w 2395538"/>
              <a:gd name="T29" fmla="*/ 373079 h 2170112"/>
              <a:gd name="T30" fmla="*/ 2250533 w 2395538"/>
              <a:gd name="T31" fmla="*/ 415225 h 2170112"/>
              <a:gd name="T32" fmla="*/ 2138845 w 2395538"/>
              <a:gd name="T33" fmla="*/ 508390 h 2170112"/>
              <a:gd name="T34" fmla="*/ 2044926 w 2395538"/>
              <a:gd name="T35" fmla="*/ 621519 h 2170112"/>
              <a:gd name="T36" fmla="*/ 1960525 w 2395538"/>
              <a:gd name="T37" fmla="*/ 747006 h 2170112"/>
              <a:gd name="T38" fmla="*/ 1902777 w 2395538"/>
              <a:gd name="T39" fmla="*/ 803412 h 2170112"/>
              <a:gd name="T40" fmla="*/ 1832020 w 2395538"/>
              <a:gd name="T41" fmla="*/ 843974 h 2170112"/>
              <a:gd name="T42" fmla="*/ 1753013 w 2395538"/>
              <a:gd name="T43" fmla="*/ 868374 h 2170112"/>
              <a:gd name="T44" fmla="*/ 1568664 w 2395538"/>
              <a:gd name="T45" fmla="*/ 707079 h 2170112"/>
              <a:gd name="T46" fmla="*/ 1657507 w 2395538"/>
              <a:gd name="T47" fmla="*/ 590147 h 2170112"/>
              <a:gd name="T48" fmla="*/ 1736514 w 2395538"/>
              <a:gd name="T49" fmla="*/ 513143 h 2170112"/>
              <a:gd name="T50" fmla="*/ 1825674 w 2395538"/>
              <a:gd name="T51" fmla="*/ 448498 h 2170112"/>
              <a:gd name="T52" fmla="*/ 1925622 w 2395538"/>
              <a:gd name="T53" fmla="*/ 399381 h 2170112"/>
              <a:gd name="T54" fmla="*/ 2033820 w 2395538"/>
              <a:gd name="T55" fmla="*/ 369910 h 2170112"/>
              <a:gd name="T56" fmla="*/ 2147095 w 2395538"/>
              <a:gd name="T57" fmla="*/ 361671 h 2170112"/>
              <a:gd name="T58" fmla="*/ 2032234 w 2395538"/>
              <a:gd name="T59" fmla="*/ 356601 h 2170112"/>
              <a:gd name="T60" fmla="*/ 1917373 w 2395538"/>
              <a:gd name="T61" fmla="*/ 373713 h 2170112"/>
              <a:gd name="T62" fmla="*/ 1806953 w 2395538"/>
              <a:gd name="T63" fmla="*/ 412690 h 2170112"/>
              <a:gd name="T64" fmla="*/ 1703832 w 2395538"/>
              <a:gd name="T65" fmla="*/ 469730 h 2170112"/>
              <a:gd name="T66" fmla="*/ 1610230 w 2395538"/>
              <a:gd name="T67" fmla="*/ 542297 h 2170112"/>
              <a:gd name="T68" fmla="*/ 1526146 w 2395538"/>
              <a:gd name="T69" fmla="*/ 625638 h 2170112"/>
              <a:gd name="T70" fmla="*/ 1409381 w 2395538"/>
              <a:gd name="T71" fmla="*/ 589196 h 2170112"/>
              <a:gd name="T72" fmla="*/ 1430322 w 2395538"/>
              <a:gd name="T73" fmla="*/ 523601 h 2170112"/>
              <a:gd name="T74" fmla="*/ 1476648 w 2395538"/>
              <a:gd name="T75" fmla="*/ 444696 h 2170112"/>
              <a:gd name="T76" fmla="*/ 1541376 w 2395538"/>
              <a:gd name="T77" fmla="*/ 367375 h 2170112"/>
              <a:gd name="T78" fmla="*/ 1611816 w 2395538"/>
              <a:gd name="T79" fmla="*/ 308117 h 2170112"/>
              <a:gd name="T80" fmla="*/ 1686381 w 2395538"/>
              <a:gd name="T81" fmla="*/ 265337 h 2170112"/>
              <a:gd name="T82" fmla="*/ 1763166 w 2395538"/>
              <a:gd name="T83" fmla="*/ 237134 h 2170112"/>
              <a:gd name="T84" fmla="*/ 1910075 w 2395538"/>
              <a:gd name="T85" fmla="*/ 217487 h 2170112"/>
              <a:gd name="T86" fmla="*/ 1198124 w 2395538"/>
              <a:gd name="T87" fmla="*/ 20298 h 2170112"/>
              <a:gd name="T88" fmla="*/ 1336237 w 2395538"/>
              <a:gd name="T89" fmla="*/ 78653 h 2170112"/>
              <a:gd name="T90" fmla="*/ 1406886 w 2395538"/>
              <a:gd name="T91" fmla="*/ 127177 h 2170112"/>
              <a:gd name="T92" fmla="*/ 1468305 w 2395538"/>
              <a:gd name="T93" fmla="*/ 191241 h 2170112"/>
              <a:gd name="T94" fmla="*/ 1512540 w 2395538"/>
              <a:gd name="T95" fmla="*/ 273066 h 2170112"/>
              <a:gd name="T96" fmla="*/ 1474351 w 2395538"/>
              <a:gd name="T97" fmla="*/ 374554 h 2170112"/>
              <a:gd name="T98" fmla="*/ 1420252 w 2395538"/>
              <a:gd name="T99" fmla="*/ 385654 h 2170112"/>
              <a:gd name="T100" fmla="*/ 1384927 w 2395538"/>
              <a:gd name="T101" fmla="*/ 273700 h 2170112"/>
              <a:gd name="T102" fmla="*/ 1348012 w 2395538"/>
              <a:gd name="T103" fmla="*/ 208050 h 2170112"/>
              <a:gd name="T104" fmla="*/ 1299640 w 2395538"/>
              <a:gd name="T105" fmla="*/ 150963 h 2170112"/>
              <a:gd name="T106" fmla="*/ 1242040 w 2395538"/>
              <a:gd name="T107" fmla="*/ 104659 h 2170112"/>
              <a:gd name="T108" fmla="*/ 1280546 w 2395538"/>
              <a:gd name="T109" fmla="*/ 143986 h 2170112"/>
              <a:gd name="T110" fmla="*/ 1323508 w 2395538"/>
              <a:gd name="T111" fmla="*/ 202024 h 2170112"/>
              <a:gd name="T112" fmla="*/ 1356923 w 2395538"/>
              <a:gd name="T113" fmla="*/ 274969 h 2170112"/>
              <a:gd name="T114" fmla="*/ 1381108 w 2395538"/>
              <a:gd name="T115" fmla="*/ 413880 h 2170112"/>
              <a:gd name="T116" fmla="*/ 1369652 w 2395538"/>
              <a:gd name="T117" fmla="*/ 554378 h 2170112"/>
              <a:gd name="T118" fmla="*/ 1166937 w 2395538"/>
              <a:gd name="T119" fmla="*/ 363136 h 2170112"/>
              <a:gd name="T120" fmla="*/ 1178711 w 2395538"/>
              <a:gd name="T121" fmla="*/ 227079 h 2170112"/>
              <a:gd name="T122" fmla="*/ 1172028 w 2395538"/>
              <a:gd name="T123" fmla="*/ 132568 h 2170112"/>
              <a:gd name="T124" fmla="*/ 1144342 w 2395538"/>
              <a:gd name="T125" fmla="*/ 45670 h 217011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5538" h="2170112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3" name="MH_Text_1"/>
          <p:cNvSpPr/>
          <p:nvPr/>
        </p:nvSpPr>
        <p:spPr>
          <a:xfrm>
            <a:off x="1390650" y="3238500"/>
            <a:ext cx="1620838" cy="21653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极致简约风潮流所向，通用设计，完美兼容。极致简约风潮流所向，通用设计，完美兼容。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4" name="MH_Text_1"/>
          <p:cNvSpPr/>
          <p:nvPr/>
        </p:nvSpPr>
        <p:spPr>
          <a:xfrm>
            <a:off x="3752850" y="3238500"/>
            <a:ext cx="1620838" cy="21653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极致简约风潮流所向，通用设计，完美兼容。极致简约风潮流所向，通用设计，完美兼容。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5" name="矩形 51"/>
          <p:cNvSpPr>
            <a:spLocks noChangeArrowheads="1"/>
          </p:cNvSpPr>
          <p:nvPr/>
        </p:nvSpPr>
        <p:spPr bwMode="auto">
          <a:xfrm>
            <a:off x="6726238" y="1214438"/>
            <a:ext cx="2646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点击此处添加标题</a:t>
            </a:r>
            <a:endParaRPr lang="zh-CN" altLang="en-US" sz="2400" b="1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6" name="矩形 52"/>
          <p:cNvSpPr>
            <a:spLocks noChangeArrowheads="1"/>
          </p:cNvSpPr>
          <p:nvPr/>
        </p:nvSpPr>
        <p:spPr bwMode="auto">
          <a:xfrm>
            <a:off x="6726238" y="1722438"/>
            <a:ext cx="38798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极致简约风潮流所向，通用设计，完美兼容，打造最实用，最具个性的演示方案，让你的演示卓越非凡。</a:t>
            </a:r>
            <a:endParaRPr lang="zh-CN" altLang="en-US" sz="160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77" name="直接连接符 176"/>
          <p:cNvCxnSpPr/>
          <p:nvPr/>
        </p:nvCxnSpPr>
        <p:spPr>
          <a:xfrm>
            <a:off x="6834188" y="1676400"/>
            <a:ext cx="2525712" cy="0"/>
          </a:xfrm>
          <a:prstGeom prst="line">
            <a:avLst/>
          </a:prstGeom>
          <a:noFill/>
          <a:ln w="6350" cap="flat" cmpd="sng" algn="ctr">
            <a:solidFill>
              <a:srgbClr val="A1CE3A"/>
            </a:solidFill>
            <a:prstDash val="solid"/>
            <a:miter lim="800000"/>
          </a:ln>
          <a:effectLst/>
        </p:spPr>
      </p:cxn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3" grpId="0"/>
      <p:bldP spid="174" grpId="0"/>
      <p:bldP spid="175" grpId="0"/>
      <p:bldP spid="1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153" y="0"/>
            <a:ext cx="3482437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186802" y="2705725"/>
            <a:ext cx="4717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rgbClr val="A1CE3A"/>
                </a:solidFill>
                <a:cs typeface="+mn-ea"/>
                <a:sym typeface="+mn-lt"/>
              </a:rPr>
              <a:t>工作不足之处</a:t>
            </a:r>
            <a:endParaRPr lang="zh-CN" altLang="en-US" sz="5400" b="1">
              <a:solidFill>
                <a:srgbClr val="A1CE3A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361360" y="2705725"/>
            <a:ext cx="1669812" cy="1446550"/>
            <a:chOff x="1622617" y="1272439"/>
            <a:chExt cx="1669812" cy="1446550"/>
          </a:xfrm>
        </p:grpSpPr>
        <p:sp>
          <p:nvSpPr>
            <p:cNvPr id="8" name="椭圆 7"/>
            <p:cNvSpPr/>
            <p:nvPr/>
          </p:nvSpPr>
          <p:spPr>
            <a:xfrm>
              <a:off x="1690665" y="1335314"/>
              <a:ext cx="1320800" cy="1320800"/>
            </a:xfrm>
            <a:prstGeom prst="ellipse">
              <a:avLst/>
            </a:prstGeom>
            <a:solidFill>
              <a:srgbClr val="A1CE3A"/>
            </a:solidFill>
            <a:ln>
              <a:solidFill>
                <a:srgbClr val="A1CE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622617" y="1272439"/>
              <a:ext cx="166981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04</a:t>
              </a:r>
              <a:endParaRPr lang="zh-CN" altLang="en-US" sz="880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19" y="3760660"/>
            <a:ext cx="4898080" cy="67130"/>
          </a:xfrm>
          <a:prstGeom prst="rect">
            <a:avLst/>
          </a:prstGeom>
        </p:spPr>
      </p:pic>
      <p:sp>
        <p:nvSpPr>
          <p:cNvPr id="12" name="文本占位符 6"/>
          <p:cNvSpPr txBox="1"/>
          <p:nvPr>
            <p:custDataLst>
              <p:tags r:id="rId5"/>
            </p:custDataLst>
          </p:nvPr>
        </p:nvSpPr>
        <p:spPr bwMode="auto">
          <a:xfrm>
            <a:off x="3306619" y="3959395"/>
            <a:ext cx="5052939" cy="42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600"/>
              </a:spcBef>
              <a:buClr>
                <a:srgbClr val="963B22"/>
              </a:buClr>
              <a:buSzPct val="60000"/>
              <a:buNone/>
            </a:pPr>
            <a:r>
              <a:rPr lang="zh-CN" altLang="en-US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单击此处添加文字标题</a:t>
            </a:r>
            <a:endParaRPr lang="en-US" altLang="zh-CN" sz="32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点击添加文本标题</a:t>
            </a:r>
            <a:endParaRPr lang="en-US" altLang="zh-CN" sz="2800">
              <a:solidFill>
                <a:srgbClr val="A1CE3A"/>
              </a:solidFill>
              <a:cs typeface="+mn-ea"/>
              <a:sym typeface="+mn-lt"/>
            </a:endParaRPr>
          </a:p>
        </p:txBody>
      </p:sp>
      <p:sp>
        <p:nvSpPr>
          <p:cNvPr id="4" name="Rectangle 74"/>
          <p:cNvSpPr/>
          <p:nvPr/>
        </p:nvSpPr>
        <p:spPr>
          <a:xfrm>
            <a:off x="1046165" y="2202853"/>
            <a:ext cx="2414356" cy="2033633"/>
          </a:xfrm>
          <a:prstGeom prst="rect">
            <a:avLst/>
          </a:prstGeom>
          <a:solidFill>
            <a:srgbClr val="A1CE3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91435" tIns="45717" rIns="91435" bIns="45717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>
              <a:ln>
                <a:noFill/>
              </a:ln>
              <a:solidFill>
                <a:srgbClr val="ED6568">
                  <a:lumMod val="20000"/>
                  <a:lumOff val="8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" name="Straight Connector 7"/>
          <p:cNvCxnSpPr/>
          <p:nvPr/>
        </p:nvCxnSpPr>
        <p:spPr>
          <a:xfrm>
            <a:off x="1294934" y="3889368"/>
            <a:ext cx="1962401" cy="3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6" name="TextBox 64"/>
          <p:cNvSpPr txBox="1"/>
          <p:nvPr/>
        </p:nvSpPr>
        <p:spPr>
          <a:xfrm>
            <a:off x="1104221" y="3448404"/>
            <a:ext cx="2414351" cy="287323"/>
          </a:xfrm>
          <a:prstGeom prst="rect">
            <a:avLst/>
          </a:prstGeom>
          <a:noFill/>
        </p:spPr>
        <p:txBody>
          <a:bodyPr wrap="square" lIns="0" tIns="0" rIns="91415" bIns="0" rtlCol="0">
            <a:spAutoFit/>
          </a:bodyPr>
          <a:lstStyle/>
          <a:p>
            <a:pPr algn="ctr"/>
            <a:r>
              <a:rPr lang="zh-CN" altLang="en-US" sz="1865" b="1">
                <a:solidFill>
                  <a:schemeClr val="bg1"/>
                </a:solidFill>
                <a:cs typeface="+mn-ea"/>
                <a:sym typeface="+mn-lt"/>
              </a:rPr>
              <a:t>加入标题</a:t>
            </a:r>
            <a:endParaRPr lang="en-US" sz="1865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TextBox 65"/>
          <p:cNvSpPr txBox="1"/>
          <p:nvPr/>
        </p:nvSpPr>
        <p:spPr>
          <a:xfrm>
            <a:off x="1104223" y="4439530"/>
            <a:ext cx="2414351" cy="931024"/>
          </a:xfrm>
          <a:prstGeom prst="rect">
            <a:avLst/>
          </a:prstGeom>
          <a:noFill/>
        </p:spPr>
        <p:txBody>
          <a:bodyPr wrap="square" lIns="91435" tIns="0" rIns="91415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标题数字等都可以通过点击和重新输入进行更改。，语言描述尽量简洁。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Rectangle 90"/>
          <p:cNvSpPr/>
          <p:nvPr/>
        </p:nvSpPr>
        <p:spPr>
          <a:xfrm>
            <a:off x="3617482" y="2202853"/>
            <a:ext cx="2414356" cy="2033633"/>
          </a:xfrm>
          <a:prstGeom prst="rect">
            <a:avLst/>
          </a:prstGeom>
          <a:solidFill>
            <a:srgbClr val="A1CE3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91435" tIns="45717" rIns="91435" bIns="45717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>
              <a:ln>
                <a:noFill/>
              </a:ln>
              <a:solidFill>
                <a:srgbClr val="ED6568">
                  <a:lumMod val="20000"/>
                  <a:lumOff val="8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9" name="Straight Connector 97"/>
          <p:cNvCxnSpPr/>
          <p:nvPr/>
        </p:nvCxnSpPr>
        <p:spPr>
          <a:xfrm>
            <a:off x="3866252" y="3889368"/>
            <a:ext cx="1962401" cy="3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10" name="TextBox 68"/>
          <p:cNvSpPr txBox="1"/>
          <p:nvPr/>
        </p:nvSpPr>
        <p:spPr>
          <a:xfrm>
            <a:off x="3675537" y="3448404"/>
            <a:ext cx="2414351" cy="287323"/>
          </a:xfrm>
          <a:prstGeom prst="rect">
            <a:avLst/>
          </a:prstGeom>
          <a:noFill/>
        </p:spPr>
        <p:txBody>
          <a:bodyPr wrap="square" lIns="0" tIns="0" rIns="91415" bIns="0" rtlCol="0">
            <a:spAutoFit/>
          </a:bodyPr>
          <a:lstStyle/>
          <a:p>
            <a:pPr algn="ctr"/>
            <a:r>
              <a:rPr lang="zh-CN" altLang="en-US" sz="1865" b="1">
                <a:solidFill>
                  <a:schemeClr val="bg1"/>
                </a:solidFill>
                <a:cs typeface="+mn-ea"/>
                <a:sym typeface="+mn-lt"/>
              </a:rPr>
              <a:t>加入标题</a:t>
            </a:r>
            <a:endParaRPr lang="en-US" altLang="zh-CN" sz="1865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TextBox 69"/>
          <p:cNvSpPr txBox="1"/>
          <p:nvPr/>
        </p:nvSpPr>
        <p:spPr>
          <a:xfrm>
            <a:off x="3675539" y="4439530"/>
            <a:ext cx="2414351" cy="931024"/>
          </a:xfrm>
          <a:prstGeom prst="rect">
            <a:avLst/>
          </a:prstGeom>
          <a:noFill/>
        </p:spPr>
        <p:txBody>
          <a:bodyPr wrap="square" lIns="91435" tIns="0" rIns="91415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标题数字等都可以通过点击和重新输入进行更改。，语言描述尽量简洁。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Rectangle 127"/>
          <p:cNvSpPr/>
          <p:nvPr/>
        </p:nvSpPr>
        <p:spPr>
          <a:xfrm>
            <a:off x="6200374" y="2197170"/>
            <a:ext cx="2414356" cy="2033633"/>
          </a:xfrm>
          <a:prstGeom prst="rect">
            <a:avLst/>
          </a:prstGeom>
          <a:solidFill>
            <a:srgbClr val="A1CE3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91435" tIns="45717" rIns="91435" bIns="45717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>
              <a:ln>
                <a:noFill/>
              </a:ln>
              <a:solidFill>
                <a:srgbClr val="ED6568">
                  <a:lumMod val="20000"/>
                  <a:lumOff val="8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3" name="Straight Connector 130"/>
          <p:cNvCxnSpPr/>
          <p:nvPr/>
        </p:nvCxnSpPr>
        <p:spPr>
          <a:xfrm>
            <a:off x="6449141" y="3883685"/>
            <a:ext cx="1962401" cy="3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14" name="TextBox 72"/>
          <p:cNvSpPr txBox="1"/>
          <p:nvPr/>
        </p:nvSpPr>
        <p:spPr>
          <a:xfrm>
            <a:off x="6258429" y="3442721"/>
            <a:ext cx="2414351" cy="287323"/>
          </a:xfrm>
          <a:prstGeom prst="rect">
            <a:avLst/>
          </a:prstGeom>
          <a:noFill/>
        </p:spPr>
        <p:txBody>
          <a:bodyPr wrap="square" lIns="0" tIns="0" rIns="91415" bIns="0" rtlCol="0">
            <a:spAutoFit/>
          </a:bodyPr>
          <a:lstStyle/>
          <a:p>
            <a:pPr algn="ctr"/>
            <a:r>
              <a:rPr lang="zh-CN" altLang="en-US" sz="1865" b="1">
                <a:solidFill>
                  <a:schemeClr val="bg1"/>
                </a:solidFill>
                <a:cs typeface="+mn-ea"/>
                <a:sym typeface="+mn-lt"/>
              </a:rPr>
              <a:t>加入标题</a:t>
            </a:r>
            <a:endParaRPr lang="en-US" altLang="zh-CN" sz="1865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73"/>
          <p:cNvSpPr txBox="1"/>
          <p:nvPr/>
        </p:nvSpPr>
        <p:spPr>
          <a:xfrm>
            <a:off x="6258429" y="4433847"/>
            <a:ext cx="2414351" cy="931024"/>
          </a:xfrm>
          <a:prstGeom prst="rect">
            <a:avLst/>
          </a:prstGeom>
          <a:noFill/>
        </p:spPr>
        <p:txBody>
          <a:bodyPr wrap="square" lIns="91435" tIns="0" rIns="91415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标题数字等都可以通过点击和重新输入进行更改。，语言描述尽量简洁。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Rectangle 159"/>
          <p:cNvSpPr/>
          <p:nvPr/>
        </p:nvSpPr>
        <p:spPr>
          <a:xfrm>
            <a:off x="8766649" y="2191646"/>
            <a:ext cx="2414356" cy="2033633"/>
          </a:xfrm>
          <a:prstGeom prst="rect">
            <a:avLst/>
          </a:prstGeom>
          <a:solidFill>
            <a:srgbClr val="A1CE3A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91435" tIns="45717" rIns="91435" bIns="45717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>
              <a:ln>
                <a:noFill/>
              </a:ln>
              <a:solidFill>
                <a:srgbClr val="ED6568">
                  <a:lumMod val="20000"/>
                  <a:lumOff val="8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7" name="Straight Connector 161"/>
          <p:cNvCxnSpPr/>
          <p:nvPr/>
        </p:nvCxnSpPr>
        <p:spPr>
          <a:xfrm>
            <a:off x="9015418" y="3878161"/>
            <a:ext cx="1962401" cy="3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18" name="TextBox 76"/>
          <p:cNvSpPr txBox="1"/>
          <p:nvPr/>
        </p:nvSpPr>
        <p:spPr>
          <a:xfrm>
            <a:off x="8824705" y="3437197"/>
            <a:ext cx="2414351" cy="287323"/>
          </a:xfrm>
          <a:prstGeom prst="rect">
            <a:avLst/>
          </a:prstGeom>
          <a:noFill/>
        </p:spPr>
        <p:txBody>
          <a:bodyPr wrap="square" lIns="0" tIns="0" rIns="91415" bIns="0" rtlCol="0">
            <a:spAutoFit/>
          </a:bodyPr>
          <a:lstStyle/>
          <a:p>
            <a:pPr algn="ctr"/>
            <a:r>
              <a:rPr lang="zh-CN" altLang="en-US" sz="1865" b="1">
                <a:solidFill>
                  <a:schemeClr val="bg1"/>
                </a:solidFill>
                <a:cs typeface="+mn-ea"/>
                <a:sym typeface="+mn-lt"/>
              </a:rPr>
              <a:t>加入标题</a:t>
            </a:r>
            <a:endParaRPr lang="en-US" altLang="zh-CN" sz="1865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TextBox 77"/>
          <p:cNvSpPr txBox="1"/>
          <p:nvPr/>
        </p:nvSpPr>
        <p:spPr>
          <a:xfrm>
            <a:off x="8766653" y="4428323"/>
            <a:ext cx="2414351" cy="931024"/>
          </a:xfrm>
          <a:prstGeom prst="rect">
            <a:avLst/>
          </a:prstGeom>
          <a:noFill/>
        </p:spPr>
        <p:txBody>
          <a:bodyPr wrap="square" lIns="91435" tIns="0" rIns="91415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标题数字等都可以通过点击和重新输入进行更改。，语言描述尽量简洁。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0" name="组合 78"/>
          <p:cNvGrpSpPr/>
          <p:nvPr/>
        </p:nvGrpSpPr>
        <p:grpSpPr>
          <a:xfrm>
            <a:off x="4418736" y="2432620"/>
            <a:ext cx="814499" cy="725688"/>
            <a:chOff x="3332164" y="207963"/>
            <a:chExt cx="509588" cy="454025"/>
          </a:xfrm>
          <a:solidFill>
            <a:srgbClr val="FFFFFF"/>
          </a:solidFill>
        </p:grpSpPr>
        <p:sp>
          <p:nvSpPr>
            <p:cNvPr id="21" name="Freeform 41"/>
            <p:cNvSpPr>
              <a:spLocks noEditPoints="1"/>
            </p:cNvSpPr>
            <p:nvPr/>
          </p:nvSpPr>
          <p:spPr bwMode="auto">
            <a:xfrm>
              <a:off x="3332164" y="207963"/>
              <a:ext cx="509588" cy="454025"/>
            </a:xfrm>
            <a:custGeom>
              <a:gdLst>
                <a:gd name="T0" fmla="*/ 229 w 236"/>
                <a:gd name="T1" fmla="*/ 0 h 210"/>
                <a:gd name="T2" fmla="*/ 7 w 236"/>
                <a:gd name="T3" fmla="*/ 0 h 210"/>
                <a:gd name="T4" fmla="*/ 0 w 236"/>
                <a:gd name="T5" fmla="*/ 7 h 210"/>
                <a:gd name="T6" fmla="*/ 0 w 236"/>
                <a:gd name="T7" fmla="*/ 202 h 210"/>
                <a:gd name="T8" fmla="*/ 7 w 236"/>
                <a:gd name="T9" fmla="*/ 210 h 210"/>
                <a:gd name="T10" fmla="*/ 229 w 236"/>
                <a:gd name="T11" fmla="*/ 210 h 210"/>
                <a:gd name="T12" fmla="*/ 236 w 236"/>
                <a:gd name="T13" fmla="*/ 202 h 210"/>
                <a:gd name="T14" fmla="*/ 236 w 236"/>
                <a:gd name="T15" fmla="*/ 7 h 210"/>
                <a:gd name="T16" fmla="*/ 229 w 236"/>
                <a:gd name="T17" fmla="*/ 0 h 210"/>
                <a:gd name="T18" fmla="*/ 182 w 236"/>
                <a:gd name="T19" fmla="*/ 16 h 210"/>
                <a:gd name="T20" fmla="*/ 192 w 236"/>
                <a:gd name="T21" fmla="*/ 26 h 210"/>
                <a:gd name="T22" fmla="*/ 182 w 236"/>
                <a:gd name="T23" fmla="*/ 36 h 210"/>
                <a:gd name="T24" fmla="*/ 172 w 236"/>
                <a:gd name="T25" fmla="*/ 26 h 210"/>
                <a:gd name="T26" fmla="*/ 182 w 236"/>
                <a:gd name="T27" fmla="*/ 16 h 210"/>
                <a:gd name="T28" fmla="*/ 153 w 236"/>
                <a:gd name="T29" fmla="*/ 16 h 210"/>
                <a:gd name="T30" fmla="*/ 163 w 236"/>
                <a:gd name="T31" fmla="*/ 26 h 210"/>
                <a:gd name="T32" fmla="*/ 153 w 236"/>
                <a:gd name="T33" fmla="*/ 36 h 210"/>
                <a:gd name="T34" fmla="*/ 143 w 236"/>
                <a:gd name="T35" fmla="*/ 26 h 210"/>
                <a:gd name="T36" fmla="*/ 153 w 236"/>
                <a:gd name="T37" fmla="*/ 16 h 210"/>
                <a:gd name="T38" fmla="*/ 221 w 236"/>
                <a:gd name="T39" fmla="*/ 195 h 210"/>
                <a:gd name="T40" fmla="*/ 15 w 236"/>
                <a:gd name="T41" fmla="*/ 195 h 210"/>
                <a:gd name="T42" fmla="*/ 15 w 236"/>
                <a:gd name="T43" fmla="*/ 52 h 210"/>
                <a:gd name="T44" fmla="*/ 221 w 236"/>
                <a:gd name="T45" fmla="*/ 52 h 210"/>
                <a:gd name="T46" fmla="*/ 221 w 236"/>
                <a:gd name="T47" fmla="*/ 195 h 210"/>
                <a:gd name="T48" fmla="*/ 211 w 236"/>
                <a:gd name="T49" fmla="*/ 36 h 210"/>
                <a:gd name="T50" fmla="*/ 201 w 236"/>
                <a:gd name="T51" fmla="*/ 26 h 210"/>
                <a:gd name="T52" fmla="*/ 211 w 236"/>
                <a:gd name="T53" fmla="*/ 16 h 210"/>
                <a:gd name="T54" fmla="*/ 221 w 236"/>
                <a:gd name="T55" fmla="*/ 26 h 210"/>
                <a:gd name="T56" fmla="*/ 211 w 236"/>
                <a:gd name="T57" fmla="*/ 36 h 2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10">
                  <a:moveTo>
                    <a:pt x="22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06"/>
                    <a:pt x="3" y="210"/>
                    <a:pt x="7" y="210"/>
                  </a:cubicBezTo>
                  <a:cubicBezTo>
                    <a:pt x="229" y="210"/>
                    <a:pt x="229" y="210"/>
                    <a:pt x="229" y="210"/>
                  </a:cubicBezTo>
                  <a:cubicBezTo>
                    <a:pt x="233" y="210"/>
                    <a:pt x="236" y="206"/>
                    <a:pt x="236" y="202"/>
                  </a:cubicBezTo>
                  <a:cubicBezTo>
                    <a:pt x="236" y="7"/>
                    <a:pt x="236" y="7"/>
                    <a:pt x="236" y="7"/>
                  </a:cubicBezTo>
                  <a:cubicBezTo>
                    <a:pt x="236" y="3"/>
                    <a:pt x="233" y="0"/>
                    <a:pt x="229" y="0"/>
                  </a:cubicBezTo>
                  <a:close/>
                  <a:moveTo>
                    <a:pt x="182" y="16"/>
                  </a:moveTo>
                  <a:cubicBezTo>
                    <a:pt x="187" y="16"/>
                    <a:pt x="192" y="21"/>
                    <a:pt x="192" y="26"/>
                  </a:cubicBezTo>
                  <a:cubicBezTo>
                    <a:pt x="192" y="32"/>
                    <a:pt x="187" y="36"/>
                    <a:pt x="182" y="36"/>
                  </a:cubicBezTo>
                  <a:cubicBezTo>
                    <a:pt x="176" y="36"/>
                    <a:pt x="172" y="32"/>
                    <a:pt x="172" y="26"/>
                  </a:cubicBezTo>
                  <a:cubicBezTo>
                    <a:pt x="172" y="21"/>
                    <a:pt x="176" y="16"/>
                    <a:pt x="182" y="16"/>
                  </a:cubicBezTo>
                  <a:close/>
                  <a:moveTo>
                    <a:pt x="153" y="16"/>
                  </a:moveTo>
                  <a:cubicBezTo>
                    <a:pt x="158" y="16"/>
                    <a:pt x="163" y="21"/>
                    <a:pt x="163" y="26"/>
                  </a:cubicBezTo>
                  <a:cubicBezTo>
                    <a:pt x="163" y="32"/>
                    <a:pt x="158" y="36"/>
                    <a:pt x="153" y="36"/>
                  </a:cubicBezTo>
                  <a:cubicBezTo>
                    <a:pt x="147" y="36"/>
                    <a:pt x="143" y="32"/>
                    <a:pt x="143" y="26"/>
                  </a:cubicBezTo>
                  <a:cubicBezTo>
                    <a:pt x="143" y="21"/>
                    <a:pt x="147" y="16"/>
                    <a:pt x="153" y="16"/>
                  </a:cubicBezTo>
                  <a:close/>
                  <a:moveTo>
                    <a:pt x="221" y="195"/>
                  </a:moveTo>
                  <a:cubicBezTo>
                    <a:pt x="15" y="195"/>
                    <a:pt x="15" y="195"/>
                    <a:pt x="15" y="195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221" y="52"/>
                    <a:pt x="221" y="52"/>
                    <a:pt x="221" y="52"/>
                  </a:cubicBezTo>
                  <a:lnTo>
                    <a:pt x="221" y="195"/>
                  </a:lnTo>
                  <a:close/>
                  <a:moveTo>
                    <a:pt x="211" y="36"/>
                  </a:moveTo>
                  <a:cubicBezTo>
                    <a:pt x="206" y="36"/>
                    <a:pt x="201" y="32"/>
                    <a:pt x="201" y="26"/>
                  </a:cubicBezTo>
                  <a:cubicBezTo>
                    <a:pt x="201" y="21"/>
                    <a:pt x="206" y="16"/>
                    <a:pt x="211" y="16"/>
                  </a:cubicBezTo>
                  <a:cubicBezTo>
                    <a:pt x="217" y="16"/>
                    <a:pt x="221" y="21"/>
                    <a:pt x="221" y="26"/>
                  </a:cubicBezTo>
                  <a:cubicBezTo>
                    <a:pt x="221" y="32"/>
                    <a:pt x="217" y="36"/>
                    <a:pt x="21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42"/>
            <p:cNvSpPr/>
            <p:nvPr/>
          </p:nvSpPr>
          <p:spPr bwMode="auto">
            <a:xfrm>
              <a:off x="3405189" y="400051"/>
              <a:ext cx="120650" cy="153988"/>
            </a:xfrm>
            <a:custGeom>
              <a:gdLst>
                <a:gd name="T0" fmla="*/ 47 w 56"/>
                <a:gd name="T1" fmla="*/ 71 h 71"/>
                <a:gd name="T2" fmla="*/ 42 w 56"/>
                <a:gd name="T3" fmla="*/ 70 h 71"/>
                <a:gd name="T4" fmla="*/ 4 w 56"/>
                <a:gd name="T5" fmla="*/ 43 h 71"/>
                <a:gd name="T6" fmla="*/ 0 w 56"/>
                <a:gd name="T7" fmla="*/ 36 h 71"/>
                <a:gd name="T8" fmla="*/ 4 w 56"/>
                <a:gd name="T9" fmla="*/ 29 h 71"/>
                <a:gd name="T10" fmla="*/ 42 w 56"/>
                <a:gd name="T11" fmla="*/ 2 h 71"/>
                <a:gd name="T12" fmla="*/ 54 w 56"/>
                <a:gd name="T13" fmla="*/ 4 h 71"/>
                <a:gd name="T14" fmla="*/ 51 w 56"/>
                <a:gd name="T15" fmla="*/ 16 h 71"/>
                <a:gd name="T16" fmla="*/ 23 w 56"/>
                <a:gd name="T17" fmla="*/ 36 h 71"/>
                <a:gd name="T18" fmla="*/ 51 w 56"/>
                <a:gd name="T19" fmla="*/ 56 h 71"/>
                <a:gd name="T20" fmla="*/ 54 w 56"/>
                <a:gd name="T21" fmla="*/ 67 h 71"/>
                <a:gd name="T22" fmla="*/ 47 w 56"/>
                <a:gd name="T23" fmla="*/ 71 h 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71">
                  <a:moveTo>
                    <a:pt x="47" y="71"/>
                  </a:moveTo>
                  <a:cubicBezTo>
                    <a:pt x="45" y="71"/>
                    <a:pt x="43" y="71"/>
                    <a:pt x="42" y="70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" y="41"/>
                    <a:pt x="0" y="39"/>
                    <a:pt x="0" y="36"/>
                  </a:cubicBezTo>
                  <a:cubicBezTo>
                    <a:pt x="0" y="33"/>
                    <a:pt x="1" y="31"/>
                    <a:pt x="4" y="29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5" y="0"/>
                    <a:pt x="51" y="1"/>
                    <a:pt x="54" y="4"/>
                  </a:cubicBezTo>
                  <a:cubicBezTo>
                    <a:pt x="56" y="8"/>
                    <a:pt x="55" y="14"/>
                    <a:pt x="51" y="1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5" y="58"/>
                    <a:pt x="56" y="64"/>
                    <a:pt x="54" y="67"/>
                  </a:cubicBezTo>
                  <a:cubicBezTo>
                    <a:pt x="52" y="70"/>
                    <a:pt x="49" y="71"/>
                    <a:pt x="47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43"/>
            <p:cNvSpPr/>
            <p:nvPr/>
          </p:nvSpPr>
          <p:spPr bwMode="auto">
            <a:xfrm>
              <a:off x="3646489" y="400051"/>
              <a:ext cx="122238" cy="153988"/>
            </a:xfrm>
            <a:custGeom>
              <a:gdLst>
                <a:gd name="T0" fmla="*/ 9 w 56"/>
                <a:gd name="T1" fmla="*/ 71 h 71"/>
                <a:gd name="T2" fmla="*/ 2 w 56"/>
                <a:gd name="T3" fmla="*/ 67 h 71"/>
                <a:gd name="T4" fmla="*/ 4 w 56"/>
                <a:gd name="T5" fmla="*/ 56 h 71"/>
                <a:gd name="T6" fmla="*/ 33 w 56"/>
                <a:gd name="T7" fmla="*/ 36 h 71"/>
                <a:gd name="T8" fmla="*/ 4 w 56"/>
                <a:gd name="T9" fmla="*/ 16 h 71"/>
                <a:gd name="T10" fmla="*/ 2 w 56"/>
                <a:gd name="T11" fmla="*/ 4 h 71"/>
                <a:gd name="T12" fmla="*/ 14 w 56"/>
                <a:gd name="T13" fmla="*/ 2 h 71"/>
                <a:gd name="T14" fmla="*/ 52 w 56"/>
                <a:gd name="T15" fmla="*/ 29 h 71"/>
                <a:gd name="T16" fmla="*/ 56 w 56"/>
                <a:gd name="T17" fmla="*/ 36 h 71"/>
                <a:gd name="T18" fmla="*/ 52 w 56"/>
                <a:gd name="T19" fmla="*/ 43 h 71"/>
                <a:gd name="T20" fmla="*/ 14 w 56"/>
                <a:gd name="T21" fmla="*/ 70 h 71"/>
                <a:gd name="T22" fmla="*/ 9 w 56"/>
                <a:gd name="T23" fmla="*/ 71 h 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71">
                  <a:moveTo>
                    <a:pt x="9" y="71"/>
                  </a:moveTo>
                  <a:cubicBezTo>
                    <a:pt x="7" y="71"/>
                    <a:pt x="4" y="70"/>
                    <a:pt x="2" y="67"/>
                  </a:cubicBezTo>
                  <a:cubicBezTo>
                    <a:pt x="0" y="64"/>
                    <a:pt x="1" y="58"/>
                    <a:pt x="4" y="5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1" y="14"/>
                    <a:pt x="0" y="8"/>
                    <a:pt x="2" y="4"/>
                  </a:cubicBezTo>
                  <a:cubicBezTo>
                    <a:pt x="5" y="1"/>
                    <a:pt x="10" y="0"/>
                    <a:pt x="14" y="2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5" y="31"/>
                    <a:pt x="56" y="33"/>
                    <a:pt x="56" y="36"/>
                  </a:cubicBezTo>
                  <a:cubicBezTo>
                    <a:pt x="56" y="39"/>
                    <a:pt x="55" y="41"/>
                    <a:pt x="52" y="43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3" y="71"/>
                    <a:pt x="11" y="71"/>
                    <a:pt x="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44"/>
            <p:cNvSpPr/>
            <p:nvPr/>
          </p:nvSpPr>
          <p:spPr bwMode="auto">
            <a:xfrm>
              <a:off x="3536951" y="384176"/>
              <a:ext cx="100013" cy="184150"/>
            </a:xfrm>
            <a:custGeom>
              <a:gdLst>
                <a:gd name="T0" fmla="*/ 9 w 46"/>
                <a:gd name="T1" fmla="*/ 85 h 85"/>
                <a:gd name="T2" fmla="*/ 6 w 46"/>
                <a:gd name="T3" fmla="*/ 84 h 85"/>
                <a:gd name="T4" fmla="*/ 1 w 46"/>
                <a:gd name="T5" fmla="*/ 73 h 85"/>
                <a:gd name="T6" fmla="*/ 29 w 46"/>
                <a:gd name="T7" fmla="*/ 7 h 85"/>
                <a:gd name="T8" fmla="*/ 40 w 46"/>
                <a:gd name="T9" fmla="*/ 2 h 85"/>
                <a:gd name="T10" fmla="*/ 44 w 46"/>
                <a:gd name="T11" fmla="*/ 13 h 85"/>
                <a:gd name="T12" fmla="*/ 17 w 46"/>
                <a:gd name="T13" fmla="*/ 79 h 85"/>
                <a:gd name="T14" fmla="*/ 9 w 46"/>
                <a:gd name="T15" fmla="*/ 85 h 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85">
                  <a:moveTo>
                    <a:pt x="9" y="85"/>
                  </a:moveTo>
                  <a:cubicBezTo>
                    <a:pt x="8" y="85"/>
                    <a:pt x="7" y="84"/>
                    <a:pt x="6" y="84"/>
                  </a:cubicBezTo>
                  <a:cubicBezTo>
                    <a:pt x="2" y="82"/>
                    <a:pt x="0" y="77"/>
                    <a:pt x="1" y="73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2"/>
                    <a:pt x="35" y="0"/>
                    <a:pt x="40" y="2"/>
                  </a:cubicBezTo>
                  <a:cubicBezTo>
                    <a:pt x="44" y="4"/>
                    <a:pt x="46" y="9"/>
                    <a:pt x="44" y="13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16" y="83"/>
                    <a:pt x="13" y="85"/>
                    <a:pt x="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组合 83"/>
          <p:cNvGrpSpPr/>
          <p:nvPr/>
        </p:nvGrpSpPr>
        <p:grpSpPr>
          <a:xfrm>
            <a:off x="9501873" y="2322243"/>
            <a:ext cx="943904" cy="946443"/>
            <a:chOff x="3292476" y="115888"/>
            <a:chExt cx="590550" cy="592138"/>
          </a:xfrm>
          <a:solidFill>
            <a:srgbClr val="FFFFFF"/>
          </a:solidFill>
        </p:grpSpPr>
        <p:sp>
          <p:nvSpPr>
            <p:cNvPr id="26" name="Freeform 526"/>
            <p:cNvSpPr>
              <a:spLocks noEditPoints="1"/>
            </p:cNvSpPr>
            <p:nvPr/>
          </p:nvSpPr>
          <p:spPr bwMode="auto">
            <a:xfrm>
              <a:off x="3292476" y="115888"/>
              <a:ext cx="590550" cy="592138"/>
            </a:xfrm>
            <a:custGeom>
              <a:gdLst>
                <a:gd name="T0" fmla="*/ 137 w 274"/>
                <a:gd name="T1" fmla="*/ 0 h 274"/>
                <a:gd name="T2" fmla="*/ 0 w 274"/>
                <a:gd name="T3" fmla="*/ 137 h 274"/>
                <a:gd name="T4" fmla="*/ 137 w 274"/>
                <a:gd name="T5" fmla="*/ 274 h 274"/>
                <a:gd name="T6" fmla="*/ 274 w 274"/>
                <a:gd name="T7" fmla="*/ 137 h 274"/>
                <a:gd name="T8" fmla="*/ 137 w 274"/>
                <a:gd name="T9" fmla="*/ 0 h 274"/>
                <a:gd name="T10" fmla="*/ 137 w 274"/>
                <a:gd name="T11" fmla="*/ 262 h 274"/>
                <a:gd name="T12" fmla="*/ 12 w 274"/>
                <a:gd name="T13" fmla="*/ 137 h 274"/>
                <a:gd name="T14" fmla="*/ 137 w 274"/>
                <a:gd name="T15" fmla="*/ 12 h 274"/>
                <a:gd name="T16" fmla="*/ 262 w 274"/>
                <a:gd name="T17" fmla="*/ 137 h 274"/>
                <a:gd name="T18" fmla="*/ 137 w 274"/>
                <a:gd name="T19" fmla="*/ 262 h 2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4" h="274">
                  <a:moveTo>
                    <a:pt x="137" y="0"/>
                  </a:moveTo>
                  <a:cubicBezTo>
                    <a:pt x="61" y="0"/>
                    <a:pt x="0" y="61"/>
                    <a:pt x="0" y="137"/>
                  </a:cubicBezTo>
                  <a:cubicBezTo>
                    <a:pt x="0" y="212"/>
                    <a:pt x="61" y="274"/>
                    <a:pt x="137" y="274"/>
                  </a:cubicBezTo>
                  <a:cubicBezTo>
                    <a:pt x="213" y="274"/>
                    <a:pt x="274" y="212"/>
                    <a:pt x="274" y="137"/>
                  </a:cubicBezTo>
                  <a:cubicBezTo>
                    <a:pt x="274" y="61"/>
                    <a:pt x="213" y="0"/>
                    <a:pt x="137" y="0"/>
                  </a:cubicBezTo>
                  <a:close/>
                  <a:moveTo>
                    <a:pt x="137" y="262"/>
                  </a:moveTo>
                  <a:cubicBezTo>
                    <a:pt x="68" y="262"/>
                    <a:pt x="12" y="206"/>
                    <a:pt x="12" y="137"/>
                  </a:cubicBezTo>
                  <a:cubicBezTo>
                    <a:pt x="12" y="68"/>
                    <a:pt x="68" y="12"/>
                    <a:pt x="137" y="12"/>
                  </a:cubicBezTo>
                  <a:cubicBezTo>
                    <a:pt x="206" y="12"/>
                    <a:pt x="262" y="68"/>
                    <a:pt x="262" y="137"/>
                  </a:cubicBezTo>
                  <a:cubicBezTo>
                    <a:pt x="262" y="206"/>
                    <a:pt x="206" y="262"/>
                    <a:pt x="137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527"/>
            <p:cNvSpPr/>
            <p:nvPr/>
          </p:nvSpPr>
          <p:spPr bwMode="auto">
            <a:xfrm>
              <a:off x="3490914" y="166688"/>
              <a:ext cx="341313" cy="231775"/>
            </a:xfrm>
            <a:custGeom>
              <a:gdLst>
                <a:gd name="T0" fmla="*/ 27 w 158"/>
                <a:gd name="T1" fmla="*/ 70 h 108"/>
                <a:gd name="T2" fmla="*/ 45 w 158"/>
                <a:gd name="T3" fmla="*/ 66 h 108"/>
                <a:gd name="T4" fmla="*/ 93 w 158"/>
                <a:gd name="T5" fmla="*/ 108 h 108"/>
                <a:gd name="T6" fmla="*/ 158 w 158"/>
                <a:gd name="T7" fmla="*/ 100 h 108"/>
                <a:gd name="T8" fmla="*/ 45 w 158"/>
                <a:gd name="T9" fmla="*/ 0 h 108"/>
                <a:gd name="T10" fmla="*/ 0 w 158"/>
                <a:gd name="T11" fmla="*/ 9 h 108"/>
                <a:gd name="T12" fmla="*/ 27 w 158"/>
                <a:gd name="T13" fmla="*/ 70 h 1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08">
                  <a:moveTo>
                    <a:pt x="27" y="70"/>
                  </a:moveTo>
                  <a:cubicBezTo>
                    <a:pt x="32" y="67"/>
                    <a:pt x="39" y="66"/>
                    <a:pt x="45" y="66"/>
                  </a:cubicBezTo>
                  <a:cubicBezTo>
                    <a:pt x="69" y="66"/>
                    <a:pt x="90" y="84"/>
                    <a:pt x="93" y="108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51" y="44"/>
                    <a:pt x="103" y="0"/>
                    <a:pt x="45" y="0"/>
                  </a:cubicBezTo>
                  <a:cubicBezTo>
                    <a:pt x="29" y="0"/>
                    <a:pt x="14" y="3"/>
                    <a:pt x="0" y="9"/>
                  </a:cubicBezTo>
                  <a:lnTo>
                    <a:pt x="27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528"/>
            <p:cNvSpPr/>
            <p:nvPr/>
          </p:nvSpPr>
          <p:spPr bwMode="auto">
            <a:xfrm>
              <a:off x="3683001" y="425451"/>
              <a:ext cx="149225" cy="84138"/>
            </a:xfrm>
            <a:custGeom>
              <a:gdLst>
                <a:gd name="T0" fmla="*/ 0 w 69"/>
                <a:gd name="T1" fmla="*/ 13 h 39"/>
                <a:gd name="T2" fmla="*/ 61 w 69"/>
                <a:gd name="T3" fmla="*/ 39 h 39"/>
                <a:gd name="T4" fmla="*/ 69 w 69"/>
                <a:gd name="T5" fmla="*/ 8 h 39"/>
                <a:gd name="T6" fmla="*/ 3 w 69"/>
                <a:gd name="T7" fmla="*/ 0 h 39"/>
                <a:gd name="T8" fmla="*/ 0 w 69"/>
                <a:gd name="T9" fmla="*/ 13 h 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9">
                  <a:moveTo>
                    <a:pt x="0" y="13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65" y="29"/>
                    <a:pt x="68" y="19"/>
                    <a:pt x="69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2" y="9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529"/>
            <p:cNvSpPr/>
            <p:nvPr/>
          </p:nvSpPr>
          <p:spPr bwMode="auto">
            <a:xfrm>
              <a:off x="3368676" y="254001"/>
              <a:ext cx="139700" cy="111125"/>
            </a:xfrm>
            <a:custGeom>
              <a:gdLst>
                <a:gd name="T0" fmla="*/ 65 w 65"/>
                <a:gd name="T1" fmla="*/ 42 h 51"/>
                <a:gd name="T2" fmla="*/ 14 w 65"/>
                <a:gd name="T3" fmla="*/ 0 h 51"/>
                <a:gd name="T4" fmla="*/ 0 w 65"/>
                <a:gd name="T5" fmla="*/ 22 h 51"/>
                <a:gd name="T6" fmla="*/ 60 w 65"/>
                <a:gd name="T7" fmla="*/ 51 h 51"/>
                <a:gd name="T8" fmla="*/ 65 w 65"/>
                <a:gd name="T9" fmla="*/ 42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1">
                  <a:moveTo>
                    <a:pt x="65" y="42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7"/>
                    <a:pt x="4" y="14"/>
                    <a:pt x="0" y="22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1" y="48"/>
                    <a:pt x="63" y="45"/>
                    <a:pt x="65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530"/>
            <p:cNvSpPr/>
            <p:nvPr/>
          </p:nvSpPr>
          <p:spPr bwMode="auto">
            <a:xfrm>
              <a:off x="3630614" y="465138"/>
              <a:ext cx="168275" cy="166688"/>
            </a:xfrm>
            <a:custGeom>
              <a:gdLst>
                <a:gd name="T0" fmla="*/ 21 w 78"/>
                <a:gd name="T1" fmla="*/ 0 h 77"/>
                <a:gd name="T2" fmla="*/ 0 w 78"/>
                <a:gd name="T3" fmla="*/ 18 h 77"/>
                <a:gd name="T4" fmla="*/ 30 w 78"/>
                <a:gd name="T5" fmla="*/ 77 h 77"/>
                <a:gd name="T6" fmla="*/ 78 w 78"/>
                <a:gd name="T7" fmla="*/ 33 h 77"/>
                <a:gd name="T8" fmla="*/ 21 w 78"/>
                <a:gd name="T9" fmla="*/ 0 h 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21" y="0"/>
                  </a:moveTo>
                  <a:cubicBezTo>
                    <a:pt x="16" y="8"/>
                    <a:pt x="9" y="14"/>
                    <a:pt x="0" y="18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50" y="67"/>
                    <a:pt x="67" y="52"/>
                    <a:pt x="78" y="33"/>
                  </a:cubicBez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531"/>
            <p:cNvSpPr/>
            <p:nvPr/>
          </p:nvSpPr>
          <p:spPr bwMode="auto">
            <a:xfrm>
              <a:off x="3341689" y="414338"/>
              <a:ext cx="244475" cy="242888"/>
            </a:xfrm>
            <a:custGeom>
              <a:gdLst>
                <a:gd name="T0" fmla="*/ 113 w 113"/>
                <a:gd name="T1" fmla="*/ 47 h 113"/>
                <a:gd name="T2" fmla="*/ 66 w 113"/>
                <a:gd name="T3" fmla="*/ 0 h 113"/>
                <a:gd name="T4" fmla="*/ 0 w 113"/>
                <a:gd name="T5" fmla="*/ 0 h 113"/>
                <a:gd name="T6" fmla="*/ 112 w 113"/>
                <a:gd name="T7" fmla="*/ 113 h 113"/>
                <a:gd name="T8" fmla="*/ 113 w 113"/>
                <a:gd name="T9" fmla="*/ 47 h 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113" y="47"/>
                  </a:moveTo>
                  <a:cubicBezTo>
                    <a:pt x="87" y="46"/>
                    <a:pt x="67" y="25"/>
                    <a:pt x="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2"/>
                    <a:pt x="51" y="112"/>
                    <a:pt x="112" y="113"/>
                  </a:cubicBezTo>
                  <a:lnTo>
                    <a:pt x="11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532"/>
            <p:cNvSpPr/>
            <p:nvPr/>
          </p:nvSpPr>
          <p:spPr bwMode="auto">
            <a:xfrm>
              <a:off x="3348039" y="330201"/>
              <a:ext cx="142875" cy="58738"/>
            </a:xfrm>
            <a:custGeom>
              <a:gdLst>
                <a:gd name="T0" fmla="*/ 64 w 66"/>
                <a:gd name="T1" fmla="*/ 27 h 27"/>
                <a:gd name="T2" fmla="*/ 66 w 66"/>
                <a:gd name="T3" fmla="*/ 21 h 27"/>
                <a:gd name="T4" fmla="*/ 4 w 66"/>
                <a:gd name="T5" fmla="*/ 0 h 27"/>
                <a:gd name="T6" fmla="*/ 0 w 66"/>
                <a:gd name="T7" fmla="*/ 12 h 27"/>
                <a:gd name="T8" fmla="*/ 64 w 66"/>
                <a:gd name="T9" fmla="*/ 27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7">
                  <a:moveTo>
                    <a:pt x="64" y="27"/>
                  </a:moveTo>
                  <a:cubicBezTo>
                    <a:pt x="65" y="25"/>
                    <a:pt x="65" y="23"/>
                    <a:pt x="66" y="2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4"/>
                    <a:pt x="1" y="8"/>
                    <a:pt x="0" y="12"/>
                  </a:cubicBezTo>
                  <a:lnTo>
                    <a:pt x="64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533"/>
            <p:cNvSpPr>
              <a:spLocks noEditPoints="1"/>
            </p:cNvSpPr>
            <p:nvPr/>
          </p:nvSpPr>
          <p:spPr bwMode="auto">
            <a:xfrm>
              <a:off x="3503614" y="328613"/>
              <a:ext cx="168275" cy="165100"/>
            </a:xfrm>
            <a:custGeom>
              <a:gdLst>
                <a:gd name="T0" fmla="*/ 39 w 78"/>
                <a:gd name="T1" fmla="*/ 0 h 77"/>
                <a:gd name="T2" fmla="*/ 0 w 78"/>
                <a:gd name="T3" fmla="*/ 39 h 77"/>
                <a:gd name="T4" fmla="*/ 39 w 78"/>
                <a:gd name="T5" fmla="*/ 77 h 77"/>
                <a:gd name="T6" fmla="*/ 78 w 78"/>
                <a:gd name="T7" fmla="*/ 39 h 77"/>
                <a:gd name="T8" fmla="*/ 39 w 78"/>
                <a:gd name="T9" fmla="*/ 0 h 77"/>
                <a:gd name="T10" fmla="*/ 39 w 78"/>
                <a:gd name="T11" fmla="*/ 69 h 77"/>
                <a:gd name="T12" fmla="*/ 9 w 78"/>
                <a:gd name="T13" fmla="*/ 39 h 77"/>
                <a:gd name="T14" fmla="*/ 39 w 78"/>
                <a:gd name="T15" fmla="*/ 9 h 77"/>
                <a:gd name="T16" fmla="*/ 69 w 78"/>
                <a:gd name="T17" fmla="*/ 39 h 77"/>
                <a:gd name="T18" fmla="*/ 39 w 78"/>
                <a:gd name="T19" fmla="*/ 69 h 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7">
                  <a:moveTo>
                    <a:pt x="39" y="0"/>
                  </a:moveTo>
                  <a:cubicBezTo>
                    <a:pt x="18" y="0"/>
                    <a:pt x="0" y="17"/>
                    <a:pt x="0" y="39"/>
                  </a:cubicBezTo>
                  <a:cubicBezTo>
                    <a:pt x="0" y="60"/>
                    <a:pt x="18" y="77"/>
                    <a:pt x="39" y="77"/>
                  </a:cubicBezTo>
                  <a:cubicBezTo>
                    <a:pt x="60" y="77"/>
                    <a:pt x="78" y="60"/>
                    <a:pt x="78" y="39"/>
                  </a:cubicBezTo>
                  <a:cubicBezTo>
                    <a:pt x="78" y="17"/>
                    <a:pt x="60" y="0"/>
                    <a:pt x="39" y="0"/>
                  </a:cubicBezTo>
                  <a:close/>
                  <a:moveTo>
                    <a:pt x="39" y="69"/>
                  </a:moveTo>
                  <a:cubicBezTo>
                    <a:pt x="23" y="69"/>
                    <a:pt x="9" y="55"/>
                    <a:pt x="9" y="39"/>
                  </a:cubicBezTo>
                  <a:cubicBezTo>
                    <a:pt x="9" y="22"/>
                    <a:pt x="23" y="9"/>
                    <a:pt x="39" y="9"/>
                  </a:cubicBezTo>
                  <a:cubicBezTo>
                    <a:pt x="55" y="9"/>
                    <a:pt x="69" y="22"/>
                    <a:pt x="69" y="39"/>
                  </a:cubicBezTo>
                  <a:cubicBezTo>
                    <a:pt x="69" y="55"/>
                    <a:pt x="55" y="69"/>
                    <a:pt x="39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组合 92"/>
          <p:cNvGrpSpPr/>
          <p:nvPr/>
        </p:nvGrpSpPr>
        <p:grpSpPr>
          <a:xfrm>
            <a:off x="1798467" y="2384410"/>
            <a:ext cx="905844" cy="822111"/>
            <a:chOff x="8356601" y="152401"/>
            <a:chExt cx="566738" cy="514350"/>
          </a:xfrm>
          <a:solidFill>
            <a:srgbClr val="FFFFFF"/>
          </a:solidFill>
        </p:grpSpPr>
        <p:sp>
          <p:nvSpPr>
            <p:cNvPr id="35" name="Rectangle 541"/>
            <p:cNvSpPr>
              <a:spLocks noChangeArrowheads="1"/>
            </p:cNvSpPr>
            <p:nvPr/>
          </p:nvSpPr>
          <p:spPr bwMode="auto">
            <a:xfrm>
              <a:off x="8564564" y="614363"/>
              <a:ext cx="149225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542"/>
            <p:cNvSpPr/>
            <p:nvPr/>
          </p:nvSpPr>
          <p:spPr bwMode="auto">
            <a:xfrm>
              <a:off x="8520114" y="654051"/>
              <a:ext cx="241300" cy="12700"/>
            </a:xfrm>
            <a:custGeom>
              <a:gdLst>
                <a:gd name="T0" fmla="*/ 107 w 112"/>
                <a:gd name="T1" fmla="*/ 0 h 6"/>
                <a:gd name="T2" fmla="*/ 4 w 112"/>
                <a:gd name="T3" fmla="*/ 0 h 6"/>
                <a:gd name="T4" fmla="*/ 0 w 112"/>
                <a:gd name="T5" fmla="*/ 5 h 6"/>
                <a:gd name="T6" fmla="*/ 0 w 112"/>
                <a:gd name="T7" fmla="*/ 6 h 6"/>
                <a:gd name="T8" fmla="*/ 112 w 112"/>
                <a:gd name="T9" fmla="*/ 6 h 6"/>
                <a:gd name="T10" fmla="*/ 112 w 112"/>
                <a:gd name="T11" fmla="*/ 5 h 6"/>
                <a:gd name="T12" fmla="*/ 107 w 112"/>
                <a:gd name="T13" fmla="*/ 0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6">
                  <a:moveTo>
                    <a:pt x="10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2"/>
                    <a:pt x="110" y="0"/>
                    <a:pt x="10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543"/>
            <p:cNvSpPr/>
            <p:nvPr/>
          </p:nvSpPr>
          <p:spPr bwMode="auto">
            <a:xfrm>
              <a:off x="8356601" y="193676"/>
              <a:ext cx="566738" cy="412750"/>
            </a:xfrm>
            <a:custGeom>
              <a:gdLst>
                <a:gd name="T0" fmla="*/ 257 w 263"/>
                <a:gd name="T1" fmla="*/ 0 h 191"/>
                <a:gd name="T2" fmla="*/ 232 w 263"/>
                <a:gd name="T3" fmla="*/ 0 h 191"/>
                <a:gd name="T4" fmla="*/ 224 w 263"/>
                <a:gd name="T5" fmla="*/ 10 h 191"/>
                <a:gd name="T6" fmla="*/ 219 w 263"/>
                <a:gd name="T7" fmla="*/ 16 h 191"/>
                <a:gd name="T8" fmla="*/ 247 w 263"/>
                <a:gd name="T9" fmla="*/ 16 h 191"/>
                <a:gd name="T10" fmla="*/ 247 w 263"/>
                <a:gd name="T11" fmla="*/ 150 h 191"/>
                <a:gd name="T12" fmla="*/ 16 w 263"/>
                <a:gd name="T13" fmla="*/ 150 h 191"/>
                <a:gd name="T14" fmla="*/ 16 w 263"/>
                <a:gd name="T15" fmla="*/ 16 h 191"/>
                <a:gd name="T16" fmla="*/ 158 w 263"/>
                <a:gd name="T17" fmla="*/ 16 h 191"/>
                <a:gd name="T18" fmla="*/ 181 w 263"/>
                <a:gd name="T19" fmla="*/ 0 h 191"/>
                <a:gd name="T20" fmla="*/ 7 w 263"/>
                <a:gd name="T21" fmla="*/ 0 h 191"/>
                <a:gd name="T22" fmla="*/ 0 w 263"/>
                <a:gd name="T23" fmla="*/ 7 h 191"/>
                <a:gd name="T24" fmla="*/ 0 w 263"/>
                <a:gd name="T25" fmla="*/ 185 h 191"/>
                <a:gd name="T26" fmla="*/ 7 w 263"/>
                <a:gd name="T27" fmla="*/ 191 h 191"/>
                <a:gd name="T28" fmla="*/ 257 w 263"/>
                <a:gd name="T29" fmla="*/ 191 h 191"/>
                <a:gd name="T30" fmla="*/ 263 w 263"/>
                <a:gd name="T31" fmla="*/ 185 h 191"/>
                <a:gd name="T32" fmla="*/ 263 w 263"/>
                <a:gd name="T33" fmla="*/ 7 h 191"/>
                <a:gd name="T34" fmla="*/ 257 w 263"/>
                <a:gd name="T35" fmla="*/ 0 h 1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3" h="191">
                  <a:moveTo>
                    <a:pt x="257" y="0"/>
                  </a:moveTo>
                  <a:cubicBezTo>
                    <a:pt x="232" y="0"/>
                    <a:pt x="232" y="0"/>
                    <a:pt x="232" y="0"/>
                  </a:cubicBezTo>
                  <a:cubicBezTo>
                    <a:pt x="230" y="3"/>
                    <a:pt x="227" y="6"/>
                    <a:pt x="224" y="10"/>
                  </a:cubicBezTo>
                  <a:cubicBezTo>
                    <a:pt x="219" y="16"/>
                    <a:pt x="219" y="16"/>
                    <a:pt x="219" y="16"/>
                  </a:cubicBezTo>
                  <a:cubicBezTo>
                    <a:pt x="247" y="16"/>
                    <a:pt x="247" y="16"/>
                    <a:pt x="247" y="16"/>
                  </a:cubicBezTo>
                  <a:cubicBezTo>
                    <a:pt x="247" y="150"/>
                    <a:pt x="247" y="150"/>
                    <a:pt x="247" y="150"/>
                  </a:cubicBezTo>
                  <a:cubicBezTo>
                    <a:pt x="16" y="150"/>
                    <a:pt x="16" y="150"/>
                    <a:pt x="16" y="15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8" y="16"/>
                    <a:pt x="158" y="16"/>
                    <a:pt x="158" y="16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8"/>
                    <a:pt x="3" y="191"/>
                    <a:pt x="7" y="191"/>
                  </a:cubicBezTo>
                  <a:cubicBezTo>
                    <a:pt x="257" y="191"/>
                    <a:pt x="257" y="191"/>
                    <a:pt x="257" y="191"/>
                  </a:cubicBezTo>
                  <a:cubicBezTo>
                    <a:pt x="260" y="191"/>
                    <a:pt x="263" y="188"/>
                    <a:pt x="263" y="185"/>
                  </a:cubicBezTo>
                  <a:cubicBezTo>
                    <a:pt x="263" y="7"/>
                    <a:pt x="263" y="7"/>
                    <a:pt x="263" y="7"/>
                  </a:cubicBezTo>
                  <a:cubicBezTo>
                    <a:pt x="263" y="3"/>
                    <a:pt x="260" y="0"/>
                    <a:pt x="2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544"/>
            <p:cNvSpPr/>
            <p:nvPr/>
          </p:nvSpPr>
          <p:spPr bwMode="auto">
            <a:xfrm>
              <a:off x="8472489" y="384176"/>
              <a:ext cx="125413" cy="103188"/>
            </a:xfrm>
            <a:custGeom>
              <a:gdLst>
                <a:gd name="T0" fmla="*/ 18 w 58"/>
                <a:gd name="T1" fmla="*/ 12 h 48"/>
                <a:gd name="T2" fmla="*/ 0 w 58"/>
                <a:gd name="T3" fmla="*/ 44 h 48"/>
                <a:gd name="T4" fmla="*/ 6 w 58"/>
                <a:gd name="T5" fmla="*/ 46 h 48"/>
                <a:gd name="T6" fmla="*/ 19 w 58"/>
                <a:gd name="T7" fmla="*/ 35 h 48"/>
                <a:gd name="T8" fmla="*/ 16 w 58"/>
                <a:gd name="T9" fmla="*/ 47 h 48"/>
                <a:gd name="T10" fmla="*/ 41 w 58"/>
                <a:gd name="T11" fmla="*/ 40 h 48"/>
                <a:gd name="T12" fmla="*/ 58 w 58"/>
                <a:gd name="T13" fmla="*/ 18 h 48"/>
                <a:gd name="T14" fmla="*/ 42 w 58"/>
                <a:gd name="T15" fmla="*/ 0 h 48"/>
                <a:gd name="T16" fmla="*/ 18 w 58"/>
                <a:gd name="T17" fmla="*/ 12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8">
                  <a:moveTo>
                    <a:pt x="18" y="12"/>
                  </a:moveTo>
                  <a:cubicBezTo>
                    <a:pt x="8" y="27"/>
                    <a:pt x="17" y="43"/>
                    <a:pt x="0" y="44"/>
                  </a:cubicBezTo>
                  <a:cubicBezTo>
                    <a:pt x="0" y="44"/>
                    <a:pt x="2" y="45"/>
                    <a:pt x="6" y="46"/>
                  </a:cubicBezTo>
                  <a:cubicBezTo>
                    <a:pt x="13" y="47"/>
                    <a:pt x="18" y="44"/>
                    <a:pt x="19" y="35"/>
                  </a:cubicBezTo>
                  <a:cubicBezTo>
                    <a:pt x="19" y="35"/>
                    <a:pt x="21" y="40"/>
                    <a:pt x="16" y="47"/>
                  </a:cubicBezTo>
                  <a:cubicBezTo>
                    <a:pt x="23" y="48"/>
                    <a:pt x="35" y="45"/>
                    <a:pt x="41" y="40"/>
                  </a:cubicBezTo>
                  <a:cubicBezTo>
                    <a:pt x="55" y="29"/>
                    <a:pt x="58" y="18"/>
                    <a:pt x="58" y="18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25" y="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545"/>
            <p:cNvSpPr/>
            <p:nvPr/>
          </p:nvSpPr>
          <p:spPr bwMode="auto">
            <a:xfrm>
              <a:off x="8585201" y="152401"/>
              <a:ext cx="271463" cy="250825"/>
            </a:xfrm>
            <a:custGeom>
              <a:gdLst>
                <a:gd name="T0" fmla="*/ 103 w 126"/>
                <a:gd name="T1" fmla="*/ 14 h 116"/>
                <a:gd name="T2" fmla="*/ 32 w 126"/>
                <a:gd name="T3" fmla="*/ 63 h 116"/>
                <a:gd name="T4" fmla="*/ 3 w 126"/>
                <a:gd name="T5" fmla="*/ 95 h 116"/>
                <a:gd name="T6" fmla="*/ 18 w 126"/>
                <a:gd name="T7" fmla="*/ 111 h 116"/>
                <a:gd name="T8" fmla="*/ 53 w 126"/>
                <a:gd name="T9" fmla="*/ 87 h 116"/>
                <a:gd name="T10" fmla="*/ 110 w 126"/>
                <a:gd name="T11" fmla="*/ 22 h 116"/>
                <a:gd name="T12" fmla="*/ 103 w 126"/>
                <a:gd name="T13" fmla="*/ 14 h 1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115">
                  <a:moveTo>
                    <a:pt x="103" y="14"/>
                  </a:moveTo>
                  <a:cubicBezTo>
                    <a:pt x="83" y="27"/>
                    <a:pt x="51" y="49"/>
                    <a:pt x="32" y="63"/>
                  </a:cubicBezTo>
                  <a:cubicBezTo>
                    <a:pt x="12" y="76"/>
                    <a:pt x="0" y="91"/>
                    <a:pt x="3" y="95"/>
                  </a:cubicBezTo>
                  <a:cubicBezTo>
                    <a:pt x="7" y="100"/>
                    <a:pt x="14" y="107"/>
                    <a:pt x="18" y="111"/>
                  </a:cubicBezTo>
                  <a:cubicBezTo>
                    <a:pt x="22" y="116"/>
                    <a:pt x="38" y="105"/>
                    <a:pt x="53" y="87"/>
                  </a:cubicBezTo>
                  <a:cubicBezTo>
                    <a:pt x="69" y="69"/>
                    <a:pt x="94" y="40"/>
                    <a:pt x="110" y="22"/>
                  </a:cubicBezTo>
                  <a:cubicBezTo>
                    <a:pt x="126" y="4"/>
                    <a:pt x="122" y="0"/>
                    <a:pt x="10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546"/>
            <p:cNvSpPr/>
            <p:nvPr/>
          </p:nvSpPr>
          <p:spPr bwMode="auto">
            <a:xfrm>
              <a:off x="8564564" y="358776"/>
              <a:ext cx="58738" cy="60325"/>
            </a:xfrm>
            <a:custGeom>
              <a:gdLst>
                <a:gd name="T0" fmla="*/ 9 w 27"/>
                <a:gd name="T1" fmla="*/ 1 h 28"/>
                <a:gd name="T2" fmla="*/ 4 w 27"/>
                <a:gd name="T3" fmla="*/ 1 h 28"/>
                <a:gd name="T4" fmla="*/ 3 w 27"/>
                <a:gd name="T5" fmla="*/ 5 h 28"/>
                <a:gd name="T6" fmla="*/ 2 w 27"/>
                <a:gd name="T7" fmla="*/ 6 h 28"/>
                <a:gd name="T8" fmla="*/ 1 w 27"/>
                <a:gd name="T9" fmla="*/ 10 h 28"/>
                <a:gd name="T10" fmla="*/ 16 w 27"/>
                <a:gd name="T11" fmla="*/ 26 h 28"/>
                <a:gd name="T12" fmla="*/ 20 w 27"/>
                <a:gd name="T13" fmla="*/ 26 h 28"/>
                <a:gd name="T14" fmla="*/ 21 w 27"/>
                <a:gd name="T15" fmla="*/ 26 h 28"/>
                <a:gd name="T16" fmla="*/ 25 w 27"/>
                <a:gd name="T17" fmla="*/ 24 h 28"/>
                <a:gd name="T18" fmla="*/ 26 w 27"/>
                <a:gd name="T19" fmla="*/ 19 h 28"/>
                <a:gd name="T20" fmla="*/ 9 w 27"/>
                <a:gd name="T21" fmla="*/ 1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8">
                  <a:moveTo>
                    <a:pt x="9" y="1"/>
                  </a:moveTo>
                  <a:cubicBezTo>
                    <a:pt x="8" y="0"/>
                    <a:pt x="6" y="0"/>
                    <a:pt x="4" y="1"/>
                  </a:cubicBezTo>
                  <a:cubicBezTo>
                    <a:pt x="3" y="2"/>
                    <a:pt x="2" y="4"/>
                    <a:pt x="3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0" y="7"/>
                    <a:pt x="0" y="9"/>
                    <a:pt x="1" y="10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8"/>
                    <a:pt x="19" y="28"/>
                    <a:pt x="20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6"/>
                    <a:pt x="24" y="26"/>
                    <a:pt x="25" y="24"/>
                  </a:cubicBezTo>
                  <a:cubicBezTo>
                    <a:pt x="26" y="23"/>
                    <a:pt x="27" y="21"/>
                    <a:pt x="26" y="19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13" tIns="60956" rIns="121913" bIns="6095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ED6568">
                    <a:lumMod val="20000"/>
                    <a:lumOff val="8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1" name="Freeform 25"/>
          <p:cNvSpPr>
            <a:spLocks noEditPoints="1"/>
          </p:cNvSpPr>
          <p:nvPr/>
        </p:nvSpPr>
        <p:spPr bwMode="auto">
          <a:xfrm>
            <a:off x="6929950" y="2427691"/>
            <a:ext cx="977471" cy="735548"/>
          </a:xfrm>
          <a:custGeom>
            <a:gdLst>
              <a:gd name="T0" fmla="*/ 679 w 778"/>
              <a:gd name="T1" fmla="*/ 367 h 584"/>
              <a:gd name="T2" fmla="*/ 535 w 778"/>
              <a:gd name="T3" fmla="*/ 146 h 584"/>
              <a:gd name="T4" fmla="*/ 439 w 778"/>
              <a:gd name="T5" fmla="*/ 269 h 584"/>
              <a:gd name="T6" fmla="*/ 391 w 778"/>
              <a:gd name="T7" fmla="*/ 219 h 584"/>
              <a:gd name="T8" fmla="*/ 245 w 778"/>
              <a:gd name="T9" fmla="*/ 389 h 584"/>
              <a:gd name="T10" fmla="*/ 195 w 778"/>
              <a:gd name="T11" fmla="*/ 341 h 584"/>
              <a:gd name="T12" fmla="*/ 97 w 778"/>
              <a:gd name="T13" fmla="*/ 487 h 584"/>
              <a:gd name="T14" fmla="*/ 679 w 778"/>
              <a:gd name="T15" fmla="*/ 487 h 584"/>
              <a:gd name="T16" fmla="*/ 679 w 778"/>
              <a:gd name="T17" fmla="*/ 367 h 584"/>
              <a:gd name="T18" fmla="*/ 730 w 778"/>
              <a:gd name="T19" fmla="*/ 0 h 584"/>
              <a:gd name="T20" fmla="*/ 49 w 778"/>
              <a:gd name="T21" fmla="*/ 0 h 584"/>
              <a:gd name="T22" fmla="*/ 0 w 778"/>
              <a:gd name="T23" fmla="*/ 49 h 584"/>
              <a:gd name="T24" fmla="*/ 0 w 778"/>
              <a:gd name="T25" fmla="*/ 535 h 584"/>
              <a:gd name="T26" fmla="*/ 49 w 778"/>
              <a:gd name="T27" fmla="*/ 584 h 584"/>
              <a:gd name="T28" fmla="*/ 730 w 778"/>
              <a:gd name="T29" fmla="*/ 584 h 584"/>
              <a:gd name="T30" fmla="*/ 778 w 778"/>
              <a:gd name="T31" fmla="*/ 535 h 584"/>
              <a:gd name="T32" fmla="*/ 778 w 778"/>
              <a:gd name="T33" fmla="*/ 49 h 584"/>
              <a:gd name="T34" fmla="*/ 730 w 778"/>
              <a:gd name="T35" fmla="*/ 0 h 584"/>
              <a:gd name="T36" fmla="*/ 706 w 778"/>
              <a:gd name="T37" fmla="*/ 511 h 584"/>
              <a:gd name="T38" fmla="*/ 72 w 778"/>
              <a:gd name="T39" fmla="*/ 511 h 584"/>
              <a:gd name="T40" fmla="*/ 72 w 778"/>
              <a:gd name="T41" fmla="*/ 73 h 584"/>
              <a:gd name="T42" fmla="*/ 706 w 778"/>
              <a:gd name="T43" fmla="*/ 73 h 584"/>
              <a:gd name="T44" fmla="*/ 706 w 778"/>
              <a:gd name="T45" fmla="*/ 511 h 584"/>
              <a:gd name="T46" fmla="*/ 218 w 778"/>
              <a:gd name="T47" fmla="*/ 267 h 584"/>
              <a:gd name="T48" fmla="*/ 291 w 778"/>
              <a:gd name="T49" fmla="*/ 195 h 584"/>
              <a:gd name="T50" fmla="*/ 218 w 778"/>
              <a:gd name="T51" fmla="*/ 122 h 584"/>
              <a:gd name="T52" fmla="*/ 147 w 778"/>
              <a:gd name="T53" fmla="*/ 195 h 584"/>
              <a:gd name="T54" fmla="*/ 218 w 778"/>
              <a:gd name="T55" fmla="*/ 267 h 58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78" h="584">
                <a:moveTo>
                  <a:pt x="679" y="367"/>
                </a:moveTo>
                <a:cubicBezTo>
                  <a:pt x="535" y="146"/>
                  <a:pt x="535" y="146"/>
                  <a:pt x="535" y="146"/>
                </a:cubicBezTo>
                <a:cubicBezTo>
                  <a:pt x="439" y="269"/>
                  <a:pt x="439" y="269"/>
                  <a:pt x="439" y="269"/>
                </a:cubicBezTo>
                <a:cubicBezTo>
                  <a:pt x="391" y="219"/>
                  <a:pt x="391" y="219"/>
                  <a:pt x="391" y="219"/>
                </a:cubicBezTo>
                <a:cubicBezTo>
                  <a:pt x="245" y="389"/>
                  <a:pt x="245" y="389"/>
                  <a:pt x="245" y="389"/>
                </a:cubicBezTo>
                <a:cubicBezTo>
                  <a:pt x="195" y="341"/>
                  <a:pt x="195" y="341"/>
                  <a:pt x="195" y="341"/>
                </a:cubicBezTo>
                <a:cubicBezTo>
                  <a:pt x="97" y="487"/>
                  <a:pt x="97" y="487"/>
                  <a:pt x="97" y="487"/>
                </a:cubicBezTo>
                <a:cubicBezTo>
                  <a:pt x="679" y="487"/>
                  <a:pt x="679" y="487"/>
                  <a:pt x="679" y="487"/>
                </a:cubicBezTo>
                <a:lnTo>
                  <a:pt x="679" y="367"/>
                </a:lnTo>
                <a:close/>
                <a:moveTo>
                  <a:pt x="730" y="0"/>
                </a:moveTo>
                <a:cubicBezTo>
                  <a:pt x="49" y="0"/>
                  <a:pt x="49" y="0"/>
                  <a:pt x="49" y="0"/>
                </a:cubicBezTo>
                <a:cubicBezTo>
                  <a:pt x="19" y="0"/>
                  <a:pt x="0" y="19"/>
                  <a:pt x="0" y="49"/>
                </a:cubicBezTo>
                <a:cubicBezTo>
                  <a:pt x="0" y="535"/>
                  <a:pt x="0" y="535"/>
                  <a:pt x="0" y="535"/>
                </a:cubicBezTo>
                <a:cubicBezTo>
                  <a:pt x="0" y="560"/>
                  <a:pt x="24" y="584"/>
                  <a:pt x="49" y="584"/>
                </a:cubicBezTo>
                <a:cubicBezTo>
                  <a:pt x="730" y="584"/>
                  <a:pt x="730" y="584"/>
                  <a:pt x="730" y="584"/>
                </a:cubicBezTo>
                <a:cubicBezTo>
                  <a:pt x="754" y="584"/>
                  <a:pt x="778" y="558"/>
                  <a:pt x="778" y="535"/>
                </a:cubicBezTo>
                <a:cubicBezTo>
                  <a:pt x="778" y="49"/>
                  <a:pt x="778" y="49"/>
                  <a:pt x="778" y="49"/>
                </a:cubicBezTo>
                <a:cubicBezTo>
                  <a:pt x="778" y="24"/>
                  <a:pt x="753" y="0"/>
                  <a:pt x="730" y="0"/>
                </a:cubicBezTo>
                <a:close/>
                <a:moveTo>
                  <a:pt x="706" y="511"/>
                </a:moveTo>
                <a:cubicBezTo>
                  <a:pt x="72" y="511"/>
                  <a:pt x="72" y="511"/>
                  <a:pt x="72" y="511"/>
                </a:cubicBezTo>
                <a:cubicBezTo>
                  <a:pt x="72" y="73"/>
                  <a:pt x="72" y="73"/>
                  <a:pt x="72" y="73"/>
                </a:cubicBezTo>
                <a:cubicBezTo>
                  <a:pt x="706" y="73"/>
                  <a:pt x="706" y="73"/>
                  <a:pt x="706" y="73"/>
                </a:cubicBezTo>
                <a:lnTo>
                  <a:pt x="706" y="511"/>
                </a:lnTo>
                <a:close/>
                <a:moveTo>
                  <a:pt x="218" y="267"/>
                </a:moveTo>
                <a:cubicBezTo>
                  <a:pt x="258" y="267"/>
                  <a:pt x="291" y="235"/>
                  <a:pt x="291" y="195"/>
                </a:cubicBezTo>
                <a:cubicBezTo>
                  <a:pt x="291" y="156"/>
                  <a:pt x="258" y="122"/>
                  <a:pt x="218" y="122"/>
                </a:cubicBezTo>
                <a:cubicBezTo>
                  <a:pt x="179" y="122"/>
                  <a:pt x="147" y="156"/>
                  <a:pt x="147" y="195"/>
                </a:cubicBezTo>
                <a:cubicBezTo>
                  <a:pt x="147" y="235"/>
                  <a:pt x="179" y="267"/>
                  <a:pt x="218" y="2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35" tIns="45717" rIns="91435" bIns="45717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ED6568">
                  <a:lumMod val="20000"/>
                  <a:lumOff val="8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/>
      <p:bldP spid="8" grpId="0" animBg="1"/>
      <p:bldP spid="10" grpId="0"/>
      <p:bldP spid="11" grpId="0"/>
      <p:bldP spid="12" grpId="0" animBg="1"/>
      <p:bldP spid="14" grpId="0"/>
      <p:bldP spid="15" grpId="0"/>
      <p:bldP spid="16" grpId="0" animBg="1"/>
      <p:bldP spid="18" grpId="0"/>
      <p:bldP spid="19" grpId="0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点击添加文本标题</a:t>
            </a:r>
            <a:endParaRPr lang="en-US" altLang="zh-CN" sz="2800">
              <a:solidFill>
                <a:srgbClr val="A1CE3A"/>
              </a:solidFill>
              <a:cs typeface="+mn-ea"/>
              <a:sym typeface="+mn-lt"/>
            </a:endParaRPr>
          </a:p>
        </p:txBody>
      </p:sp>
      <p:sp>
        <p:nvSpPr>
          <p:cNvPr id="4" name="Freeform 9"/>
          <p:cNvSpPr/>
          <p:nvPr/>
        </p:nvSpPr>
        <p:spPr bwMode="auto">
          <a:xfrm>
            <a:off x="1233189" y="1452808"/>
            <a:ext cx="2248019" cy="4297992"/>
          </a:xfrm>
          <a:custGeom>
            <a:gdLst>
              <a:gd name="T0" fmla="*/ 363 w 4716"/>
              <a:gd name="T1" fmla="*/ 193 h 9007"/>
              <a:gd name="T2" fmla="*/ 3621 w 4716"/>
              <a:gd name="T3" fmla="*/ 193 h 9007"/>
              <a:gd name="T4" fmla="*/ 4716 w 4716"/>
              <a:gd name="T5" fmla="*/ 1288 h 9007"/>
              <a:gd name="T6" fmla="*/ 4716 w 4716"/>
              <a:gd name="T7" fmla="*/ 7718 h 9007"/>
              <a:gd name="T8" fmla="*/ 3621 w 4716"/>
              <a:gd name="T9" fmla="*/ 8813 h 9007"/>
              <a:gd name="T10" fmla="*/ 363 w 4716"/>
              <a:gd name="T11" fmla="*/ 8813 h 9007"/>
              <a:gd name="T12" fmla="*/ 0 w 4716"/>
              <a:gd name="T13" fmla="*/ 9007 h 9007"/>
              <a:gd name="T14" fmla="*/ 0 w 4716"/>
              <a:gd name="T15" fmla="*/ 0 h 9007"/>
              <a:gd name="T16" fmla="*/ 363 w 4716"/>
              <a:gd name="T17" fmla="*/ 193 h 90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16" h="9007">
                <a:moveTo>
                  <a:pt x="363" y="193"/>
                </a:moveTo>
                <a:lnTo>
                  <a:pt x="3621" y="193"/>
                </a:lnTo>
                <a:cubicBezTo>
                  <a:pt x="4223" y="193"/>
                  <a:pt x="4716" y="686"/>
                  <a:pt x="4716" y="1288"/>
                </a:cubicBezTo>
                <a:lnTo>
                  <a:pt x="4716" y="7718"/>
                </a:lnTo>
                <a:cubicBezTo>
                  <a:pt x="4716" y="8320"/>
                  <a:pt x="4223" y="8813"/>
                  <a:pt x="3621" y="8813"/>
                </a:cubicBezTo>
                <a:lnTo>
                  <a:pt x="363" y="8813"/>
                </a:lnTo>
                <a:cubicBezTo>
                  <a:pt x="212" y="8813"/>
                  <a:pt x="78" y="8890"/>
                  <a:pt x="0" y="9007"/>
                </a:cubicBezTo>
                <a:lnTo>
                  <a:pt x="0" y="0"/>
                </a:lnTo>
                <a:cubicBezTo>
                  <a:pt x="78" y="117"/>
                  <a:pt x="212" y="193"/>
                  <a:pt x="363" y="193"/>
                </a:cubicBezTo>
                <a:close/>
              </a:path>
            </a:pathLst>
          </a:custGeom>
          <a:solidFill>
            <a:srgbClr val="A1CE3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33191" y="1861853"/>
            <a:ext cx="1226521" cy="612896"/>
            <a:chOff x="982664" y="1916834"/>
            <a:chExt cx="1296912" cy="648070"/>
          </a:xfrm>
        </p:grpSpPr>
        <p:sp>
          <p:nvSpPr>
            <p:cNvPr id="6" name="同侧圆角矩形 5"/>
            <p:cNvSpPr/>
            <p:nvPr/>
          </p:nvSpPr>
          <p:spPr>
            <a:xfrm rot="5400000">
              <a:off x="1307085" y="1592413"/>
              <a:ext cx="648070" cy="12969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710445" y="1990725"/>
              <a:ext cx="500286" cy="500286"/>
            </a:xfrm>
            <a:prstGeom prst="ellipse">
              <a:avLst/>
            </a:prstGeom>
            <a:solidFill>
              <a:srgbClr val="A1CE3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26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</a:t>
              </a:r>
              <a:endParaRPr kumimoji="0" lang="zh-CN" altLang="en-US" sz="426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TextBox 30"/>
          <p:cNvSpPr txBox="1"/>
          <p:nvPr/>
        </p:nvSpPr>
        <p:spPr>
          <a:xfrm>
            <a:off x="1542856" y="2806776"/>
            <a:ext cx="16286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zh-CN" altLang="en-US" sz="2400" b="1">
                <a:solidFill>
                  <a:prstClr val="white"/>
                </a:solidFill>
                <a:cs typeface="+mn-ea"/>
                <a:sym typeface="+mn-lt"/>
              </a:rPr>
              <a:t>标题关键字</a:t>
            </a:r>
            <a:endParaRPr lang="zh-CN" altLang="en-US" sz="2400" b="1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TextBox 29"/>
          <p:cNvSpPr txBox="1"/>
          <p:nvPr/>
        </p:nvSpPr>
        <p:spPr>
          <a:xfrm>
            <a:off x="1542856" y="3479284"/>
            <a:ext cx="1628685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>
              <a:lnSpc>
                <a:spcPts val="3200"/>
              </a:lnSpc>
            </a:pPr>
            <a:r>
              <a:rPr lang="zh-CN" altLang="en-US" sz="1600">
                <a:solidFill>
                  <a:prstClr val="white"/>
                </a:solidFill>
                <a:cs typeface="+mn-ea"/>
                <a:sym typeface="+mn-lt"/>
              </a:rPr>
              <a:t>点击输入简要文字内容，概括精炼言简意赅的说明分项内容</a:t>
            </a:r>
            <a:endParaRPr lang="en-US" altLang="zh-CN" sz="16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734974" y="1452808"/>
            <a:ext cx="2248019" cy="4297992"/>
          </a:xfrm>
          <a:custGeom>
            <a:gdLst>
              <a:gd name="T0" fmla="*/ 363 w 4716"/>
              <a:gd name="T1" fmla="*/ 193 h 9007"/>
              <a:gd name="T2" fmla="*/ 3621 w 4716"/>
              <a:gd name="T3" fmla="*/ 193 h 9007"/>
              <a:gd name="T4" fmla="*/ 4716 w 4716"/>
              <a:gd name="T5" fmla="*/ 1288 h 9007"/>
              <a:gd name="T6" fmla="*/ 4716 w 4716"/>
              <a:gd name="T7" fmla="*/ 7718 h 9007"/>
              <a:gd name="T8" fmla="*/ 3621 w 4716"/>
              <a:gd name="T9" fmla="*/ 8813 h 9007"/>
              <a:gd name="T10" fmla="*/ 363 w 4716"/>
              <a:gd name="T11" fmla="*/ 8813 h 9007"/>
              <a:gd name="T12" fmla="*/ 0 w 4716"/>
              <a:gd name="T13" fmla="*/ 9007 h 9007"/>
              <a:gd name="T14" fmla="*/ 0 w 4716"/>
              <a:gd name="T15" fmla="*/ 0 h 9007"/>
              <a:gd name="T16" fmla="*/ 363 w 4716"/>
              <a:gd name="T17" fmla="*/ 193 h 90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16" h="9007">
                <a:moveTo>
                  <a:pt x="363" y="193"/>
                </a:moveTo>
                <a:lnTo>
                  <a:pt x="3621" y="193"/>
                </a:lnTo>
                <a:cubicBezTo>
                  <a:pt x="4223" y="193"/>
                  <a:pt x="4716" y="686"/>
                  <a:pt x="4716" y="1288"/>
                </a:cubicBezTo>
                <a:lnTo>
                  <a:pt x="4716" y="7718"/>
                </a:lnTo>
                <a:cubicBezTo>
                  <a:pt x="4716" y="8320"/>
                  <a:pt x="4223" y="8813"/>
                  <a:pt x="3621" y="8813"/>
                </a:cubicBezTo>
                <a:lnTo>
                  <a:pt x="363" y="8813"/>
                </a:lnTo>
                <a:cubicBezTo>
                  <a:pt x="212" y="8813"/>
                  <a:pt x="78" y="8890"/>
                  <a:pt x="0" y="9007"/>
                </a:cubicBezTo>
                <a:lnTo>
                  <a:pt x="0" y="0"/>
                </a:lnTo>
                <a:cubicBezTo>
                  <a:pt x="78" y="117"/>
                  <a:pt x="212" y="193"/>
                  <a:pt x="363" y="193"/>
                </a:cubicBezTo>
                <a:close/>
              </a:path>
            </a:pathLst>
          </a:custGeom>
          <a:solidFill>
            <a:srgbClr val="A1CE3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734975" y="1861853"/>
            <a:ext cx="1226521" cy="612896"/>
            <a:chOff x="982664" y="1916834"/>
            <a:chExt cx="1296912" cy="648070"/>
          </a:xfrm>
        </p:grpSpPr>
        <p:sp>
          <p:nvSpPr>
            <p:cNvPr id="12" name="同侧圆角矩形 11"/>
            <p:cNvSpPr/>
            <p:nvPr/>
          </p:nvSpPr>
          <p:spPr>
            <a:xfrm rot="5400000">
              <a:off x="1307085" y="1592413"/>
              <a:ext cx="648070" cy="12969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710445" y="1990725"/>
              <a:ext cx="500286" cy="500286"/>
            </a:xfrm>
            <a:prstGeom prst="ellipse">
              <a:avLst/>
            </a:prstGeom>
            <a:solidFill>
              <a:srgbClr val="A1CE3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26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B</a:t>
              </a:r>
              <a:endParaRPr kumimoji="0" lang="zh-CN" altLang="en-US" sz="426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TextBox 30"/>
          <p:cNvSpPr txBox="1"/>
          <p:nvPr/>
        </p:nvSpPr>
        <p:spPr>
          <a:xfrm>
            <a:off x="4044641" y="2806776"/>
            <a:ext cx="16286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zh-CN" altLang="en-US" sz="2400" b="1">
                <a:solidFill>
                  <a:prstClr val="white"/>
                </a:solidFill>
                <a:cs typeface="+mn-ea"/>
                <a:sym typeface="+mn-lt"/>
              </a:rPr>
              <a:t>标题关键字</a:t>
            </a:r>
            <a:endParaRPr lang="zh-CN" altLang="en-US" sz="2400" b="1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TextBox 29"/>
          <p:cNvSpPr txBox="1"/>
          <p:nvPr/>
        </p:nvSpPr>
        <p:spPr>
          <a:xfrm>
            <a:off x="4044641" y="3479284"/>
            <a:ext cx="1628685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>
              <a:lnSpc>
                <a:spcPts val="3200"/>
              </a:lnSpc>
            </a:pPr>
            <a:r>
              <a:rPr lang="zh-CN" altLang="en-US" sz="1600">
                <a:solidFill>
                  <a:prstClr val="white"/>
                </a:solidFill>
                <a:cs typeface="+mn-ea"/>
                <a:sym typeface="+mn-lt"/>
              </a:rPr>
              <a:t>点击输入简要文字内容，概括精炼言简意赅的说明分项内容</a:t>
            </a:r>
            <a:endParaRPr lang="en-US" altLang="zh-CN" sz="16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Freeform 9"/>
          <p:cNvSpPr/>
          <p:nvPr/>
        </p:nvSpPr>
        <p:spPr bwMode="auto">
          <a:xfrm>
            <a:off x="6236759" y="1452808"/>
            <a:ext cx="2248019" cy="4297992"/>
          </a:xfrm>
          <a:custGeom>
            <a:gdLst>
              <a:gd name="T0" fmla="*/ 363 w 4716"/>
              <a:gd name="T1" fmla="*/ 193 h 9007"/>
              <a:gd name="T2" fmla="*/ 3621 w 4716"/>
              <a:gd name="T3" fmla="*/ 193 h 9007"/>
              <a:gd name="T4" fmla="*/ 4716 w 4716"/>
              <a:gd name="T5" fmla="*/ 1288 h 9007"/>
              <a:gd name="T6" fmla="*/ 4716 w 4716"/>
              <a:gd name="T7" fmla="*/ 7718 h 9007"/>
              <a:gd name="T8" fmla="*/ 3621 w 4716"/>
              <a:gd name="T9" fmla="*/ 8813 h 9007"/>
              <a:gd name="T10" fmla="*/ 363 w 4716"/>
              <a:gd name="T11" fmla="*/ 8813 h 9007"/>
              <a:gd name="T12" fmla="*/ 0 w 4716"/>
              <a:gd name="T13" fmla="*/ 9007 h 9007"/>
              <a:gd name="T14" fmla="*/ 0 w 4716"/>
              <a:gd name="T15" fmla="*/ 0 h 9007"/>
              <a:gd name="T16" fmla="*/ 363 w 4716"/>
              <a:gd name="T17" fmla="*/ 193 h 90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16" h="9007">
                <a:moveTo>
                  <a:pt x="363" y="193"/>
                </a:moveTo>
                <a:lnTo>
                  <a:pt x="3621" y="193"/>
                </a:lnTo>
                <a:cubicBezTo>
                  <a:pt x="4223" y="193"/>
                  <a:pt x="4716" y="686"/>
                  <a:pt x="4716" y="1288"/>
                </a:cubicBezTo>
                <a:lnTo>
                  <a:pt x="4716" y="7718"/>
                </a:lnTo>
                <a:cubicBezTo>
                  <a:pt x="4716" y="8320"/>
                  <a:pt x="4223" y="8813"/>
                  <a:pt x="3621" y="8813"/>
                </a:cubicBezTo>
                <a:lnTo>
                  <a:pt x="363" y="8813"/>
                </a:lnTo>
                <a:cubicBezTo>
                  <a:pt x="212" y="8813"/>
                  <a:pt x="78" y="8890"/>
                  <a:pt x="0" y="9007"/>
                </a:cubicBezTo>
                <a:lnTo>
                  <a:pt x="0" y="0"/>
                </a:lnTo>
                <a:cubicBezTo>
                  <a:pt x="78" y="117"/>
                  <a:pt x="212" y="193"/>
                  <a:pt x="363" y="193"/>
                </a:cubicBezTo>
                <a:close/>
              </a:path>
            </a:pathLst>
          </a:custGeom>
          <a:solidFill>
            <a:srgbClr val="A1CE3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236760" y="1861853"/>
            <a:ext cx="1226521" cy="612896"/>
            <a:chOff x="982664" y="1916834"/>
            <a:chExt cx="1296912" cy="648070"/>
          </a:xfrm>
        </p:grpSpPr>
        <p:sp>
          <p:nvSpPr>
            <p:cNvPr id="18" name="同侧圆角矩形 17"/>
            <p:cNvSpPr/>
            <p:nvPr/>
          </p:nvSpPr>
          <p:spPr>
            <a:xfrm rot="5400000">
              <a:off x="1307085" y="1592413"/>
              <a:ext cx="648070" cy="12969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710445" y="1990725"/>
              <a:ext cx="500286" cy="500286"/>
            </a:xfrm>
            <a:prstGeom prst="ellipse">
              <a:avLst/>
            </a:prstGeom>
            <a:solidFill>
              <a:srgbClr val="A1CE3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26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</a:t>
              </a:r>
              <a:endParaRPr kumimoji="0" lang="zh-CN" altLang="en-US" sz="426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0" name="TextBox 30"/>
          <p:cNvSpPr txBox="1"/>
          <p:nvPr/>
        </p:nvSpPr>
        <p:spPr>
          <a:xfrm>
            <a:off x="6546426" y="2806776"/>
            <a:ext cx="16286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zh-CN" altLang="en-US" sz="2400" b="1">
                <a:solidFill>
                  <a:prstClr val="white"/>
                </a:solidFill>
                <a:cs typeface="+mn-ea"/>
                <a:sym typeface="+mn-lt"/>
              </a:rPr>
              <a:t>标题关键字</a:t>
            </a:r>
            <a:endParaRPr lang="zh-CN" altLang="en-US" sz="2400" b="1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TextBox 29"/>
          <p:cNvSpPr txBox="1"/>
          <p:nvPr/>
        </p:nvSpPr>
        <p:spPr>
          <a:xfrm>
            <a:off x="6546426" y="3479284"/>
            <a:ext cx="1628685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>
              <a:lnSpc>
                <a:spcPts val="3200"/>
              </a:lnSpc>
            </a:pPr>
            <a:r>
              <a:rPr lang="zh-CN" altLang="en-US" sz="1600">
                <a:solidFill>
                  <a:prstClr val="white"/>
                </a:solidFill>
                <a:cs typeface="+mn-ea"/>
                <a:sym typeface="+mn-lt"/>
              </a:rPr>
              <a:t>点击输入简要文字内容，概括精炼言简意赅的说明分项内容</a:t>
            </a:r>
            <a:endParaRPr lang="en-US" altLang="zh-CN" sz="16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Freeform 9"/>
          <p:cNvSpPr/>
          <p:nvPr/>
        </p:nvSpPr>
        <p:spPr bwMode="auto">
          <a:xfrm>
            <a:off x="8738545" y="1452808"/>
            <a:ext cx="2248019" cy="4297992"/>
          </a:xfrm>
          <a:custGeom>
            <a:gdLst>
              <a:gd name="T0" fmla="*/ 363 w 4716"/>
              <a:gd name="T1" fmla="*/ 193 h 9007"/>
              <a:gd name="T2" fmla="*/ 3621 w 4716"/>
              <a:gd name="T3" fmla="*/ 193 h 9007"/>
              <a:gd name="T4" fmla="*/ 4716 w 4716"/>
              <a:gd name="T5" fmla="*/ 1288 h 9007"/>
              <a:gd name="T6" fmla="*/ 4716 w 4716"/>
              <a:gd name="T7" fmla="*/ 7718 h 9007"/>
              <a:gd name="T8" fmla="*/ 3621 w 4716"/>
              <a:gd name="T9" fmla="*/ 8813 h 9007"/>
              <a:gd name="T10" fmla="*/ 363 w 4716"/>
              <a:gd name="T11" fmla="*/ 8813 h 9007"/>
              <a:gd name="T12" fmla="*/ 0 w 4716"/>
              <a:gd name="T13" fmla="*/ 9007 h 9007"/>
              <a:gd name="T14" fmla="*/ 0 w 4716"/>
              <a:gd name="T15" fmla="*/ 0 h 9007"/>
              <a:gd name="T16" fmla="*/ 363 w 4716"/>
              <a:gd name="T17" fmla="*/ 193 h 90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16" h="9007">
                <a:moveTo>
                  <a:pt x="363" y="193"/>
                </a:moveTo>
                <a:lnTo>
                  <a:pt x="3621" y="193"/>
                </a:lnTo>
                <a:cubicBezTo>
                  <a:pt x="4223" y="193"/>
                  <a:pt x="4716" y="686"/>
                  <a:pt x="4716" y="1288"/>
                </a:cubicBezTo>
                <a:lnTo>
                  <a:pt x="4716" y="7718"/>
                </a:lnTo>
                <a:cubicBezTo>
                  <a:pt x="4716" y="8320"/>
                  <a:pt x="4223" y="8813"/>
                  <a:pt x="3621" y="8813"/>
                </a:cubicBezTo>
                <a:lnTo>
                  <a:pt x="363" y="8813"/>
                </a:lnTo>
                <a:cubicBezTo>
                  <a:pt x="212" y="8813"/>
                  <a:pt x="78" y="8890"/>
                  <a:pt x="0" y="9007"/>
                </a:cubicBezTo>
                <a:lnTo>
                  <a:pt x="0" y="0"/>
                </a:lnTo>
                <a:cubicBezTo>
                  <a:pt x="78" y="117"/>
                  <a:pt x="212" y="193"/>
                  <a:pt x="363" y="193"/>
                </a:cubicBezTo>
                <a:close/>
              </a:path>
            </a:pathLst>
          </a:custGeom>
          <a:solidFill>
            <a:srgbClr val="A1CE3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738547" y="1861853"/>
            <a:ext cx="1226521" cy="612896"/>
            <a:chOff x="982664" y="1916834"/>
            <a:chExt cx="1296912" cy="648070"/>
          </a:xfrm>
        </p:grpSpPr>
        <p:sp>
          <p:nvSpPr>
            <p:cNvPr id="24" name="同侧圆角矩形 23"/>
            <p:cNvSpPr/>
            <p:nvPr/>
          </p:nvSpPr>
          <p:spPr>
            <a:xfrm rot="5400000">
              <a:off x="1307085" y="1592413"/>
              <a:ext cx="648070" cy="12969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710445" y="1990725"/>
              <a:ext cx="500286" cy="500286"/>
            </a:xfrm>
            <a:prstGeom prst="ellipse">
              <a:avLst/>
            </a:prstGeom>
            <a:solidFill>
              <a:srgbClr val="A1CE3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265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D</a:t>
              </a:r>
              <a:endParaRPr kumimoji="0" lang="zh-CN" altLang="en-US" sz="426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6" name="TextBox 30"/>
          <p:cNvSpPr txBox="1"/>
          <p:nvPr/>
        </p:nvSpPr>
        <p:spPr>
          <a:xfrm>
            <a:off x="9048210" y="2806776"/>
            <a:ext cx="16286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zh-CN" altLang="en-US" sz="2400" b="1">
                <a:solidFill>
                  <a:prstClr val="white"/>
                </a:solidFill>
                <a:cs typeface="+mn-ea"/>
                <a:sym typeface="+mn-lt"/>
              </a:rPr>
              <a:t>标题关键字</a:t>
            </a:r>
            <a:endParaRPr lang="zh-CN" altLang="en-US" sz="2400" b="1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TextBox 29"/>
          <p:cNvSpPr txBox="1"/>
          <p:nvPr/>
        </p:nvSpPr>
        <p:spPr>
          <a:xfrm>
            <a:off x="9048210" y="3479284"/>
            <a:ext cx="1628685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>
              <a:lnSpc>
                <a:spcPts val="3200"/>
              </a:lnSpc>
            </a:pPr>
            <a:r>
              <a:rPr lang="zh-CN" altLang="en-US" sz="1600">
                <a:solidFill>
                  <a:prstClr val="white"/>
                </a:solidFill>
                <a:cs typeface="+mn-ea"/>
                <a:sym typeface="+mn-lt"/>
              </a:rPr>
              <a:t>点击输入简要文字内容，概括精炼言简意赅的说明分项内容</a:t>
            </a:r>
            <a:endParaRPr lang="en-US" altLang="zh-CN" sz="160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/>
      <p:bldP spid="9" grpId="0"/>
      <p:bldP spid="10" grpId="0" animBg="1"/>
      <p:bldP spid="14" grpId="0"/>
      <p:bldP spid="15" grpId="0"/>
      <p:bldP spid="16" grpId="0" animBg="1"/>
      <p:bldP spid="20" grpId="0"/>
      <p:bldP spid="21" grpId="0"/>
      <p:bldP spid="22" grpId="0" animBg="1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06001" cy="42526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485999" y="2619828"/>
            <a:ext cx="3706001" cy="4252686"/>
          </a:xfrm>
          <a:prstGeom prst="rect">
            <a:avLst/>
          </a:prstGeom>
        </p:spPr>
      </p:pic>
      <p:sp>
        <p:nvSpPr>
          <p:cNvPr id="4" name="MH_Others_1"/>
          <p:cNvSpPr txBox="1"/>
          <p:nvPr>
            <p:custDataLst>
              <p:tags r:id="rId4"/>
            </p:custDataLst>
          </p:nvPr>
        </p:nvSpPr>
        <p:spPr>
          <a:xfrm>
            <a:off x="2023393" y="1789642"/>
            <a:ext cx="1682768" cy="3598033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10935" b="1">
                <a:solidFill>
                  <a:srgbClr val="A1CE3A"/>
                </a:solidFill>
                <a:cs typeface="+mn-ea"/>
                <a:sym typeface="+mn-lt"/>
              </a:rPr>
              <a:t>目录</a:t>
            </a:r>
            <a:endParaRPr lang="zh-CN" altLang="en-US" sz="10935" b="1">
              <a:solidFill>
                <a:srgbClr val="A1CE3A"/>
              </a:solidFill>
              <a:cs typeface="+mn-ea"/>
              <a:sym typeface="+mn-lt"/>
            </a:endParaRPr>
          </a:p>
        </p:txBody>
      </p:sp>
      <p:sp>
        <p:nvSpPr>
          <p:cNvPr id="5" name="MH_Others_2"/>
          <p:cNvSpPr txBox="1"/>
          <p:nvPr>
            <p:custDataLst>
              <p:tags r:id="rId5"/>
            </p:custDataLst>
          </p:nvPr>
        </p:nvSpPr>
        <p:spPr>
          <a:xfrm rot="5400000">
            <a:off x="273745" y="3270656"/>
            <a:ext cx="3128393" cy="6360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135" b="1">
                <a:solidFill>
                  <a:srgbClr val="A1CE3A"/>
                </a:solidFill>
                <a:cs typeface="+mn-ea"/>
                <a:sym typeface="+mn-lt"/>
              </a:rPr>
              <a:t>CONTENTS</a:t>
            </a:r>
            <a:endParaRPr lang="zh-CN" altLang="en-US" sz="4135" b="1">
              <a:solidFill>
                <a:srgbClr val="A1CE3A"/>
              </a:solidFill>
              <a:cs typeface="+mn-ea"/>
              <a:sym typeface="+mn-lt"/>
            </a:endParaRPr>
          </a:p>
        </p:txBody>
      </p:sp>
      <p:sp>
        <p:nvSpPr>
          <p:cNvPr id="6" name="MH_Other_1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4820761" y="1249580"/>
            <a:ext cx="681248" cy="682612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A1CE3A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000" kern="0">
                <a:solidFill>
                  <a:srgbClr val="A1CE3A"/>
                </a:solidFill>
                <a:latin typeface="Agency FB" panose="020b0503020202020204" pitchFamily="34" charset="0"/>
                <a:cs typeface="+mn-ea"/>
                <a:sym typeface="+mn-lt"/>
              </a:rPr>
              <a:t>1</a:t>
            </a:r>
            <a:endParaRPr lang="en-US" altLang="zh-CN" sz="4000" kern="0">
              <a:solidFill>
                <a:srgbClr val="A1CE3A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7" name="MH_Other_2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4820761" y="2204196"/>
            <a:ext cx="681248" cy="682612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A1CE3A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000" kern="0">
                <a:solidFill>
                  <a:srgbClr val="A1CE3A"/>
                </a:solidFill>
                <a:latin typeface="Agency FB" panose="020b0503020202020204" pitchFamily="34" charset="0"/>
                <a:cs typeface="+mn-ea"/>
                <a:sym typeface="+mn-lt"/>
              </a:rPr>
              <a:t>2</a:t>
            </a:r>
            <a:endParaRPr lang="en-US" altLang="zh-CN" sz="4000" kern="0">
              <a:solidFill>
                <a:srgbClr val="A1CE3A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8" name="MH_Other_3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4820761" y="3158811"/>
            <a:ext cx="681248" cy="682612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A1CE3A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000" kern="0">
                <a:solidFill>
                  <a:srgbClr val="A1CE3A"/>
                </a:solidFill>
                <a:latin typeface="Agency FB" panose="020b0503020202020204" pitchFamily="34" charset="0"/>
                <a:cs typeface="+mn-ea"/>
                <a:sym typeface="+mn-lt"/>
              </a:rPr>
              <a:t>3</a:t>
            </a:r>
            <a:endParaRPr lang="en-US" altLang="zh-CN" sz="4000" kern="0">
              <a:solidFill>
                <a:srgbClr val="A1CE3A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9" name="MH_Other_4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4820761" y="4113427"/>
            <a:ext cx="681248" cy="682612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A1CE3A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000" kern="0">
                <a:solidFill>
                  <a:srgbClr val="A1CE3A"/>
                </a:solidFill>
                <a:latin typeface="Agency FB" panose="020b0503020202020204" pitchFamily="34" charset="0"/>
                <a:cs typeface="+mn-ea"/>
                <a:sym typeface="+mn-lt"/>
              </a:rPr>
              <a:t>4</a:t>
            </a:r>
            <a:endParaRPr lang="en-US" altLang="zh-CN" sz="4000" kern="0">
              <a:solidFill>
                <a:srgbClr val="A1CE3A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0" name="MH_Text_1"/>
          <p:cNvSpPr/>
          <p:nvPr>
            <p:custDataLst>
              <p:tags r:id="rId10"/>
            </p:custDataLst>
          </p:nvPr>
        </p:nvSpPr>
        <p:spPr>
          <a:xfrm>
            <a:off x="5729554" y="1297794"/>
            <a:ext cx="2784309" cy="5861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4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65">
                <a:solidFill>
                  <a:schemeClr val="bg1"/>
                </a:solidFill>
                <a:cs typeface="+mn-ea"/>
                <a:sym typeface="+mn-lt"/>
              </a:rPr>
              <a:t>点击输入简要文字内容，文字内容需概括精炼</a:t>
            </a:r>
            <a:endParaRPr lang="en-US" altLang="zh-CN" sz="106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MH_Text_2"/>
          <p:cNvSpPr/>
          <p:nvPr>
            <p:custDataLst>
              <p:tags r:id="rId11"/>
            </p:custDataLst>
          </p:nvPr>
        </p:nvSpPr>
        <p:spPr>
          <a:xfrm>
            <a:off x="5729554" y="2252410"/>
            <a:ext cx="2784309" cy="5861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4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65">
                <a:solidFill>
                  <a:schemeClr val="bg1"/>
                </a:solidFill>
                <a:cs typeface="+mn-ea"/>
                <a:sym typeface="+mn-lt"/>
              </a:rPr>
              <a:t>点击输入简要文字内容，文字内容需概括精炼</a:t>
            </a:r>
            <a:endParaRPr lang="en-US" altLang="zh-CN" sz="106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MH_Text_3"/>
          <p:cNvSpPr/>
          <p:nvPr>
            <p:custDataLst>
              <p:tags r:id="rId12"/>
            </p:custDataLst>
          </p:nvPr>
        </p:nvSpPr>
        <p:spPr>
          <a:xfrm>
            <a:off x="5729554" y="3207025"/>
            <a:ext cx="2784309" cy="5861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4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65">
                <a:solidFill>
                  <a:schemeClr val="bg1"/>
                </a:solidFill>
                <a:cs typeface="+mn-ea"/>
                <a:sym typeface="+mn-lt"/>
              </a:rPr>
              <a:t>点击输入简要文字内容，文字内容需概括精炼</a:t>
            </a:r>
            <a:endParaRPr lang="en-US" altLang="zh-CN" sz="106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MH_Text_4"/>
          <p:cNvSpPr/>
          <p:nvPr>
            <p:custDataLst>
              <p:tags r:id="rId13"/>
            </p:custDataLst>
          </p:nvPr>
        </p:nvSpPr>
        <p:spPr>
          <a:xfrm>
            <a:off x="5729554" y="4161640"/>
            <a:ext cx="2784309" cy="5861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4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65">
                <a:solidFill>
                  <a:schemeClr val="bg1"/>
                </a:solidFill>
                <a:cs typeface="+mn-ea"/>
                <a:sym typeface="+mn-lt"/>
              </a:rPr>
              <a:t>点击输入简要文字内容，文字内容需概括精炼</a:t>
            </a:r>
            <a:endParaRPr lang="en-US" altLang="zh-CN" sz="106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MH_Other_4"/>
          <p:cNvSpPr>
            <a:spLocks noChangeAspect="1"/>
          </p:cNvSpPr>
          <p:nvPr>
            <p:custDataLst>
              <p:tags r:id="rId14"/>
            </p:custDataLst>
          </p:nvPr>
        </p:nvSpPr>
        <p:spPr>
          <a:xfrm>
            <a:off x="4820761" y="5068042"/>
            <a:ext cx="681248" cy="682612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A1CE3A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000" kern="0">
                <a:solidFill>
                  <a:srgbClr val="A1CE3A"/>
                </a:solidFill>
                <a:latin typeface="Agency FB" panose="020b0503020202020204" pitchFamily="34" charset="0"/>
                <a:cs typeface="+mn-ea"/>
                <a:sym typeface="+mn-lt"/>
              </a:rPr>
              <a:t>5</a:t>
            </a:r>
            <a:endParaRPr lang="en-US" altLang="zh-CN" sz="4000" kern="0">
              <a:solidFill>
                <a:srgbClr val="A1CE3A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5" name="MH_Text_4"/>
          <p:cNvSpPr/>
          <p:nvPr>
            <p:custDataLst>
              <p:tags r:id="rId15"/>
            </p:custDataLst>
          </p:nvPr>
        </p:nvSpPr>
        <p:spPr>
          <a:xfrm>
            <a:off x="5729554" y="5116255"/>
            <a:ext cx="2784309" cy="5861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4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65">
                <a:solidFill>
                  <a:schemeClr val="bg1"/>
                </a:solidFill>
                <a:cs typeface="+mn-ea"/>
                <a:sym typeface="+mn-lt"/>
              </a:rPr>
              <a:t>点击输入简要文字内容，文字内容需概括精炼</a:t>
            </a:r>
            <a:endParaRPr lang="en-US" altLang="zh-CN" sz="1065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点击添加文本标题</a:t>
            </a:r>
            <a:endParaRPr lang="en-US" altLang="zh-CN" sz="2800">
              <a:solidFill>
                <a:srgbClr val="A1CE3A"/>
              </a:solidFill>
              <a:cs typeface="+mn-ea"/>
              <a:sym typeface="+mn-lt"/>
            </a:endParaRPr>
          </a:p>
        </p:txBody>
      </p:sp>
      <p:sp>
        <p:nvSpPr>
          <p:cNvPr id="4" name="MH_Other_1"/>
          <p:cNvSpPr>
            <a:spLocks noChangeArrowheads="1"/>
          </p:cNvSpPr>
          <p:nvPr/>
        </p:nvSpPr>
        <p:spPr bwMode="auto">
          <a:xfrm>
            <a:off x="4775200" y="2206625"/>
            <a:ext cx="2644775" cy="2660650"/>
          </a:xfrm>
          <a:prstGeom prst="ellipse">
            <a:avLst/>
          </a:prstGeom>
          <a:noFill/>
          <a:ln w="53975" cmpd="dbl">
            <a:solidFill>
              <a:srgbClr val="A1CE3A"/>
            </a:solidFill>
            <a:bevel/>
          </a:ln>
        </p:spPr>
        <p:txBody>
          <a:bodyPr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8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MH_Other_2"/>
          <p:cNvSpPr>
            <a:spLocks noChangeArrowheads="1"/>
          </p:cNvSpPr>
          <p:nvPr/>
        </p:nvSpPr>
        <p:spPr bwMode="auto">
          <a:xfrm>
            <a:off x="4692650" y="2170113"/>
            <a:ext cx="830263" cy="835025"/>
          </a:xfrm>
          <a:prstGeom prst="ellipse">
            <a:avLst/>
          </a:prstGeom>
          <a:solidFill>
            <a:srgbClr val="A1CE3A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8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MH_Other_3"/>
          <p:cNvSpPr>
            <a:spLocks noChangeArrowheads="1"/>
          </p:cNvSpPr>
          <p:nvPr/>
        </p:nvSpPr>
        <p:spPr bwMode="auto">
          <a:xfrm>
            <a:off x="4310063" y="3119438"/>
            <a:ext cx="830262" cy="835025"/>
          </a:xfrm>
          <a:prstGeom prst="ellipse">
            <a:avLst/>
          </a:prstGeom>
          <a:solidFill>
            <a:srgbClr val="A1CE3A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8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MH_Other_4"/>
          <p:cNvSpPr>
            <a:spLocks noChangeArrowheads="1"/>
          </p:cNvSpPr>
          <p:nvPr/>
        </p:nvSpPr>
        <p:spPr bwMode="auto">
          <a:xfrm>
            <a:off x="4692650" y="4116388"/>
            <a:ext cx="830263" cy="836612"/>
          </a:xfrm>
          <a:prstGeom prst="ellipse">
            <a:avLst/>
          </a:prstGeom>
          <a:solidFill>
            <a:srgbClr val="A1CE3A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8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MH_Other_5"/>
          <p:cNvSpPr>
            <a:spLocks noChangeArrowheads="1"/>
          </p:cNvSpPr>
          <p:nvPr/>
        </p:nvSpPr>
        <p:spPr bwMode="auto">
          <a:xfrm>
            <a:off x="6684963" y="2170113"/>
            <a:ext cx="830262" cy="835025"/>
          </a:xfrm>
          <a:prstGeom prst="ellipse">
            <a:avLst/>
          </a:prstGeom>
          <a:solidFill>
            <a:srgbClr val="A1CE3A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8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MH_Other_6"/>
          <p:cNvSpPr>
            <a:spLocks noChangeArrowheads="1"/>
          </p:cNvSpPr>
          <p:nvPr/>
        </p:nvSpPr>
        <p:spPr bwMode="auto">
          <a:xfrm>
            <a:off x="7016750" y="3119438"/>
            <a:ext cx="831850" cy="835025"/>
          </a:xfrm>
          <a:prstGeom prst="ellipse">
            <a:avLst/>
          </a:prstGeom>
          <a:solidFill>
            <a:srgbClr val="A1CE3A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8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MH_Other_7"/>
          <p:cNvSpPr>
            <a:spLocks noChangeArrowheads="1"/>
          </p:cNvSpPr>
          <p:nvPr/>
        </p:nvSpPr>
        <p:spPr bwMode="auto">
          <a:xfrm>
            <a:off x="6684963" y="4116388"/>
            <a:ext cx="830262" cy="836612"/>
          </a:xfrm>
          <a:prstGeom prst="ellipse">
            <a:avLst/>
          </a:prstGeom>
          <a:solidFill>
            <a:srgbClr val="A1CE3A"/>
          </a:solidFill>
          <a:ln w="28575">
            <a:noFill/>
            <a:bevel/>
          </a:ln>
        </p:spPr>
        <p:txBody>
          <a:bodyPr anchor="ctr">
            <a:normAutofit fontScale="47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8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MH_Other_8"/>
          <p:cNvSpPr>
            <a:spLocks noChangeArrowheads="1"/>
          </p:cNvSpPr>
          <p:nvPr/>
        </p:nvSpPr>
        <p:spPr bwMode="auto">
          <a:xfrm>
            <a:off x="5053013" y="2603500"/>
            <a:ext cx="82550" cy="82550"/>
          </a:xfrm>
          <a:custGeom>
            <a:gdLst>
              <a:gd name="T0" fmla="*/ 89848 w 36"/>
              <a:gd name="T1" fmla="*/ 49916 h 36"/>
              <a:gd name="T2" fmla="*/ 39932 w 36"/>
              <a:gd name="T3" fmla="*/ 0 h 36"/>
              <a:gd name="T4" fmla="*/ 39932 w 36"/>
              <a:gd name="T5" fmla="*/ 0 h 36"/>
              <a:gd name="T6" fmla="*/ 0 w 36"/>
              <a:gd name="T7" fmla="*/ 89848 h 36"/>
              <a:gd name="T8" fmla="*/ 89848 w 36"/>
              <a:gd name="T9" fmla="*/ 49916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36" y="20"/>
                </a:moveTo>
                <a:lnTo>
                  <a:pt x="16" y="0"/>
                </a:lnTo>
                <a:lnTo>
                  <a:pt x="0" y="36"/>
                </a:lnTo>
                <a:lnTo>
                  <a:pt x="36" y="20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zh-CN" altLang="en-US" sz="16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MH_Other_9"/>
          <p:cNvSpPr>
            <a:spLocks noChangeArrowheads="1"/>
          </p:cNvSpPr>
          <p:nvPr/>
        </p:nvSpPr>
        <p:spPr bwMode="auto">
          <a:xfrm>
            <a:off x="5135563" y="2649538"/>
            <a:ext cx="1587" cy="1587"/>
          </a:xfrm>
          <a:prstGeom prst="rect">
            <a:avLst/>
          </a:prstGeom>
          <a:solidFill>
            <a:srgbClr val="FEFFFF"/>
          </a:solidFill>
          <a:ln w="9525">
            <a:noFill/>
            <a:bevel/>
          </a:ln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zh-CN" altLang="zh-CN" sz="16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MH_Other_10"/>
          <p:cNvSpPr>
            <a:spLocks noChangeArrowheads="1"/>
          </p:cNvSpPr>
          <p:nvPr/>
        </p:nvSpPr>
        <p:spPr bwMode="auto">
          <a:xfrm>
            <a:off x="5100638" y="2405063"/>
            <a:ext cx="209550" cy="204787"/>
          </a:xfrm>
          <a:custGeom>
            <a:gdLst>
              <a:gd name="T0" fmla="*/ 202159 w 91"/>
              <a:gd name="T1" fmla="*/ 0 h 89"/>
              <a:gd name="T2" fmla="*/ 0 w 91"/>
              <a:gd name="T3" fmla="*/ 202159 h 89"/>
              <a:gd name="T4" fmla="*/ 19966 w 91"/>
              <a:gd name="T5" fmla="*/ 222125 h 89"/>
              <a:gd name="T6" fmla="*/ 227117 w 91"/>
              <a:gd name="T7" fmla="*/ 19966 h 89"/>
              <a:gd name="T8" fmla="*/ 202159 w 91"/>
              <a:gd name="T9" fmla="*/ 0 h 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89"/>
              <a:gd name="T17" fmla="*/ 91 w 91"/>
              <a:gd name="T18" fmla="*/ 89 h 89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89">
                <a:moveTo>
                  <a:pt x="81" y="0"/>
                </a:moveTo>
                <a:lnTo>
                  <a:pt x="0" y="81"/>
                </a:lnTo>
                <a:lnTo>
                  <a:pt x="8" y="89"/>
                </a:lnTo>
                <a:lnTo>
                  <a:pt x="91" y="8"/>
                </a:lnTo>
                <a:lnTo>
                  <a:pt x="81" y="0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55000" lnSpcReduction="20000"/>
          </a:bodyPr>
          <a:lstStyle/>
          <a:p>
            <a:pPr>
              <a:defRPr/>
            </a:pPr>
            <a:endParaRPr lang="zh-CN" altLang="en-US" sz="16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MH_Other_11"/>
          <p:cNvSpPr>
            <a:spLocks noChangeArrowheads="1"/>
          </p:cNvSpPr>
          <p:nvPr/>
        </p:nvSpPr>
        <p:spPr bwMode="auto">
          <a:xfrm>
            <a:off x="5129213" y="2433638"/>
            <a:ext cx="207962" cy="206375"/>
          </a:xfrm>
          <a:custGeom>
            <a:gdLst>
              <a:gd name="T0" fmla="*/ 0 w 91"/>
              <a:gd name="T1" fmla="*/ 204654 h 90"/>
              <a:gd name="T2" fmla="*/ 19966 w 91"/>
              <a:gd name="T3" fmla="*/ 224620 h 90"/>
              <a:gd name="T4" fmla="*/ 227117 w 91"/>
              <a:gd name="T5" fmla="*/ 19966 h 90"/>
              <a:gd name="T6" fmla="*/ 207151 w 91"/>
              <a:gd name="T7" fmla="*/ 0 h 90"/>
              <a:gd name="T8" fmla="*/ 0 w 91"/>
              <a:gd name="T9" fmla="*/ 204654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90"/>
              <a:gd name="T17" fmla="*/ 91 w 91"/>
              <a:gd name="T18" fmla="*/ 90 h 90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90">
                <a:moveTo>
                  <a:pt x="0" y="82"/>
                </a:moveTo>
                <a:lnTo>
                  <a:pt x="8" y="90"/>
                </a:lnTo>
                <a:lnTo>
                  <a:pt x="91" y="8"/>
                </a:lnTo>
                <a:lnTo>
                  <a:pt x="83" y="0"/>
                </a:lnTo>
                <a:lnTo>
                  <a:pt x="0" y="82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55000" lnSpcReduction="20000"/>
          </a:bodyPr>
          <a:lstStyle/>
          <a:p>
            <a:pPr>
              <a:defRPr/>
            </a:pPr>
            <a:endParaRPr lang="zh-CN" altLang="en-US" sz="16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MH_Other_12"/>
          <p:cNvSpPr>
            <a:spLocks noChangeArrowheads="1"/>
          </p:cNvSpPr>
          <p:nvPr/>
        </p:nvSpPr>
        <p:spPr bwMode="auto">
          <a:xfrm>
            <a:off x="5300663" y="2378075"/>
            <a:ext cx="65087" cy="60325"/>
          </a:xfrm>
          <a:custGeom>
            <a:gdLst>
              <a:gd name="T0" fmla="*/ 46588 w 21"/>
              <a:gd name="T1" fmla="*/ 19467 h 20"/>
              <a:gd name="T2" fmla="*/ 0 w 21"/>
              <a:gd name="T3" fmla="*/ 19467 h 20"/>
              <a:gd name="T4" fmla="*/ 49916 w 21"/>
              <a:gd name="T5" fmla="*/ 64890 h 20"/>
              <a:gd name="T6" fmla="*/ 46588 w 21"/>
              <a:gd name="T7" fmla="*/ 19467 h 20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20"/>
              <a:gd name="T14" fmla="*/ 21 w 21"/>
              <a:gd name="T15" fmla="*/ 20 h 20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20">
                <a:moveTo>
                  <a:pt x="14" y="6"/>
                </a:moveTo>
                <a:cubicBezTo>
                  <a:pt x="8" y="0"/>
                  <a:pt x="0" y="6"/>
                  <a:pt x="0" y="6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0"/>
                  <a:pt x="21" y="13"/>
                  <a:pt x="14" y="6"/>
                </a:cubicBez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zh-CN" altLang="en-US" sz="16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MH_Other_13"/>
          <p:cNvSpPr>
            <a:spLocks noChangeArrowheads="1"/>
          </p:cNvSpPr>
          <p:nvPr/>
        </p:nvSpPr>
        <p:spPr bwMode="auto">
          <a:xfrm>
            <a:off x="4906963" y="2387600"/>
            <a:ext cx="384175" cy="379413"/>
          </a:xfrm>
          <a:custGeom>
            <a:gdLst>
              <a:gd name="T0" fmla="*/ 2147483646 w 167"/>
              <a:gd name="T1" fmla="*/ 2147483646 h 165"/>
              <a:gd name="T2" fmla="*/ 2147483646 w 167"/>
              <a:gd name="T3" fmla="*/ 2147483646 h 165"/>
              <a:gd name="T4" fmla="*/ 2147483646 w 167"/>
              <a:gd name="T5" fmla="*/ 2147483646 h 165"/>
              <a:gd name="T6" fmla="*/ 2147483646 w 167"/>
              <a:gd name="T7" fmla="*/ 2147483646 h 165"/>
              <a:gd name="T8" fmla="*/ 2147483646 w 167"/>
              <a:gd name="T9" fmla="*/ 0 h 165"/>
              <a:gd name="T10" fmla="*/ 0 w 167"/>
              <a:gd name="T11" fmla="*/ 0 h 165"/>
              <a:gd name="T12" fmla="*/ 0 w 167"/>
              <a:gd name="T13" fmla="*/ 2147483646 h 165"/>
              <a:gd name="T14" fmla="*/ 2147483646 w 167"/>
              <a:gd name="T15" fmla="*/ 2147483646 h 165"/>
              <a:gd name="T16" fmla="*/ 2147483646 w 167"/>
              <a:gd name="T17" fmla="*/ 2147483646 h 165"/>
              <a:gd name="T18" fmla="*/ 2147483646 w 167"/>
              <a:gd name="T19" fmla="*/ 2147483646 h 165"/>
              <a:gd name="T20" fmla="*/ 2147483646 w 167"/>
              <a:gd name="T21" fmla="*/ 2147483646 h 1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7"/>
              <a:gd name="T34" fmla="*/ 0 h 165"/>
              <a:gd name="T35" fmla="*/ 167 w 167"/>
              <a:gd name="T36" fmla="*/ 165 h 165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7" h="165">
                <a:moveTo>
                  <a:pt x="147" y="145"/>
                </a:moveTo>
                <a:lnTo>
                  <a:pt x="20" y="145"/>
                </a:lnTo>
                <a:lnTo>
                  <a:pt x="20" y="20"/>
                </a:lnTo>
                <a:lnTo>
                  <a:pt x="139" y="20"/>
                </a:lnTo>
                <a:lnTo>
                  <a:pt x="160" y="0"/>
                </a:lnTo>
                <a:lnTo>
                  <a:pt x="0" y="0"/>
                </a:lnTo>
                <a:lnTo>
                  <a:pt x="0" y="165"/>
                </a:lnTo>
                <a:lnTo>
                  <a:pt x="167" y="165"/>
                </a:lnTo>
                <a:lnTo>
                  <a:pt x="167" y="61"/>
                </a:lnTo>
                <a:lnTo>
                  <a:pt x="147" y="81"/>
                </a:lnTo>
                <a:lnTo>
                  <a:pt x="147" y="145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MH_Other_14"/>
          <p:cNvSpPr>
            <a:spLocks noEditPoints="1" noChangeArrowheads="1"/>
          </p:cNvSpPr>
          <p:nvPr/>
        </p:nvSpPr>
        <p:spPr bwMode="auto">
          <a:xfrm>
            <a:off x="4500563" y="3333750"/>
            <a:ext cx="430212" cy="425450"/>
          </a:xfrm>
          <a:custGeom>
            <a:gdLst>
              <a:gd name="T0" fmla="*/ 2147483646 w 95"/>
              <a:gd name="T1" fmla="*/ 2147483646 h 93"/>
              <a:gd name="T2" fmla="*/ 2147483646 w 95"/>
              <a:gd name="T3" fmla="*/ 2147483646 h 93"/>
              <a:gd name="T4" fmla="*/ 2147483646 w 95"/>
              <a:gd name="T5" fmla="*/ 2147483646 h 93"/>
              <a:gd name="T6" fmla="*/ 2147483646 w 95"/>
              <a:gd name="T7" fmla="*/ 2147483646 h 93"/>
              <a:gd name="T8" fmla="*/ 2147483646 w 95"/>
              <a:gd name="T9" fmla="*/ 2147483646 h 93"/>
              <a:gd name="T10" fmla="*/ 2147483646 w 95"/>
              <a:gd name="T11" fmla="*/ 2147483646 h 93"/>
              <a:gd name="T12" fmla="*/ 2147483646 w 95"/>
              <a:gd name="T13" fmla="*/ 2147483646 h 93"/>
              <a:gd name="T14" fmla="*/ 2147483646 w 95"/>
              <a:gd name="T15" fmla="*/ 2147483646 h 93"/>
              <a:gd name="T16" fmla="*/ 2147483646 w 95"/>
              <a:gd name="T17" fmla="*/ 2147483646 h 93"/>
              <a:gd name="T18" fmla="*/ 2147483646 w 95"/>
              <a:gd name="T19" fmla="*/ 0 h 93"/>
              <a:gd name="T20" fmla="*/ 2147483646 w 95"/>
              <a:gd name="T21" fmla="*/ 0 h 93"/>
              <a:gd name="T22" fmla="*/ 2147483646 w 95"/>
              <a:gd name="T23" fmla="*/ 2147483646 h 93"/>
              <a:gd name="T24" fmla="*/ 2147483646 w 95"/>
              <a:gd name="T25" fmla="*/ 2147483646 h 93"/>
              <a:gd name="T26" fmla="*/ 2147483646 w 95"/>
              <a:gd name="T27" fmla="*/ 2147483646 h 93"/>
              <a:gd name="T28" fmla="*/ 2147483646 w 95"/>
              <a:gd name="T29" fmla="*/ 2147483646 h 93"/>
              <a:gd name="T30" fmla="*/ 2147483646 w 95"/>
              <a:gd name="T31" fmla="*/ 2147483646 h 93"/>
              <a:gd name="T32" fmla="*/ 2147483646 w 95"/>
              <a:gd name="T33" fmla="*/ 2147483646 h 93"/>
              <a:gd name="T34" fmla="*/ 0 w 95"/>
              <a:gd name="T35" fmla="*/ 2147483646 h 93"/>
              <a:gd name="T36" fmla="*/ 0 w 95"/>
              <a:gd name="T37" fmla="*/ 2147483646 h 93"/>
              <a:gd name="T38" fmla="*/ 2147483646 w 95"/>
              <a:gd name="T39" fmla="*/ 2147483646 h 93"/>
              <a:gd name="T40" fmla="*/ 2147483646 w 95"/>
              <a:gd name="T41" fmla="*/ 2147483646 h 93"/>
              <a:gd name="T42" fmla="*/ 2147483646 w 95"/>
              <a:gd name="T43" fmla="*/ 2147483646 h 93"/>
              <a:gd name="T44" fmla="*/ 2147483646 w 95"/>
              <a:gd name="T45" fmla="*/ 2147483646 h 93"/>
              <a:gd name="T46" fmla="*/ 2147483646 w 95"/>
              <a:gd name="T47" fmla="*/ 2147483646 h 93"/>
              <a:gd name="T48" fmla="*/ 2147483646 w 95"/>
              <a:gd name="T49" fmla="*/ 2147483646 h 93"/>
              <a:gd name="T50" fmla="*/ 2147483646 w 95"/>
              <a:gd name="T51" fmla="*/ 2147483646 h 93"/>
              <a:gd name="T52" fmla="*/ 2147483646 w 95"/>
              <a:gd name="T53" fmla="*/ 2147483646 h 93"/>
              <a:gd name="T54" fmla="*/ 2147483646 w 95"/>
              <a:gd name="T55" fmla="*/ 2147483646 h 93"/>
              <a:gd name="T56" fmla="*/ 2147483646 w 95"/>
              <a:gd name="T57" fmla="*/ 2147483646 h 93"/>
              <a:gd name="T58" fmla="*/ 2147483646 w 95"/>
              <a:gd name="T59" fmla="*/ 2147483646 h 93"/>
              <a:gd name="T60" fmla="*/ 2147483646 w 95"/>
              <a:gd name="T61" fmla="*/ 2147483646 h 93"/>
              <a:gd name="T62" fmla="*/ 2147483646 w 95"/>
              <a:gd name="T63" fmla="*/ 2147483646 h 93"/>
              <a:gd name="T64" fmla="*/ 2147483646 w 95"/>
              <a:gd name="T65" fmla="*/ 2147483646 h 93"/>
              <a:gd name="T66" fmla="*/ 2147483646 w 95"/>
              <a:gd name="T67" fmla="*/ 2147483646 h 93"/>
              <a:gd name="T68" fmla="*/ 2147483646 w 95"/>
              <a:gd name="T69" fmla="*/ 2147483646 h 93"/>
              <a:gd name="T70" fmla="*/ 2147483646 w 95"/>
              <a:gd name="T71" fmla="*/ 2147483646 h 93"/>
              <a:gd name="T72" fmla="*/ 2147483646 w 95"/>
              <a:gd name="T73" fmla="*/ 2147483646 h 93"/>
              <a:gd name="T74" fmla="*/ 2147483646 w 95"/>
              <a:gd name="T75" fmla="*/ 2147483646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5"/>
              <a:gd name="T115" fmla="*/ 0 h 93"/>
              <a:gd name="T116" fmla="*/ 95 w 95"/>
              <a:gd name="T117" fmla="*/ 93 h 93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5" h="93">
                <a:moveTo>
                  <a:pt x="82" y="57"/>
                </a:moveTo>
                <a:cubicBezTo>
                  <a:pt x="82" y="57"/>
                  <a:pt x="95" y="52"/>
                  <a:pt x="95" y="51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0"/>
                  <a:pt x="82" y="36"/>
                  <a:pt x="82" y="36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30"/>
                  <a:pt x="85" y="17"/>
                  <a:pt x="85" y="17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9"/>
                  <a:pt x="64" y="15"/>
                  <a:pt x="64" y="15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3"/>
                  <a:pt x="53" y="0"/>
                  <a:pt x="5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37" y="13"/>
                  <a:pt x="37" y="13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18" y="10"/>
                  <a:pt x="18" y="10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8"/>
                  <a:pt x="16" y="30"/>
                  <a:pt x="16" y="30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6"/>
                  <a:pt x="0" y="41"/>
                  <a:pt x="0" y="4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13" y="57"/>
                  <a:pt x="13" y="57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3"/>
                  <a:pt x="10" y="75"/>
                  <a:pt x="11" y="76"/>
                </a:cubicBezTo>
                <a:cubicBezTo>
                  <a:pt x="18" y="83"/>
                  <a:pt x="18" y="83"/>
                  <a:pt x="18" y="83"/>
                </a:cubicBezTo>
                <a:cubicBezTo>
                  <a:pt x="19" y="84"/>
                  <a:pt x="31" y="78"/>
                  <a:pt x="31" y="78"/>
                </a:cubicBezTo>
                <a:cubicBezTo>
                  <a:pt x="37" y="80"/>
                  <a:pt x="37" y="80"/>
                  <a:pt x="37" y="80"/>
                </a:cubicBezTo>
                <a:cubicBezTo>
                  <a:pt x="37" y="80"/>
                  <a:pt x="42" y="93"/>
                  <a:pt x="43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4" y="93"/>
                  <a:pt x="59" y="80"/>
                  <a:pt x="59" y="80"/>
                </a:cubicBezTo>
                <a:cubicBezTo>
                  <a:pt x="64" y="78"/>
                  <a:pt x="64" y="78"/>
                  <a:pt x="64" y="78"/>
                </a:cubicBezTo>
                <a:cubicBezTo>
                  <a:pt x="64" y="78"/>
                  <a:pt x="77" y="83"/>
                  <a:pt x="78" y="83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0" y="63"/>
                  <a:pt x="80" y="63"/>
                </a:cubicBezTo>
                <a:lnTo>
                  <a:pt x="82" y="57"/>
                </a:lnTo>
                <a:close/>
                <a:moveTo>
                  <a:pt x="48" y="61"/>
                </a:moveTo>
                <a:cubicBezTo>
                  <a:pt x="39" y="61"/>
                  <a:pt x="33" y="55"/>
                  <a:pt x="33" y="46"/>
                </a:cubicBezTo>
                <a:cubicBezTo>
                  <a:pt x="33" y="38"/>
                  <a:pt x="39" y="32"/>
                  <a:pt x="48" y="32"/>
                </a:cubicBezTo>
                <a:cubicBezTo>
                  <a:pt x="56" y="32"/>
                  <a:pt x="63" y="38"/>
                  <a:pt x="63" y="46"/>
                </a:cubicBezTo>
                <a:cubicBezTo>
                  <a:pt x="63" y="55"/>
                  <a:pt x="56" y="61"/>
                  <a:pt x="48" y="61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MH_Other_15"/>
          <p:cNvSpPr>
            <a:spLocks noChangeArrowheads="1"/>
          </p:cNvSpPr>
          <p:nvPr/>
        </p:nvSpPr>
        <p:spPr bwMode="auto">
          <a:xfrm>
            <a:off x="4670425" y="3502025"/>
            <a:ext cx="88900" cy="85725"/>
          </a:xfrm>
          <a:prstGeom prst="ellipse">
            <a:avLst/>
          </a:prstGeom>
          <a:solidFill>
            <a:srgbClr val="FEFFFF"/>
          </a:solidFill>
          <a:ln w="9525">
            <a:noFill/>
            <a:bevel/>
          </a:ln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zh-CN" altLang="zh-CN" sz="16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" name="MH_Other_16"/>
          <p:cNvSpPr>
            <a:spLocks noChangeArrowheads="1"/>
          </p:cNvSpPr>
          <p:nvPr/>
        </p:nvSpPr>
        <p:spPr bwMode="auto">
          <a:xfrm>
            <a:off x="7256463" y="3294063"/>
            <a:ext cx="352425" cy="442912"/>
          </a:xfrm>
          <a:custGeom>
            <a:gdLst>
              <a:gd name="T0" fmla="*/ 7193 w 352425"/>
              <a:gd name="T1" fmla="*/ 298444 h 442913"/>
              <a:gd name="T2" fmla="*/ 176213 w 352425"/>
              <a:gd name="T3" fmla="*/ 352618 h 442913"/>
              <a:gd name="T4" fmla="*/ 345233 w 352425"/>
              <a:gd name="T5" fmla="*/ 298444 h 442913"/>
              <a:gd name="T6" fmla="*/ 352425 w 352425"/>
              <a:gd name="T7" fmla="*/ 312890 h 442913"/>
              <a:gd name="T8" fmla="*/ 352425 w 352425"/>
              <a:gd name="T9" fmla="*/ 367064 h 442913"/>
              <a:gd name="T10" fmla="*/ 176213 w 352425"/>
              <a:gd name="T11" fmla="*/ 442907 h 442913"/>
              <a:gd name="T12" fmla="*/ 0 w 352425"/>
              <a:gd name="T13" fmla="*/ 367064 h 442913"/>
              <a:gd name="T14" fmla="*/ 0 w 352425"/>
              <a:gd name="T15" fmla="*/ 312890 h 442913"/>
              <a:gd name="T16" fmla="*/ 7193 w 352425"/>
              <a:gd name="T17" fmla="*/ 298444 h 442913"/>
              <a:gd name="T18" fmla="*/ 7193 w 352425"/>
              <a:gd name="T19" fmla="*/ 184150 h 442913"/>
              <a:gd name="T20" fmla="*/ 176213 w 352425"/>
              <a:gd name="T21" fmla="*/ 243199 h 442913"/>
              <a:gd name="T22" fmla="*/ 345233 w 352425"/>
              <a:gd name="T23" fmla="*/ 184150 h 442913"/>
              <a:gd name="T24" fmla="*/ 352425 w 352425"/>
              <a:gd name="T25" fmla="*/ 202605 h 442913"/>
              <a:gd name="T26" fmla="*/ 352425 w 352425"/>
              <a:gd name="T27" fmla="*/ 257963 h 442913"/>
              <a:gd name="T28" fmla="*/ 176213 w 352425"/>
              <a:gd name="T29" fmla="*/ 331782 h 442913"/>
              <a:gd name="T30" fmla="*/ 0 w 352425"/>
              <a:gd name="T31" fmla="*/ 257963 h 442913"/>
              <a:gd name="T32" fmla="*/ 0 w 352425"/>
              <a:gd name="T33" fmla="*/ 202605 h 442913"/>
              <a:gd name="T34" fmla="*/ 7193 w 352425"/>
              <a:gd name="T35" fmla="*/ 184150 h 442913"/>
              <a:gd name="T36" fmla="*/ 7193 w 352425"/>
              <a:gd name="T37" fmla="*/ 76200 h 442913"/>
              <a:gd name="T38" fmla="*/ 176213 w 352425"/>
              <a:gd name="T39" fmla="*/ 130795 h 442913"/>
              <a:gd name="T40" fmla="*/ 345233 w 352425"/>
              <a:gd name="T41" fmla="*/ 76200 h 442913"/>
              <a:gd name="T42" fmla="*/ 352425 w 352425"/>
              <a:gd name="T43" fmla="*/ 94398 h 442913"/>
              <a:gd name="T44" fmla="*/ 352425 w 352425"/>
              <a:gd name="T45" fmla="*/ 148993 h 442913"/>
              <a:gd name="T46" fmla="*/ 176213 w 352425"/>
              <a:gd name="T47" fmla="*/ 225419 h 442913"/>
              <a:gd name="T48" fmla="*/ 0 w 352425"/>
              <a:gd name="T49" fmla="*/ 148993 h 442913"/>
              <a:gd name="T50" fmla="*/ 0 w 352425"/>
              <a:gd name="T51" fmla="*/ 94398 h 442913"/>
              <a:gd name="T52" fmla="*/ 7193 w 352425"/>
              <a:gd name="T53" fmla="*/ 76200 h 442913"/>
              <a:gd name="T54" fmla="*/ 177006 w 352425"/>
              <a:gd name="T55" fmla="*/ 0 h 442913"/>
              <a:gd name="T56" fmla="*/ 349250 w 352425"/>
              <a:gd name="T57" fmla="*/ 57944 h 442913"/>
              <a:gd name="T58" fmla="*/ 177006 w 352425"/>
              <a:gd name="T59" fmla="*/ 115888 h 442913"/>
              <a:gd name="T60" fmla="*/ 4762 w 352425"/>
              <a:gd name="T61" fmla="*/ 57944 h 442913"/>
              <a:gd name="T62" fmla="*/ 177006 w 352425"/>
              <a:gd name="T63" fmla="*/ 0 h 4429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52425" h="442913">
                <a:moveTo>
                  <a:pt x="7193" y="298450"/>
                </a:moveTo>
                <a:cubicBezTo>
                  <a:pt x="25173" y="330954"/>
                  <a:pt x="93501" y="352624"/>
                  <a:pt x="176213" y="352624"/>
                </a:cubicBezTo>
                <a:cubicBezTo>
                  <a:pt x="258925" y="352624"/>
                  <a:pt x="327252" y="330954"/>
                  <a:pt x="345233" y="298450"/>
                </a:cubicBezTo>
                <a:cubicBezTo>
                  <a:pt x="348829" y="302062"/>
                  <a:pt x="352425" y="309285"/>
                  <a:pt x="352425" y="312896"/>
                </a:cubicBezTo>
                <a:cubicBezTo>
                  <a:pt x="352425" y="312896"/>
                  <a:pt x="352425" y="312896"/>
                  <a:pt x="352425" y="367070"/>
                </a:cubicBezTo>
                <a:cubicBezTo>
                  <a:pt x="352425" y="410409"/>
                  <a:pt x="273309" y="442913"/>
                  <a:pt x="176213" y="442913"/>
                </a:cubicBezTo>
                <a:cubicBezTo>
                  <a:pt x="79116" y="442913"/>
                  <a:pt x="0" y="410409"/>
                  <a:pt x="0" y="367070"/>
                </a:cubicBezTo>
                <a:cubicBezTo>
                  <a:pt x="0" y="367070"/>
                  <a:pt x="0" y="367070"/>
                  <a:pt x="0" y="312896"/>
                </a:cubicBezTo>
                <a:cubicBezTo>
                  <a:pt x="0" y="309285"/>
                  <a:pt x="3596" y="302062"/>
                  <a:pt x="7193" y="298450"/>
                </a:cubicBezTo>
                <a:close/>
                <a:moveTo>
                  <a:pt x="7193" y="184150"/>
                </a:moveTo>
                <a:cubicBezTo>
                  <a:pt x="25173" y="217369"/>
                  <a:pt x="93501" y="243205"/>
                  <a:pt x="176213" y="243205"/>
                </a:cubicBezTo>
                <a:cubicBezTo>
                  <a:pt x="258925" y="243205"/>
                  <a:pt x="327252" y="217369"/>
                  <a:pt x="345233" y="184150"/>
                </a:cubicBezTo>
                <a:cubicBezTo>
                  <a:pt x="348829" y="191532"/>
                  <a:pt x="352425" y="195223"/>
                  <a:pt x="352425" y="202605"/>
                </a:cubicBezTo>
                <a:cubicBezTo>
                  <a:pt x="352425" y="202605"/>
                  <a:pt x="352425" y="202605"/>
                  <a:pt x="352425" y="257969"/>
                </a:cubicBezTo>
                <a:cubicBezTo>
                  <a:pt x="352425" y="298570"/>
                  <a:pt x="273309" y="331788"/>
                  <a:pt x="176213" y="331788"/>
                </a:cubicBezTo>
                <a:cubicBezTo>
                  <a:pt x="79116" y="331788"/>
                  <a:pt x="0" y="298570"/>
                  <a:pt x="0" y="257969"/>
                </a:cubicBezTo>
                <a:cubicBezTo>
                  <a:pt x="0" y="257969"/>
                  <a:pt x="0" y="257969"/>
                  <a:pt x="0" y="202605"/>
                </a:cubicBezTo>
                <a:cubicBezTo>
                  <a:pt x="0" y="195223"/>
                  <a:pt x="3596" y="191532"/>
                  <a:pt x="7193" y="184150"/>
                </a:cubicBezTo>
                <a:close/>
                <a:moveTo>
                  <a:pt x="7193" y="76200"/>
                </a:moveTo>
                <a:cubicBezTo>
                  <a:pt x="10789" y="108957"/>
                  <a:pt x="86308" y="130795"/>
                  <a:pt x="176213" y="130795"/>
                </a:cubicBezTo>
                <a:cubicBezTo>
                  <a:pt x="269713" y="130795"/>
                  <a:pt x="341637" y="108957"/>
                  <a:pt x="345233" y="76200"/>
                </a:cubicBezTo>
                <a:cubicBezTo>
                  <a:pt x="348829" y="83479"/>
                  <a:pt x="352425" y="87119"/>
                  <a:pt x="352425" y="94398"/>
                </a:cubicBezTo>
                <a:cubicBezTo>
                  <a:pt x="352425" y="94398"/>
                  <a:pt x="352425" y="94398"/>
                  <a:pt x="352425" y="148993"/>
                </a:cubicBezTo>
                <a:cubicBezTo>
                  <a:pt x="352425" y="189029"/>
                  <a:pt x="273309" y="225425"/>
                  <a:pt x="176213" y="225425"/>
                </a:cubicBezTo>
                <a:cubicBezTo>
                  <a:pt x="79116" y="225425"/>
                  <a:pt x="0" y="189029"/>
                  <a:pt x="0" y="148993"/>
                </a:cubicBezTo>
                <a:cubicBezTo>
                  <a:pt x="0" y="148993"/>
                  <a:pt x="0" y="148993"/>
                  <a:pt x="0" y="94398"/>
                </a:cubicBezTo>
                <a:cubicBezTo>
                  <a:pt x="0" y="87119"/>
                  <a:pt x="3596" y="83479"/>
                  <a:pt x="7193" y="76200"/>
                </a:cubicBezTo>
                <a:close/>
                <a:moveTo>
                  <a:pt x="177006" y="0"/>
                </a:moveTo>
                <a:cubicBezTo>
                  <a:pt x="272134" y="0"/>
                  <a:pt x="349250" y="25942"/>
                  <a:pt x="349250" y="57944"/>
                </a:cubicBezTo>
                <a:cubicBezTo>
                  <a:pt x="349250" y="89946"/>
                  <a:pt x="272134" y="115888"/>
                  <a:pt x="177006" y="115888"/>
                </a:cubicBezTo>
                <a:cubicBezTo>
                  <a:pt x="81878" y="115888"/>
                  <a:pt x="4762" y="89946"/>
                  <a:pt x="4762" y="57944"/>
                </a:cubicBezTo>
                <a:cubicBezTo>
                  <a:pt x="4762" y="25942"/>
                  <a:pt x="81878" y="0"/>
                  <a:pt x="177006" y="0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MH_Other_17"/>
          <p:cNvSpPr>
            <a:spLocks noEditPoints="1" noChangeArrowheads="1"/>
          </p:cNvSpPr>
          <p:nvPr/>
        </p:nvSpPr>
        <p:spPr bwMode="auto">
          <a:xfrm>
            <a:off x="4868863" y="4332288"/>
            <a:ext cx="412750" cy="404812"/>
          </a:xfrm>
          <a:custGeom>
            <a:gdLst>
              <a:gd name="T0" fmla="*/ 2147483646 w 113"/>
              <a:gd name="T1" fmla="*/ 2147483646 h 112"/>
              <a:gd name="T2" fmla="*/ 2147483646 w 113"/>
              <a:gd name="T3" fmla="*/ 2147483646 h 112"/>
              <a:gd name="T4" fmla="*/ 2147483646 w 113"/>
              <a:gd name="T5" fmla="*/ 2147483646 h 112"/>
              <a:gd name="T6" fmla="*/ 2147483646 w 113"/>
              <a:gd name="T7" fmla="*/ 2147483646 h 112"/>
              <a:gd name="T8" fmla="*/ 2147483646 w 113"/>
              <a:gd name="T9" fmla="*/ 2147483646 h 112"/>
              <a:gd name="T10" fmla="*/ 2147483646 w 113"/>
              <a:gd name="T11" fmla="*/ 2147483646 h 112"/>
              <a:gd name="T12" fmla="*/ 2147483646 w 113"/>
              <a:gd name="T13" fmla="*/ 2147483646 h 112"/>
              <a:gd name="T14" fmla="*/ 2147483646 w 113"/>
              <a:gd name="T15" fmla="*/ 2147483646 h 112"/>
              <a:gd name="T16" fmla="*/ 2147483646 w 113"/>
              <a:gd name="T17" fmla="*/ 2147483646 h 112"/>
              <a:gd name="T18" fmla="*/ 2147483646 w 113"/>
              <a:gd name="T19" fmla="*/ 2147483646 h 112"/>
              <a:gd name="T20" fmla="*/ 2147483646 w 113"/>
              <a:gd name="T21" fmla="*/ 2147483646 h 112"/>
              <a:gd name="T22" fmla="*/ 2147483646 w 113"/>
              <a:gd name="T23" fmla="*/ 2147483646 h 112"/>
              <a:gd name="T24" fmla="*/ 2147483646 w 113"/>
              <a:gd name="T25" fmla="*/ 2147483646 h 112"/>
              <a:gd name="T26" fmla="*/ 2147483646 w 113"/>
              <a:gd name="T27" fmla="*/ 2147483646 h 112"/>
              <a:gd name="T28" fmla="*/ 2147483646 w 113"/>
              <a:gd name="T29" fmla="*/ 2147483646 h 112"/>
              <a:gd name="T30" fmla="*/ 2147483646 w 113"/>
              <a:gd name="T31" fmla="*/ 2147483646 h 112"/>
              <a:gd name="T32" fmla="*/ 2147483646 w 113"/>
              <a:gd name="T33" fmla="*/ 2147483646 h 112"/>
              <a:gd name="T34" fmla="*/ 2147483646 w 113"/>
              <a:gd name="T35" fmla="*/ 2147483646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3"/>
              <a:gd name="T55" fmla="*/ 0 h 112"/>
              <a:gd name="T56" fmla="*/ 113 w 113"/>
              <a:gd name="T57" fmla="*/ 112 h 112"/>
            </a:gdLst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3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8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1" y="112"/>
                  <a:pt x="91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0" y="20"/>
                </a:cubicBezTo>
                <a:cubicBezTo>
                  <a:pt x="29" y="12"/>
                  <a:pt x="43" y="11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MH_Other_18"/>
          <p:cNvSpPr>
            <a:spLocks noEditPoints="1" noChangeArrowheads="1"/>
          </p:cNvSpPr>
          <p:nvPr/>
        </p:nvSpPr>
        <p:spPr bwMode="auto">
          <a:xfrm>
            <a:off x="6883400" y="4308475"/>
            <a:ext cx="434975" cy="428625"/>
          </a:xfrm>
          <a:custGeom>
            <a:gdLst>
              <a:gd name="T0" fmla="*/ 2147483646 w 120"/>
              <a:gd name="T1" fmla="*/ 2147483646 h 118"/>
              <a:gd name="T2" fmla="*/ 2147483646 w 120"/>
              <a:gd name="T3" fmla="*/ 2147483646 h 118"/>
              <a:gd name="T4" fmla="*/ 2147483646 w 120"/>
              <a:gd name="T5" fmla="*/ 2147483646 h 118"/>
              <a:gd name="T6" fmla="*/ 2147483646 w 120"/>
              <a:gd name="T7" fmla="*/ 2147483646 h 118"/>
              <a:gd name="T8" fmla="*/ 2147483646 w 120"/>
              <a:gd name="T9" fmla="*/ 2147483646 h 118"/>
              <a:gd name="T10" fmla="*/ 2147483646 w 120"/>
              <a:gd name="T11" fmla="*/ 2147483646 h 118"/>
              <a:gd name="T12" fmla="*/ 2147483646 w 120"/>
              <a:gd name="T13" fmla="*/ 2147483646 h 118"/>
              <a:gd name="T14" fmla="*/ 2147483646 w 120"/>
              <a:gd name="T15" fmla="*/ 2147483646 h 118"/>
              <a:gd name="T16" fmla="*/ 2147483646 w 120"/>
              <a:gd name="T17" fmla="*/ 2147483646 h 118"/>
              <a:gd name="T18" fmla="*/ 2147483646 w 120"/>
              <a:gd name="T19" fmla="*/ 2147483646 h 118"/>
              <a:gd name="T20" fmla="*/ 2147483646 w 120"/>
              <a:gd name="T21" fmla="*/ 2147483646 h 118"/>
              <a:gd name="T22" fmla="*/ 2147483646 w 120"/>
              <a:gd name="T23" fmla="*/ 2147483646 h 118"/>
              <a:gd name="T24" fmla="*/ 2147483646 w 120"/>
              <a:gd name="T25" fmla="*/ 2147483646 h 118"/>
              <a:gd name="T26" fmla="*/ 2147483646 w 120"/>
              <a:gd name="T27" fmla="*/ 2147483646 h 118"/>
              <a:gd name="T28" fmla="*/ 2147483646 w 120"/>
              <a:gd name="T29" fmla="*/ 2147483646 h 118"/>
              <a:gd name="T30" fmla="*/ 2147483646 w 120"/>
              <a:gd name="T31" fmla="*/ 2147483646 h 118"/>
              <a:gd name="T32" fmla="*/ 2147483646 w 120"/>
              <a:gd name="T33" fmla="*/ 2147483646 h 118"/>
              <a:gd name="T34" fmla="*/ 2147483646 w 120"/>
              <a:gd name="T35" fmla="*/ 2147483646 h 118"/>
              <a:gd name="T36" fmla="*/ 2147483646 w 120"/>
              <a:gd name="T37" fmla="*/ 2147483646 h 118"/>
              <a:gd name="T38" fmla="*/ 2147483646 w 120"/>
              <a:gd name="T39" fmla="*/ 2147483646 h 1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0"/>
              <a:gd name="T61" fmla="*/ 0 h 118"/>
              <a:gd name="T62" fmla="*/ 120 w 120"/>
              <a:gd name="T63" fmla="*/ 118 h 118"/>
            </a:gdLst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0" h="118">
                <a:moveTo>
                  <a:pt x="53" y="35"/>
                </a:move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7" y="36"/>
                  <a:pt x="17" y="36"/>
                  <a:pt x="17" y="36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30"/>
                  <a:pt x="2" y="40"/>
                  <a:pt x="9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0" y="117"/>
                  <a:pt x="103" y="118"/>
                  <a:pt x="107" y="118"/>
                </a:cubicBezTo>
                <a:cubicBezTo>
                  <a:pt x="110" y="118"/>
                  <a:pt x="113" y="117"/>
                  <a:pt x="115" y="115"/>
                </a:cubicBezTo>
                <a:cubicBezTo>
                  <a:pt x="120" y="110"/>
                  <a:pt x="120" y="102"/>
                  <a:pt x="115" y="97"/>
                </a:cubicBezTo>
                <a:lnTo>
                  <a:pt x="53" y="35"/>
                </a:lnTo>
                <a:close/>
                <a:moveTo>
                  <a:pt x="108" y="113"/>
                </a:moveTo>
                <a:cubicBezTo>
                  <a:pt x="105" y="113"/>
                  <a:pt x="103" y="110"/>
                  <a:pt x="103" y="108"/>
                </a:cubicBezTo>
                <a:cubicBezTo>
                  <a:pt x="103" y="105"/>
                  <a:pt x="105" y="103"/>
                  <a:pt x="108" y="103"/>
                </a:cubicBezTo>
                <a:cubicBezTo>
                  <a:pt x="110" y="103"/>
                  <a:pt x="113" y="105"/>
                  <a:pt x="113" y="108"/>
                </a:cubicBezTo>
                <a:cubicBezTo>
                  <a:pt x="113" y="110"/>
                  <a:pt x="110" y="113"/>
                  <a:pt x="108" y="113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MH_Other_19"/>
          <p:cNvSpPr>
            <a:spLocks noEditPoints="1" noChangeArrowheads="1"/>
          </p:cNvSpPr>
          <p:nvPr/>
        </p:nvSpPr>
        <p:spPr bwMode="auto">
          <a:xfrm>
            <a:off x="6873875" y="2303463"/>
            <a:ext cx="201613" cy="368300"/>
          </a:xfrm>
          <a:custGeom>
            <a:gdLst>
              <a:gd name="T0" fmla="*/ 2147483646 w 50"/>
              <a:gd name="T1" fmla="*/ 2147483646 h 90"/>
              <a:gd name="T2" fmla="*/ 2147483646 w 50"/>
              <a:gd name="T3" fmla="*/ 2147483646 h 90"/>
              <a:gd name="T4" fmla="*/ 2147483646 w 50"/>
              <a:gd name="T5" fmla="*/ 0 h 90"/>
              <a:gd name="T6" fmla="*/ 2147483646 w 50"/>
              <a:gd name="T7" fmla="*/ 0 h 90"/>
              <a:gd name="T8" fmla="*/ 0 w 50"/>
              <a:gd name="T9" fmla="*/ 2147483646 h 90"/>
              <a:gd name="T10" fmla="*/ 0 w 50"/>
              <a:gd name="T11" fmla="*/ 2147483646 h 90"/>
              <a:gd name="T12" fmla="*/ 2147483646 w 50"/>
              <a:gd name="T13" fmla="*/ 2147483646 h 90"/>
              <a:gd name="T14" fmla="*/ 2147483646 w 50"/>
              <a:gd name="T15" fmla="*/ 2147483646 h 90"/>
              <a:gd name="T16" fmla="*/ 2147483646 w 50"/>
              <a:gd name="T17" fmla="*/ 2147483646 h 90"/>
              <a:gd name="T18" fmla="*/ 2147483646 w 50"/>
              <a:gd name="T19" fmla="*/ 2147483646 h 90"/>
              <a:gd name="T20" fmla="*/ 2147483646 w 50"/>
              <a:gd name="T21" fmla="*/ 2147483646 h 90"/>
              <a:gd name="T22" fmla="*/ 2147483646 w 50"/>
              <a:gd name="T23" fmla="*/ 2147483646 h 90"/>
              <a:gd name="T24" fmla="*/ 2147483646 w 50"/>
              <a:gd name="T25" fmla="*/ 2147483646 h 90"/>
              <a:gd name="T26" fmla="*/ 2147483646 w 50"/>
              <a:gd name="T27" fmla="*/ 2147483646 h 90"/>
              <a:gd name="T28" fmla="*/ 2147483646 w 50"/>
              <a:gd name="T29" fmla="*/ 2147483646 h 90"/>
              <a:gd name="T30" fmla="*/ 2147483646 w 50"/>
              <a:gd name="T31" fmla="*/ 2147483646 h 90"/>
              <a:gd name="T32" fmla="*/ 2147483646 w 50"/>
              <a:gd name="T33" fmla="*/ 2147483646 h 90"/>
              <a:gd name="T34" fmla="*/ 2147483646 w 50"/>
              <a:gd name="T35" fmla="*/ 2147483646 h 90"/>
              <a:gd name="T36" fmla="*/ 2147483646 w 50"/>
              <a:gd name="T37" fmla="*/ 2147483646 h 90"/>
              <a:gd name="T38" fmla="*/ 2147483646 w 50"/>
              <a:gd name="T39" fmla="*/ 2147483646 h 90"/>
              <a:gd name="T40" fmla="*/ 2147483646 w 50"/>
              <a:gd name="T41" fmla="*/ 2147483646 h 90"/>
              <a:gd name="T42" fmla="*/ 2147483646 w 50"/>
              <a:gd name="T43" fmla="*/ 2147483646 h 90"/>
              <a:gd name="T44" fmla="*/ 2147483646 w 50"/>
              <a:gd name="T45" fmla="*/ 2147483646 h 90"/>
              <a:gd name="T46" fmla="*/ 2147483646 w 50"/>
              <a:gd name="T47" fmla="*/ 2147483646 h 90"/>
              <a:gd name="T48" fmla="*/ 2147483646 w 50"/>
              <a:gd name="T49" fmla="*/ 2147483646 h 90"/>
              <a:gd name="T50" fmla="*/ 2147483646 w 50"/>
              <a:gd name="T51" fmla="*/ 2147483646 h 90"/>
              <a:gd name="T52" fmla="*/ 2147483646 w 50"/>
              <a:gd name="T53" fmla="*/ 2147483646 h 90"/>
              <a:gd name="T54" fmla="*/ 2147483646 w 50"/>
              <a:gd name="T55" fmla="*/ 2147483646 h 90"/>
              <a:gd name="T56" fmla="*/ 2147483646 w 50"/>
              <a:gd name="T57" fmla="*/ 2147483646 h 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0"/>
              <a:gd name="T88" fmla="*/ 0 h 90"/>
              <a:gd name="T89" fmla="*/ 50 w 50"/>
              <a:gd name="T90" fmla="*/ 90 h 90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0" h="90">
                <a:moveTo>
                  <a:pt x="50" y="83"/>
                </a:moveTo>
                <a:cubicBezTo>
                  <a:pt x="50" y="7"/>
                  <a:pt x="50" y="7"/>
                  <a:pt x="50" y="7"/>
                </a:cubicBezTo>
                <a:cubicBezTo>
                  <a:pt x="50" y="3"/>
                  <a:pt x="47" y="0"/>
                  <a:pt x="44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7"/>
                  <a:pt x="3" y="90"/>
                  <a:pt x="6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7" y="90"/>
                  <a:pt x="50" y="87"/>
                  <a:pt x="50" y="83"/>
                </a:cubicBezTo>
                <a:close/>
                <a:moveTo>
                  <a:pt x="39" y="5"/>
                </a:moveTo>
                <a:cubicBezTo>
                  <a:pt x="40" y="5"/>
                  <a:pt x="41" y="5"/>
                  <a:pt x="41" y="6"/>
                </a:cubicBezTo>
                <a:cubicBezTo>
                  <a:pt x="41" y="7"/>
                  <a:pt x="40" y="8"/>
                  <a:pt x="39" y="8"/>
                </a:cubicBezTo>
                <a:cubicBezTo>
                  <a:pt x="38" y="8"/>
                  <a:pt x="38" y="7"/>
                  <a:pt x="38" y="6"/>
                </a:cubicBezTo>
                <a:cubicBezTo>
                  <a:pt x="38" y="5"/>
                  <a:pt x="38" y="5"/>
                  <a:pt x="39" y="5"/>
                </a:cubicBezTo>
                <a:close/>
                <a:moveTo>
                  <a:pt x="16" y="5"/>
                </a:moveTo>
                <a:cubicBezTo>
                  <a:pt x="34" y="5"/>
                  <a:pt x="34" y="5"/>
                  <a:pt x="34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16" y="7"/>
                  <a:pt x="16" y="7"/>
                  <a:pt x="16" y="7"/>
                </a:cubicBezTo>
                <a:lnTo>
                  <a:pt x="16" y="5"/>
                </a:lnTo>
                <a:close/>
                <a:moveTo>
                  <a:pt x="5" y="69"/>
                </a:moveTo>
                <a:cubicBezTo>
                  <a:pt x="5" y="11"/>
                  <a:pt x="5" y="11"/>
                  <a:pt x="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69"/>
                  <a:pt x="45" y="69"/>
                  <a:pt x="45" y="69"/>
                </a:cubicBezTo>
                <a:lnTo>
                  <a:pt x="5" y="69"/>
                </a:lnTo>
                <a:close/>
                <a:moveTo>
                  <a:pt x="25" y="83"/>
                </a:moveTo>
                <a:cubicBezTo>
                  <a:pt x="23" y="83"/>
                  <a:pt x="21" y="81"/>
                  <a:pt x="21" y="79"/>
                </a:cubicBezTo>
                <a:cubicBezTo>
                  <a:pt x="21" y="77"/>
                  <a:pt x="23" y="75"/>
                  <a:pt x="25" y="75"/>
                </a:cubicBezTo>
                <a:cubicBezTo>
                  <a:pt x="27" y="75"/>
                  <a:pt x="29" y="77"/>
                  <a:pt x="29" y="79"/>
                </a:cubicBezTo>
                <a:cubicBezTo>
                  <a:pt x="29" y="81"/>
                  <a:pt x="27" y="83"/>
                  <a:pt x="25" y="83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MH_Other_20"/>
          <p:cNvSpPr>
            <a:spLocks noEditPoints="1" noChangeArrowheads="1"/>
          </p:cNvSpPr>
          <p:nvPr/>
        </p:nvSpPr>
        <p:spPr bwMode="auto">
          <a:xfrm>
            <a:off x="7110413" y="2441575"/>
            <a:ext cx="207962" cy="368300"/>
          </a:xfrm>
          <a:custGeom>
            <a:gdLst>
              <a:gd name="T0" fmla="*/ 2147483646 w 51"/>
              <a:gd name="T1" fmla="*/ 0 h 90"/>
              <a:gd name="T2" fmla="*/ 2147483646 w 51"/>
              <a:gd name="T3" fmla="*/ 0 h 90"/>
              <a:gd name="T4" fmla="*/ 0 w 51"/>
              <a:gd name="T5" fmla="*/ 2147483646 h 90"/>
              <a:gd name="T6" fmla="*/ 0 w 51"/>
              <a:gd name="T7" fmla="*/ 2147483646 h 90"/>
              <a:gd name="T8" fmla="*/ 2147483646 w 51"/>
              <a:gd name="T9" fmla="*/ 2147483646 h 90"/>
              <a:gd name="T10" fmla="*/ 2147483646 w 51"/>
              <a:gd name="T11" fmla="*/ 2147483646 h 90"/>
              <a:gd name="T12" fmla="*/ 2147483646 w 51"/>
              <a:gd name="T13" fmla="*/ 2147483646 h 90"/>
              <a:gd name="T14" fmla="*/ 2147483646 w 51"/>
              <a:gd name="T15" fmla="*/ 2147483646 h 90"/>
              <a:gd name="T16" fmla="*/ 2147483646 w 51"/>
              <a:gd name="T17" fmla="*/ 0 h 90"/>
              <a:gd name="T18" fmla="*/ 2147483646 w 51"/>
              <a:gd name="T19" fmla="*/ 2147483646 h 90"/>
              <a:gd name="T20" fmla="*/ 2147483646 w 51"/>
              <a:gd name="T21" fmla="*/ 2147483646 h 90"/>
              <a:gd name="T22" fmla="*/ 2147483646 w 51"/>
              <a:gd name="T23" fmla="*/ 2147483646 h 90"/>
              <a:gd name="T24" fmla="*/ 2147483646 w 51"/>
              <a:gd name="T25" fmla="*/ 2147483646 h 90"/>
              <a:gd name="T26" fmla="*/ 2147483646 w 51"/>
              <a:gd name="T27" fmla="*/ 2147483646 h 90"/>
              <a:gd name="T28" fmla="*/ 2147483646 w 51"/>
              <a:gd name="T29" fmla="*/ 2147483646 h 90"/>
              <a:gd name="T30" fmla="*/ 2147483646 w 51"/>
              <a:gd name="T31" fmla="*/ 2147483646 h 90"/>
              <a:gd name="T32" fmla="*/ 2147483646 w 51"/>
              <a:gd name="T33" fmla="*/ 2147483646 h 90"/>
              <a:gd name="T34" fmla="*/ 2147483646 w 51"/>
              <a:gd name="T35" fmla="*/ 2147483646 h 90"/>
              <a:gd name="T36" fmla="*/ 2147483646 w 51"/>
              <a:gd name="T37" fmla="*/ 2147483646 h 90"/>
              <a:gd name="T38" fmla="*/ 2147483646 w 51"/>
              <a:gd name="T39" fmla="*/ 2147483646 h 90"/>
              <a:gd name="T40" fmla="*/ 2147483646 w 51"/>
              <a:gd name="T41" fmla="*/ 2147483646 h 90"/>
              <a:gd name="T42" fmla="*/ 2147483646 w 51"/>
              <a:gd name="T43" fmla="*/ 2147483646 h 90"/>
              <a:gd name="T44" fmla="*/ 2147483646 w 51"/>
              <a:gd name="T45" fmla="*/ 2147483646 h 90"/>
              <a:gd name="T46" fmla="*/ 2147483646 w 51"/>
              <a:gd name="T47" fmla="*/ 2147483646 h 90"/>
              <a:gd name="T48" fmla="*/ 2147483646 w 51"/>
              <a:gd name="T49" fmla="*/ 2147483646 h 90"/>
              <a:gd name="T50" fmla="*/ 2147483646 w 51"/>
              <a:gd name="T51" fmla="*/ 2147483646 h 90"/>
              <a:gd name="T52" fmla="*/ 2147483646 w 51"/>
              <a:gd name="T53" fmla="*/ 2147483646 h 90"/>
              <a:gd name="T54" fmla="*/ 2147483646 w 51"/>
              <a:gd name="T55" fmla="*/ 2147483646 h 90"/>
              <a:gd name="T56" fmla="*/ 2147483646 w 51"/>
              <a:gd name="T57" fmla="*/ 2147483646 h 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1"/>
              <a:gd name="T88" fmla="*/ 0 h 90"/>
              <a:gd name="T89" fmla="*/ 51 w 51"/>
              <a:gd name="T90" fmla="*/ 90 h 90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1" h="90">
                <a:moveTo>
                  <a:pt x="44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7"/>
                  <a:pt x="3" y="90"/>
                  <a:pt x="7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8" y="90"/>
                  <a:pt x="51" y="87"/>
                  <a:pt x="51" y="83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3"/>
                  <a:pt x="48" y="0"/>
                  <a:pt x="44" y="0"/>
                </a:cubicBezTo>
                <a:close/>
                <a:moveTo>
                  <a:pt x="40" y="5"/>
                </a:moveTo>
                <a:cubicBezTo>
                  <a:pt x="41" y="5"/>
                  <a:pt x="42" y="5"/>
                  <a:pt x="42" y="6"/>
                </a:cubicBezTo>
                <a:cubicBezTo>
                  <a:pt x="42" y="7"/>
                  <a:pt x="41" y="8"/>
                  <a:pt x="40" y="8"/>
                </a:cubicBezTo>
                <a:cubicBezTo>
                  <a:pt x="39" y="8"/>
                  <a:pt x="38" y="7"/>
                  <a:pt x="38" y="6"/>
                </a:cubicBezTo>
                <a:cubicBezTo>
                  <a:pt x="38" y="5"/>
                  <a:pt x="39" y="5"/>
                  <a:pt x="40" y="5"/>
                </a:cubicBezTo>
                <a:close/>
                <a:moveTo>
                  <a:pt x="17" y="5"/>
                </a:moveTo>
                <a:cubicBezTo>
                  <a:pt x="34" y="5"/>
                  <a:pt x="34" y="5"/>
                  <a:pt x="34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17" y="7"/>
                  <a:pt x="17" y="7"/>
                  <a:pt x="17" y="7"/>
                </a:cubicBezTo>
                <a:lnTo>
                  <a:pt x="17" y="5"/>
                </a:lnTo>
                <a:close/>
                <a:moveTo>
                  <a:pt x="26" y="83"/>
                </a:moveTo>
                <a:cubicBezTo>
                  <a:pt x="23" y="83"/>
                  <a:pt x="21" y="81"/>
                  <a:pt x="21" y="79"/>
                </a:cubicBezTo>
                <a:cubicBezTo>
                  <a:pt x="21" y="77"/>
                  <a:pt x="23" y="75"/>
                  <a:pt x="26" y="75"/>
                </a:cubicBezTo>
                <a:cubicBezTo>
                  <a:pt x="28" y="75"/>
                  <a:pt x="30" y="77"/>
                  <a:pt x="30" y="79"/>
                </a:cubicBezTo>
                <a:cubicBezTo>
                  <a:pt x="30" y="81"/>
                  <a:pt x="28" y="83"/>
                  <a:pt x="26" y="83"/>
                </a:cubicBezTo>
                <a:close/>
                <a:moveTo>
                  <a:pt x="46" y="69"/>
                </a:moveTo>
                <a:cubicBezTo>
                  <a:pt x="5" y="69"/>
                  <a:pt x="5" y="69"/>
                  <a:pt x="5" y="69"/>
                </a:cubicBezTo>
                <a:cubicBezTo>
                  <a:pt x="5" y="11"/>
                  <a:pt x="5" y="11"/>
                  <a:pt x="5" y="11"/>
                </a:cubicBezTo>
                <a:cubicBezTo>
                  <a:pt x="46" y="11"/>
                  <a:pt x="46" y="11"/>
                  <a:pt x="46" y="11"/>
                </a:cubicBezTo>
                <a:lnTo>
                  <a:pt x="46" y="69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MH_Other_21"/>
          <p:cNvSpPr>
            <a:spLocks noChangeArrowheads="1"/>
          </p:cNvSpPr>
          <p:nvPr/>
        </p:nvSpPr>
        <p:spPr bwMode="auto">
          <a:xfrm>
            <a:off x="7094538" y="2325688"/>
            <a:ext cx="122237" cy="100012"/>
          </a:xfrm>
          <a:custGeom>
            <a:gdLst>
              <a:gd name="T0" fmla="*/ 79865 w 40"/>
              <a:gd name="T1" fmla="*/ 82362 h 33"/>
              <a:gd name="T2" fmla="*/ 99831 w 40"/>
              <a:gd name="T3" fmla="*/ 82362 h 33"/>
              <a:gd name="T4" fmla="*/ 99831 w 40"/>
              <a:gd name="T5" fmla="*/ 19967 h 33"/>
              <a:gd name="T6" fmla="*/ 99831 w 40"/>
              <a:gd name="T7" fmla="*/ 0 h 33"/>
              <a:gd name="T8" fmla="*/ 79865 w 40"/>
              <a:gd name="T9" fmla="*/ 0 h 33"/>
              <a:gd name="T10" fmla="*/ 0 w 40"/>
              <a:gd name="T11" fmla="*/ 0 h 33"/>
              <a:gd name="T12" fmla="*/ 0 w 40"/>
              <a:gd name="T13" fmla="*/ 19967 h 33"/>
              <a:gd name="T14" fmla="*/ 79865 w 40"/>
              <a:gd name="T15" fmla="*/ 19967 h 33"/>
              <a:gd name="T16" fmla="*/ 79865 w 40"/>
              <a:gd name="T17" fmla="*/ 82362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"/>
              <a:gd name="T28" fmla="*/ 0 h 33"/>
              <a:gd name="T29" fmla="*/ 40 w 40"/>
              <a:gd name="T30" fmla="*/ 33 h 33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" h="33">
                <a:moveTo>
                  <a:pt x="32" y="33"/>
                </a:moveTo>
                <a:lnTo>
                  <a:pt x="40" y="33"/>
                </a:lnTo>
                <a:lnTo>
                  <a:pt x="40" y="8"/>
                </a:lnTo>
                <a:lnTo>
                  <a:pt x="40" y="0"/>
                </a:lnTo>
                <a:lnTo>
                  <a:pt x="32" y="0"/>
                </a:lnTo>
                <a:lnTo>
                  <a:pt x="0" y="0"/>
                </a:lnTo>
                <a:lnTo>
                  <a:pt x="0" y="8"/>
                </a:lnTo>
                <a:lnTo>
                  <a:pt x="32" y="8"/>
                </a:lnTo>
                <a:lnTo>
                  <a:pt x="32" y="33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zh-CN" altLang="en-US" sz="16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5" name="MH_Other_22"/>
          <p:cNvSpPr>
            <a:spLocks noChangeArrowheads="1"/>
          </p:cNvSpPr>
          <p:nvPr/>
        </p:nvSpPr>
        <p:spPr bwMode="auto">
          <a:xfrm>
            <a:off x="6985000" y="2693988"/>
            <a:ext cx="100013" cy="100012"/>
          </a:xfrm>
          <a:custGeom>
            <a:gdLst>
              <a:gd name="T0" fmla="*/ 19967 w 33"/>
              <a:gd name="T1" fmla="*/ 0 h 33"/>
              <a:gd name="T2" fmla="*/ 0 w 33"/>
              <a:gd name="T3" fmla="*/ 0 h 33"/>
              <a:gd name="T4" fmla="*/ 0 w 33"/>
              <a:gd name="T5" fmla="*/ 62395 h 33"/>
              <a:gd name="T6" fmla="*/ 0 w 33"/>
              <a:gd name="T7" fmla="*/ 82362 h 33"/>
              <a:gd name="T8" fmla="*/ 19967 w 33"/>
              <a:gd name="T9" fmla="*/ 82362 h 33"/>
              <a:gd name="T10" fmla="*/ 82362 w 33"/>
              <a:gd name="T11" fmla="*/ 82362 h 33"/>
              <a:gd name="T12" fmla="*/ 82362 w 33"/>
              <a:gd name="T13" fmla="*/ 62395 h 33"/>
              <a:gd name="T14" fmla="*/ 19967 w 33"/>
              <a:gd name="T15" fmla="*/ 62395 h 33"/>
              <a:gd name="T16" fmla="*/ 19967 w 33"/>
              <a:gd name="T17" fmla="*/ 0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"/>
              <a:gd name="T28" fmla="*/ 0 h 33"/>
              <a:gd name="T29" fmla="*/ 33 w 33"/>
              <a:gd name="T30" fmla="*/ 33 h 33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" h="33">
                <a:moveTo>
                  <a:pt x="8" y="0"/>
                </a:moveTo>
                <a:lnTo>
                  <a:pt x="0" y="0"/>
                </a:lnTo>
                <a:lnTo>
                  <a:pt x="0" y="25"/>
                </a:lnTo>
                <a:lnTo>
                  <a:pt x="0" y="33"/>
                </a:lnTo>
                <a:lnTo>
                  <a:pt x="8" y="33"/>
                </a:lnTo>
                <a:lnTo>
                  <a:pt x="33" y="33"/>
                </a:lnTo>
                <a:lnTo>
                  <a:pt x="33" y="25"/>
                </a:lnTo>
                <a:lnTo>
                  <a:pt x="8" y="25"/>
                </a:lnTo>
                <a:lnTo>
                  <a:pt x="8" y="0"/>
                </a:lnTo>
                <a:close/>
              </a:path>
            </a:pathLst>
          </a:custGeom>
          <a:solidFill>
            <a:srgbClr val="FEFFFF"/>
          </a:solidFill>
          <a:ln w="9525" cmpd="sng">
            <a:noFill/>
            <a:bevel/>
          </a:ln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zh-CN" altLang="en-US" sz="16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6" name="MH_SubTitle_1"/>
          <p:cNvSpPr>
            <a:spLocks noChangeArrowheads="1"/>
          </p:cNvSpPr>
          <p:nvPr/>
        </p:nvSpPr>
        <p:spPr bwMode="auto">
          <a:xfrm>
            <a:off x="1401763" y="2241550"/>
            <a:ext cx="3033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极致简约风潮流所向，通用设计，完美兼容。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MH_SubTitle_2"/>
          <p:cNvSpPr>
            <a:spLocks noChangeArrowheads="1"/>
          </p:cNvSpPr>
          <p:nvPr/>
        </p:nvSpPr>
        <p:spPr bwMode="auto">
          <a:xfrm>
            <a:off x="984250" y="3201988"/>
            <a:ext cx="306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极致简约风潮流所向，通用设计，完美兼容。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MH_SubTitle_3"/>
          <p:cNvSpPr>
            <a:spLocks noChangeArrowheads="1"/>
          </p:cNvSpPr>
          <p:nvPr/>
        </p:nvSpPr>
        <p:spPr bwMode="auto">
          <a:xfrm>
            <a:off x="1401763" y="4197350"/>
            <a:ext cx="30337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极致简约风潮流所向，通用设计，完美兼容。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MH_SubTitle_4"/>
          <p:cNvSpPr>
            <a:spLocks noChangeArrowheads="1"/>
          </p:cNvSpPr>
          <p:nvPr/>
        </p:nvSpPr>
        <p:spPr bwMode="auto">
          <a:xfrm>
            <a:off x="7770813" y="2241550"/>
            <a:ext cx="3052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极致简约风潮流所向，通用设计，完美兼容。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MH_SubTitle_5"/>
          <p:cNvSpPr>
            <a:spLocks noChangeArrowheads="1"/>
          </p:cNvSpPr>
          <p:nvPr/>
        </p:nvSpPr>
        <p:spPr bwMode="auto">
          <a:xfrm>
            <a:off x="8110538" y="3201988"/>
            <a:ext cx="3209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极致简约风潮流所向，通用设计，完美兼容。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MH_SubTitle_6"/>
          <p:cNvSpPr>
            <a:spLocks noChangeArrowheads="1"/>
          </p:cNvSpPr>
          <p:nvPr/>
        </p:nvSpPr>
        <p:spPr bwMode="auto">
          <a:xfrm>
            <a:off x="7770813" y="4197350"/>
            <a:ext cx="30527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极致简约风潮流所向，通用设计，完美兼容。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153" y="0"/>
            <a:ext cx="3482437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186802" y="2705725"/>
            <a:ext cx="4717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rgbClr val="A1CE3A"/>
                </a:solidFill>
                <a:cs typeface="+mn-ea"/>
                <a:sym typeface="+mn-lt"/>
              </a:rPr>
              <a:t>明年工作计划</a:t>
            </a:r>
            <a:endParaRPr lang="zh-CN" altLang="en-US" sz="5400" b="1">
              <a:solidFill>
                <a:srgbClr val="A1CE3A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342310" y="2705725"/>
            <a:ext cx="1669812" cy="1446550"/>
            <a:chOff x="1603567" y="1272439"/>
            <a:chExt cx="1669812" cy="1446550"/>
          </a:xfrm>
        </p:grpSpPr>
        <p:sp>
          <p:nvSpPr>
            <p:cNvPr id="8" name="椭圆 7"/>
            <p:cNvSpPr/>
            <p:nvPr/>
          </p:nvSpPr>
          <p:spPr>
            <a:xfrm>
              <a:off x="1690665" y="1335314"/>
              <a:ext cx="1320800" cy="1320800"/>
            </a:xfrm>
            <a:prstGeom prst="ellipse">
              <a:avLst/>
            </a:prstGeom>
            <a:solidFill>
              <a:srgbClr val="A1CE3A"/>
            </a:solidFill>
            <a:ln>
              <a:solidFill>
                <a:srgbClr val="A1CE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603567" y="1272439"/>
              <a:ext cx="166981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05</a:t>
              </a:r>
              <a:endParaRPr lang="zh-CN" altLang="en-US" sz="880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19" y="3760660"/>
            <a:ext cx="4898080" cy="67130"/>
          </a:xfrm>
          <a:prstGeom prst="rect">
            <a:avLst/>
          </a:prstGeom>
        </p:spPr>
      </p:pic>
      <p:sp>
        <p:nvSpPr>
          <p:cNvPr id="12" name="文本占位符 6"/>
          <p:cNvSpPr txBox="1"/>
          <p:nvPr>
            <p:custDataLst>
              <p:tags r:id="rId5"/>
            </p:custDataLst>
          </p:nvPr>
        </p:nvSpPr>
        <p:spPr bwMode="auto">
          <a:xfrm>
            <a:off x="3306619" y="3959395"/>
            <a:ext cx="5052939" cy="42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600"/>
              </a:spcBef>
              <a:buClr>
                <a:srgbClr val="963B22"/>
              </a:buClr>
              <a:buSzPct val="60000"/>
              <a:buNone/>
            </a:pPr>
            <a:r>
              <a:rPr lang="zh-CN" altLang="en-US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单击此处添加文字标题</a:t>
            </a:r>
            <a:endParaRPr lang="en-US" altLang="zh-CN" sz="32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点击添加文本标题</a:t>
            </a:r>
            <a:endParaRPr lang="en-US" altLang="zh-CN" sz="2800">
              <a:solidFill>
                <a:srgbClr val="A1CE3A"/>
              </a:solidFill>
              <a:cs typeface="+mn-ea"/>
              <a:sym typeface="+mn-lt"/>
            </a:endParaRPr>
          </a:p>
        </p:txBody>
      </p:sp>
      <p:sp>
        <p:nvSpPr>
          <p:cNvPr id="4" name="Freeform 11"/>
          <p:cNvSpPr/>
          <p:nvPr/>
        </p:nvSpPr>
        <p:spPr bwMode="auto">
          <a:xfrm>
            <a:off x="5374217" y="4385884"/>
            <a:ext cx="1873251" cy="2480733"/>
          </a:xfrm>
          <a:custGeom>
            <a:cxnLst>
              <a:cxn ang="0">
                <a:pos x="885" y="361"/>
              </a:cxn>
              <a:cxn ang="0">
                <a:pos x="840" y="315"/>
              </a:cxn>
              <a:cxn ang="0">
                <a:pos x="379" y="777"/>
              </a:cxn>
              <a:cxn ang="0">
                <a:pos x="379" y="1172"/>
              </a:cxn>
              <a:cxn ang="0">
                <a:pos x="0" y="1172"/>
              </a:cxn>
              <a:cxn ang="0">
                <a:pos x="0" y="620"/>
              </a:cxn>
              <a:cxn ang="0">
                <a:pos x="572" y="49"/>
              </a:cxn>
              <a:cxn ang="0">
                <a:pos x="523" y="0"/>
              </a:cxn>
              <a:cxn ang="0">
                <a:pos x="885" y="0"/>
              </a:cxn>
              <a:cxn ang="0">
                <a:pos x="885" y="361"/>
              </a:cxn>
            </a:cxnLst>
            <a:rect l="0" t="0" r="r" b="b"/>
            <a:pathLst>
              <a:path w="885" h="1172">
                <a:moveTo>
                  <a:pt x="885" y="361"/>
                </a:moveTo>
                <a:lnTo>
                  <a:pt x="840" y="315"/>
                </a:lnTo>
                <a:lnTo>
                  <a:pt x="379" y="777"/>
                </a:lnTo>
                <a:lnTo>
                  <a:pt x="379" y="1172"/>
                </a:lnTo>
                <a:lnTo>
                  <a:pt x="0" y="1172"/>
                </a:lnTo>
                <a:lnTo>
                  <a:pt x="0" y="620"/>
                </a:lnTo>
                <a:lnTo>
                  <a:pt x="572" y="49"/>
                </a:lnTo>
                <a:lnTo>
                  <a:pt x="523" y="0"/>
                </a:lnTo>
                <a:lnTo>
                  <a:pt x="885" y="0"/>
                </a:lnTo>
                <a:lnTo>
                  <a:pt x="885" y="361"/>
                </a:lnTo>
                <a:close/>
              </a:path>
            </a:pathLst>
          </a:custGeom>
          <a:solidFill>
            <a:srgbClr val="A1CE3A"/>
          </a:solidFill>
          <a:ln w="9525">
            <a:noFill/>
            <a:round/>
          </a:ln>
        </p:spPr>
        <p:txBody>
          <a:bodyPr vert="horz" wrap="square" lIns="121908" tIns="60953" rIns="121908" bIns="60953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ED6568">
                  <a:lumMod val="20000"/>
                  <a:lumOff val="8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Freeform 12"/>
          <p:cNvSpPr/>
          <p:nvPr/>
        </p:nvSpPr>
        <p:spPr bwMode="auto">
          <a:xfrm>
            <a:off x="4948768" y="1475468"/>
            <a:ext cx="1540933" cy="1591733"/>
          </a:xfrm>
          <a:custGeom>
            <a:cxnLst>
              <a:cxn ang="0">
                <a:pos x="313" y="41"/>
              </a:cxn>
              <a:cxn ang="0">
                <a:pos x="709" y="437"/>
              </a:cxn>
              <a:cxn ang="0">
                <a:pos x="682" y="463"/>
              </a:cxn>
              <a:cxn ang="0">
                <a:pos x="728" y="509"/>
              </a:cxn>
              <a:cxn ang="0">
                <a:pos x="483" y="752"/>
              </a:cxn>
              <a:cxn ang="0">
                <a:pos x="41" y="312"/>
              </a:cxn>
              <a:cxn ang="0">
                <a:pos x="0" y="352"/>
              </a:cxn>
              <a:cxn ang="0">
                <a:pos x="0" y="0"/>
              </a:cxn>
              <a:cxn ang="0">
                <a:pos x="349" y="0"/>
              </a:cxn>
              <a:cxn ang="0">
                <a:pos x="313" y="41"/>
              </a:cxn>
            </a:cxnLst>
            <a:rect l="0" t="0" r="r" b="b"/>
            <a:pathLst>
              <a:path w="728" h="752">
                <a:moveTo>
                  <a:pt x="313" y="41"/>
                </a:moveTo>
                <a:lnTo>
                  <a:pt x="709" y="437"/>
                </a:lnTo>
                <a:lnTo>
                  <a:pt x="682" y="463"/>
                </a:lnTo>
                <a:lnTo>
                  <a:pt x="728" y="509"/>
                </a:lnTo>
                <a:lnTo>
                  <a:pt x="483" y="752"/>
                </a:lnTo>
                <a:lnTo>
                  <a:pt x="41" y="312"/>
                </a:lnTo>
                <a:lnTo>
                  <a:pt x="0" y="352"/>
                </a:lnTo>
                <a:lnTo>
                  <a:pt x="0" y="0"/>
                </a:lnTo>
                <a:lnTo>
                  <a:pt x="349" y="0"/>
                </a:lnTo>
                <a:lnTo>
                  <a:pt x="313" y="41"/>
                </a:lnTo>
                <a:close/>
              </a:path>
            </a:pathLst>
          </a:custGeom>
          <a:solidFill>
            <a:srgbClr val="A1CE3A"/>
          </a:solidFill>
          <a:ln w="9525">
            <a:noFill/>
            <a:round/>
          </a:ln>
        </p:spPr>
        <p:txBody>
          <a:bodyPr vert="horz" wrap="square" lIns="121908" tIns="60953" rIns="121908" bIns="60953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ED6568">
                  <a:lumMod val="20000"/>
                  <a:lumOff val="8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 13"/>
          <p:cNvSpPr/>
          <p:nvPr/>
        </p:nvSpPr>
        <p:spPr bwMode="auto">
          <a:xfrm>
            <a:off x="4944535" y="3416454"/>
            <a:ext cx="1555751" cy="1604433"/>
          </a:xfrm>
          <a:custGeom>
            <a:cxnLst>
              <a:cxn ang="0">
                <a:pos x="316" y="49"/>
              </a:cxn>
              <a:cxn ang="0">
                <a:pos x="711" y="442"/>
              </a:cxn>
              <a:cxn ang="0">
                <a:pos x="686" y="465"/>
              </a:cxn>
              <a:cxn ang="0">
                <a:pos x="735" y="514"/>
              </a:cxn>
              <a:cxn ang="0">
                <a:pos x="493" y="758"/>
              </a:cxn>
              <a:cxn ang="0">
                <a:pos x="49" y="316"/>
              </a:cxn>
              <a:cxn ang="0">
                <a:pos x="0" y="363"/>
              </a:cxn>
              <a:cxn ang="0">
                <a:pos x="0" y="0"/>
              </a:cxn>
              <a:cxn ang="0">
                <a:pos x="364" y="0"/>
              </a:cxn>
              <a:cxn ang="0">
                <a:pos x="316" y="49"/>
              </a:cxn>
            </a:cxnLst>
            <a:rect l="0" t="0" r="r" b="b"/>
            <a:pathLst>
              <a:path w="735" h="758">
                <a:moveTo>
                  <a:pt x="316" y="49"/>
                </a:moveTo>
                <a:lnTo>
                  <a:pt x="711" y="442"/>
                </a:lnTo>
                <a:lnTo>
                  <a:pt x="686" y="465"/>
                </a:lnTo>
                <a:lnTo>
                  <a:pt x="735" y="514"/>
                </a:lnTo>
                <a:lnTo>
                  <a:pt x="493" y="758"/>
                </a:lnTo>
                <a:lnTo>
                  <a:pt x="49" y="316"/>
                </a:lnTo>
                <a:lnTo>
                  <a:pt x="0" y="363"/>
                </a:lnTo>
                <a:lnTo>
                  <a:pt x="0" y="0"/>
                </a:lnTo>
                <a:lnTo>
                  <a:pt x="364" y="0"/>
                </a:lnTo>
                <a:lnTo>
                  <a:pt x="316" y="49"/>
                </a:lnTo>
                <a:close/>
              </a:path>
            </a:pathLst>
          </a:custGeom>
          <a:solidFill>
            <a:srgbClr val="A1CE3A"/>
          </a:solidFill>
          <a:ln w="9525">
            <a:noFill/>
            <a:round/>
          </a:ln>
        </p:spPr>
        <p:txBody>
          <a:bodyPr vert="horz" wrap="square" lIns="121908" tIns="60953" rIns="121908" bIns="60953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Freeform 14"/>
          <p:cNvSpPr/>
          <p:nvPr/>
        </p:nvSpPr>
        <p:spPr bwMode="auto">
          <a:xfrm>
            <a:off x="5706535" y="2455484"/>
            <a:ext cx="1540933" cy="1581149"/>
          </a:xfrm>
          <a:custGeom>
            <a:cxnLst>
              <a:cxn ang="0">
                <a:pos x="728" y="350"/>
              </a:cxn>
              <a:cxn ang="0">
                <a:pos x="684" y="306"/>
              </a:cxn>
              <a:cxn ang="0">
                <a:pos x="241" y="747"/>
              </a:cxn>
              <a:cxn ang="0">
                <a:pos x="0" y="507"/>
              </a:cxn>
              <a:cxn ang="0">
                <a:pos x="42" y="460"/>
              </a:cxn>
              <a:cxn ang="0">
                <a:pos x="21" y="439"/>
              </a:cxn>
              <a:cxn ang="0">
                <a:pos x="419" y="42"/>
              </a:cxn>
              <a:cxn ang="0">
                <a:pos x="377" y="0"/>
              </a:cxn>
              <a:cxn ang="0">
                <a:pos x="728" y="0"/>
              </a:cxn>
              <a:cxn ang="0">
                <a:pos x="728" y="350"/>
              </a:cxn>
            </a:cxnLst>
            <a:rect l="0" t="0" r="r" b="b"/>
            <a:pathLst>
              <a:path w="728" h="747">
                <a:moveTo>
                  <a:pt x="728" y="350"/>
                </a:moveTo>
                <a:lnTo>
                  <a:pt x="684" y="306"/>
                </a:lnTo>
                <a:lnTo>
                  <a:pt x="241" y="747"/>
                </a:lnTo>
                <a:lnTo>
                  <a:pt x="0" y="507"/>
                </a:lnTo>
                <a:lnTo>
                  <a:pt x="42" y="460"/>
                </a:lnTo>
                <a:lnTo>
                  <a:pt x="21" y="439"/>
                </a:lnTo>
                <a:lnTo>
                  <a:pt x="419" y="42"/>
                </a:lnTo>
                <a:lnTo>
                  <a:pt x="377" y="0"/>
                </a:lnTo>
                <a:lnTo>
                  <a:pt x="728" y="0"/>
                </a:lnTo>
                <a:lnTo>
                  <a:pt x="728" y="350"/>
                </a:lnTo>
                <a:close/>
              </a:path>
            </a:pathLst>
          </a:custGeom>
          <a:solidFill>
            <a:srgbClr val="A1CE3A"/>
          </a:solidFill>
          <a:ln w="9525">
            <a:noFill/>
            <a:round/>
          </a:ln>
        </p:spPr>
        <p:txBody>
          <a:bodyPr vert="horz" wrap="square" lIns="121908" tIns="60953" rIns="121908" bIns="60953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 Placeholder 3"/>
          <p:cNvSpPr txBox="1"/>
          <p:nvPr/>
        </p:nvSpPr>
        <p:spPr>
          <a:xfrm rot="19086412">
            <a:off x="6682980" y="4665961"/>
            <a:ext cx="266098" cy="28732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7930">
              <a:spcBef>
                <a:spcPct val="20000"/>
              </a:spcBef>
              <a:defRPr/>
            </a:pPr>
            <a:r>
              <a:rPr lang="en-US" sz="1865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en-US" sz="186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Text Placeholder 3"/>
          <p:cNvSpPr txBox="1"/>
          <p:nvPr/>
        </p:nvSpPr>
        <p:spPr>
          <a:xfrm rot="2817072">
            <a:off x="5210688" y="3655225"/>
            <a:ext cx="266098" cy="28732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7930">
              <a:spcBef>
                <a:spcPct val="20000"/>
              </a:spcBef>
              <a:defRPr/>
            </a:pPr>
            <a:r>
              <a:rPr lang="en-US" sz="1865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en-US" sz="186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 Placeholder 3"/>
          <p:cNvSpPr txBox="1"/>
          <p:nvPr/>
        </p:nvSpPr>
        <p:spPr>
          <a:xfrm rot="18997968">
            <a:off x="6663228" y="2722067"/>
            <a:ext cx="266098" cy="28732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7930">
              <a:spcBef>
                <a:spcPct val="20000"/>
              </a:spcBef>
              <a:defRPr/>
            </a:pPr>
            <a:r>
              <a:rPr lang="en-US" sz="1865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en-US" sz="186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Text Placeholder 3"/>
          <p:cNvSpPr txBox="1"/>
          <p:nvPr/>
        </p:nvSpPr>
        <p:spPr>
          <a:xfrm rot="2817072">
            <a:off x="5231009" y="1748841"/>
            <a:ext cx="266098" cy="28732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7930">
              <a:spcBef>
                <a:spcPct val="20000"/>
              </a:spcBef>
              <a:defRPr/>
            </a:pPr>
            <a:r>
              <a:rPr lang="en-US" sz="1865">
                <a:solidFill>
                  <a:srgbClr val="ED6568">
                    <a:lumMod val="20000"/>
                    <a:lumOff val="80000"/>
                  </a:srgbClr>
                </a:solidFill>
                <a:cs typeface="+mn-ea"/>
                <a:sym typeface="+mn-lt"/>
              </a:rPr>
              <a:t>04</a:t>
            </a:r>
            <a:endParaRPr lang="en-US" sz="1865">
              <a:solidFill>
                <a:srgbClr val="ED6568">
                  <a:lumMod val="20000"/>
                  <a:lumOff val="8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2" name="Rectangle 23"/>
          <p:cNvSpPr/>
          <p:nvPr/>
        </p:nvSpPr>
        <p:spPr>
          <a:xfrm rot="18897856">
            <a:off x="5826198" y="3265930"/>
            <a:ext cx="1029128" cy="2051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1335">
                <a:solidFill>
                  <a:schemeClr val="bg1"/>
                </a:solidFill>
                <a:cs typeface="+mn-ea"/>
                <a:sym typeface="+mn-lt"/>
              </a:rPr>
              <a:t>单击编辑标题</a:t>
            </a:r>
            <a:endParaRPr lang="zh-CN" altLang="en-US" sz="133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Rectangle 26"/>
          <p:cNvSpPr/>
          <p:nvPr/>
        </p:nvSpPr>
        <p:spPr>
          <a:xfrm rot="2726022">
            <a:off x="5327738" y="2281541"/>
            <a:ext cx="1029128" cy="2051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1335">
                <a:solidFill>
                  <a:schemeClr val="bg1"/>
                </a:solidFill>
                <a:cs typeface="+mn-ea"/>
                <a:sym typeface="+mn-lt"/>
              </a:rPr>
              <a:t>单击编辑标题</a:t>
            </a:r>
            <a:endParaRPr lang="zh-CN" altLang="en-US" sz="133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Rectangle 27"/>
          <p:cNvSpPr/>
          <p:nvPr/>
        </p:nvSpPr>
        <p:spPr>
          <a:xfrm rot="2786029">
            <a:off x="5314041" y="4218665"/>
            <a:ext cx="1029128" cy="2051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1335">
                <a:solidFill>
                  <a:schemeClr val="bg1"/>
                </a:solidFill>
                <a:cs typeface="+mn-ea"/>
                <a:sym typeface="+mn-lt"/>
              </a:rPr>
              <a:t>单击编辑标题</a:t>
            </a:r>
            <a:endParaRPr lang="zh-CN" altLang="en-US" sz="133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Rectangle 28"/>
          <p:cNvSpPr/>
          <p:nvPr/>
        </p:nvSpPr>
        <p:spPr>
          <a:xfrm rot="18897856">
            <a:off x="5822069" y="5165615"/>
            <a:ext cx="1062791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单</a:t>
            </a:r>
            <a:r>
              <a:rPr lang="zh-CN" altLang="en-US" sz="1335">
                <a:solidFill>
                  <a:schemeClr val="bg1"/>
                </a:solidFill>
                <a:cs typeface="+mn-ea"/>
                <a:sym typeface="+mn-lt"/>
              </a:rPr>
              <a:t>击编辑标题</a:t>
            </a:r>
            <a:endParaRPr lang="zh-CN" altLang="en-US" sz="133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Freeform 100"/>
          <p:cNvSpPr>
            <a:spLocks noEditPoints="1"/>
          </p:cNvSpPr>
          <p:nvPr/>
        </p:nvSpPr>
        <p:spPr bwMode="auto">
          <a:xfrm>
            <a:off x="5521177" y="6248934"/>
            <a:ext cx="511715" cy="490540"/>
          </a:xfrm>
          <a:custGeom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08" tIns="60953" rIns="121908" bIns="60953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ED6568">
                  <a:lumMod val="20000"/>
                  <a:lumOff val="8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Freeform 187"/>
          <p:cNvSpPr>
            <a:spLocks noEditPoints="1"/>
          </p:cNvSpPr>
          <p:nvPr/>
        </p:nvSpPr>
        <p:spPr bwMode="auto">
          <a:xfrm>
            <a:off x="7380594" y="4445707"/>
            <a:ext cx="580319" cy="375036"/>
          </a:xfrm>
          <a:custGeom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rgbClr val="A1CE3A"/>
          </a:solidFill>
          <a:ln w="9525">
            <a:noFill/>
            <a:round/>
          </a:ln>
        </p:spPr>
        <p:txBody>
          <a:bodyPr vert="horz" wrap="square" lIns="121908" tIns="60953" rIns="121908" bIns="60953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ED6568">
                  <a:lumMod val="20000"/>
                  <a:lumOff val="8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Freeform 52"/>
          <p:cNvSpPr>
            <a:spLocks noEditPoints="1"/>
          </p:cNvSpPr>
          <p:nvPr/>
        </p:nvSpPr>
        <p:spPr bwMode="auto">
          <a:xfrm>
            <a:off x="4308607" y="3465589"/>
            <a:ext cx="558447" cy="558447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rgbClr val="A1CE3A"/>
          </a:solidFill>
          <a:ln w="9525">
            <a:noFill/>
            <a:round/>
          </a:ln>
        </p:spPr>
        <p:txBody>
          <a:bodyPr vert="horz" wrap="square" lIns="121908" tIns="60953" rIns="121908" bIns="60953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ED6568">
                  <a:lumMod val="20000"/>
                  <a:lumOff val="8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 51"/>
          <p:cNvSpPr>
            <a:spLocks noEditPoints="1"/>
          </p:cNvSpPr>
          <p:nvPr/>
        </p:nvSpPr>
        <p:spPr bwMode="auto">
          <a:xfrm>
            <a:off x="7346966" y="2382491"/>
            <a:ext cx="481521" cy="681703"/>
          </a:xfrm>
          <a:custGeom>
            <a:cxnLst>
              <a:cxn ang="0">
                <a:pos x="30" y="24"/>
              </a:cxn>
              <a:cxn ang="0">
                <a:pos x="30" y="54"/>
              </a:cxn>
              <a:cxn ang="0">
                <a:pos x="26" y="58"/>
              </a:cxn>
              <a:cxn ang="0">
                <a:pos x="22" y="54"/>
              </a:cxn>
              <a:cxn ang="0">
                <a:pos x="22" y="40"/>
              </a:cxn>
              <a:cxn ang="0">
                <a:pos x="19" y="40"/>
              </a:cxn>
              <a:cxn ang="0">
                <a:pos x="19" y="54"/>
              </a:cxn>
              <a:cxn ang="0">
                <a:pos x="15" y="58"/>
              </a:cxn>
              <a:cxn ang="0">
                <a:pos x="11" y="54"/>
              </a:cxn>
              <a:cxn ang="0">
                <a:pos x="11" y="24"/>
              </a:cxn>
              <a:cxn ang="0">
                <a:pos x="1" y="14"/>
              </a:cxn>
              <a:cxn ang="0">
                <a:pos x="1" y="9"/>
              </a:cxn>
              <a:cxn ang="0">
                <a:pos x="6" y="9"/>
              </a:cxn>
              <a:cxn ang="0">
                <a:pos x="14" y="17"/>
              </a:cxn>
              <a:cxn ang="0">
                <a:pos x="27" y="17"/>
              </a:cxn>
              <a:cxn ang="0">
                <a:pos x="35" y="9"/>
              </a:cxn>
              <a:cxn ang="0">
                <a:pos x="40" y="9"/>
              </a:cxn>
              <a:cxn ang="0">
                <a:pos x="40" y="14"/>
              </a:cxn>
              <a:cxn ang="0">
                <a:pos x="30" y="24"/>
              </a:cxn>
              <a:cxn ang="0">
                <a:pos x="21" y="16"/>
              </a:cxn>
              <a:cxn ang="0">
                <a:pos x="13" y="8"/>
              </a:cxn>
              <a:cxn ang="0">
                <a:pos x="21" y="0"/>
              </a:cxn>
              <a:cxn ang="0">
                <a:pos x="29" y="8"/>
              </a:cxn>
              <a:cxn ang="0">
                <a:pos x="21" y="16"/>
              </a:cxn>
            </a:cxnLst>
            <a:rect l="0" t="0" r="r" b="b"/>
            <a:pathLst>
              <a:path w="41" h="57">
                <a:moveTo>
                  <a:pt x="30" y="24"/>
                </a:moveTo>
                <a:cubicBezTo>
                  <a:pt x="30" y="54"/>
                  <a:pt x="30" y="54"/>
                  <a:pt x="30" y="54"/>
                </a:cubicBezTo>
                <a:cubicBezTo>
                  <a:pt x="30" y="56"/>
                  <a:pt x="28" y="58"/>
                  <a:pt x="26" y="58"/>
                </a:cubicBezTo>
                <a:cubicBezTo>
                  <a:pt x="24" y="58"/>
                  <a:pt x="22" y="56"/>
                  <a:pt x="22" y="54"/>
                </a:cubicBezTo>
                <a:cubicBezTo>
                  <a:pt x="22" y="40"/>
                  <a:pt x="22" y="40"/>
                  <a:pt x="22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6"/>
                  <a:pt x="18" y="58"/>
                  <a:pt x="15" y="58"/>
                </a:cubicBezTo>
                <a:cubicBezTo>
                  <a:pt x="13" y="58"/>
                  <a:pt x="11" y="56"/>
                  <a:pt x="11" y="54"/>
                </a:cubicBezTo>
                <a:cubicBezTo>
                  <a:pt x="11" y="24"/>
                  <a:pt x="11" y="24"/>
                  <a:pt x="11" y="2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3"/>
                  <a:pt x="0" y="10"/>
                  <a:pt x="1" y="9"/>
                </a:cubicBezTo>
                <a:cubicBezTo>
                  <a:pt x="2" y="8"/>
                  <a:pt x="5" y="8"/>
                  <a:pt x="6" y="9"/>
                </a:cubicBezTo>
                <a:cubicBezTo>
                  <a:pt x="14" y="17"/>
                  <a:pt x="14" y="17"/>
                  <a:pt x="14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35" y="9"/>
                  <a:pt x="35" y="9"/>
                  <a:pt x="35" y="9"/>
                </a:cubicBezTo>
                <a:cubicBezTo>
                  <a:pt x="37" y="8"/>
                  <a:pt x="39" y="8"/>
                  <a:pt x="40" y="9"/>
                </a:cubicBezTo>
                <a:cubicBezTo>
                  <a:pt x="41" y="10"/>
                  <a:pt x="41" y="13"/>
                  <a:pt x="40" y="14"/>
                </a:cubicBezTo>
                <a:lnTo>
                  <a:pt x="30" y="24"/>
                </a:lnTo>
                <a:close/>
                <a:moveTo>
                  <a:pt x="21" y="16"/>
                </a:moveTo>
                <a:cubicBezTo>
                  <a:pt x="16" y="16"/>
                  <a:pt x="13" y="12"/>
                  <a:pt x="13" y="8"/>
                </a:cubicBezTo>
                <a:cubicBezTo>
                  <a:pt x="13" y="4"/>
                  <a:pt x="16" y="0"/>
                  <a:pt x="21" y="0"/>
                </a:cubicBezTo>
                <a:cubicBezTo>
                  <a:pt x="25" y="0"/>
                  <a:pt x="29" y="4"/>
                  <a:pt x="29" y="8"/>
                </a:cubicBezTo>
                <a:cubicBezTo>
                  <a:pt x="29" y="12"/>
                  <a:pt x="25" y="16"/>
                  <a:pt x="21" y="16"/>
                </a:cubicBezTo>
                <a:close/>
              </a:path>
            </a:pathLst>
          </a:custGeom>
          <a:solidFill>
            <a:srgbClr val="A1CE3A"/>
          </a:solidFill>
          <a:ln w="9525">
            <a:noFill/>
            <a:round/>
          </a:ln>
        </p:spPr>
        <p:txBody>
          <a:bodyPr vert="horz" wrap="square" lIns="121908" tIns="60953" rIns="121908" bIns="60953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ED6568">
                  <a:lumMod val="20000"/>
                  <a:lumOff val="8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Freeform 152"/>
          <p:cNvSpPr>
            <a:spLocks noEditPoints="1"/>
          </p:cNvSpPr>
          <p:nvPr/>
        </p:nvSpPr>
        <p:spPr bwMode="auto">
          <a:xfrm>
            <a:off x="4288344" y="1536167"/>
            <a:ext cx="529296" cy="489141"/>
          </a:xfrm>
          <a:custGeom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rgbClr val="A1CE3A"/>
          </a:solidFill>
          <a:ln w="9525">
            <a:noFill/>
            <a:round/>
          </a:ln>
        </p:spPr>
        <p:txBody>
          <a:bodyPr vert="horz" wrap="square" lIns="121908" tIns="60953" rIns="121908" bIns="60953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ED6568">
                  <a:lumMod val="20000"/>
                  <a:lumOff val="8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Box 37"/>
          <p:cNvSpPr txBox="1"/>
          <p:nvPr/>
        </p:nvSpPr>
        <p:spPr>
          <a:xfrm>
            <a:off x="8144665" y="4426446"/>
            <a:ext cx="1983083" cy="887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4755">
              <a:lnSpc>
                <a:spcPct val="150000"/>
              </a:lnSpc>
              <a:spcBef>
                <a:spcPct val="20000"/>
              </a:spcBef>
            </a:pPr>
            <a:r>
              <a:rPr lang="zh-CN" altLang="en-US" sz="1335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</a:t>
            </a:r>
            <a:endParaRPr lang="en-US" altLang="zh-CN" sz="133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Rectangle 38"/>
          <p:cNvSpPr/>
          <p:nvPr/>
        </p:nvSpPr>
        <p:spPr>
          <a:xfrm>
            <a:off x="8144664" y="4146839"/>
            <a:ext cx="1231106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1600" b="1">
                <a:solidFill>
                  <a:schemeClr val="bg1"/>
                </a:solidFill>
                <a:cs typeface="+mn-ea"/>
                <a:sym typeface="+mn-lt"/>
              </a:rPr>
              <a:t>单击编辑标题</a:t>
            </a:r>
            <a:endParaRPr lang="zh-CN" alt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TextBox 40"/>
          <p:cNvSpPr txBox="1"/>
          <p:nvPr/>
        </p:nvSpPr>
        <p:spPr>
          <a:xfrm>
            <a:off x="8144669" y="2555624"/>
            <a:ext cx="1983081" cy="887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4755">
              <a:lnSpc>
                <a:spcPct val="150000"/>
              </a:lnSpc>
              <a:spcBef>
                <a:spcPct val="20000"/>
              </a:spcBef>
            </a:pPr>
            <a:r>
              <a:rPr lang="zh-CN" altLang="en-US" sz="1335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</a:t>
            </a:r>
            <a:endParaRPr lang="en-US" altLang="zh-CN" sz="133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Rectangle 41"/>
          <p:cNvSpPr/>
          <p:nvPr/>
        </p:nvSpPr>
        <p:spPr>
          <a:xfrm>
            <a:off x="8144664" y="2263318"/>
            <a:ext cx="1231106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1600" b="1">
                <a:solidFill>
                  <a:schemeClr val="bg1"/>
                </a:solidFill>
                <a:cs typeface="+mn-ea"/>
                <a:sym typeface="+mn-lt"/>
              </a:rPr>
              <a:t>单击编辑标题</a:t>
            </a:r>
            <a:endParaRPr lang="zh-CN" alt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TextBox 43"/>
          <p:cNvSpPr txBox="1"/>
          <p:nvPr/>
        </p:nvSpPr>
        <p:spPr>
          <a:xfrm>
            <a:off x="2160248" y="3581543"/>
            <a:ext cx="1787005" cy="887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4755">
              <a:lnSpc>
                <a:spcPct val="150000"/>
              </a:lnSpc>
              <a:spcBef>
                <a:spcPct val="20000"/>
              </a:spcBef>
            </a:pPr>
            <a:r>
              <a:rPr lang="zh-CN" altLang="en-US" sz="1335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</a:t>
            </a:r>
            <a:endParaRPr lang="en-US" altLang="zh-CN" sz="133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Rectangle 44"/>
          <p:cNvSpPr/>
          <p:nvPr/>
        </p:nvSpPr>
        <p:spPr>
          <a:xfrm>
            <a:off x="2694911" y="3327338"/>
            <a:ext cx="1231106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1600" b="1">
                <a:solidFill>
                  <a:schemeClr val="bg1"/>
                </a:solidFill>
                <a:cs typeface="+mn-ea"/>
                <a:sym typeface="+mn-lt"/>
              </a:rPr>
              <a:t>单击编辑标题</a:t>
            </a:r>
            <a:endParaRPr lang="zh-CN" alt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TextBox 46"/>
          <p:cNvSpPr txBox="1"/>
          <p:nvPr/>
        </p:nvSpPr>
        <p:spPr>
          <a:xfrm>
            <a:off x="2064255" y="1623054"/>
            <a:ext cx="1839063" cy="798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4755">
              <a:lnSpc>
                <a:spcPct val="150000"/>
              </a:lnSpc>
              <a:spcBef>
                <a:spcPct val="20000"/>
              </a:spcBef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Rectangle 47"/>
          <p:cNvSpPr/>
          <p:nvPr/>
        </p:nvSpPr>
        <p:spPr>
          <a:xfrm>
            <a:off x="2694911" y="1368850"/>
            <a:ext cx="1231106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1600" b="1">
                <a:solidFill>
                  <a:schemeClr val="bg1"/>
                </a:solidFill>
                <a:cs typeface="+mn-ea"/>
                <a:sym typeface="+mn-lt"/>
              </a:rPr>
              <a:t>单击编辑标题</a:t>
            </a:r>
            <a:endParaRPr lang="zh-CN" alt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  <p:cond evt="onBegin" delay="0">
                          <p:tn val="116"/>
                        </p:cond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  <p:cond evt="onBegin" delay="0">
                          <p:tn val="134"/>
                        </p:cond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点击添加文本标题</a:t>
            </a:r>
            <a:endParaRPr lang="en-US" altLang="zh-CN" sz="2800">
              <a:solidFill>
                <a:srgbClr val="A1CE3A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255615" y="3359261"/>
            <a:ext cx="2243138" cy="1698625"/>
            <a:chOff x="3890963" y="3811588"/>
            <a:chExt cx="2243137" cy="1698625"/>
          </a:xfrm>
          <a:solidFill>
            <a:srgbClr val="A1CE3A"/>
          </a:solidFill>
        </p:grpSpPr>
        <p:sp>
          <p:nvSpPr>
            <p:cNvPr id="5" name="任意多边形 14"/>
            <p:cNvSpPr>
              <a:spLocks noChangeArrowheads="1"/>
            </p:cNvSpPr>
            <p:nvPr/>
          </p:nvSpPr>
          <p:spPr bwMode="auto">
            <a:xfrm flipV="1">
              <a:off x="3890963" y="3811588"/>
              <a:ext cx="2243137" cy="1698625"/>
            </a:xfrm>
            <a:custGeom>
              <a:gdLst>
                <a:gd name="T0" fmla="*/ 3241035 w 1552486"/>
                <a:gd name="T1" fmla="*/ 2456011 h 1174802"/>
                <a:gd name="T2" fmla="*/ 3241035 w 1552486"/>
                <a:gd name="T3" fmla="*/ 1145864 h 1174802"/>
                <a:gd name="T4" fmla="*/ 3026950 w 1552486"/>
                <a:gd name="T5" fmla="*/ 1145864 h 1174802"/>
                <a:gd name="T6" fmla="*/ 3026950 w 1552486"/>
                <a:gd name="T7" fmla="*/ 1235192 h 1174802"/>
                <a:gd name="T8" fmla="*/ 2117082 w 1552486"/>
                <a:gd name="T9" fmla="*/ 324047 h 1174802"/>
                <a:gd name="T10" fmla="*/ 0 w 1552486"/>
                <a:gd name="T11" fmla="*/ 580120 h 1174802"/>
                <a:gd name="T12" fmla="*/ 630368 w 1552486"/>
                <a:gd name="T13" fmla="*/ 842151 h 1174802"/>
                <a:gd name="T14" fmla="*/ 2039773 w 1552486"/>
                <a:gd name="T15" fmla="*/ 2235669 h 1174802"/>
                <a:gd name="T16" fmla="*/ 1938675 w 1552486"/>
                <a:gd name="T17" fmla="*/ 2235669 h 1174802"/>
                <a:gd name="T18" fmla="*/ 1938675 w 1552486"/>
                <a:gd name="T19" fmla="*/ 2456011 h 1174802"/>
                <a:gd name="T20" fmla="*/ 3241035 w 1552486"/>
                <a:gd name="T21" fmla="*/ 2456011 h 11748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52486"/>
                <a:gd name="T34" fmla="*/ 0 h 1174802"/>
                <a:gd name="T35" fmla="*/ 1552486 w 1552486"/>
                <a:gd name="T36" fmla="*/ 1174802 h 117480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52486" h="1174802">
                  <a:moveTo>
                    <a:pt x="1552486" y="1174802"/>
                  </a:moveTo>
                  <a:lnTo>
                    <a:pt x="1552486" y="548110"/>
                  </a:lnTo>
                  <a:lnTo>
                    <a:pt x="1449937" y="548110"/>
                  </a:lnTo>
                  <a:lnTo>
                    <a:pt x="1449937" y="590839"/>
                  </a:lnTo>
                  <a:lnTo>
                    <a:pt x="1014102" y="155004"/>
                  </a:lnTo>
                  <a:cubicBezTo>
                    <a:pt x="764374" y="-89025"/>
                    <a:pt x="312397" y="-42499"/>
                    <a:pt x="0" y="277493"/>
                  </a:cubicBezTo>
                  <a:cubicBezTo>
                    <a:pt x="126288" y="250906"/>
                    <a:pt x="258273" y="363901"/>
                    <a:pt x="301952" y="402832"/>
                  </a:cubicBezTo>
                  <a:lnTo>
                    <a:pt x="977070" y="1069404"/>
                  </a:lnTo>
                  <a:lnTo>
                    <a:pt x="928643" y="1069404"/>
                  </a:lnTo>
                  <a:lnTo>
                    <a:pt x="928643" y="1174802"/>
                  </a:lnTo>
                  <a:lnTo>
                    <a:pt x="1552486" y="11748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defTabSz="457200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21"/>
            <p:cNvSpPr>
              <a:spLocks noChangeArrowheads="1"/>
            </p:cNvSpPr>
            <p:nvPr/>
          </p:nvSpPr>
          <p:spPr bwMode="auto">
            <a:xfrm>
              <a:off x="5510213" y="3838575"/>
              <a:ext cx="527709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26"/>
            <p:cNvSpPr>
              <a:spLocks noChangeArrowheads="1"/>
            </p:cNvSpPr>
            <p:nvPr/>
          </p:nvSpPr>
          <p:spPr bwMode="auto">
            <a:xfrm rot="18900000">
              <a:off x="4741110" y="4493569"/>
              <a:ext cx="1107996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第二站</a:t>
              </a: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52"/>
            <p:cNvSpPr>
              <a:spLocks noEditPoints="1" noChangeArrowheads="1"/>
            </p:cNvSpPr>
            <p:nvPr/>
          </p:nvSpPr>
          <p:spPr bwMode="auto">
            <a:xfrm>
              <a:off x="4511675" y="4970463"/>
              <a:ext cx="358775" cy="358775"/>
            </a:xfrm>
            <a:custGeom>
              <a:gdLst>
                <a:gd name="T0" fmla="*/ 446943923 w 144"/>
                <a:gd name="T1" fmla="*/ 0 h 144"/>
                <a:gd name="T2" fmla="*/ 0 w 144"/>
                <a:gd name="T3" fmla="*/ 446943923 h 144"/>
                <a:gd name="T4" fmla="*/ 446943923 w 144"/>
                <a:gd name="T5" fmla="*/ 893885354 h 144"/>
                <a:gd name="T6" fmla="*/ 893885354 w 144"/>
                <a:gd name="T7" fmla="*/ 446943923 h 144"/>
                <a:gd name="T8" fmla="*/ 446943923 w 144"/>
                <a:gd name="T9" fmla="*/ 0 h 144"/>
                <a:gd name="T10" fmla="*/ 682828575 w 144"/>
                <a:gd name="T11" fmla="*/ 471771640 h 144"/>
                <a:gd name="T12" fmla="*/ 651791903 w 144"/>
                <a:gd name="T13" fmla="*/ 564886171 h 144"/>
                <a:gd name="T14" fmla="*/ 676622268 w 144"/>
                <a:gd name="T15" fmla="*/ 645583105 h 144"/>
                <a:gd name="T16" fmla="*/ 564886171 w 144"/>
                <a:gd name="T17" fmla="*/ 726282687 h 144"/>
                <a:gd name="T18" fmla="*/ 496601850 w 144"/>
                <a:gd name="T19" fmla="*/ 682828575 h 144"/>
                <a:gd name="T20" fmla="*/ 446943923 w 144"/>
                <a:gd name="T21" fmla="*/ 689037373 h 144"/>
                <a:gd name="T22" fmla="*/ 397283504 w 144"/>
                <a:gd name="T23" fmla="*/ 682828575 h 144"/>
                <a:gd name="T24" fmla="*/ 328999183 w 144"/>
                <a:gd name="T25" fmla="*/ 726282687 h 144"/>
                <a:gd name="T26" fmla="*/ 217263163 w 144"/>
                <a:gd name="T27" fmla="*/ 645583105 h 144"/>
                <a:gd name="T28" fmla="*/ 242093372 w 144"/>
                <a:gd name="T29" fmla="*/ 564886171 h 144"/>
                <a:gd name="T30" fmla="*/ 211056857 w 144"/>
                <a:gd name="T31" fmla="*/ 471771640 h 144"/>
                <a:gd name="T32" fmla="*/ 142772496 w 144"/>
                <a:gd name="T33" fmla="*/ 422113713 h 144"/>
                <a:gd name="T34" fmla="*/ 186226647 w 144"/>
                <a:gd name="T35" fmla="*/ 285547484 h 144"/>
                <a:gd name="T36" fmla="*/ 266923582 w 144"/>
                <a:gd name="T37" fmla="*/ 285547484 h 144"/>
                <a:gd name="T38" fmla="*/ 347623085 w 144"/>
                <a:gd name="T39" fmla="*/ 229678268 h 144"/>
                <a:gd name="T40" fmla="*/ 372453295 w 144"/>
                <a:gd name="T41" fmla="*/ 148981295 h 144"/>
                <a:gd name="T42" fmla="*/ 521432059 w 144"/>
                <a:gd name="T43" fmla="*/ 148981295 h 144"/>
                <a:gd name="T44" fmla="*/ 546262268 w 144"/>
                <a:gd name="T45" fmla="*/ 229678268 h 144"/>
                <a:gd name="T46" fmla="*/ 626961694 w 144"/>
                <a:gd name="T47" fmla="*/ 285547484 h 144"/>
                <a:gd name="T48" fmla="*/ 707658784 w 144"/>
                <a:gd name="T49" fmla="*/ 285547484 h 144"/>
                <a:gd name="T50" fmla="*/ 751112896 w 144"/>
                <a:gd name="T51" fmla="*/ 422113713 h 144"/>
                <a:gd name="T52" fmla="*/ 682828575 w 144"/>
                <a:gd name="T53" fmla="*/ 471771640 h 1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4"/>
                <a:gd name="T82" fmla="*/ 0 h 144"/>
                <a:gd name="T83" fmla="*/ 144 w 144"/>
                <a:gd name="T84" fmla="*/ 144 h 144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4" h="144"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  <a:moveTo>
                    <a:pt x="110" y="76"/>
                  </a:moveTo>
                  <a:cubicBezTo>
                    <a:pt x="110" y="81"/>
                    <a:pt x="108" y="87"/>
                    <a:pt x="105" y="91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78" y="110"/>
                    <a:pt x="75" y="111"/>
                    <a:pt x="72" y="111"/>
                  </a:cubicBezTo>
                  <a:cubicBezTo>
                    <a:pt x="69" y="111"/>
                    <a:pt x="66" y="110"/>
                    <a:pt x="64" y="110"/>
                  </a:cubicBezTo>
                  <a:cubicBezTo>
                    <a:pt x="53" y="117"/>
                    <a:pt x="53" y="117"/>
                    <a:pt x="53" y="117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6" y="87"/>
                    <a:pt x="34" y="81"/>
                    <a:pt x="34" y="76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7" y="42"/>
                    <a:pt x="51" y="39"/>
                    <a:pt x="56" y="37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93" y="39"/>
                    <a:pt x="97" y="42"/>
                    <a:pt x="101" y="46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21" y="68"/>
                    <a:pt x="121" y="68"/>
                    <a:pt x="121" y="68"/>
                  </a:cubicBezTo>
                  <a:lnTo>
                    <a:pt x="110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57200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514874" y="3359261"/>
            <a:ext cx="2244725" cy="1698625"/>
            <a:chOff x="8150225" y="3811588"/>
            <a:chExt cx="2244725" cy="1698625"/>
          </a:xfrm>
          <a:solidFill>
            <a:srgbClr val="A1CE3A"/>
          </a:solidFill>
        </p:grpSpPr>
        <p:sp>
          <p:nvSpPr>
            <p:cNvPr id="10" name="任意多边形 19"/>
            <p:cNvSpPr>
              <a:spLocks noChangeArrowheads="1"/>
            </p:cNvSpPr>
            <p:nvPr/>
          </p:nvSpPr>
          <p:spPr bwMode="auto">
            <a:xfrm flipV="1">
              <a:off x="8150225" y="3811588"/>
              <a:ext cx="2244725" cy="1698625"/>
            </a:xfrm>
            <a:custGeom>
              <a:gdLst>
                <a:gd name="T0" fmla="*/ 3245626 w 1552486"/>
                <a:gd name="T1" fmla="*/ 2456011 h 1174802"/>
                <a:gd name="T2" fmla="*/ 3245626 w 1552486"/>
                <a:gd name="T3" fmla="*/ 1145864 h 1174802"/>
                <a:gd name="T4" fmla="*/ 3031237 w 1552486"/>
                <a:gd name="T5" fmla="*/ 1145864 h 1174802"/>
                <a:gd name="T6" fmla="*/ 3031237 w 1552486"/>
                <a:gd name="T7" fmla="*/ 1235192 h 1174802"/>
                <a:gd name="T8" fmla="*/ 2120082 w 1552486"/>
                <a:gd name="T9" fmla="*/ 324047 h 1174802"/>
                <a:gd name="T10" fmla="*/ 0 w 1552486"/>
                <a:gd name="T11" fmla="*/ 580120 h 1174802"/>
                <a:gd name="T12" fmla="*/ 631261 w 1552486"/>
                <a:gd name="T13" fmla="*/ 842151 h 1174802"/>
                <a:gd name="T14" fmla="*/ 2042662 w 1552486"/>
                <a:gd name="T15" fmla="*/ 2235669 h 1174802"/>
                <a:gd name="T16" fmla="*/ 1941421 w 1552486"/>
                <a:gd name="T17" fmla="*/ 2235669 h 1174802"/>
                <a:gd name="T18" fmla="*/ 1941421 w 1552486"/>
                <a:gd name="T19" fmla="*/ 2456011 h 1174802"/>
                <a:gd name="T20" fmla="*/ 3245626 w 1552486"/>
                <a:gd name="T21" fmla="*/ 2456011 h 11748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52486"/>
                <a:gd name="T34" fmla="*/ 0 h 1174802"/>
                <a:gd name="T35" fmla="*/ 1552486 w 1552486"/>
                <a:gd name="T36" fmla="*/ 1174802 h 117480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52486" h="1174802">
                  <a:moveTo>
                    <a:pt x="1552486" y="1174802"/>
                  </a:moveTo>
                  <a:lnTo>
                    <a:pt x="1552486" y="548110"/>
                  </a:lnTo>
                  <a:lnTo>
                    <a:pt x="1449937" y="548110"/>
                  </a:lnTo>
                  <a:lnTo>
                    <a:pt x="1449937" y="590839"/>
                  </a:lnTo>
                  <a:lnTo>
                    <a:pt x="1014102" y="155004"/>
                  </a:lnTo>
                  <a:cubicBezTo>
                    <a:pt x="764374" y="-89025"/>
                    <a:pt x="312397" y="-42499"/>
                    <a:pt x="0" y="277493"/>
                  </a:cubicBezTo>
                  <a:cubicBezTo>
                    <a:pt x="126288" y="250906"/>
                    <a:pt x="258273" y="363901"/>
                    <a:pt x="301952" y="402832"/>
                  </a:cubicBezTo>
                  <a:lnTo>
                    <a:pt x="977070" y="1069404"/>
                  </a:lnTo>
                  <a:lnTo>
                    <a:pt x="928643" y="1069404"/>
                  </a:lnTo>
                  <a:lnTo>
                    <a:pt x="928643" y="1174802"/>
                  </a:lnTo>
                  <a:lnTo>
                    <a:pt x="1552486" y="11748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defTabSz="457200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23"/>
            <p:cNvSpPr>
              <a:spLocks noChangeArrowheads="1"/>
            </p:cNvSpPr>
            <p:nvPr/>
          </p:nvSpPr>
          <p:spPr bwMode="auto">
            <a:xfrm>
              <a:off x="9763125" y="3883025"/>
              <a:ext cx="527709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>
                <a:buFont typeface="Arial" panose="020b0604020202020204" pitchFamily="34" charset="0"/>
                <a:buNone/>
              </a:pPr>
              <a:r>
                <a:rPr lang="en-US" altLang="zh-CN" sz="2400" b="1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4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27"/>
            <p:cNvSpPr>
              <a:spLocks noChangeArrowheads="1"/>
            </p:cNvSpPr>
            <p:nvPr/>
          </p:nvSpPr>
          <p:spPr bwMode="auto">
            <a:xfrm rot="18900000">
              <a:off x="8955128" y="4467376"/>
              <a:ext cx="1107996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第四站</a:t>
              </a: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62"/>
            <p:cNvSpPr>
              <a:spLocks noEditPoints="1" noChangeArrowheads="1"/>
            </p:cNvSpPr>
            <p:nvPr/>
          </p:nvSpPr>
          <p:spPr bwMode="auto">
            <a:xfrm>
              <a:off x="8737600" y="4970463"/>
              <a:ext cx="358775" cy="358775"/>
            </a:xfrm>
            <a:custGeom>
              <a:gdLst>
                <a:gd name="T0" fmla="*/ 446943923 w 144"/>
                <a:gd name="T1" fmla="*/ 0 h 144"/>
                <a:gd name="T2" fmla="*/ 0 w 144"/>
                <a:gd name="T3" fmla="*/ 446943923 h 144"/>
                <a:gd name="T4" fmla="*/ 446943923 w 144"/>
                <a:gd name="T5" fmla="*/ 893885354 h 144"/>
                <a:gd name="T6" fmla="*/ 893885354 w 144"/>
                <a:gd name="T7" fmla="*/ 446943923 h 144"/>
                <a:gd name="T8" fmla="*/ 446943923 w 144"/>
                <a:gd name="T9" fmla="*/ 0 h 144"/>
                <a:gd name="T10" fmla="*/ 310377694 w 144"/>
                <a:gd name="T11" fmla="*/ 664207164 h 144"/>
                <a:gd name="T12" fmla="*/ 297962589 w 144"/>
                <a:gd name="T13" fmla="*/ 682828575 h 144"/>
                <a:gd name="T14" fmla="*/ 204848059 w 144"/>
                <a:gd name="T15" fmla="*/ 682828575 h 144"/>
                <a:gd name="T16" fmla="*/ 186226647 w 144"/>
                <a:gd name="T17" fmla="*/ 664207164 h 144"/>
                <a:gd name="T18" fmla="*/ 186226647 w 144"/>
                <a:gd name="T19" fmla="*/ 471771640 h 144"/>
                <a:gd name="T20" fmla="*/ 204848059 w 144"/>
                <a:gd name="T21" fmla="*/ 459356536 h 144"/>
                <a:gd name="T22" fmla="*/ 297962589 w 144"/>
                <a:gd name="T23" fmla="*/ 459356536 h 144"/>
                <a:gd name="T24" fmla="*/ 310377694 w 144"/>
                <a:gd name="T25" fmla="*/ 471771640 h 144"/>
                <a:gd name="T26" fmla="*/ 310377694 w 144"/>
                <a:gd name="T27" fmla="*/ 664207164 h 144"/>
                <a:gd name="T28" fmla="*/ 496601850 w 144"/>
                <a:gd name="T29" fmla="*/ 664207164 h 144"/>
                <a:gd name="T30" fmla="*/ 477980438 w 144"/>
                <a:gd name="T31" fmla="*/ 682828575 h 144"/>
                <a:gd name="T32" fmla="*/ 391074706 w 144"/>
                <a:gd name="T33" fmla="*/ 682828575 h 144"/>
                <a:gd name="T34" fmla="*/ 372453295 w 144"/>
                <a:gd name="T35" fmla="*/ 664207164 h 144"/>
                <a:gd name="T36" fmla="*/ 372453295 w 144"/>
                <a:gd name="T37" fmla="*/ 341414287 h 144"/>
                <a:gd name="T38" fmla="*/ 391074706 w 144"/>
                <a:gd name="T39" fmla="*/ 322792798 h 144"/>
                <a:gd name="T40" fmla="*/ 477980438 w 144"/>
                <a:gd name="T41" fmla="*/ 322792798 h 144"/>
                <a:gd name="T42" fmla="*/ 496601850 w 144"/>
                <a:gd name="T43" fmla="*/ 341414287 h 144"/>
                <a:gd name="T44" fmla="*/ 496601850 w 144"/>
                <a:gd name="T45" fmla="*/ 664207164 h 144"/>
                <a:gd name="T46" fmla="*/ 682828575 w 144"/>
                <a:gd name="T47" fmla="*/ 664207164 h 144"/>
                <a:gd name="T48" fmla="*/ 664207164 w 144"/>
                <a:gd name="T49" fmla="*/ 682828575 h 144"/>
                <a:gd name="T50" fmla="*/ 571092477 w 144"/>
                <a:gd name="T51" fmla="*/ 682828575 h 144"/>
                <a:gd name="T52" fmla="*/ 552471066 w 144"/>
                <a:gd name="T53" fmla="*/ 664207164 h 144"/>
                <a:gd name="T54" fmla="*/ 552471066 w 144"/>
                <a:gd name="T55" fmla="*/ 198641752 h 144"/>
                <a:gd name="T56" fmla="*/ 571092477 w 144"/>
                <a:gd name="T57" fmla="*/ 180017849 h 144"/>
                <a:gd name="T58" fmla="*/ 664207164 w 144"/>
                <a:gd name="T59" fmla="*/ 180017849 h 144"/>
                <a:gd name="T60" fmla="*/ 682828575 w 144"/>
                <a:gd name="T61" fmla="*/ 198641752 h 144"/>
                <a:gd name="T62" fmla="*/ 682828575 w 144"/>
                <a:gd name="T63" fmla="*/ 664207164 h 1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144"/>
                <a:gd name="T98" fmla="*/ 144 w 144"/>
                <a:gd name="T99" fmla="*/ 144 h 144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144"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  <a:moveTo>
                    <a:pt x="50" y="107"/>
                  </a:moveTo>
                  <a:cubicBezTo>
                    <a:pt x="50" y="109"/>
                    <a:pt x="49" y="110"/>
                    <a:pt x="48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1" y="110"/>
                    <a:pt x="30" y="109"/>
                    <a:pt x="30" y="107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5"/>
                    <a:pt x="31" y="74"/>
                    <a:pt x="33" y="74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9" y="74"/>
                    <a:pt x="50" y="75"/>
                    <a:pt x="50" y="76"/>
                  </a:cubicBezTo>
                  <a:lnTo>
                    <a:pt x="50" y="107"/>
                  </a:lnTo>
                  <a:close/>
                  <a:moveTo>
                    <a:pt x="80" y="107"/>
                  </a:moveTo>
                  <a:cubicBezTo>
                    <a:pt x="80" y="109"/>
                    <a:pt x="79" y="110"/>
                    <a:pt x="77" y="110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1" y="110"/>
                    <a:pt x="60" y="109"/>
                    <a:pt x="60" y="107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3"/>
                    <a:pt x="61" y="52"/>
                    <a:pt x="6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9" y="52"/>
                    <a:pt x="80" y="53"/>
                    <a:pt x="80" y="55"/>
                  </a:cubicBezTo>
                  <a:lnTo>
                    <a:pt x="80" y="107"/>
                  </a:lnTo>
                  <a:close/>
                  <a:moveTo>
                    <a:pt x="110" y="107"/>
                  </a:moveTo>
                  <a:cubicBezTo>
                    <a:pt x="110" y="109"/>
                    <a:pt x="108" y="110"/>
                    <a:pt x="107" y="110"/>
                  </a:cubicBezTo>
                  <a:cubicBezTo>
                    <a:pt x="92" y="110"/>
                    <a:pt x="92" y="110"/>
                    <a:pt x="92" y="110"/>
                  </a:cubicBezTo>
                  <a:cubicBezTo>
                    <a:pt x="91" y="110"/>
                    <a:pt x="89" y="109"/>
                    <a:pt x="89" y="107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9" y="30"/>
                    <a:pt x="91" y="29"/>
                    <a:pt x="92" y="29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9"/>
                    <a:pt x="110" y="30"/>
                    <a:pt x="110" y="32"/>
                  </a:cubicBezTo>
                  <a:lnTo>
                    <a:pt x="110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457200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444775" y="2536935"/>
            <a:ext cx="2243137" cy="1698626"/>
            <a:chOff x="6021388" y="2962275"/>
            <a:chExt cx="2243137" cy="1698625"/>
          </a:xfrm>
          <a:solidFill>
            <a:srgbClr val="A1CE3A"/>
          </a:solidFill>
        </p:grpSpPr>
        <p:sp>
          <p:nvSpPr>
            <p:cNvPr id="15" name="任意多边形 18"/>
            <p:cNvSpPr>
              <a:spLocks noChangeArrowheads="1"/>
            </p:cNvSpPr>
            <p:nvPr/>
          </p:nvSpPr>
          <p:spPr bwMode="auto">
            <a:xfrm>
              <a:off x="6021388" y="2962275"/>
              <a:ext cx="2243137" cy="1698625"/>
            </a:xfrm>
            <a:custGeom>
              <a:gdLst>
                <a:gd name="T0" fmla="*/ 3241035 w 1552486"/>
                <a:gd name="T1" fmla="*/ 2456011 h 1174802"/>
                <a:gd name="T2" fmla="*/ 3241035 w 1552486"/>
                <a:gd name="T3" fmla="*/ 1145864 h 1174802"/>
                <a:gd name="T4" fmla="*/ 3026950 w 1552486"/>
                <a:gd name="T5" fmla="*/ 1145864 h 1174802"/>
                <a:gd name="T6" fmla="*/ 3026950 w 1552486"/>
                <a:gd name="T7" fmla="*/ 1235192 h 1174802"/>
                <a:gd name="T8" fmla="*/ 2117082 w 1552486"/>
                <a:gd name="T9" fmla="*/ 324047 h 1174802"/>
                <a:gd name="T10" fmla="*/ 0 w 1552486"/>
                <a:gd name="T11" fmla="*/ 580120 h 1174802"/>
                <a:gd name="T12" fmla="*/ 630368 w 1552486"/>
                <a:gd name="T13" fmla="*/ 842151 h 1174802"/>
                <a:gd name="T14" fmla="*/ 2039773 w 1552486"/>
                <a:gd name="T15" fmla="*/ 2235669 h 1174802"/>
                <a:gd name="T16" fmla="*/ 1938675 w 1552486"/>
                <a:gd name="T17" fmla="*/ 2235669 h 1174802"/>
                <a:gd name="T18" fmla="*/ 1938675 w 1552486"/>
                <a:gd name="T19" fmla="*/ 2456011 h 1174802"/>
                <a:gd name="T20" fmla="*/ 3241035 w 1552486"/>
                <a:gd name="T21" fmla="*/ 2456011 h 11748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52486"/>
                <a:gd name="T34" fmla="*/ 0 h 1174802"/>
                <a:gd name="T35" fmla="*/ 1552486 w 1552486"/>
                <a:gd name="T36" fmla="*/ 1174802 h 117480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52486" h="1174802">
                  <a:moveTo>
                    <a:pt x="1552486" y="1174802"/>
                  </a:moveTo>
                  <a:lnTo>
                    <a:pt x="1552486" y="548110"/>
                  </a:lnTo>
                  <a:lnTo>
                    <a:pt x="1449937" y="548110"/>
                  </a:lnTo>
                  <a:lnTo>
                    <a:pt x="1449937" y="590839"/>
                  </a:lnTo>
                  <a:lnTo>
                    <a:pt x="1014102" y="155004"/>
                  </a:lnTo>
                  <a:cubicBezTo>
                    <a:pt x="764374" y="-89025"/>
                    <a:pt x="312397" y="-42499"/>
                    <a:pt x="0" y="277493"/>
                  </a:cubicBezTo>
                  <a:cubicBezTo>
                    <a:pt x="126288" y="250906"/>
                    <a:pt x="258273" y="363901"/>
                    <a:pt x="301952" y="402832"/>
                  </a:cubicBezTo>
                  <a:lnTo>
                    <a:pt x="977070" y="1069404"/>
                  </a:lnTo>
                  <a:lnTo>
                    <a:pt x="928643" y="1069404"/>
                  </a:lnTo>
                  <a:lnTo>
                    <a:pt x="928643" y="1174802"/>
                  </a:lnTo>
                  <a:lnTo>
                    <a:pt x="1552486" y="1174802"/>
                  </a:lnTo>
                  <a:close/>
                </a:path>
              </a:pathLst>
            </a:custGeom>
            <a:grpFill/>
            <a:ln w="12700" cap="flat" cmpd="sng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矩形 22"/>
            <p:cNvSpPr>
              <a:spLocks noChangeArrowheads="1"/>
            </p:cNvSpPr>
            <p:nvPr/>
          </p:nvSpPr>
          <p:spPr bwMode="auto">
            <a:xfrm>
              <a:off x="7632700" y="4060825"/>
              <a:ext cx="527709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矩形 25"/>
            <p:cNvSpPr>
              <a:spLocks noChangeArrowheads="1"/>
            </p:cNvSpPr>
            <p:nvPr/>
          </p:nvSpPr>
          <p:spPr bwMode="auto">
            <a:xfrm rot="2700000">
              <a:off x="6733422" y="3519637"/>
              <a:ext cx="1107995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第三站</a:t>
              </a: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76"/>
            <p:cNvSpPr>
              <a:spLocks noEditPoints="1" noChangeArrowheads="1"/>
            </p:cNvSpPr>
            <p:nvPr/>
          </p:nvSpPr>
          <p:spPr bwMode="auto">
            <a:xfrm>
              <a:off x="6605588" y="3135313"/>
              <a:ext cx="358775" cy="358775"/>
            </a:xfrm>
            <a:custGeom>
              <a:gdLst>
                <a:gd name="T0" fmla="*/ 446943923 w 144"/>
                <a:gd name="T1" fmla="*/ 0 h 144"/>
                <a:gd name="T2" fmla="*/ 0 w 144"/>
                <a:gd name="T3" fmla="*/ 446943923 h 144"/>
                <a:gd name="T4" fmla="*/ 446943923 w 144"/>
                <a:gd name="T5" fmla="*/ 893885354 h 144"/>
                <a:gd name="T6" fmla="*/ 893885354 w 144"/>
                <a:gd name="T7" fmla="*/ 446943923 h 144"/>
                <a:gd name="T8" fmla="*/ 446943923 w 144"/>
                <a:gd name="T9" fmla="*/ 0 h 144"/>
                <a:gd name="T10" fmla="*/ 322792798 w 144"/>
                <a:gd name="T11" fmla="*/ 211056857 h 144"/>
                <a:gd name="T12" fmla="*/ 384868399 w 144"/>
                <a:gd name="T13" fmla="*/ 273132380 h 144"/>
                <a:gd name="T14" fmla="*/ 322792798 w 144"/>
                <a:gd name="T15" fmla="*/ 335207981 h 144"/>
                <a:gd name="T16" fmla="*/ 260717275 w 144"/>
                <a:gd name="T17" fmla="*/ 273132380 h 144"/>
                <a:gd name="T18" fmla="*/ 322792798 w 144"/>
                <a:gd name="T19" fmla="*/ 211056857 h 144"/>
                <a:gd name="T20" fmla="*/ 546262268 w 144"/>
                <a:gd name="T21" fmla="*/ 583507582 h 144"/>
                <a:gd name="T22" fmla="*/ 341414287 w 144"/>
                <a:gd name="T23" fmla="*/ 751112896 h 144"/>
                <a:gd name="T24" fmla="*/ 180017849 w 144"/>
                <a:gd name="T25" fmla="*/ 546262268 h 144"/>
                <a:gd name="T26" fmla="*/ 384868399 w 144"/>
                <a:gd name="T27" fmla="*/ 384868399 h 144"/>
                <a:gd name="T28" fmla="*/ 546262268 w 144"/>
                <a:gd name="T29" fmla="*/ 583507582 h 144"/>
                <a:gd name="T30" fmla="*/ 552471066 w 144"/>
                <a:gd name="T31" fmla="*/ 366244497 h 144"/>
                <a:gd name="T32" fmla="*/ 453150229 w 144"/>
                <a:gd name="T33" fmla="*/ 248302171 h 144"/>
                <a:gd name="T34" fmla="*/ 571092477 w 144"/>
                <a:gd name="T35" fmla="*/ 148981295 h 144"/>
                <a:gd name="T36" fmla="*/ 670413470 w 144"/>
                <a:gd name="T37" fmla="*/ 273132380 h 144"/>
                <a:gd name="T38" fmla="*/ 552471066 w 144"/>
                <a:gd name="T39" fmla="*/ 366244497 h 144"/>
                <a:gd name="T40" fmla="*/ 670413470 w 144"/>
                <a:gd name="T41" fmla="*/ 583507582 h 144"/>
                <a:gd name="T42" fmla="*/ 595922687 w 144"/>
                <a:gd name="T43" fmla="*/ 490395543 h 144"/>
                <a:gd name="T44" fmla="*/ 689037373 w 144"/>
                <a:gd name="T45" fmla="*/ 415904915 h 144"/>
                <a:gd name="T46" fmla="*/ 763528001 w 144"/>
                <a:gd name="T47" fmla="*/ 509016954 h 144"/>
                <a:gd name="T48" fmla="*/ 670413470 w 144"/>
                <a:gd name="T49" fmla="*/ 583507582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44"/>
                <a:gd name="T77" fmla="*/ 144 w 144"/>
                <a:gd name="T78" fmla="*/ 144 h 144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44"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  <a:moveTo>
                    <a:pt x="52" y="34"/>
                  </a:moveTo>
                  <a:cubicBezTo>
                    <a:pt x="58" y="34"/>
                    <a:pt x="62" y="38"/>
                    <a:pt x="62" y="44"/>
                  </a:cubicBezTo>
                  <a:cubicBezTo>
                    <a:pt x="62" y="49"/>
                    <a:pt x="58" y="54"/>
                    <a:pt x="52" y="54"/>
                  </a:cubicBezTo>
                  <a:cubicBezTo>
                    <a:pt x="47" y="54"/>
                    <a:pt x="42" y="49"/>
                    <a:pt x="42" y="44"/>
                  </a:cubicBezTo>
                  <a:cubicBezTo>
                    <a:pt x="42" y="38"/>
                    <a:pt x="47" y="34"/>
                    <a:pt x="52" y="34"/>
                  </a:cubicBezTo>
                  <a:close/>
                  <a:moveTo>
                    <a:pt x="88" y="94"/>
                  </a:moveTo>
                  <a:cubicBezTo>
                    <a:pt x="86" y="111"/>
                    <a:pt x="72" y="122"/>
                    <a:pt x="55" y="121"/>
                  </a:cubicBezTo>
                  <a:cubicBezTo>
                    <a:pt x="39" y="119"/>
                    <a:pt x="27" y="104"/>
                    <a:pt x="29" y="88"/>
                  </a:cubicBezTo>
                  <a:cubicBezTo>
                    <a:pt x="31" y="72"/>
                    <a:pt x="45" y="60"/>
                    <a:pt x="62" y="62"/>
                  </a:cubicBezTo>
                  <a:cubicBezTo>
                    <a:pt x="78" y="64"/>
                    <a:pt x="90" y="78"/>
                    <a:pt x="88" y="94"/>
                  </a:cubicBezTo>
                  <a:close/>
                  <a:moveTo>
                    <a:pt x="89" y="59"/>
                  </a:moveTo>
                  <a:cubicBezTo>
                    <a:pt x="79" y="58"/>
                    <a:pt x="72" y="50"/>
                    <a:pt x="73" y="40"/>
                  </a:cubicBezTo>
                  <a:cubicBezTo>
                    <a:pt x="74" y="30"/>
                    <a:pt x="83" y="23"/>
                    <a:pt x="92" y="24"/>
                  </a:cubicBezTo>
                  <a:cubicBezTo>
                    <a:pt x="102" y="25"/>
                    <a:pt x="109" y="34"/>
                    <a:pt x="108" y="44"/>
                  </a:cubicBezTo>
                  <a:cubicBezTo>
                    <a:pt x="107" y="53"/>
                    <a:pt x="98" y="60"/>
                    <a:pt x="89" y="59"/>
                  </a:cubicBezTo>
                  <a:close/>
                  <a:moveTo>
                    <a:pt x="108" y="94"/>
                  </a:moveTo>
                  <a:cubicBezTo>
                    <a:pt x="101" y="93"/>
                    <a:pt x="95" y="86"/>
                    <a:pt x="96" y="79"/>
                  </a:cubicBezTo>
                  <a:cubicBezTo>
                    <a:pt x="97" y="71"/>
                    <a:pt x="104" y="66"/>
                    <a:pt x="111" y="67"/>
                  </a:cubicBezTo>
                  <a:cubicBezTo>
                    <a:pt x="119" y="68"/>
                    <a:pt x="124" y="74"/>
                    <a:pt x="123" y="82"/>
                  </a:cubicBezTo>
                  <a:cubicBezTo>
                    <a:pt x="123" y="89"/>
                    <a:pt x="116" y="95"/>
                    <a:pt x="10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691359" y="1488773"/>
            <a:ext cx="2255516" cy="1194209"/>
            <a:chOff x="1247402" y="4797152"/>
            <a:chExt cx="2255516" cy="1194209"/>
          </a:xfrm>
        </p:grpSpPr>
        <p:sp>
          <p:nvSpPr>
            <p:cNvPr id="20" name="矩形 19"/>
            <p:cNvSpPr/>
            <p:nvPr/>
          </p:nvSpPr>
          <p:spPr>
            <a:xfrm>
              <a:off x="1793777" y="4797152"/>
              <a:ext cx="1550347" cy="300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zh-CN" altLang="en-US" sz="1350" b="1">
                  <a:solidFill>
                    <a:schemeClr val="bg1"/>
                  </a:solidFill>
                  <a:cs typeface="+mn-ea"/>
                  <a:sym typeface="+mn-lt"/>
                </a:rPr>
                <a:t>请添加内容</a:t>
              </a:r>
              <a:endParaRPr lang="zh-CN" altLang="en-US" sz="135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247402" y="5123431"/>
              <a:ext cx="2255516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可通过右键选择只保留文本来粘贴您的内容。</a:t>
              </a:r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defTabSz="457200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946875" y="5238874"/>
            <a:ext cx="2255516" cy="1194209"/>
            <a:chOff x="1247402" y="4797152"/>
            <a:chExt cx="2255516" cy="1194209"/>
          </a:xfrm>
        </p:grpSpPr>
        <p:sp>
          <p:nvSpPr>
            <p:cNvPr id="23" name="矩形 22"/>
            <p:cNvSpPr/>
            <p:nvPr/>
          </p:nvSpPr>
          <p:spPr>
            <a:xfrm>
              <a:off x="1793777" y="4797152"/>
              <a:ext cx="1550347" cy="300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zh-CN" altLang="en-US" sz="1350" b="1">
                  <a:solidFill>
                    <a:schemeClr val="bg1"/>
                  </a:solidFill>
                  <a:cs typeface="+mn-ea"/>
                  <a:sym typeface="+mn-lt"/>
                </a:rPr>
                <a:t>请添加内容</a:t>
              </a:r>
              <a:endParaRPr lang="zh-CN" altLang="en-US" sz="135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247402" y="5123431"/>
              <a:ext cx="2255516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可通过右键选择只保留文本来粘贴您的内容。</a:t>
              </a:r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defTabSz="457200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101705" y="1459751"/>
            <a:ext cx="2255516" cy="1194209"/>
            <a:chOff x="1247402" y="4797152"/>
            <a:chExt cx="2255516" cy="1194209"/>
          </a:xfrm>
        </p:grpSpPr>
        <p:sp>
          <p:nvSpPr>
            <p:cNvPr id="26" name="矩形 25"/>
            <p:cNvSpPr/>
            <p:nvPr/>
          </p:nvSpPr>
          <p:spPr>
            <a:xfrm>
              <a:off x="1793777" y="4797152"/>
              <a:ext cx="1550347" cy="300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zh-CN" altLang="en-US" sz="1350" b="1">
                  <a:solidFill>
                    <a:schemeClr val="bg1"/>
                  </a:solidFill>
                  <a:cs typeface="+mn-ea"/>
                  <a:sym typeface="+mn-lt"/>
                </a:rPr>
                <a:t>请添加内容</a:t>
              </a:r>
              <a:endParaRPr lang="zh-CN" altLang="en-US" sz="135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247402" y="5123431"/>
              <a:ext cx="2255516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可通过右键选择只保留文本来粘贴您的内容。</a:t>
              </a:r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defTabSz="457200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364835" y="5174241"/>
            <a:ext cx="2255516" cy="1194209"/>
            <a:chOff x="1247402" y="4797152"/>
            <a:chExt cx="2255516" cy="1194209"/>
          </a:xfrm>
        </p:grpSpPr>
        <p:sp>
          <p:nvSpPr>
            <p:cNvPr id="29" name="矩形 28"/>
            <p:cNvSpPr/>
            <p:nvPr/>
          </p:nvSpPr>
          <p:spPr>
            <a:xfrm>
              <a:off x="1793777" y="4797152"/>
              <a:ext cx="1550347" cy="300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zh-CN" altLang="en-US" sz="1350" b="1">
                  <a:solidFill>
                    <a:schemeClr val="bg1"/>
                  </a:solidFill>
                  <a:cs typeface="+mn-ea"/>
                  <a:sym typeface="+mn-lt"/>
                </a:rPr>
                <a:t>请添加内容</a:t>
              </a:r>
              <a:endParaRPr lang="zh-CN" altLang="en-US" sz="135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247402" y="5123431"/>
              <a:ext cx="2255516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可通过右键选择只保留文本来粘贴您的内容。</a:t>
              </a:r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defTabSz="457200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126774" y="2509948"/>
            <a:ext cx="2243138" cy="1698626"/>
            <a:chOff x="1762125" y="2962275"/>
            <a:chExt cx="2243138" cy="1698625"/>
          </a:xfrm>
          <a:solidFill>
            <a:srgbClr val="A1CE3A"/>
          </a:solidFill>
        </p:grpSpPr>
        <p:sp>
          <p:nvSpPr>
            <p:cNvPr id="32" name="任意多边形 11"/>
            <p:cNvSpPr>
              <a:spLocks noChangeArrowheads="1"/>
            </p:cNvSpPr>
            <p:nvPr/>
          </p:nvSpPr>
          <p:spPr bwMode="auto">
            <a:xfrm>
              <a:off x="1762125" y="2962275"/>
              <a:ext cx="2243138" cy="1698625"/>
            </a:xfrm>
            <a:custGeom>
              <a:gdLst>
                <a:gd name="T0" fmla="*/ 3241040 w 1552486"/>
                <a:gd name="T1" fmla="*/ 2456011 h 1174802"/>
                <a:gd name="T2" fmla="*/ 3241040 w 1552486"/>
                <a:gd name="T3" fmla="*/ 1145864 h 1174802"/>
                <a:gd name="T4" fmla="*/ 3026953 w 1552486"/>
                <a:gd name="T5" fmla="*/ 1145864 h 1174802"/>
                <a:gd name="T6" fmla="*/ 3026953 w 1552486"/>
                <a:gd name="T7" fmla="*/ 1235192 h 1174802"/>
                <a:gd name="T8" fmla="*/ 2117085 w 1552486"/>
                <a:gd name="T9" fmla="*/ 324047 h 1174802"/>
                <a:gd name="T10" fmla="*/ 0 w 1552486"/>
                <a:gd name="T11" fmla="*/ 580120 h 1174802"/>
                <a:gd name="T12" fmla="*/ 630369 w 1552486"/>
                <a:gd name="T13" fmla="*/ 842151 h 1174802"/>
                <a:gd name="T14" fmla="*/ 2039776 w 1552486"/>
                <a:gd name="T15" fmla="*/ 2235669 h 1174802"/>
                <a:gd name="T16" fmla="*/ 1938677 w 1552486"/>
                <a:gd name="T17" fmla="*/ 2235669 h 1174802"/>
                <a:gd name="T18" fmla="*/ 1938677 w 1552486"/>
                <a:gd name="T19" fmla="*/ 2456011 h 1174802"/>
                <a:gd name="T20" fmla="*/ 3241040 w 1552486"/>
                <a:gd name="T21" fmla="*/ 2456011 h 11748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52486"/>
                <a:gd name="T34" fmla="*/ 0 h 1174802"/>
                <a:gd name="T35" fmla="*/ 1552486 w 1552486"/>
                <a:gd name="T36" fmla="*/ 1174802 h 117480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52486" h="1174802">
                  <a:moveTo>
                    <a:pt x="1552486" y="1174802"/>
                  </a:moveTo>
                  <a:lnTo>
                    <a:pt x="1552486" y="548110"/>
                  </a:lnTo>
                  <a:lnTo>
                    <a:pt x="1449937" y="548110"/>
                  </a:lnTo>
                  <a:lnTo>
                    <a:pt x="1449937" y="590839"/>
                  </a:lnTo>
                  <a:lnTo>
                    <a:pt x="1014102" y="155004"/>
                  </a:lnTo>
                  <a:cubicBezTo>
                    <a:pt x="764374" y="-89025"/>
                    <a:pt x="312397" y="-42499"/>
                    <a:pt x="0" y="277493"/>
                  </a:cubicBezTo>
                  <a:cubicBezTo>
                    <a:pt x="126288" y="250906"/>
                    <a:pt x="258273" y="363901"/>
                    <a:pt x="301952" y="402832"/>
                  </a:cubicBezTo>
                  <a:lnTo>
                    <a:pt x="977070" y="1069404"/>
                  </a:lnTo>
                  <a:lnTo>
                    <a:pt x="928643" y="1069404"/>
                  </a:lnTo>
                  <a:lnTo>
                    <a:pt x="928643" y="1174802"/>
                  </a:lnTo>
                  <a:lnTo>
                    <a:pt x="1552486" y="1174802"/>
                  </a:lnTo>
                  <a:close/>
                </a:path>
              </a:pathLst>
            </a:custGeom>
            <a:grpFill/>
            <a:ln w="12700" cap="flat" cmpd="sng">
              <a:solidFill>
                <a:srgbClr val="2F2637">
                  <a:alpha val="50195"/>
                </a:srgbClr>
              </a:solidFill>
              <a:miter lim="800000"/>
            </a:ln>
          </p:spPr>
          <p:txBody>
            <a:bodyPr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矩形 20"/>
            <p:cNvSpPr>
              <a:spLocks noChangeArrowheads="1"/>
            </p:cNvSpPr>
            <p:nvPr/>
          </p:nvSpPr>
          <p:spPr bwMode="auto">
            <a:xfrm>
              <a:off x="3392489" y="4060825"/>
              <a:ext cx="527709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2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矩形 24"/>
            <p:cNvSpPr>
              <a:spLocks noChangeArrowheads="1"/>
            </p:cNvSpPr>
            <p:nvPr/>
          </p:nvSpPr>
          <p:spPr bwMode="auto">
            <a:xfrm rot="2700000">
              <a:off x="2519405" y="3545832"/>
              <a:ext cx="1107995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第一站</a:t>
              </a: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46"/>
            <p:cNvSpPr>
              <a:spLocks noEditPoints="1" noChangeArrowheads="1"/>
            </p:cNvSpPr>
            <p:nvPr/>
          </p:nvSpPr>
          <p:spPr bwMode="auto">
            <a:xfrm>
              <a:off x="2395538" y="3135313"/>
              <a:ext cx="358775" cy="358775"/>
            </a:xfrm>
            <a:custGeom>
              <a:gdLst>
                <a:gd name="T0" fmla="*/ 446943923 w 144"/>
                <a:gd name="T1" fmla="*/ 0 h 144"/>
                <a:gd name="T2" fmla="*/ 0 w 144"/>
                <a:gd name="T3" fmla="*/ 446943923 h 144"/>
                <a:gd name="T4" fmla="*/ 446943923 w 144"/>
                <a:gd name="T5" fmla="*/ 893885354 h 144"/>
                <a:gd name="T6" fmla="*/ 893885354 w 144"/>
                <a:gd name="T7" fmla="*/ 446943923 h 144"/>
                <a:gd name="T8" fmla="*/ 446943923 w 144"/>
                <a:gd name="T9" fmla="*/ 0 h 144"/>
                <a:gd name="T10" fmla="*/ 682828575 w 144"/>
                <a:gd name="T11" fmla="*/ 564886171 h 144"/>
                <a:gd name="T12" fmla="*/ 670413470 w 144"/>
                <a:gd name="T13" fmla="*/ 577301275 h 144"/>
                <a:gd name="T14" fmla="*/ 521432059 w 144"/>
                <a:gd name="T15" fmla="*/ 577301275 h 144"/>
                <a:gd name="T16" fmla="*/ 521432059 w 144"/>
                <a:gd name="T17" fmla="*/ 620752896 h 144"/>
                <a:gd name="T18" fmla="*/ 626961694 w 144"/>
                <a:gd name="T19" fmla="*/ 620752896 h 144"/>
                <a:gd name="T20" fmla="*/ 639376799 w 144"/>
                <a:gd name="T21" fmla="*/ 633168001 h 144"/>
                <a:gd name="T22" fmla="*/ 639376799 w 144"/>
                <a:gd name="T23" fmla="*/ 670413470 h 144"/>
                <a:gd name="T24" fmla="*/ 626961694 w 144"/>
                <a:gd name="T25" fmla="*/ 682828575 h 144"/>
                <a:gd name="T26" fmla="*/ 266923582 w 144"/>
                <a:gd name="T27" fmla="*/ 682828575 h 144"/>
                <a:gd name="T28" fmla="*/ 254508477 w 144"/>
                <a:gd name="T29" fmla="*/ 670413470 h 144"/>
                <a:gd name="T30" fmla="*/ 254508477 w 144"/>
                <a:gd name="T31" fmla="*/ 633168001 h 144"/>
                <a:gd name="T32" fmla="*/ 266923582 w 144"/>
                <a:gd name="T33" fmla="*/ 620752896 h 144"/>
                <a:gd name="T34" fmla="*/ 372453295 w 144"/>
                <a:gd name="T35" fmla="*/ 620752896 h 144"/>
                <a:gd name="T36" fmla="*/ 372453295 w 144"/>
                <a:gd name="T37" fmla="*/ 577301275 h 144"/>
                <a:gd name="T38" fmla="*/ 223471961 w 144"/>
                <a:gd name="T39" fmla="*/ 577301275 h 144"/>
                <a:gd name="T40" fmla="*/ 211056857 w 144"/>
                <a:gd name="T41" fmla="*/ 564886171 h 144"/>
                <a:gd name="T42" fmla="*/ 211056857 w 144"/>
                <a:gd name="T43" fmla="*/ 229678268 h 144"/>
                <a:gd name="T44" fmla="*/ 223471961 w 144"/>
                <a:gd name="T45" fmla="*/ 217263163 h 144"/>
                <a:gd name="T46" fmla="*/ 670413470 w 144"/>
                <a:gd name="T47" fmla="*/ 217263163 h 144"/>
                <a:gd name="T48" fmla="*/ 682828575 w 144"/>
                <a:gd name="T49" fmla="*/ 229678268 h 144"/>
                <a:gd name="T50" fmla="*/ 682828575 w 144"/>
                <a:gd name="T51" fmla="*/ 56488617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4"/>
                <a:gd name="T79" fmla="*/ 0 h 144"/>
                <a:gd name="T80" fmla="*/ 144 w 144"/>
                <a:gd name="T81" fmla="*/ 144 h 144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4" h="144">
                  <a:moveTo>
                    <a:pt x="72" y="0"/>
                  </a:moveTo>
                  <a:cubicBezTo>
                    <a:pt x="32" y="0"/>
                    <a:pt x="0" y="32"/>
                    <a:pt x="0" y="72"/>
                  </a:cubicBezTo>
                  <a:cubicBezTo>
                    <a:pt x="0" y="112"/>
                    <a:pt x="32" y="144"/>
                    <a:pt x="72" y="144"/>
                  </a:cubicBezTo>
                  <a:cubicBezTo>
                    <a:pt x="112" y="144"/>
                    <a:pt x="144" y="112"/>
                    <a:pt x="144" y="72"/>
                  </a:cubicBezTo>
                  <a:cubicBezTo>
                    <a:pt x="144" y="32"/>
                    <a:pt x="112" y="0"/>
                    <a:pt x="72" y="0"/>
                  </a:cubicBezTo>
                  <a:close/>
                  <a:moveTo>
                    <a:pt x="110" y="91"/>
                  </a:moveTo>
                  <a:cubicBezTo>
                    <a:pt x="110" y="92"/>
                    <a:pt x="109" y="93"/>
                    <a:pt x="108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100"/>
                    <a:pt x="84" y="100"/>
                    <a:pt x="84" y="100"/>
                  </a:cubicBezTo>
                  <a:cubicBezTo>
                    <a:pt x="101" y="100"/>
                    <a:pt x="101" y="100"/>
                    <a:pt x="101" y="100"/>
                  </a:cubicBezTo>
                  <a:cubicBezTo>
                    <a:pt x="102" y="100"/>
                    <a:pt x="103" y="101"/>
                    <a:pt x="103" y="102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3" y="109"/>
                    <a:pt x="102" y="110"/>
                    <a:pt x="101" y="110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42" y="110"/>
                    <a:pt x="41" y="109"/>
                    <a:pt x="41" y="108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41" y="101"/>
                    <a:pt x="42" y="100"/>
                    <a:pt x="43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5" y="93"/>
                    <a:pt x="34" y="92"/>
                    <a:pt x="34" y="91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5" y="35"/>
                    <a:pt x="36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9" y="35"/>
                    <a:pt x="110" y="36"/>
                    <a:pt x="110" y="37"/>
                  </a:cubicBezTo>
                  <a:lnTo>
                    <a:pt x="110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6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46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6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6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6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92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6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46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38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6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46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840"/>
                            </p:stCondLst>
                            <p:childTnLst>
                              <p:par>
                                <p:cTn id="3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6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46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46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46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760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46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46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22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46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46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点击添加文本标题</a:t>
            </a:r>
            <a:endParaRPr lang="en-US" altLang="zh-CN" sz="2800">
              <a:solidFill>
                <a:srgbClr val="A1CE3A"/>
              </a:solidFill>
              <a:cs typeface="+mn-ea"/>
              <a:sym typeface="+mn-lt"/>
            </a:endParaRPr>
          </a:p>
        </p:txBody>
      </p:sp>
      <p:sp>
        <p:nvSpPr>
          <p:cNvPr id="4" name="MH_Other_1"/>
          <p:cNvSpPr/>
          <p:nvPr>
            <p:custDataLst>
              <p:tags r:id="rId5"/>
            </p:custDataLst>
          </p:nvPr>
        </p:nvSpPr>
        <p:spPr>
          <a:xfrm rot="14988520" flipH="1">
            <a:off x="1698625" y="1365250"/>
            <a:ext cx="1162050" cy="1993900"/>
          </a:xfrm>
          <a:custGeom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rgbClr val="91B4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MH_Other_2"/>
          <p:cNvSpPr/>
          <p:nvPr>
            <p:custDataLst>
              <p:tags r:id="rId6"/>
            </p:custDataLst>
          </p:nvPr>
        </p:nvSpPr>
        <p:spPr>
          <a:xfrm rot="20557936">
            <a:off x="1641475" y="2228850"/>
            <a:ext cx="538163" cy="536575"/>
          </a:xfrm>
          <a:prstGeom prst="ellipse">
            <a:avLst/>
          </a:prstGeom>
          <a:solidFill>
            <a:srgbClr val="91B4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MH_Other_3"/>
          <p:cNvSpPr/>
          <p:nvPr>
            <p:custDataLst>
              <p:tags r:id="rId7"/>
            </p:custDataLst>
          </p:nvPr>
        </p:nvSpPr>
        <p:spPr>
          <a:xfrm rot="14988520" flipV="1">
            <a:off x="2947194" y="1874044"/>
            <a:ext cx="1163638" cy="1993900"/>
          </a:xfrm>
          <a:custGeom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rgbClr val="A1CE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MH_Other_4"/>
          <p:cNvSpPr/>
          <p:nvPr>
            <p:custDataLst>
              <p:tags r:id="rId8"/>
            </p:custDataLst>
          </p:nvPr>
        </p:nvSpPr>
        <p:spPr>
          <a:xfrm rot="20557936">
            <a:off x="3629025" y="2466975"/>
            <a:ext cx="538163" cy="538163"/>
          </a:xfrm>
          <a:prstGeom prst="ellipse">
            <a:avLst/>
          </a:prstGeom>
          <a:solidFill>
            <a:srgbClr val="A1CE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MH_Other_5"/>
          <p:cNvSpPr/>
          <p:nvPr>
            <p:custDataLst>
              <p:tags r:id="rId9"/>
            </p:custDataLst>
          </p:nvPr>
        </p:nvSpPr>
        <p:spPr>
          <a:xfrm rot="14988520" flipH="1">
            <a:off x="2522538" y="3605213"/>
            <a:ext cx="1162050" cy="1993900"/>
          </a:xfrm>
          <a:custGeom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rgbClr val="A1CE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MH_Other_6"/>
          <p:cNvSpPr/>
          <p:nvPr>
            <p:custDataLst>
              <p:tags r:id="rId10"/>
            </p:custDataLst>
          </p:nvPr>
        </p:nvSpPr>
        <p:spPr>
          <a:xfrm rot="20557936">
            <a:off x="2460625" y="4476750"/>
            <a:ext cx="536575" cy="536575"/>
          </a:xfrm>
          <a:prstGeom prst="ellipse">
            <a:avLst/>
          </a:prstGeom>
          <a:solidFill>
            <a:srgbClr val="A1CE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MH_Other_7"/>
          <p:cNvSpPr/>
          <p:nvPr>
            <p:custDataLst>
              <p:tags r:id="rId11"/>
            </p:custDataLst>
          </p:nvPr>
        </p:nvSpPr>
        <p:spPr>
          <a:xfrm rot="14988520" flipV="1">
            <a:off x="3771106" y="4114007"/>
            <a:ext cx="1163637" cy="1993900"/>
          </a:xfrm>
          <a:custGeom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rgbClr val="A1CE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MH_Other_8"/>
          <p:cNvSpPr/>
          <p:nvPr>
            <p:custDataLst>
              <p:tags r:id="rId12"/>
            </p:custDataLst>
          </p:nvPr>
        </p:nvSpPr>
        <p:spPr>
          <a:xfrm rot="20557936">
            <a:off x="4448175" y="4714875"/>
            <a:ext cx="536575" cy="536575"/>
          </a:xfrm>
          <a:prstGeom prst="ellipse">
            <a:avLst/>
          </a:prstGeom>
          <a:solidFill>
            <a:srgbClr val="A1CE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D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71"/>
          <p:cNvSpPr txBox="1">
            <a:spLocks noChangeArrowheads="1"/>
          </p:cNvSpPr>
          <p:nvPr/>
        </p:nvSpPr>
        <p:spPr bwMode="auto">
          <a:xfrm rot="-1200544">
            <a:off x="2184400" y="1841500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b="1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71"/>
          <p:cNvSpPr txBox="1">
            <a:spLocks noChangeArrowheads="1"/>
          </p:cNvSpPr>
          <p:nvPr/>
        </p:nvSpPr>
        <p:spPr bwMode="auto">
          <a:xfrm rot="-1200544">
            <a:off x="2041525" y="2852738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b="1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71"/>
          <p:cNvSpPr txBox="1">
            <a:spLocks noChangeArrowheads="1"/>
          </p:cNvSpPr>
          <p:nvPr/>
        </p:nvSpPr>
        <p:spPr bwMode="auto">
          <a:xfrm rot="-1200544">
            <a:off x="2992438" y="4086225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b="1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71"/>
          <p:cNvSpPr txBox="1">
            <a:spLocks noChangeArrowheads="1"/>
          </p:cNvSpPr>
          <p:nvPr/>
        </p:nvSpPr>
        <p:spPr bwMode="auto">
          <a:xfrm rot="-1200544">
            <a:off x="2841625" y="5108575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zh-CN" altLang="en-US" b="1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MH_Other_2"/>
          <p:cNvSpPr/>
          <p:nvPr>
            <p:custDataLst>
              <p:tags r:id="rId13"/>
            </p:custDataLst>
          </p:nvPr>
        </p:nvSpPr>
        <p:spPr>
          <a:xfrm rot="20557936">
            <a:off x="7099300" y="2057400"/>
            <a:ext cx="538163" cy="536575"/>
          </a:xfrm>
          <a:prstGeom prst="ellipse">
            <a:avLst/>
          </a:prstGeom>
          <a:solidFill>
            <a:srgbClr val="A1CE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MH_Other_4"/>
          <p:cNvSpPr/>
          <p:nvPr>
            <p:custDataLst>
              <p:tags r:id="rId14"/>
            </p:custDataLst>
          </p:nvPr>
        </p:nvSpPr>
        <p:spPr>
          <a:xfrm rot="20557936">
            <a:off x="7100888" y="2909888"/>
            <a:ext cx="538162" cy="538162"/>
          </a:xfrm>
          <a:prstGeom prst="ellipse">
            <a:avLst/>
          </a:prstGeom>
          <a:solidFill>
            <a:srgbClr val="A1CE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MH_Other_6"/>
          <p:cNvSpPr/>
          <p:nvPr>
            <p:custDataLst>
              <p:tags r:id="rId15"/>
            </p:custDataLst>
          </p:nvPr>
        </p:nvSpPr>
        <p:spPr>
          <a:xfrm rot="20557936">
            <a:off x="7099300" y="3736975"/>
            <a:ext cx="536575" cy="536575"/>
          </a:xfrm>
          <a:prstGeom prst="ellipse">
            <a:avLst/>
          </a:prstGeom>
          <a:solidFill>
            <a:srgbClr val="A1CE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MH_Other_8"/>
          <p:cNvSpPr/>
          <p:nvPr>
            <p:custDataLst>
              <p:tags r:id="rId16"/>
            </p:custDataLst>
          </p:nvPr>
        </p:nvSpPr>
        <p:spPr>
          <a:xfrm rot="20557936">
            <a:off x="7099300" y="4570413"/>
            <a:ext cx="536575" cy="536575"/>
          </a:xfrm>
          <a:prstGeom prst="ellipse">
            <a:avLst/>
          </a:prstGeom>
          <a:solidFill>
            <a:srgbClr val="A1CE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D</a:t>
            </a: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MH_SubTitle_4"/>
          <p:cNvSpPr>
            <a:spLocks noChangeArrowheads="1"/>
          </p:cNvSpPr>
          <p:nvPr/>
        </p:nvSpPr>
        <p:spPr bwMode="auto">
          <a:xfrm>
            <a:off x="7759700" y="2000250"/>
            <a:ext cx="3052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极致简约风潮流所向，通用设计，完美兼容。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MH_SubTitle_5"/>
          <p:cNvSpPr>
            <a:spLocks noChangeArrowheads="1"/>
          </p:cNvSpPr>
          <p:nvPr/>
        </p:nvSpPr>
        <p:spPr bwMode="auto">
          <a:xfrm>
            <a:off x="7759700" y="2859088"/>
            <a:ext cx="3209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极致简约风潮流所向，通用设计，完美兼容。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MH_SubTitle_6"/>
          <p:cNvSpPr>
            <a:spLocks noChangeArrowheads="1"/>
          </p:cNvSpPr>
          <p:nvPr/>
        </p:nvSpPr>
        <p:spPr bwMode="auto">
          <a:xfrm>
            <a:off x="7759700" y="3681413"/>
            <a:ext cx="30527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极致简约风潮流所向，通用设计，完美兼容。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MH_SubTitle_6"/>
          <p:cNvSpPr>
            <a:spLocks noChangeArrowheads="1"/>
          </p:cNvSpPr>
          <p:nvPr/>
        </p:nvSpPr>
        <p:spPr bwMode="auto">
          <a:xfrm>
            <a:off x="7759700" y="4529138"/>
            <a:ext cx="30527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极致简约风潮流所向，通用设计，完美兼容。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圆角矩形 53"/>
          <p:cNvSpPr/>
          <p:nvPr/>
        </p:nvSpPr>
        <p:spPr>
          <a:xfrm>
            <a:off x="7704138" y="1987550"/>
            <a:ext cx="3216275" cy="646113"/>
          </a:xfrm>
          <a:prstGeom prst="roundRect">
            <a:avLst/>
          </a:prstGeom>
          <a:noFill/>
          <a:ln w="12700" cap="flat" cmpd="sng" algn="ctr">
            <a:solidFill>
              <a:srgbClr val="A1CE3A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圆角矩形 54"/>
          <p:cNvSpPr/>
          <p:nvPr/>
        </p:nvSpPr>
        <p:spPr>
          <a:xfrm>
            <a:off x="7704138" y="2814638"/>
            <a:ext cx="3216275" cy="646112"/>
          </a:xfrm>
          <a:prstGeom prst="roundRect">
            <a:avLst/>
          </a:prstGeom>
          <a:noFill/>
          <a:ln w="12700" cap="flat" cmpd="sng" algn="ctr">
            <a:solidFill>
              <a:srgbClr val="A1CE3A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圆角矩形 55"/>
          <p:cNvSpPr/>
          <p:nvPr/>
        </p:nvSpPr>
        <p:spPr>
          <a:xfrm>
            <a:off x="7704138" y="3646488"/>
            <a:ext cx="3216275" cy="646112"/>
          </a:xfrm>
          <a:prstGeom prst="roundRect">
            <a:avLst/>
          </a:prstGeom>
          <a:noFill/>
          <a:ln w="12700" cap="flat" cmpd="sng" algn="ctr">
            <a:solidFill>
              <a:srgbClr val="A1CE3A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圆角矩形 56"/>
          <p:cNvSpPr/>
          <p:nvPr/>
        </p:nvSpPr>
        <p:spPr>
          <a:xfrm>
            <a:off x="7704138" y="4505325"/>
            <a:ext cx="3216275" cy="646113"/>
          </a:xfrm>
          <a:prstGeom prst="roundRect">
            <a:avLst/>
          </a:prstGeom>
          <a:noFill/>
          <a:ln w="12700" cap="flat" cmpd="sng" algn="ctr">
            <a:solidFill>
              <a:srgbClr val="A1CE3A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21064" y="3044279"/>
            <a:ext cx="1076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400" b="1">
                <a:solidFill>
                  <a:srgbClr val="A1CE3A"/>
                </a:solidFill>
                <a:cs typeface="+mn-ea"/>
                <a:sym typeface="+mn-lt"/>
              </a:rPr>
              <a:t>汇报完毕，感</a:t>
            </a:r>
            <a:r>
              <a:rPr lang="zh-CN" altLang="en-US" sz="4400" b="1" smtClean="0">
                <a:solidFill>
                  <a:srgbClr val="A1CE3A"/>
                </a:solidFill>
                <a:cs typeface="+mn-ea"/>
                <a:sym typeface="+mn-lt"/>
              </a:rPr>
              <a:t>谢观看</a:t>
            </a:r>
            <a:endParaRPr kumimoji="0" lang="zh-CN" altLang="en-US" sz="4400" b="1" i="0" u="none" strike="noStrike" kern="1200" cap="none" spc="0" normalizeH="0" baseline="0" noProof="0">
              <a:ln>
                <a:noFill/>
              </a:ln>
              <a:solidFill>
                <a:srgbClr val="A1CE3A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471"/>
          <p:cNvSpPr>
            <a:spLocks noChangeArrowheads="1"/>
          </p:cNvSpPr>
          <p:nvPr/>
        </p:nvSpPr>
        <p:spPr bwMode="auto">
          <a:xfrm>
            <a:off x="2207457" y="4086345"/>
            <a:ext cx="77968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91B4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THESIS DEFENSE GENERAL PPT GUIDE TEMPLATE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91B433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053454" y="4081388"/>
            <a:ext cx="5994186" cy="0"/>
          </a:xfrm>
          <a:prstGeom prst="line">
            <a:avLst/>
          </a:prstGeom>
          <a:ln>
            <a:solidFill>
              <a:srgbClr val="A1CE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69730" y="1295400"/>
            <a:ext cx="22525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smtClean="0">
                <a:solidFill>
                  <a:srgbClr val="8DB82E"/>
                </a:solidFill>
                <a:latin typeface="Agency FB" panose="020b0503020202020204" pitchFamily="34" charset="0"/>
                <a:cs typeface="+mn-ea"/>
                <a:sym typeface="+mn-lt"/>
              </a:rPr>
              <a:t>2030</a:t>
            </a:r>
            <a:endParaRPr lang="zh-CN" altLang="en-US" sz="9600">
              <a:solidFill>
                <a:srgbClr val="8DB82E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7653" y="3067213"/>
            <a:ext cx="447474" cy="492699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5" rIns="91393" bIns="45695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9175" y="3069594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3" tIns="0" rIns="134933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6056" y="249478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122" y="2491210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5" rIns="91393" bIns="45695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6081" y="3797929"/>
            <a:ext cx="6268204" cy="1268638"/>
          </a:xfrm>
          <a:prstGeom prst="rect">
            <a:avLst/>
          </a:prstGeom>
          <a:noFill/>
          <a:ln w="25400">
            <a:noFill/>
          </a:ln>
        </p:spPr>
        <p:txBody>
          <a:bodyPr lIns="91393" tIns="45695" rIns="91393" bIns="45695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670" y="975034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153" y="0"/>
            <a:ext cx="3482437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186802" y="2705725"/>
            <a:ext cx="4717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rgbClr val="A1CE3A"/>
                </a:solidFill>
                <a:cs typeface="+mn-ea"/>
                <a:sym typeface="+mn-lt"/>
              </a:rPr>
              <a:t>年度工作概述</a:t>
            </a:r>
            <a:endParaRPr lang="zh-CN" altLang="en-US" sz="5400" b="1">
              <a:solidFill>
                <a:srgbClr val="A1CE3A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429408" y="2705725"/>
            <a:ext cx="1320800" cy="1446550"/>
            <a:chOff x="1690665" y="1272439"/>
            <a:chExt cx="1320800" cy="1446550"/>
          </a:xfrm>
        </p:grpSpPr>
        <p:sp>
          <p:nvSpPr>
            <p:cNvPr id="8" name="椭圆 7"/>
            <p:cNvSpPr/>
            <p:nvPr/>
          </p:nvSpPr>
          <p:spPr>
            <a:xfrm>
              <a:off x="1690665" y="1335314"/>
              <a:ext cx="1320800" cy="1320800"/>
            </a:xfrm>
            <a:prstGeom prst="ellipse">
              <a:avLst/>
            </a:prstGeom>
            <a:solidFill>
              <a:srgbClr val="A1CE3A"/>
            </a:solidFill>
            <a:ln>
              <a:solidFill>
                <a:srgbClr val="A1CE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778247" y="1272439"/>
              <a:ext cx="123321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01</a:t>
              </a:r>
              <a:endParaRPr lang="zh-CN" altLang="en-US" sz="880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19" y="3760660"/>
            <a:ext cx="4898080" cy="67130"/>
          </a:xfrm>
          <a:prstGeom prst="rect">
            <a:avLst/>
          </a:prstGeom>
        </p:spPr>
      </p:pic>
      <p:sp>
        <p:nvSpPr>
          <p:cNvPr id="12" name="文本占位符 6"/>
          <p:cNvSpPr txBox="1"/>
          <p:nvPr>
            <p:custDataLst>
              <p:tags r:id="rId5"/>
            </p:custDataLst>
          </p:nvPr>
        </p:nvSpPr>
        <p:spPr bwMode="auto">
          <a:xfrm>
            <a:off x="3306619" y="3959395"/>
            <a:ext cx="5052939" cy="42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600"/>
              </a:spcBef>
              <a:buClr>
                <a:srgbClr val="963B22"/>
              </a:buClr>
              <a:buSzPct val="60000"/>
              <a:buNone/>
            </a:pPr>
            <a:r>
              <a:rPr lang="zh-CN" altLang="en-US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单击此处添加文字标题</a:t>
            </a:r>
            <a:endParaRPr lang="en-US" altLang="zh-CN" sz="32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点击添加文本标题</a:t>
            </a:r>
            <a:endParaRPr lang="en-US" altLang="zh-CN" sz="2800">
              <a:solidFill>
                <a:srgbClr val="A1CE3A"/>
              </a:solidFill>
              <a:cs typeface="+mn-ea"/>
              <a:sym typeface="+mn-lt"/>
            </a:endParaRPr>
          </a:p>
        </p:txBody>
      </p:sp>
      <p:sp>
        <p:nvSpPr>
          <p:cNvPr id="4" name="Freeform 7"/>
          <p:cNvSpPr/>
          <p:nvPr/>
        </p:nvSpPr>
        <p:spPr bwMode="auto">
          <a:xfrm>
            <a:off x="2853269" y="2612774"/>
            <a:ext cx="1234017" cy="1232281"/>
          </a:xfrm>
          <a:custGeom>
            <a:gdLst>
              <a:gd name="T0" fmla="*/ 0 w 307"/>
              <a:gd name="T1" fmla="*/ 307 h 307"/>
              <a:gd name="T2" fmla="*/ 307 w 307"/>
              <a:gd name="T3" fmla="*/ 307 h 307"/>
              <a:gd name="T4" fmla="*/ 0 w 307"/>
              <a:gd name="T5" fmla="*/ 0 h 307"/>
              <a:gd name="T6" fmla="*/ 0 w 307"/>
              <a:gd name="T7" fmla="*/ 307 h 3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0" y="307"/>
                </a:moveTo>
                <a:cubicBezTo>
                  <a:pt x="307" y="307"/>
                  <a:pt x="307" y="307"/>
                  <a:pt x="307" y="307"/>
                </a:cubicBezTo>
                <a:cubicBezTo>
                  <a:pt x="301" y="140"/>
                  <a:pt x="167" y="6"/>
                  <a:pt x="0" y="0"/>
                </a:cubicBezTo>
                <a:lnTo>
                  <a:pt x="0" y="30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1540938" y="2612774"/>
            <a:ext cx="1231900" cy="1232281"/>
          </a:xfrm>
          <a:custGeom>
            <a:gdLst>
              <a:gd name="T0" fmla="*/ 307 w 307"/>
              <a:gd name="T1" fmla="*/ 307 h 307"/>
              <a:gd name="T2" fmla="*/ 307 w 307"/>
              <a:gd name="T3" fmla="*/ 0 h 307"/>
              <a:gd name="T4" fmla="*/ 0 w 307"/>
              <a:gd name="T5" fmla="*/ 307 h 307"/>
              <a:gd name="T6" fmla="*/ 307 w 307"/>
              <a:gd name="T7" fmla="*/ 307 h 3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307" y="307"/>
                </a:moveTo>
                <a:cubicBezTo>
                  <a:pt x="307" y="0"/>
                  <a:pt x="307" y="0"/>
                  <a:pt x="307" y="0"/>
                </a:cubicBezTo>
                <a:cubicBezTo>
                  <a:pt x="140" y="6"/>
                  <a:pt x="6" y="140"/>
                  <a:pt x="0" y="307"/>
                </a:cubicBezTo>
                <a:lnTo>
                  <a:pt x="307" y="307"/>
                </a:lnTo>
                <a:close/>
              </a:path>
            </a:pathLst>
          </a:custGeom>
          <a:solidFill>
            <a:srgbClr val="A1CE3A"/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 9"/>
          <p:cNvSpPr/>
          <p:nvPr/>
        </p:nvSpPr>
        <p:spPr bwMode="auto">
          <a:xfrm>
            <a:off x="4165605" y="3917045"/>
            <a:ext cx="1234017" cy="1232281"/>
          </a:xfrm>
          <a:custGeom>
            <a:gdLst>
              <a:gd name="T0" fmla="*/ 0 w 307"/>
              <a:gd name="T1" fmla="*/ 0 h 307"/>
              <a:gd name="T2" fmla="*/ 0 w 307"/>
              <a:gd name="T3" fmla="*/ 307 h 307"/>
              <a:gd name="T4" fmla="*/ 307 w 307"/>
              <a:gd name="T5" fmla="*/ 0 h 307"/>
              <a:gd name="T6" fmla="*/ 0 w 307"/>
              <a:gd name="T7" fmla="*/ 0 h 3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0" y="0"/>
                </a:moveTo>
                <a:cubicBezTo>
                  <a:pt x="0" y="307"/>
                  <a:pt x="0" y="307"/>
                  <a:pt x="0" y="307"/>
                </a:cubicBezTo>
                <a:cubicBezTo>
                  <a:pt x="167" y="301"/>
                  <a:pt x="301" y="167"/>
                  <a:pt x="30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Freeform 10"/>
          <p:cNvSpPr/>
          <p:nvPr/>
        </p:nvSpPr>
        <p:spPr bwMode="auto">
          <a:xfrm>
            <a:off x="2853269" y="3925513"/>
            <a:ext cx="1234017" cy="1232281"/>
          </a:xfrm>
          <a:custGeom>
            <a:gdLst>
              <a:gd name="T0" fmla="*/ 307 w 307"/>
              <a:gd name="T1" fmla="*/ 0 h 307"/>
              <a:gd name="T2" fmla="*/ 0 w 307"/>
              <a:gd name="T3" fmla="*/ 0 h 307"/>
              <a:gd name="T4" fmla="*/ 307 w 307"/>
              <a:gd name="T5" fmla="*/ 307 h 307"/>
              <a:gd name="T6" fmla="*/ 307 w 307"/>
              <a:gd name="T7" fmla="*/ 0 h 3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307" y="0"/>
                </a:moveTo>
                <a:cubicBezTo>
                  <a:pt x="0" y="0"/>
                  <a:pt x="0" y="0"/>
                  <a:pt x="0" y="0"/>
                </a:cubicBezTo>
                <a:cubicBezTo>
                  <a:pt x="6" y="167"/>
                  <a:pt x="140" y="301"/>
                  <a:pt x="307" y="307"/>
                </a:cubicBezTo>
                <a:lnTo>
                  <a:pt x="307" y="0"/>
                </a:lnTo>
                <a:close/>
              </a:path>
            </a:pathLst>
          </a:custGeom>
          <a:solidFill>
            <a:srgbClr val="A1CE3A"/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Freeform 11"/>
          <p:cNvSpPr/>
          <p:nvPr/>
        </p:nvSpPr>
        <p:spPr bwMode="auto">
          <a:xfrm>
            <a:off x="5480055" y="2612774"/>
            <a:ext cx="1231900" cy="1232281"/>
          </a:xfrm>
          <a:custGeom>
            <a:gdLst>
              <a:gd name="T0" fmla="*/ 0 w 307"/>
              <a:gd name="T1" fmla="*/ 307 h 307"/>
              <a:gd name="T2" fmla="*/ 307 w 307"/>
              <a:gd name="T3" fmla="*/ 307 h 307"/>
              <a:gd name="T4" fmla="*/ 0 w 307"/>
              <a:gd name="T5" fmla="*/ 0 h 307"/>
              <a:gd name="T6" fmla="*/ 0 w 307"/>
              <a:gd name="T7" fmla="*/ 307 h 3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0" y="307"/>
                </a:moveTo>
                <a:cubicBezTo>
                  <a:pt x="307" y="307"/>
                  <a:pt x="307" y="307"/>
                  <a:pt x="307" y="307"/>
                </a:cubicBezTo>
                <a:cubicBezTo>
                  <a:pt x="302" y="140"/>
                  <a:pt x="167" y="6"/>
                  <a:pt x="0" y="0"/>
                </a:cubicBezTo>
                <a:lnTo>
                  <a:pt x="0" y="30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Freeform 12"/>
          <p:cNvSpPr/>
          <p:nvPr/>
        </p:nvSpPr>
        <p:spPr bwMode="auto">
          <a:xfrm>
            <a:off x="4165605" y="2612774"/>
            <a:ext cx="1234017" cy="1232281"/>
          </a:xfrm>
          <a:custGeom>
            <a:gdLst>
              <a:gd name="T0" fmla="*/ 307 w 307"/>
              <a:gd name="T1" fmla="*/ 307 h 307"/>
              <a:gd name="T2" fmla="*/ 307 w 307"/>
              <a:gd name="T3" fmla="*/ 0 h 307"/>
              <a:gd name="T4" fmla="*/ 0 w 307"/>
              <a:gd name="T5" fmla="*/ 307 h 307"/>
              <a:gd name="T6" fmla="*/ 307 w 307"/>
              <a:gd name="T7" fmla="*/ 307 h 3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307" y="307"/>
                </a:moveTo>
                <a:cubicBezTo>
                  <a:pt x="307" y="0"/>
                  <a:pt x="307" y="0"/>
                  <a:pt x="307" y="0"/>
                </a:cubicBezTo>
                <a:cubicBezTo>
                  <a:pt x="140" y="6"/>
                  <a:pt x="6" y="140"/>
                  <a:pt x="0" y="307"/>
                </a:cubicBezTo>
                <a:lnTo>
                  <a:pt x="307" y="307"/>
                </a:lnTo>
                <a:close/>
              </a:path>
            </a:pathLst>
          </a:custGeom>
          <a:solidFill>
            <a:srgbClr val="A1CE3A"/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 13"/>
          <p:cNvSpPr/>
          <p:nvPr/>
        </p:nvSpPr>
        <p:spPr bwMode="auto">
          <a:xfrm>
            <a:off x="6796617" y="3917045"/>
            <a:ext cx="1227667" cy="1232281"/>
          </a:xfrm>
          <a:custGeom>
            <a:gdLst>
              <a:gd name="T0" fmla="*/ 0 w 306"/>
              <a:gd name="T1" fmla="*/ 0 h 307"/>
              <a:gd name="T2" fmla="*/ 0 w 306"/>
              <a:gd name="T3" fmla="*/ 307 h 307"/>
              <a:gd name="T4" fmla="*/ 306 w 306"/>
              <a:gd name="T5" fmla="*/ 0 h 307"/>
              <a:gd name="T6" fmla="*/ 0 w 306"/>
              <a:gd name="T7" fmla="*/ 0 h 3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0" y="0"/>
                </a:moveTo>
                <a:cubicBezTo>
                  <a:pt x="0" y="307"/>
                  <a:pt x="0" y="307"/>
                  <a:pt x="0" y="307"/>
                </a:cubicBezTo>
                <a:cubicBezTo>
                  <a:pt x="166" y="301"/>
                  <a:pt x="301" y="167"/>
                  <a:pt x="30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Freeform 14"/>
          <p:cNvSpPr/>
          <p:nvPr/>
        </p:nvSpPr>
        <p:spPr bwMode="auto">
          <a:xfrm>
            <a:off x="5480055" y="3925513"/>
            <a:ext cx="1231900" cy="1232281"/>
          </a:xfrm>
          <a:custGeom>
            <a:gdLst>
              <a:gd name="T0" fmla="*/ 307 w 307"/>
              <a:gd name="T1" fmla="*/ 0 h 307"/>
              <a:gd name="T2" fmla="*/ 0 w 307"/>
              <a:gd name="T3" fmla="*/ 0 h 307"/>
              <a:gd name="T4" fmla="*/ 307 w 307"/>
              <a:gd name="T5" fmla="*/ 307 h 307"/>
              <a:gd name="T6" fmla="*/ 307 w 307"/>
              <a:gd name="T7" fmla="*/ 0 h 3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307" y="0"/>
                </a:moveTo>
                <a:cubicBezTo>
                  <a:pt x="0" y="0"/>
                  <a:pt x="0" y="0"/>
                  <a:pt x="0" y="0"/>
                </a:cubicBezTo>
                <a:cubicBezTo>
                  <a:pt x="6" y="167"/>
                  <a:pt x="140" y="301"/>
                  <a:pt x="307" y="307"/>
                </a:cubicBezTo>
                <a:lnTo>
                  <a:pt x="307" y="0"/>
                </a:lnTo>
                <a:close/>
              </a:path>
            </a:pathLst>
          </a:custGeom>
          <a:solidFill>
            <a:srgbClr val="A1CE3A"/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Freeform 15"/>
          <p:cNvSpPr/>
          <p:nvPr/>
        </p:nvSpPr>
        <p:spPr bwMode="auto">
          <a:xfrm>
            <a:off x="8113189" y="2612774"/>
            <a:ext cx="1229783" cy="1232281"/>
          </a:xfrm>
          <a:custGeom>
            <a:gdLst>
              <a:gd name="T0" fmla="*/ 0 w 306"/>
              <a:gd name="T1" fmla="*/ 307 h 307"/>
              <a:gd name="T2" fmla="*/ 306 w 306"/>
              <a:gd name="T3" fmla="*/ 307 h 307"/>
              <a:gd name="T4" fmla="*/ 0 w 306"/>
              <a:gd name="T5" fmla="*/ 0 h 307"/>
              <a:gd name="T6" fmla="*/ 0 w 306"/>
              <a:gd name="T7" fmla="*/ 307 h 3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0" y="307"/>
                </a:moveTo>
                <a:cubicBezTo>
                  <a:pt x="306" y="307"/>
                  <a:pt x="306" y="307"/>
                  <a:pt x="306" y="307"/>
                </a:cubicBezTo>
                <a:cubicBezTo>
                  <a:pt x="301" y="140"/>
                  <a:pt x="166" y="6"/>
                  <a:pt x="0" y="0"/>
                </a:cubicBezTo>
                <a:lnTo>
                  <a:pt x="0" y="30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Freeform 16"/>
          <p:cNvSpPr/>
          <p:nvPr/>
        </p:nvSpPr>
        <p:spPr bwMode="auto">
          <a:xfrm>
            <a:off x="6796617" y="2612774"/>
            <a:ext cx="1227667" cy="1232281"/>
          </a:xfrm>
          <a:custGeom>
            <a:gdLst>
              <a:gd name="T0" fmla="*/ 306 w 306"/>
              <a:gd name="T1" fmla="*/ 307 h 307"/>
              <a:gd name="T2" fmla="*/ 306 w 306"/>
              <a:gd name="T3" fmla="*/ 0 h 307"/>
              <a:gd name="T4" fmla="*/ 0 w 306"/>
              <a:gd name="T5" fmla="*/ 307 h 307"/>
              <a:gd name="T6" fmla="*/ 306 w 306"/>
              <a:gd name="T7" fmla="*/ 307 h 3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306" y="307"/>
                </a:moveTo>
                <a:cubicBezTo>
                  <a:pt x="306" y="0"/>
                  <a:pt x="306" y="0"/>
                  <a:pt x="306" y="0"/>
                </a:cubicBezTo>
                <a:cubicBezTo>
                  <a:pt x="139" y="6"/>
                  <a:pt x="5" y="140"/>
                  <a:pt x="0" y="307"/>
                </a:cubicBezTo>
                <a:lnTo>
                  <a:pt x="306" y="307"/>
                </a:lnTo>
                <a:close/>
              </a:path>
            </a:pathLst>
          </a:custGeom>
          <a:solidFill>
            <a:srgbClr val="A1CE3A"/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Freeform 17"/>
          <p:cNvSpPr/>
          <p:nvPr/>
        </p:nvSpPr>
        <p:spPr bwMode="auto">
          <a:xfrm>
            <a:off x="9423400" y="3925513"/>
            <a:ext cx="1227667" cy="1232281"/>
          </a:xfrm>
          <a:custGeom>
            <a:gdLst>
              <a:gd name="T0" fmla="*/ 0 w 306"/>
              <a:gd name="T1" fmla="*/ 0 h 307"/>
              <a:gd name="T2" fmla="*/ 0 w 306"/>
              <a:gd name="T3" fmla="*/ 307 h 307"/>
              <a:gd name="T4" fmla="*/ 306 w 306"/>
              <a:gd name="T5" fmla="*/ 0 h 307"/>
              <a:gd name="T6" fmla="*/ 0 w 306"/>
              <a:gd name="T7" fmla="*/ 0 h 3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0" y="0"/>
                </a:moveTo>
                <a:cubicBezTo>
                  <a:pt x="0" y="307"/>
                  <a:pt x="0" y="307"/>
                  <a:pt x="0" y="307"/>
                </a:cubicBezTo>
                <a:cubicBezTo>
                  <a:pt x="167" y="301"/>
                  <a:pt x="301" y="167"/>
                  <a:pt x="30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Freeform 18"/>
          <p:cNvSpPr/>
          <p:nvPr/>
        </p:nvSpPr>
        <p:spPr bwMode="auto">
          <a:xfrm>
            <a:off x="8108955" y="3925513"/>
            <a:ext cx="1229783" cy="1232281"/>
          </a:xfrm>
          <a:custGeom>
            <a:gdLst>
              <a:gd name="T0" fmla="*/ 306 w 306"/>
              <a:gd name="T1" fmla="*/ 0 h 307"/>
              <a:gd name="T2" fmla="*/ 0 w 306"/>
              <a:gd name="T3" fmla="*/ 0 h 307"/>
              <a:gd name="T4" fmla="*/ 306 w 306"/>
              <a:gd name="T5" fmla="*/ 307 h 307"/>
              <a:gd name="T6" fmla="*/ 306 w 306"/>
              <a:gd name="T7" fmla="*/ 0 h 3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306" y="0"/>
                </a:moveTo>
                <a:cubicBezTo>
                  <a:pt x="0" y="0"/>
                  <a:pt x="0" y="0"/>
                  <a:pt x="0" y="0"/>
                </a:cubicBezTo>
                <a:cubicBezTo>
                  <a:pt x="5" y="167"/>
                  <a:pt x="139" y="301"/>
                  <a:pt x="306" y="307"/>
                </a:cubicBezTo>
                <a:lnTo>
                  <a:pt x="306" y="0"/>
                </a:lnTo>
                <a:close/>
              </a:path>
            </a:pathLst>
          </a:custGeom>
          <a:solidFill>
            <a:srgbClr val="A1CE3A"/>
          </a:solidFill>
          <a:ln w="9525" cmpd="sng">
            <a:noFill/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Freeform 19"/>
          <p:cNvSpPr>
            <a:spLocks noEditPoints="1"/>
          </p:cNvSpPr>
          <p:nvPr/>
        </p:nvSpPr>
        <p:spPr bwMode="auto">
          <a:xfrm>
            <a:off x="9836156" y="4247346"/>
            <a:ext cx="283633" cy="266783"/>
          </a:xfrm>
          <a:custGeom>
            <a:gdLst>
              <a:gd name="T0" fmla="*/ 65 w 103"/>
              <a:gd name="T1" fmla="*/ 84 h 97"/>
              <a:gd name="T2" fmla="*/ 67 w 103"/>
              <a:gd name="T3" fmla="*/ 81 h 97"/>
              <a:gd name="T4" fmla="*/ 67 w 103"/>
              <a:gd name="T5" fmla="*/ 46 h 97"/>
              <a:gd name="T6" fmla="*/ 65 w 103"/>
              <a:gd name="T7" fmla="*/ 44 h 97"/>
              <a:gd name="T8" fmla="*/ 38 w 103"/>
              <a:gd name="T9" fmla="*/ 44 h 97"/>
              <a:gd name="T10" fmla="*/ 36 w 103"/>
              <a:gd name="T11" fmla="*/ 46 h 97"/>
              <a:gd name="T12" fmla="*/ 36 w 103"/>
              <a:gd name="T13" fmla="*/ 81 h 97"/>
              <a:gd name="T14" fmla="*/ 38 w 103"/>
              <a:gd name="T15" fmla="*/ 84 h 97"/>
              <a:gd name="T16" fmla="*/ 65 w 103"/>
              <a:gd name="T17" fmla="*/ 84 h 97"/>
              <a:gd name="T18" fmla="*/ 40 w 103"/>
              <a:gd name="T19" fmla="*/ 49 h 97"/>
              <a:gd name="T20" fmla="*/ 40 w 103"/>
              <a:gd name="T21" fmla="*/ 49 h 97"/>
              <a:gd name="T22" fmla="*/ 62 w 103"/>
              <a:gd name="T23" fmla="*/ 49 h 97"/>
              <a:gd name="T24" fmla="*/ 62 w 103"/>
              <a:gd name="T25" fmla="*/ 79 h 97"/>
              <a:gd name="T26" fmla="*/ 40 w 103"/>
              <a:gd name="T27" fmla="*/ 79 h 97"/>
              <a:gd name="T28" fmla="*/ 40 w 103"/>
              <a:gd name="T29" fmla="*/ 49 h 97"/>
              <a:gd name="T30" fmla="*/ 84 w 103"/>
              <a:gd name="T31" fmla="*/ 50 h 97"/>
              <a:gd name="T32" fmla="*/ 84 w 103"/>
              <a:gd name="T33" fmla="*/ 50 h 97"/>
              <a:gd name="T34" fmla="*/ 80 w 103"/>
              <a:gd name="T35" fmla="*/ 54 h 97"/>
              <a:gd name="T36" fmla="*/ 80 w 103"/>
              <a:gd name="T37" fmla="*/ 89 h 97"/>
              <a:gd name="T38" fmla="*/ 23 w 103"/>
              <a:gd name="T39" fmla="*/ 89 h 97"/>
              <a:gd name="T40" fmla="*/ 23 w 103"/>
              <a:gd name="T41" fmla="*/ 54 h 97"/>
              <a:gd name="T42" fmla="*/ 19 w 103"/>
              <a:gd name="T43" fmla="*/ 50 h 97"/>
              <a:gd name="T44" fmla="*/ 15 w 103"/>
              <a:gd name="T45" fmla="*/ 54 h 97"/>
              <a:gd name="T46" fmla="*/ 15 w 103"/>
              <a:gd name="T47" fmla="*/ 93 h 97"/>
              <a:gd name="T48" fmla="*/ 19 w 103"/>
              <a:gd name="T49" fmla="*/ 97 h 97"/>
              <a:gd name="T50" fmla="*/ 84 w 103"/>
              <a:gd name="T51" fmla="*/ 97 h 97"/>
              <a:gd name="T52" fmla="*/ 88 w 103"/>
              <a:gd name="T53" fmla="*/ 93 h 97"/>
              <a:gd name="T54" fmla="*/ 88 w 103"/>
              <a:gd name="T55" fmla="*/ 54 h 97"/>
              <a:gd name="T56" fmla="*/ 84 w 103"/>
              <a:gd name="T57" fmla="*/ 50 h 97"/>
              <a:gd name="T58" fmla="*/ 102 w 103"/>
              <a:gd name="T59" fmla="*/ 49 h 97"/>
              <a:gd name="T60" fmla="*/ 102 w 103"/>
              <a:gd name="T61" fmla="*/ 49 h 97"/>
              <a:gd name="T62" fmla="*/ 54 w 103"/>
              <a:gd name="T63" fmla="*/ 2 h 97"/>
              <a:gd name="T64" fmla="*/ 49 w 103"/>
              <a:gd name="T65" fmla="*/ 2 h 97"/>
              <a:gd name="T66" fmla="*/ 1 w 103"/>
              <a:gd name="T67" fmla="*/ 49 h 97"/>
              <a:gd name="T68" fmla="*/ 1 w 103"/>
              <a:gd name="T69" fmla="*/ 55 h 97"/>
              <a:gd name="T70" fmla="*/ 7 w 103"/>
              <a:gd name="T71" fmla="*/ 55 h 97"/>
              <a:gd name="T72" fmla="*/ 51 w 103"/>
              <a:gd name="T73" fmla="*/ 10 h 97"/>
              <a:gd name="T74" fmla="*/ 96 w 103"/>
              <a:gd name="T75" fmla="*/ 55 h 97"/>
              <a:gd name="T76" fmla="*/ 102 w 103"/>
              <a:gd name="T77" fmla="*/ 55 h 97"/>
              <a:gd name="T78" fmla="*/ 102 w 103"/>
              <a:gd name="T79" fmla="*/ 49 h 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3" h="97">
                <a:moveTo>
                  <a:pt x="65" y="84"/>
                </a:moveTo>
                <a:cubicBezTo>
                  <a:pt x="66" y="84"/>
                  <a:pt x="67" y="83"/>
                  <a:pt x="67" y="81"/>
                </a:cubicBezTo>
                <a:cubicBezTo>
                  <a:pt x="67" y="46"/>
                  <a:pt x="67" y="46"/>
                  <a:pt x="67" y="46"/>
                </a:cubicBezTo>
                <a:cubicBezTo>
                  <a:pt x="67" y="45"/>
                  <a:pt x="66" y="44"/>
                  <a:pt x="65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7" y="44"/>
                  <a:pt x="36" y="45"/>
                  <a:pt x="36" y="46"/>
                </a:cubicBezTo>
                <a:cubicBezTo>
                  <a:pt x="36" y="81"/>
                  <a:pt x="36" y="81"/>
                  <a:pt x="36" y="81"/>
                </a:cubicBezTo>
                <a:cubicBezTo>
                  <a:pt x="36" y="83"/>
                  <a:pt x="37" y="84"/>
                  <a:pt x="38" y="84"/>
                </a:cubicBezTo>
                <a:cubicBezTo>
                  <a:pt x="65" y="84"/>
                  <a:pt x="65" y="84"/>
                  <a:pt x="65" y="84"/>
                </a:cubicBezTo>
                <a:close/>
                <a:moveTo>
                  <a:pt x="40" y="49"/>
                </a:moveTo>
                <a:cubicBezTo>
                  <a:pt x="40" y="49"/>
                  <a:pt x="40" y="49"/>
                  <a:pt x="40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79"/>
                  <a:pt x="62" y="79"/>
                  <a:pt x="62" y="79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49"/>
                  <a:pt x="40" y="49"/>
                  <a:pt x="40" y="49"/>
                </a:cubicBezTo>
                <a:close/>
                <a:moveTo>
                  <a:pt x="84" y="50"/>
                </a:moveTo>
                <a:cubicBezTo>
                  <a:pt x="84" y="50"/>
                  <a:pt x="84" y="50"/>
                  <a:pt x="84" y="50"/>
                </a:cubicBezTo>
                <a:cubicBezTo>
                  <a:pt x="82" y="50"/>
                  <a:pt x="80" y="52"/>
                  <a:pt x="80" y="54"/>
                </a:cubicBezTo>
                <a:cubicBezTo>
                  <a:pt x="80" y="89"/>
                  <a:pt x="80" y="89"/>
                  <a:pt x="80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2"/>
                  <a:pt x="21" y="50"/>
                  <a:pt x="19" y="50"/>
                </a:cubicBezTo>
                <a:cubicBezTo>
                  <a:pt x="17" y="50"/>
                  <a:pt x="15" y="52"/>
                  <a:pt x="15" y="54"/>
                </a:cubicBezTo>
                <a:cubicBezTo>
                  <a:pt x="15" y="93"/>
                  <a:pt x="15" y="93"/>
                  <a:pt x="15" y="93"/>
                </a:cubicBezTo>
                <a:cubicBezTo>
                  <a:pt x="15" y="95"/>
                  <a:pt x="17" y="97"/>
                  <a:pt x="19" y="97"/>
                </a:cubicBezTo>
                <a:cubicBezTo>
                  <a:pt x="84" y="97"/>
                  <a:pt x="84" y="97"/>
                  <a:pt x="84" y="97"/>
                </a:cubicBezTo>
                <a:cubicBezTo>
                  <a:pt x="86" y="97"/>
                  <a:pt x="88" y="95"/>
                  <a:pt x="88" y="93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2"/>
                  <a:pt x="86" y="50"/>
                  <a:pt x="84" y="50"/>
                </a:cubicBezTo>
                <a:close/>
                <a:moveTo>
                  <a:pt x="102" y="49"/>
                </a:moveTo>
                <a:cubicBezTo>
                  <a:pt x="102" y="49"/>
                  <a:pt x="102" y="49"/>
                  <a:pt x="102" y="49"/>
                </a:cubicBezTo>
                <a:cubicBezTo>
                  <a:pt x="54" y="2"/>
                  <a:pt x="54" y="2"/>
                  <a:pt x="54" y="2"/>
                </a:cubicBezTo>
                <a:cubicBezTo>
                  <a:pt x="53" y="0"/>
                  <a:pt x="50" y="0"/>
                  <a:pt x="49" y="2"/>
                </a:cubicBezTo>
                <a:cubicBezTo>
                  <a:pt x="1" y="49"/>
                  <a:pt x="1" y="49"/>
                  <a:pt x="1" y="49"/>
                </a:cubicBezTo>
                <a:cubicBezTo>
                  <a:pt x="0" y="51"/>
                  <a:pt x="0" y="53"/>
                  <a:pt x="1" y="55"/>
                </a:cubicBezTo>
                <a:cubicBezTo>
                  <a:pt x="3" y="57"/>
                  <a:pt x="5" y="57"/>
                  <a:pt x="7" y="55"/>
                </a:cubicBezTo>
                <a:cubicBezTo>
                  <a:pt x="51" y="10"/>
                  <a:pt x="51" y="10"/>
                  <a:pt x="51" y="10"/>
                </a:cubicBezTo>
                <a:cubicBezTo>
                  <a:pt x="96" y="55"/>
                  <a:pt x="96" y="55"/>
                  <a:pt x="96" y="55"/>
                </a:cubicBezTo>
                <a:cubicBezTo>
                  <a:pt x="98" y="57"/>
                  <a:pt x="100" y="57"/>
                  <a:pt x="102" y="55"/>
                </a:cubicBezTo>
                <a:cubicBezTo>
                  <a:pt x="103" y="53"/>
                  <a:pt x="103" y="51"/>
                  <a:pt x="102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Freeform 20"/>
          <p:cNvSpPr>
            <a:spLocks noEditPoints="1"/>
          </p:cNvSpPr>
          <p:nvPr/>
        </p:nvSpPr>
        <p:spPr bwMode="auto">
          <a:xfrm>
            <a:off x="5884333" y="3156925"/>
            <a:ext cx="330200" cy="338771"/>
          </a:xfrm>
          <a:custGeom>
            <a:gdLst>
              <a:gd name="T0" fmla="*/ 3 w 120"/>
              <a:gd name="T1" fmla="*/ 63 h 124"/>
              <a:gd name="T2" fmla="*/ 60 w 120"/>
              <a:gd name="T3" fmla="*/ 20 h 124"/>
              <a:gd name="T4" fmla="*/ 20 w 120"/>
              <a:gd name="T5" fmla="*/ 60 h 124"/>
              <a:gd name="T6" fmla="*/ 30 w 120"/>
              <a:gd name="T7" fmla="*/ 60 h 124"/>
              <a:gd name="T8" fmla="*/ 44 w 120"/>
              <a:gd name="T9" fmla="*/ 108 h 124"/>
              <a:gd name="T10" fmla="*/ 76 w 120"/>
              <a:gd name="T11" fmla="*/ 102 h 124"/>
              <a:gd name="T12" fmla="*/ 53 w 120"/>
              <a:gd name="T13" fmla="*/ 124 h 124"/>
              <a:gd name="T14" fmla="*/ 67 w 120"/>
              <a:gd name="T15" fmla="*/ 118 h 124"/>
              <a:gd name="T16" fmla="*/ 44 w 120"/>
              <a:gd name="T17" fmla="*/ 116 h 124"/>
              <a:gd name="T18" fmla="*/ 76 w 120"/>
              <a:gd name="T19" fmla="*/ 110 h 124"/>
              <a:gd name="T20" fmla="*/ 84 w 120"/>
              <a:gd name="T21" fmla="*/ 60 h 124"/>
              <a:gd name="T22" fmla="*/ 75 w 120"/>
              <a:gd name="T23" fmla="*/ 56 h 124"/>
              <a:gd name="T24" fmla="*/ 60 w 120"/>
              <a:gd name="T25" fmla="*/ 56 h 124"/>
              <a:gd name="T26" fmla="*/ 50 w 120"/>
              <a:gd name="T27" fmla="*/ 57 h 124"/>
              <a:gd name="T28" fmla="*/ 35 w 120"/>
              <a:gd name="T29" fmla="*/ 60 h 124"/>
              <a:gd name="T30" fmla="*/ 47 w 120"/>
              <a:gd name="T31" fmla="*/ 62 h 124"/>
              <a:gd name="T32" fmla="*/ 50 w 120"/>
              <a:gd name="T33" fmla="*/ 64 h 124"/>
              <a:gd name="T34" fmla="*/ 50 w 120"/>
              <a:gd name="T35" fmla="*/ 64 h 124"/>
              <a:gd name="T36" fmla="*/ 51 w 120"/>
              <a:gd name="T37" fmla="*/ 64 h 124"/>
              <a:gd name="T38" fmla="*/ 51 w 120"/>
              <a:gd name="T39" fmla="*/ 64 h 124"/>
              <a:gd name="T40" fmla="*/ 51 w 120"/>
              <a:gd name="T41" fmla="*/ 65 h 124"/>
              <a:gd name="T42" fmla="*/ 51 w 120"/>
              <a:gd name="T43" fmla="*/ 65 h 124"/>
              <a:gd name="T44" fmla="*/ 51 w 120"/>
              <a:gd name="T45" fmla="*/ 65 h 124"/>
              <a:gd name="T46" fmla="*/ 52 w 120"/>
              <a:gd name="T47" fmla="*/ 65 h 124"/>
              <a:gd name="T48" fmla="*/ 52 w 120"/>
              <a:gd name="T49" fmla="*/ 65 h 124"/>
              <a:gd name="T50" fmla="*/ 52 w 120"/>
              <a:gd name="T51" fmla="*/ 65 h 124"/>
              <a:gd name="T52" fmla="*/ 52 w 120"/>
              <a:gd name="T53" fmla="*/ 65 h 124"/>
              <a:gd name="T54" fmla="*/ 53 w 120"/>
              <a:gd name="T55" fmla="*/ 65 h 124"/>
              <a:gd name="T56" fmla="*/ 53 w 120"/>
              <a:gd name="T57" fmla="*/ 65 h 124"/>
              <a:gd name="T58" fmla="*/ 53 w 120"/>
              <a:gd name="T59" fmla="*/ 65 h 124"/>
              <a:gd name="T60" fmla="*/ 53 w 120"/>
              <a:gd name="T61" fmla="*/ 65 h 124"/>
              <a:gd name="T62" fmla="*/ 53 w 120"/>
              <a:gd name="T63" fmla="*/ 65 h 124"/>
              <a:gd name="T64" fmla="*/ 54 w 120"/>
              <a:gd name="T65" fmla="*/ 65 h 124"/>
              <a:gd name="T66" fmla="*/ 54 w 120"/>
              <a:gd name="T67" fmla="*/ 65 h 124"/>
              <a:gd name="T68" fmla="*/ 54 w 120"/>
              <a:gd name="T69" fmla="*/ 64 h 124"/>
              <a:gd name="T70" fmla="*/ 54 w 120"/>
              <a:gd name="T71" fmla="*/ 64 h 124"/>
              <a:gd name="T72" fmla="*/ 55 w 120"/>
              <a:gd name="T73" fmla="*/ 64 h 124"/>
              <a:gd name="T74" fmla="*/ 58 w 120"/>
              <a:gd name="T75" fmla="*/ 62 h 124"/>
              <a:gd name="T76" fmla="*/ 64 w 120"/>
              <a:gd name="T77" fmla="*/ 63 h 124"/>
              <a:gd name="T78" fmla="*/ 69 w 120"/>
              <a:gd name="T79" fmla="*/ 64 h 124"/>
              <a:gd name="T80" fmla="*/ 80 w 120"/>
              <a:gd name="T81" fmla="*/ 64 h 124"/>
              <a:gd name="T82" fmla="*/ 29 w 120"/>
              <a:gd name="T83" fmla="*/ 26 h 124"/>
              <a:gd name="T84" fmla="*/ 25 w 120"/>
              <a:gd name="T85" fmla="*/ 30 h 124"/>
              <a:gd name="T86" fmla="*/ 106 w 120"/>
              <a:gd name="T87" fmla="*/ 63 h 124"/>
              <a:gd name="T88" fmla="*/ 120 w 120"/>
              <a:gd name="T89" fmla="*/ 60 h 124"/>
              <a:gd name="T90" fmla="*/ 95 w 120"/>
              <a:gd name="T91" fmla="*/ 30 h 124"/>
              <a:gd name="T92" fmla="*/ 91 w 120"/>
              <a:gd name="T93" fmla="*/ 26 h 124"/>
              <a:gd name="T94" fmla="*/ 63 w 120"/>
              <a:gd name="T95" fmla="*/ 14 h 124"/>
              <a:gd name="T96" fmla="*/ 60 w 120"/>
              <a:gd name="T97" fmla="*/ 0 h 12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0" h="124">
                <a:moveTo>
                  <a:pt x="14" y="58"/>
                </a:moveTo>
                <a:cubicBezTo>
                  <a:pt x="15" y="58"/>
                  <a:pt x="16" y="59"/>
                  <a:pt x="16" y="60"/>
                </a:cubicBezTo>
                <a:cubicBezTo>
                  <a:pt x="16" y="62"/>
                  <a:pt x="15" y="63"/>
                  <a:pt x="14" y="63"/>
                </a:cubicBezTo>
                <a:cubicBezTo>
                  <a:pt x="3" y="63"/>
                  <a:pt x="3" y="63"/>
                  <a:pt x="3" y="63"/>
                </a:cubicBezTo>
                <a:cubicBezTo>
                  <a:pt x="1" y="63"/>
                  <a:pt x="0" y="62"/>
                  <a:pt x="0" y="60"/>
                </a:cubicBezTo>
                <a:cubicBezTo>
                  <a:pt x="0" y="59"/>
                  <a:pt x="1" y="58"/>
                  <a:pt x="3" y="58"/>
                </a:cubicBezTo>
                <a:cubicBezTo>
                  <a:pt x="14" y="58"/>
                  <a:pt x="14" y="58"/>
                  <a:pt x="14" y="58"/>
                </a:cubicBezTo>
                <a:close/>
                <a:moveTo>
                  <a:pt x="60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82" y="20"/>
                  <a:pt x="100" y="38"/>
                  <a:pt x="100" y="60"/>
                </a:cubicBezTo>
                <a:cubicBezTo>
                  <a:pt x="100" y="83"/>
                  <a:pt x="82" y="101"/>
                  <a:pt x="60" y="101"/>
                </a:cubicBezTo>
                <a:cubicBezTo>
                  <a:pt x="38" y="101"/>
                  <a:pt x="20" y="83"/>
                  <a:pt x="20" y="60"/>
                </a:cubicBezTo>
                <a:cubicBezTo>
                  <a:pt x="20" y="38"/>
                  <a:pt x="38" y="20"/>
                  <a:pt x="60" y="20"/>
                </a:cubicBezTo>
                <a:close/>
                <a:moveTo>
                  <a:pt x="60" y="30"/>
                </a:moveTo>
                <a:cubicBezTo>
                  <a:pt x="60" y="30"/>
                  <a:pt x="60" y="30"/>
                  <a:pt x="60" y="30"/>
                </a:cubicBezTo>
                <a:cubicBezTo>
                  <a:pt x="43" y="30"/>
                  <a:pt x="30" y="44"/>
                  <a:pt x="30" y="60"/>
                </a:cubicBezTo>
                <a:cubicBezTo>
                  <a:pt x="30" y="77"/>
                  <a:pt x="43" y="91"/>
                  <a:pt x="60" y="91"/>
                </a:cubicBezTo>
                <a:cubicBezTo>
                  <a:pt x="77" y="91"/>
                  <a:pt x="90" y="77"/>
                  <a:pt x="90" y="60"/>
                </a:cubicBezTo>
                <a:cubicBezTo>
                  <a:pt x="90" y="44"/>
                  <a:pt x="77" y="30"/>
                  <a:pt x="60" y="30"/>
                </a:cubicBezTo>
                <a:close/>
                <a:moveTo>
                  <a:pt x="44" y="108"/>
                </a:moveTo>
                <a:cubicBezTo>
                  <a:pt x="44" y="108"/>
                  <a:pt x="44" y="108"/>
                  <a:pt x="44" y="108"/>
                </a:cubicBezTo>
                <a:cubicBezTo>
                  <a:pt x="42" y="108"/>
                  <a:pt x="41" y="107"/>
                  <a:pt x="41" y="105"/>
                </a:cubicBezTo>
                <a:cubicBezTo>
                  <a:pt x="41" y="104"/>
                  <a:pt x="42" y="102"/>
                  <a:pt x="44" y="102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8" y="102"/>
                  <a:pt x="79" y="104"/>
                  <a:pt x="79" y="105"/>
                </a:cubicBezTo>
                <a:cubicBezTo>
                  <a:pt x="79" y="107"/>
                  <a:pt x="78" y="108"/>
                  <a:pt x="76" y="108"/>
                </a:cubicBezTo>
                <a:cubicBezTo>
                  <a:pt x="44" y="108"/>
                  <a:pt x="44" y="108"/>
                  <a:pt x="44" y="108"/>
                </a:cubicBezTo>
                <a:close/>
                <a:moveTo>
                  <a:pt x="53" y="124"/>
                </a:moveTo>
                <a:cubicBezTo>
                  <a:pt x="53" y="124"/>
                  <a:pt x="53" y="124"/>
                  <a:pt x="53" y="124"/>
                </a:cubicBezTo>
                <a:cubicBezTo>
                  <a:pt x="51" y="124"/>
                  <a:pt x="50" y="123"/>
                  <a:pt x="50" y="121"/>
                </a:cubicBezTo>
                <a:cubicBezTo>
                  <a:pt x="50" y="119"/>
                  <a:pt x="51" y="118"/>
                  <a:pt x="53" y="118"/>
                </a:cubicBezTo>
                <a:cubicBezTo>
                  <a:pt x="67" y="118"/>
                  <a:pt x="67" y="118"/>
                  <a:pt x="67" y="118"/>
                </a:cubicBezTo>
                <a:cubicBezTo>
                  <a:pt x="69" y="118"/>
                  <a:pt x="70" y="119"/>
                  <a:pt x="70" y="121"/>
                </a:cubicBezTo>
                <a:cubicBezTo>
                  <a:pt x="70" y="123"/>
                  <a:pt x="69" y="124"/>
                  <a:pt x="67" y="124"/>
                </a:cubicBezTo>
                <a:cubicBezTo>
                  <a:pt x="53" y="124"/>
                  <a:pt x="53" y="124"/>
                  <a:pt x="53" y="124"/>
                </a:cubicBezTo>
                <a:close/>
                <a:moveTo>
                  <a:pt x="44" y="116"/>
                </a:moveTo>
                <a:cubicBezTo>
                  <a:pt x="44" y="116"/>
                  <a:pt x="44" y="116"/>
                  <a:pt x="44" y="116"/>
                </a:cubicBezTo>
                <a:cubicBezTo>
                  <a:pt x="42" y="116"/>
                  <a:pt x="41" y="115"/>
                  <a:pt x="41" y="113"/>
                </a:cubicBezTo>
                <a:cubicBezTo>
                  <a:pt x="41" y="112"/>
                  <a:pt x="42" y="110"/>
                  <a:pt x="44" y="110"/>
                </a:cubicBezTo>
                <a:cubicBezTo>
                  <a:pt x="76" y="110"/>
                  <a:pt x="76" y="110"/>
                  <a:pt x="76" y="110"/>
                </a:cubicBezTo>
                <a:cubicBezTo>
                  <a:pt x="78" y="110"/>
                  <a:pt x="79" y="112"/>
                  <a:pt x="79" y="113"/>
                </a:cubicBezTo>
                <a:cubicBezTo>
                  <a:pt x="79" y="115"/>
                  <a:pt x="78" y="116"/>
                  <a:pt x="76" y="116"/>
                </a:cubicBezTo>
                <a:cubicBezTo>
                  <a:pt x="44" y="116"/>
                  <a:pt x="44" y="116"/>
                  <a:pt x="44" y="116"/>
                </a:cubicBezTo>
                <a:close/>
                <a:moveTo>
                  <a:pt x="84" y="60"/>
                </a:moveTo>
                <a:cubicBezTo>
                  <a:pt x="84" y="60"/>
                  <a:pt x="84" y="60"/>
                  <a:pt x="84" y="60"/>
                </a:cubicBezTo>
                <a:cubicBezTo>
                  <a:pt x="83" y="59"/>
                  <a:pt x="82" y="58"/>
                  <a:pt x="80" y="57"/>
                </a:cubicBezTo>
                <a:cubicBezTo>
                  <a:pt x="79" y="57"/>
                  <a:pt x="78" y="56"/>
                  <a:pt x="78" y="56"/>
                </a:cubicBezTo>
                <a:cubicBezTo>
                  <a:pt x="77" y="56"/>
                  <a:pt x="76" y="56"/>
                  <a:pt x="75" y="56"/>
                </a:cubicBezTo>
                <a:cubicBezTo>
                  <a:pt x="72" y="56"/>
                  <a:pt x="70" y="57"/>
                  <a:pt x="67" y="58"/>
                </a:cubicBezTo>
                <a:cubicBezTo>
                  <a:pt x="67" y="58"/>
                  <a:pt x="66" y="57"/>
                  <a:pt x="65" y="57"/>
                </a:cubicBezTo>
                <a:cubicBezTo>
                  <a:pt x="64" y="57"/>
                  <a:pt x="64" y="56"/>
                  <a:pt x="63" y="56"/>
                </a:cubicBezTo>
                <a:cubicBezTo>
                  <a:pt x="62" y="56"/>
                  <a:pt x="61" y="56"/>
                  <a:pt x="60" y="56"/>
                </a:cubicBezTo>
                <a:cubicBezTo>
                  <a:pt x="59" y="56"/>
                  <a:pt x="58" y="56"/>
                  <a:pt x="57" y="56"/>
                </a:cubicBezTo>
                <a:cubicBezTo>
                  <a:pt x="56" y="56"/>
                  <a:pt x="56" y="57"/>
                  <a:pt x="55" y="57"/>
                </a:cubicBezTo>
                <a:cubicBezTo>
                  <a:pt x="54" y="57"/>
                  <a:pt x="53" y="58"/>
                  <a:pt x="52" y="58"/>
                </a:cubicBezTo>
                <a:cubicBezTo>
                  <a:pt x="52" y="58"/>
                  <a:pt x="51" y="57"/>
                  <a:pt x="50" y="57"/>
                </a:cubicBezTo>
                <a:cubicBezTo>
                  <a:pt x="49" y="57"/>
                  <a:pt x="49" y="56"/>
                  <a:pt x="48" y="56"/>
                </a:cubicBezTo>
                <a:cubicBezTo>
                  <a:pt x="47" y="56"/>
                  <a:pt x="46" y="56"/>
                  <a:pt x="45" y="56"/>
                </a:cubicBezTo>
                <a:cubicBezTo>
                  <a:pt x="42" y="56"/>
                  <a:pt x="40" y="57"/>
                  <a:pt x="37" y="58"/>
                </a:cubicBezTo>
                <a:cubicBezTo>
                  <a:pt x="37" y="59"/>
                  <a:pt x="36" y="59"/>
                  <a:pt x="35" y="60"/>
                </a:cubicBezTo>
                <a:cubicBezTo>
                  <a:pt x="34" y="61"/>
                  <a:pt x="34" y="63"/>
                  <a:pt x="35" y="64"/>
                </a:cubicBezTo>
                <a:cubicBezTo>
                  <a:pt x="37" y="65"/>
                  <a:pt x="38" y="65"/>
                  <a:pt x="40" y="64"/>
                </a:cubicBezTo>
                <a:cubicBezTo>
                  <a:pt x="41" y="63"/>
                  <a:pt x="43" y="62"/>
                  <a:pt x="45" y="62"/>
                </a:cubicBezTo>
                <a:cubicBezTo>
                  <a:pt x="46" y="62"/>
                  <a:pt x="46" y="62"/>
                  <a:pt x="47" y="62"/>
                </a:cubicBezTo>
                <a:cubicBezTo>
                  <a:pt x="47" y="62"/>
                  <a:pt x="47" y="62"/>
                  <a:pt x="48" y="62"/>
                </a:cubicBezTo>
                <a:cubicBezTo>
                  <a:pt x="49" y="63"/>
                  <a:pt x="50" y="63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3"/>
                  <a:pt x="56" y="63"/>
                  <a:pt x="57" y="62"/>
                </a:cubicBezTo>
                <a:cubicBezTo>
                  <a:pt x="57" y="62"/>
                  <a:pt x="58" y="62"/>
                  <a:pt x="58" y="62"/>
                </a:cubicBezTo>
                <a:cubicBezTo>
                  <a:pt x="59" y="62"/>
                  <a:pt x="59" y="62"/>
                  <a:pt x="60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2" y="62"/>
                  <a:pt x="62" y="62"/>
                  <a:pt x="63" y="62"/>
                </a:cubicBezTo>
                <a:cubicBezTo>
                  <a:pt x="63" y="63"/>
                  <a:pt x="64" y="63"/>
                  <a:pt x="64" y="63"/>
                </a:cubicBezTo>
                <a:cubicBezTo>
                  <a:pt x="65" y="63"/>
                  <a:pt x="65" y="64"/>
                  <a:pt x="65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6" y="65"/>
                  <a:pt x="68" y="65"/>
                  <a:pt x="69" y="64"/>
                </a:cubicBezTo>
                <a:cubicBezTo>
                  <a:pt x="71" y="63"/>
                  <a:pt x="73" y="62"/>
                  <a:pt x="75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7" y="62"/>
                  <a:pt x="77" y="62"/>
                  <a:pt x="78" y="62"/>
                </a:cubicBezTo>
                <a:cubicBezTo>
                  <a:pt x="79" y="63"/>
                  <a:pt x="80" y="63"/>
                  <a:pt x="80" y="64"/>
                </a:cubicBezTo>
                <a:cubicBezTo>
                  <a:pt x="82" y="65"/>
                  <a:pt x="83" y="65"/>
                  <a:pt x="84" y="64"/>
                </a:cubicBezTo>
                <a:cubicBezTo>
                  <a:pt x="86" y="63"/>
                  <a:pt x="86" y="61"/>
                  <a:pt x="84" y="60"/>
                </a:cubicBezTo>
                <a:close/>
                <a:moveTo>
                  <a:pt x="29" y="26"/>
                </a:moveTo>
                <a:cubicBezTo>
                  <a:pt x="29" y="26"/>
                  <a:pt x="29" y="26"/>
                  <a:pt x="29" y="26"/>
                </a:cubicBezTo>
                <a:cubicBezTo>
                  <a:pt x="22" y="18"/>
                  <a:pt x="22" y="18"/>
                  <a:pt x="22" y="18"/>
                </a:cubicBezTo>
                <a:cubicBezTo>
                  <a:pt x="21" y="17"/>
                  <a:pt x="19" y="17"/>
                  <a:pt x="17" y="18"/>
                </a:cubicBezTo>
                <a:cubicBezTo>
                  <a:pt x="16" y="19"/>
                  <a:pt x="16" y="21"/>
                  <a:pt x="17" y="22"/>
                </a:cubicBezTo>
                <a:cubicBezTo>
                  <a:pt x="25" y="30"/>
                  <a:pt x="25" y="30"/>
                  <a:pt x="25" y="30"/>
                </a:cubicBezTo>
                <a:cubicBezTo>
                  <a:pt x="26" y="31"/>
                  <a:pt x="28" y="31"/>
                  <a:pt x="29" y="30"/>
                </a:cubicBezTo>
                <a:cubicBezTo>
                  <a:pt x="30" y="29"/>
                  <a:pt x="30" y="27"/>
                  <a:pt x="29" y="26"/>
                </a:cubicBezTo>
                <a:close/>
                <a:moveTo>
                  <a:pt x="106" y="63"/>
                </a:moveTo>
                <a:cubicBezTo>
                  <a:pt x="106" y="63"/>
                  <a:pt x="106" y="63"/>
                  <a:pt x="106" y="63"/>
                </a:cubicBezTo>
                <a:cubicBezTo>
                  <a:pt x="105" y="63"/>
                  <a:pt x="103" y="62"/>
                  <a:pt x="103" y="60"/>
                </a:cubicBezTo>
                <a:cubicBezTo>
                  <a:pt x="103" y="59"/>
                  <a:pt x="105" y="58"/>
                  <a:pt x="106" y="58"/>
                </a:cubicBezTo>
                <a:cubicBezTo>
                  <a:pt x="117" y="58"/>
                  <a:pt x="117" y="58"/>
                  <a:pt x="117" y="58"/>
                </a:cubicBezTo>
                <a:cubicBezTo>
                  <a:pt x="119" y="58"/>
                  <a:pt x="120" y="59"/>
                  <a:pt x="120" y="60"/>
                </a:cubicBezTo>
                <a:cubicBezTo>
                  <a:pt x="120" y="62"/>
                  <a:pt x="119" y="63"/>
                  <a:pt x="117" y="63"/>
                </a:cubicBezTo>
                <a:cubicBezTo>
                  <a:pt x="106" y="63"/>
                  <a:pt x="106" y="63"/>
                  <a:pt x="106" y="63"/>
                </a:cubicBezTo>
                <a:close/>
                <a:moveTo>
                  <a:pt x="95" y="30"/>
                </a:moveTo>
                <a:cubicBezTo>
                  <a:pt x="95" y="30"/>
                  <a:pt x="95" y="30"/>
                  <a:pt x="95" y="30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4" y="21"/>
                  <a:pt x="104" y="19"/>
                  <a:pt x="102" y="18"/>
                </a:cubicBezTo>
                <a:cubicBezTo>
                  <a:pt x="101" y="17"/>
                  <a:pt x="99" y="17"/>
                  <a:pt x="98" y="18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27"/>
                  <a:pt x="90" y="29"/>
                  <a:pt x="91" y="30"/>
                </a:cubicBezTo>
                <a:cubicBezTo>
                  <a:pt x="92" y="31"/>
                  <a:pt x="94" y="31"/>
                  <a:pt x="95" y="30"/>
                </a:cubicBezTo>
                <a:close/>
                <a:moveTo>
                  <a:pt x="63" y="14"/>
                </a:moveTo>
                <a:cubicBezTo>
                  <a:pt x="63" y="14"/>
                  <a:pt x="63" y="14"/>
                  <a:pt x="63" y="14"/>
                </a:cubicBezTo>
                <a:cubicBezTo>
                  <a:pt x="63" y="16"/>
                  <a:pt x="62" y="17"/>
                  <a:pt x="60" y="17"/>
                </a:cubicBezTo>
                <a:cubicBezTo>
                  <a:pt x="58" y="17"/>
                  <a:pt x="57" y="16"/>
                  <a:pt x="57" y="14"/>
                </a:cubicBezTo>
                <a:cubicBezTo>
                  <a:pt x="57" y="3"/>
                  <a:pt x="57" y="3"/>
                  <a:pt x="57" y="3"/>
                </a:cubicBezTo>
                <a:cubicBezTo>
                  <a:pt x="57" y="2"/>
                  <a:pt x="58" y="0"/>
                  <a:pt x="60" y="0"/>
                </a:cubicBezTo>
                <a:cubicBezTo>
                  <a:pt x="62" y="0"/>
                  <a:pt x="63" y="2"/>
                  <a:pt x="63" y="3"/>
                </a:cubicBezTo>
                <a:cubicBezTo>
                  <a:pt x="63" y="14"/>
                  <a:pt x="63" y="14"/>
                  <a:pt x="63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Freeform 21"/>
          <p:cNvSpPr>
            <a:spLocks noEditPoints="1"/>
          </p:cNvSpPr>
          <p:nvPr/>
        </p:nvSpPr>
        <p:spPr bwMode="auto">
          <a:xfrm>
            <a:off x="8576738" y="4238875"/>
            <a:ext cx="224367" cy="283720"/>
          </a:xfrm>
          <a:custGeom>
            <a:gdLst>
              <a:gd name="T0" fmla="*/ 4 w 81"/>
              <a:gd name="T1" fmla="*/ 0 h 103"/>
              <a:gd name="T2" fmla="*/ 77 w 81"/>
              <a:gd name="T3" fmla="*/ 8 h 103"/>
              <a:gd name="T4" fmla="*/ 66 w 81"/>
              <a:gd name="T5" fmla="*/ 38 h 103"/>
              <a:gd name="T6" fmla="*/ 67 w 81"/>
              <a:gd name="T7" fmla="*/ 67 h 103"/>
              <a:gd name="T8" fmla="*/ 81 w 81"/>
              <a:gd name="T9" fmla="*/ 99 h 103"/>
              <a:gd name="T10" fmla="*/ 0 w 81"/>
              <a:gd name="T11" fmla="*/ 99 h 103"/>
              <a:gd name="T12" fmla="*/ 15 w 81"/>
              <a:gd name="T13" fmla="*/ 67 h 103"/>
              <a:gd name="T14" fmla="*/ 15 w 81"/>
              <a:gd name="T15" fmla="*/ 38 h 103"/>
              <a:gd name="T16" fmla="*/ 4 w 81"/>
              <a:gd name="T17" fmla="*/ 8 h 103"/>
              <a:gd name="T18" fmla="*/ 55 w 81"/>
              <a:gd name="T19" fmla="*/ 77 h 103"/>
              <a:gd name="T20" fmla="*/ 13 w 81"/>
              <a:gd name="T21" fmla="*/ 95 h 103"/>
              <a:gd name="T22" fmla="*/ 14 w 81"/>
              <a:gd name="T23" fmla="*/ 82 h 103"/>
              <a:gd name="T24" fmla="*/ 58 w 81"/>
              <a:gd name="T25" fmla="*/ 73 h 103"/>
              <a:gd name="T26" fmla="*/ 62 w 81"/>
              <a:gd name="T27" fmla="*/ 69 h 103"/>
              <a:gd name="T28" fmla="*/ 44 w 81"/>
              <a:gd name="T29" fmla="*/ 55 h 103"/>
              <a:gd name="T30" fmla="*/ 43 w 81"/>
              <a:gd name="T31" fmla="*/ 54 h 103"/>
              <a:gd name="T32" fmla="*/ 43 w 81"/>
              <a:gd name="T33" fmla="*/ 54 h 103"/>
              <a:gd name="T34" fmla="*/ 42 w 81"/>
              <a:gd name="T35" fmla="*/ 53 h 103"/>
              <a:gd name="T36" fmla="*/ 42 w 81"/>
              <a:gd name="T37" fmla="*/ 52 h 103"/>
              <a:gd name="T38" fmla="*/ 42 w 81"/>
              <a:gd name="T39" fmla="*/ 52 h 103"/>
              <a:gd name="T40" fmla="*/ 43 w 81"/>
              <a:gd name="T41" fmla="*/ 51 h 103"/>
              <a:gd name="T42" fmla="*/ 43 w 81"/>
              <a:gd name="T43" fmla="*/ 51 h 103"/>
              <a:gd name="T44" fmla="*/ 43 w 81"/>
              <a:gd name="T45" fmla="*/ 51 h 103"/>
              <a:gd name="T46" fmla="*/ 44 w 81"/>
              <a:gd name="T47" fmla="*/ 50 h 103"/>
              <a:gd name="T48" fmla="*/ 69 w 81"/>
              <a:gd name="T49" fmla="*/ 8 h 103"/>
              <a:gd name="T50" fmla="*/ 19 w 81"/>
              <a:gd name="T51" fmla="*/ 35 h 103"/>
              <a:gd name="T52" fmla="*/ 38 w 81"/>
              <a:gd name="T53" fmla="*/ 50 h 103"/>
              <a:gd name="T54" fmla="*/ 39 w 81"/>
              <a:gd name="T55" fmla="*/ 51 h 103"/>
              <a:gd name="T56" fmla="*/ 39 w 81"/>
              <a:gd name="T57" fmla="*/ 51 h 103"/>
              <a:gd name="T58" fmla="*/ 39 w 81"/>
              <a:gd name="T59" fmla="*/ 52 h 103"/>
              <a:gd name="T60" fmla="*/ 39 w 81"/>
              <a:gd name="T61" fmla="*/ 52 h 103"/>
              <a:gd name="T62" fmla="*/ 39 w 81"/>
              <a:gd name="T63" fmla="*/ 53 h 103"/>
              <a:gd name="T64" fmla="*/ 39 w 81"/>
              <a:gd name="T65" fmla="*/ 53 h 103"/>
              <a:gd name="T66" fmla="*/ 39 w 81"/>
              <a:gd name="T67" fmla="*/ 54 h 103"/>
              <a:gd name="T68" fmla="*/ 38 w 81"/>
              <a:gd name="T69" fmla="*/ 54 h 103"/>
              <a:gd name="T70" fmla="*/ 38 w 81"/>
              <a:gd name="T71" fmla="*/ 55 h 103"/>
              <a:gd name="T72" fmla="*/ 14 w 81"/>
              <a:gd name="T73" fmla="*/ 82 h 103"/>
              <a:gd name="T74" fmla="*/ 28 w 81"/>
              <a:gd name="T75" fmla="*/ 40 h 103"/>
              <a:gd name="T76" fmla="*/ 39 w 81"/>
              <a:gd name="T77" fmla="*/ 46 h 103"/>
              <a:gd name="T78" fmla="*/ 40 w 81"/>
              <a:gd name="T79" fmla="*/ 47 h 103"/>
              <a:gd name="T80" fmla="*/ 42 w 81"/>
              <a:gd name="T81" fmla="*/ 47 h 103"/>
              <a:gd name="T82" fmla="*/ 43 w 81"/>
              <a:gd name="T83" fmla="*/ 46 h 103"/>
              <a:gd name="T84" fmla="*/ 61 w 81"/>
              <a:gd name="T85" fmla="*/ 28 h 103"/>
              <a:gd name="T86" fmla="*/ 51 w 81"/>
              <a:gd name="T87" fmla="*/ 36 h 103"/>
              <a:gd name="T88" fmla="*/ 41 w 81"/>
              <a:gd name="T89" fmla="*/ 42 h 103"/>
              <a:gd name="T90" fmla="*/ 40 w 81"/>
              <a:gd name="T91" fmla="*/ 42 h 103"/>
              <a:gd name="T92" fmla="*/ 24 w 81"/>
              <a:gd name="T93" fmla="*/ 26 h 103"/>
              <a:gd name="T94" fmla="*/ 41 w 81"/>
              <a:gd name="T95" fmla="*/ 42 h 103"/>
              <a:gd name="T96" fmla="*/ 41 w 81"/>
              <a:gd name="T97" fmla="*/ 42 h 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" h="103">
                <a:moveTo>
                  <a:pt x="4" y="8"/>
                </a:move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9" y="0"/>
                  <a:pt x="81" y="2"/>
                  <a:pt x="81" y="4"/>
                </a:cubicBezTo>
                <a:cubicBezTo>
                  <a:pt x="81" y="6"/>
                  <a:pt x="79" y="8"/>
                  <a:pt x="77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3" y="21"/>
                  <a:pt x="71" y="31"/>
                  <a:pt x="67" y="38"/>
                </a:cubicBezTo>
                <a:cubicBezTo>
                  <a:pt x="66" y="38"/>
                  <a:pt x="66" y="38"/>
                  <a:pt x="66" y="38"/>
                </a:cubicBezTo>
                <a:cubicBezTo>
                  <a:pt x="62" y="45"/>
                  <a:pt x="57" y="50"/>
                  <a:pt x="51" y="52"/>
                </a:cubicBezTo>
                <a:cubicBezTo>
                  <a:pt x="57" y="55"/>
                  <a:pt x="62" y="60"/>
                  <a:pt x="66" y="67"/>
                </a:cubicBezTo>
                <a:cubicBezTo>
                  <a:pt x="67" y="67"/>
                  <a:pt x="67" y="67"/>
                  <a:pt x="67" y="67"/>
                </a:cubicBezTo>
                <a:cubicBezTo>
                  <a:pt x="70" y="74"/>
                  <a:pt x="73" y="83"/>
                  <a:pt x="74" y="95"/>
                </a:cubicBezTo>
                <a:cubicBezTo>
                  <a:pt x="77" y="95"/>
                  <a:pt x="77" y="95"/>
                  <a:pt x="77" y="95"/>
                </a:cubicBezTo>
                <a:cubicBezTo>
                  <a:pt x="79" y="95"/>
                  <a:pt x="81" y="97"/>
                  <a:pt x="81" y="99"/>
                </a:cubicBezTo>
                <a:cubicBezTo>
                  <a:pt x="81" y="101"/>
                  <a:pt x="79" y="103"/>
                  <a:pt x="77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3"/>
                  <a:pt x="0" y="101"/>
                  <a:pt x="0" y="99"/>
                </a:cubicBezTo>
                <a:cubicBezTo>
                  <a:pt x="0" y="97"/>
                  <a:pt x="2" y="95"/>
                  <a:pt x="4" y="95"/>
                </a:cubicBezTo>
                <a:cubicBezTo>
                  <a:pt x="8" y="95"/>
                  <a:pt x="8" y="95"/>
                  <a:pt x="8" y="95"/>
                </a:cubicBezTo>
                <a:cubicBezTo>
                  <a:pt x="8" y="83"/>
                  <a:pt x="11" y="74"/>
                  <a:pt x="15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9" y="60"/>
                  <a:pt x="25" y="55"/>
                  <a:pt x="31" y="52"/>
                </a:cubicBezTo>
                <a:cubicBezTo>
                  <a:pt x="25" y="50"/>
                  <a:pt x="19" y="45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1" y="31"/>
                  <a:pt x="8" y="21"/>
                  <a:pt x="8" y="8"/>
                </a:cubicBezTo>
                <a:cubicBezTo>
                  <a:pt x="4" y="8"/>
                  <a:pt x="4" y="8"/>
                  <a:pt x="4" y="8"/>
                </a:cubicBezTo>
                <a:close/>
                <a:moveTo>
                  <a:pt x="69" y="95"/>
                </a:moveTo>
                <a:cubicBezTo>
                  <a:pt x="69" y="95"/>
                  <a:pt x="69" y="95"/>
                  <a:pt x="69" y="95"/>
                </a:cubicBezTo>
                <a:cubicBezTo>
                  <a:pt x="66" y="87"/>
                  <a:pt x="61" y="81"/>
                  <a:pt x="55" y="77"/>
                </a:cubicBezTo>
                <a:cubicBezTo>
                  <a:pt x="51" y="75"/>
                  <a:pt x="46" y="74"/>
                  <a:pt x="41" y="74"/>
                </a:cubicBezTo>
                <a:cubicBezTo>
                  <a:pt x="36" y="74"/>
                  <a:pt x="31" y="75"/>
                  <a:pt x="26" y="77"/>
                </a:cubicBezTo>
                <a:cubicBezTo>
                  <a:pt x="20" y="81"/>
                  <a:pt x="15" y="87"/>
                  <a:pt x="13" y="95"/>
                </a:cubicBezTo>
                <a:cubicBezTo>
                  <a:pt x="69" y="95"/>
                  <a:pt x="69" y="95"/>
                  <a:pt x="69" y="95"/>
                </a:cubicBezTo>
                <a:close/>
                <a:moveTo>
                  <a:pt x="14" y="82"/>
                </a:moveTo>
                <a:cubicBezTo>
                  <a:pt x="14" y="82"/>
                  <a:pt x="14" y="82"/>
                  <a:pt x="14" y="82"/>
                </a:cubicBezTo>
                <a:cubicBezTo>
                  <a:pt x="17" y="78"/>
                  <a:pt x="20" y="75"/>
                  <a:pt x="24" y="73"/>
                </a:cubicBezTo>
                <a:cubicBezTo>
                  <a:pt x="29" y="70"/>
                  <a:pt x="35" y="69"/>
                  <a:pt x="41" y="69"/>
                </a:cubicBezTo>
                <a:cubicBezTo>
                  <a:pt x="47" y="69"/>
                  <a:pt x="52" y="70"/>
                  <a:pt x="58" y="73"/>
                </a:cubicBezTo>
                <a:cubicBezTo>
                  <a:pt x="61" y="75"/>
                  <a:pt x="65" y="78"/>
                  <a:pt x="67" y="82"/>
                </a:cubicBezTo>
                <a:cubicBezTo>
                  <a:pt x="66" y="77"/>
                  <a:pt x="64" y="73"/>
                  <a:pt x="62" y="70"/>
                </a:cubicBezTo>
                <a:cubicBezTo>
                  <a:pt x="62" y="69"/>
                  <a:pt x="62" y="69"/>
                  <a:pt x="62" y="69"/>
                </a:cubicBezTo>
                <a:cubicBezTo>
                  <a:pt x="58" y="61"/>
                  <a:pt x="51" y="57"/>
                  <a:pt x="44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0"/>
                  <a:pt x="43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51" y="48"/>
                  <a:pt x="58" y="44"/>
                  <a:pt x="62" y="35"/>
                </a:cubicBezTo>
                <a:cubicBezTo>
                  <a:pt x="62" y="35"/>
                  <a:pt x="62" y="35"/>
                  <a:pt x="62" y="35"/>
                </a:cubicBezTo>
                <a:cubicBezTo>
                  <a:pt x="66" y="29"/>
                  <a:pt x="69" y="20"/>
                  <a:pt x="69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3" y="20"/>
                  <a:pt x="15" y="29"/>
                  <a:pt x="19" y="35"/>
                </a:cubicBezTo>
                <a:cubicBezTo>
                  <a:pt x="19" y="35"/>
                  <a:pt x="19" y="35"/>
                  <a:pt x="19" y="35"/>
                </a:cubicBezTo>
                <a:cubicBezTo>
                  <a:pt x="24" y="44"/>
                  <a:pt x="31" y="48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1" y="57"/>
                  <a:pt x="24" y="61"/>
                  <a:pt x="19" y="69"/>
                </a:cubicBezTo>
                <a:cubicBezTo>
                  <a:pt x="19" y="70"/>
                  <a:pt x="19" y="70"/>
                  <a:pt x="19" y="70"/>
                </a:cubicBezTo>
                <a:cubicBezTo>
                  <a:pt x="17" y="73"/>
                  <a:pt x="16" y="77"/>
                  <a:pt x="14" y="82"/>
                </a:cubicBezTo>
                <a:close/>
                <a:moveTo>
                  <a:pt x="20" y="28"/>
                </a:moveTo>
                <a:cubicBezTo>
                  <a:pt x="20" y="28"/>
                  <a:pt x="20" y="28"/>
                  <a:pt x="20" y="28"/>
                </a:cubicBezTo>
                <a:cubicBezTo>
                  <a:pt x="22" y="33"/>
                  <a:pt x="24" y="37"/>
                  <a:pt x="28" y="40"/>
                </a:cubicBezTo>
                <a:cubicBezTo>
                  <a:pt x="31" y="43"/>
                  <a:pt x="34" y="45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1" y="47"/>
                  <a:pt x="41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7" y="45"/>
                  <a:pt x="51" y="43"/>
                  <a:pt x="54" y="40"/>
                </a:cubicBezTo>
                <a:cubicBezTo>
                  <a:pt x="54" y="40"/>
                  <a:pt x="54" y="40"/>
                  <a:pt x="54" y="40"/>
                </a:cubicBezTo>
                <a:cubicBezTo>
                  <a:pt x="57" y="37"/>
                  <a:pt x="60" y="33"/>
                  <a:pt x="61" y="28"/>
                </a:cubicBezTo>
                <a:cubicBezTo>
                  <a:pt x="62" y="27"/>
                  <a:pt x="61" y="26"/>
                  <a:pt x="60" y="25"/>
                </a:cubicBezTo>
                <a:cubicBezTo>
                  <a:pt x="59" y="25"/>
                  <a:pt x="58" y="25"/>
                  <a:pt x="57" y="26"/>
                </a:cubicBezTo>
                <a:cubicBezTo>
                  <a:pt x="56" y="30"/>
                  <a:pt x="54" y="34"/>
                  <a:pt x="51" y="36"/>
                </a:cubicBezTo>
                <a:cubicBezTo>
                  <a:pt x="48" y="39"/>
                  <a:pt x="45" y="41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36" y="41"/>
                  <a:pt x="33" y="39"/>
                  <a:pt x="31" y="36"/>
                </a:cubicBezTo>
                <a:cubicBezTo>
                  <a:pt x="28" y="34"/>
                  <a:pt x="26" y="30"/>
                  <a:pt x="24" y="26"/>
                </a:cubicBezTo>
                <a:cubicBezTo>
                  <a:pt x="24" y="25"/>
                  <a:pt x="23" y="25"/>
                  <a:pt x="21" y="25"/>
                </a:cubicBezTo>
                <a:cubicBezTo>
                  <a:pt x="20" y="26"/>
                  <a:pt x="20" y="27"/>
                  <a:pt x="20" y="28"/>
                </a:cubicBezTo>
                <a:close/>
                <a:moveTo>
                  <a:pt x="41" y="42"/>
                </a:move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 22"/>
          <p:cNvSpPr>
            <a:spLocks noEditPoints="1"/>
          </p:cNvSpPr>
          <p:nvPr/>
        </p:nvSpPr>
        <p:spPr bwMode="auto">
          <a:xfrm>
            <a:off x="4686300" y="3171748"/>
            <a:ext cx="304800" cy="309129"/>
          </a:xfrm>
          <a:custGeom>
            <a:gdLst>
              <a:gd name="T0" fmla="*/ 59 w 109"/>
              <a:gd name="T1" fmla="*/ 56 h 112"/>
              <a:gd name="T2" fmla="*/ 55 w 109"/>
              <a:gd name="T3" fmla="*/ 21 h 112"/>
              <a:gd name="T4" fmla="*/ 51 w 109"/>
              <a:gd name="T5" fmla="*/ 60 h 112"/>
              <a:gd name="T6" fmla="*/ 77 w 109"/>
              <a:gd name="T7" fmla="*/ 64 h 112"/>
              <a:gd name="T8" fmla="*/ 77 w 109"/>
              <a:gd name="T9" fmla="*/ 56 h 112"/>
              <a:gd name="T10" fmla="*/ 91 w 109"/>
              <a:gd name="T11" fmla="*/ 24 h 112"/>
              <a:gd name="T12" fmla="*/ 18 w 109"/>
              <a:gd name="T13" fmla="*/ 24 h 112"/>
              <a:gd name="T14" fmla="*/ 3 w 109"/>
              <a:gd name="T15" fmla="*/ 60 h 112"/>
              <a:gd name="T16" fmla="*/ 18 w 109"/>
              <a:gd name="T17" fmla="*/ 97 h 112"/>
              <a:gd name="T18" fmla="*/ 91 w 109"/>
              <a:gd name="T19" fmla="*/ 97 h 112"/>
              <a:gd name="T20" fmla="*/ 91 w 109"/>
              <a:gd name="T21" fmla="*/ 97 h 112"/>
              <a:gd name="T22" fmla="*/ 91 w 109"/>
              <a:gd name="T23" fmla="*/ 24 h 112"/>
              <a:gd name="T24" fmla="*/ 85 w 109"/>
              <a:gd name="T25" fmla="*/ 91 h 112"/>
              <a:gd name="T26" fmla="*/ 55 w 109"/>
              <a:gd name="T27" fmla="*/ 104 h 112"/>
              <a:gd name="T28" fmla="*/ 24 w 109"/>
              <a:gd name="T29" fmla="*/ 91 h 112"/>
              <a:gd name="T30" fmla="*/ 24 w 109"/>
              <a:gd name="T31" fmla="*/ 30 h 112"/>
              <a:gd name="T32" fmla="*/ 55 w 109"/>
              <a:gd name="T33" fmla="*/ 17 h 112"/>
              <a:gd name="T34" fmla="*/ 86 w 109"/>
              <a:gd name="T35" fmla="*/ 30 h 112"/>
              <a:gd name="T36" fmla="*/ 85 w 109"/>
              <a:gd name="T37" fmla="*/ 91 h 112"/>
              <a:gd name="T38" fmla="*/ 108 w 109"/>
              <a:gd name="T39" fmla="*/ 24 h 112"/>
              <a:gd name="T40" fmla="*/ 100 w 109"/>
              <a:gd name="T41" fmla="*/ 15 h 112"/>
              <a:gd name="T42" fmla="*/ 96 w 109"/>
              <a:gd name="T43" fmla="*/ 11 h 112"/>
              <a:gd name="T44" fmla="*/ 85 w 109"/>
              <a:gd name="T45" fmla="*/ 4 h 112"/>
              <a:gd name="T46" fmla="*/ 75 w 109"/>
              <a:gd name="T47" fmla="*/ 3 h 112"/>
              <a:gd name="T48" fmla="*/ 82 w 109"/>
              <a:gd name="T49" fmla="*/ 11 h 112"/>
              <a:gd name="T50" fmla="*/ 91 w 109"/>
              <a:gd name="T51" fmla="*/ 17 h 112"/>
              <a:gd name="T52" fmla="*/ 95 w 109"/>
              <a:gd name="T53" fmla="*/ 20 h 112"/>
              <a:gd name="T54" fmla="*/ 102 w 109"/>
              <a:gd name="T55" fmla="*/ 29 h 112"/>
              <a:gd name="T56" fmla="*/ 108 w 109"/>
              <a:gd name="T57" fmla="*/ 24 h 112"/>
              <a:gd name="T58" fmla="*/ 8 w 109"/>
              <a:gd name="T59" fmla="*/ 29 h 112"/>
              <a:gd name="T60" fmla="*/ 15 w 109"/>
              <a:gd name="T61" fmla="*/ 20 h 112"/>
              <a:gd name="T62" fmla="*/ 23 w 109"/>
              <a:gd name="T63" fmla="*/ 13 h 112"/>
              <a:gd name="T64" fmla="*/ 28 w 109"/>
              <a:gd name="T65" fmla="*/ 10 h 112"/>
              <a:gd name="T66" fmla="*/ 35 w 109"/>
              <a:gd name="T67" fmla="*/ 3 h 112"/>
              <a:gd name="T68" fmla="*/ 24 w 109"/>
              <a:gd name="T69" fmla="*/ 4 h 112"/>
              <a:gd name="T70" fmla="*/ 18 w 109"/>
              <a:gd name="T71" fmla="*/ 7 h 112"/>
              <a:gd name="T72" fmla="*/ 9 w 109"/>
              <a:gd name="T73" fmla="*/ 15 h 112"/>
              <a:gd name="T74" fmla="*/ 1 w 109"/>
              <a:gd name="T75" fmla="*/ 24 h 112"/>
              <a:gd name="T76" fmla="*/ 8 w 109"/>
              <a:gd name="T77" fmla="*/ 29 h 11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9" h="112">
                <a:moveTo>
                  <a:pt x="77" y="56"/>
                </a:moveTo>
                <a:cubicBezTo>
                  <a:pt x="59" y="56"/>
                  <a:pt x="59" y="56"/>
                  <a:pt x="59" y="56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3"/>
                  <a:pt x="57" y="21"/>
                  <a:pt x="55" y="21"/>
                </a:cubicBezTo>
                <a:cubicBezTo>
                  <a:pt x="52" y="21"/>
                  <a:pt x="51" y="23"/>
                  <a:pt x="51" y="25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63"/>
                  <a:pt x="52" y="64"/>
                  <a:pt x="55" y="64"/>
                </a:cubicBezTo>
                <a:cubicBezTo>
                  <a:pt x="77" y="64"/>
                  <a:pt x="77" y="64"/>
                  <a:pt x="77" y="64"/>
                </a:cubicBezTo>
                <a:cubicBezTo>
                  <a:pt x="79" y="64"/>
                  <a:pt x="81" y="63"/>
                  <a:pt x="81" y="60"/>
                </a:cubicBezTo>
                <a:cubicBezTo>
                  <a:pt x="81" y="58"/>
                  <a:pt x="79" y="56"/>
                  <a:pt x="77" y="56"/>
                </a:cubicBezTo>
                <a:close/>
                <a:moveTo>
                  <a:pt x="91" y="24"/>
                </a:moveTo>
                <a:cubicBezTo>
                  <a:pt x="91" y="24"/>
                  <a:pt x="91" y="24"/>
                  <a:pt x="91" y="24"/>
                </a:cubicBezTo>
                <a:cubicBezTo>
                  <a:pt x="82" y="15"/>
                  <a:pt x="69" y="9"/>
                  <a:pt x="55" y="9"/>
                </a:cubicBezTo>
                <a:cubicBezTo>
                  <a:pt x="40" y="9"/>
                  <a:pt x="28" y="15"/>
                  <a:pt x="18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9" y="33"/>
                  <a:pt x="3" y="46"/>
                  <a:pt x="3" y="60"/>
                </a:cubicBezTo>
                <a:cubicBezTo>
                  <a:pt x="3" y="75"/>
                  <a:pt x="9" y="87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28" y="106"/>
                  <a:pt x="40" y="112"/>
                  <a:pt x="55" y="112"/>
                </a:cubicBezTo>
                <a:cubicBezTo>
                  <a:pt x="69" y="112"/>
                  <a:pt x="82" y="106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100" y="87"/>
                  <a:pt x="106" y="75"/>
                  <a:pt x="106" y="60"/>
                </a:cubicBezTo>
                <a:cubicBezTo>
                  <a:pt x="106" y="46"/>
                  <a:pt x="100" y="34"/>
                  <a:pt x="91" y="24"/>
                </a:cubicBezTo>
                <a:cubicBezTo>
                  <a:pt x="91" y="24"/>
                  <a:pt x="91" y="24"/>
                  <a:pt x="91" y="24"/>
                </a:cubicBezTo>
                <a:close/>
                <a:moveTo>
                  <a:pt x="85" y="91"/>
                </a:moveTo>
                <a:cubicBezTo>
                  <a:pt x="85" y="91"/>
                  <a:pt x="85" y="91"/>
                  <a:pt x="85" y="91"/>
                </a:cubicBezTo>
                <a:cubicBezTo>
                  <a:pt x="77" y="99"/>
                  <a:pt x="67" y="104"/>
                  <a:pt x="55" y="104"/>
                </a:cubicBezTo>
                <a:cubicBezTo>
                  <a:pt x="43" y="104"/>
                  <a:pt x="32" y="99"/>
                  <a:pt x="24" y="91"/>
                </a:cubicBezTo>
                <a:cubicBezTo>
                  <a:pt x="24" y="91"/>
                  <a:pt x="24" y="91"/>
                  <a:pt x="24" y="91"/>
                </a:cubicBezTo>
                <a:cubicBezTo>
                  <a:pt x="16" y="83"/>
                  <a:pt x="11" y="72"/>
                  <a:pt x="11" y="60"/>
                </a:cubicBezTo>
                <a:cubicBezTo>
                  <a:pt x="11" y="48"/>
                  <a:pt x="16" y="38"/>
                  <a:pt x="24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32" y="22"/>
                  <a:pt x="43" y="17"/>
                  <a:pt x="55" y="17"/>
                </a:cubicBezTo>
                <a:cubicBezTo>
                  <a:pt x="67" y="17"/>
                  <a:pt x="77" y="22"/>
                  <a:pt x="85" y="30"/>
                </a:cubicBezTo>
                <a:cubicBezTo>
                  <a:pt x="86" y="30"/>
                  <a:pt x="86" y="30"/>
                  <a:pt x="86" y="30"/>
                </a:cubicBezTo>
                <a:cubicBezTo>
                  <a:pt x="93" y="38"/>
                  <a:pt x="98" y="49"/>
                  <a:pt x="98" y="60"/>
                </a:cubicBezTo>
                <a:cubicBezTo>
                  <a:pt x="98" y="72"/>
                  <a:pt x="93" y="83"/>
                  <a:pt x="85" y="91"/>
                </a:cubicBezTo>
                <a:close/>
                <a:moveTo>
                  <a:pt x="108" y="24"/>
                </a:moveTo>
                <a:cubicBezTo>
                  <a:pt x="108" y="24"/>
                  <a:pt x="108" y="24"/>
                  <a:pt x="108" y="24"/>
                </a:cubicBezTo>
                <a:cubicBezTo>
                  <a:pt x="107" y="23"/>
                  <a:pt x="106" y="21"/>
                  <a:pt x="104" y="19"/>
                </a:cubicBezTo>
                <a:cubicBezTo>
                  <a:pt x="103" y="18"/>
                  <a:pt x="102" y="16"/>
                  <a:pt x="100" y="15"/>
                </a:cubicBezTo>
                <a:cubicBezTo>
                  <a:pt x="99" y="13"/>
                  <a:pt x="97" y="12"/>
                  <a:pt x="96" y="11"/>
                </a:cubicBezTo>
                <a:cubicBezTo>
                  <a:pt x="96" y="11"/>
                  <a:pt x="96" y="11"/>
                  <a:pt x="96" y="11"/>
                </a:cubicBezTo>
                <a:cubicBezTo>
                  <a:pt x="94" y="9"/>
                  <a:pt x="92" y="8"/>
                  <a:pt x="91" y="7"/>
                </a:cubicBezTo>
                <a:cubicBezTo>
                  <a:pt x="89" y="6"/>
                  <a:pt x="87" y="5"/>
                  <a:pt x="85" y="4"/>
                </a:cubicBezTo>
                <a:cubicBezTo>
                  <a:pt x="84" y="3"/>
                  <a:pt x="82" y="2"/>
                  <a:pt x="80" y="1"/>
                </a:cubicBezTo>
                <a:cubicBezTo>
                  <a:pt x="78" y="0"/>
                  <a:pt x="75" y="1"/>
                  <a:pt x="75" y="3"/>
                </a:cubicBezTo>
                <a:cubicBezTo>
                  <a:pt x="74" y="5"/>
                  <a:pt x="75" y="7"/>
                  <a:pt x="77" y="8"/>
                </a:cubicBezTo>
                <a:cubicBezTo>
                  <a:pt x="78" y="9"/>
                  <a:pt x="80" y="10"/>
                  <a:pt x="82" y="11"/>
                </a:cubicBezTo>
                <a:cubicBezTo>
                  <a:pt x="83" y="11"/>
                  <a:pt x="85" y="12"/>
                  <a:pt x="86" y="13"/>
                </a:cubicBezTo>
                <a:cubicBezTo>
                  <a:pt x="88" y="14"/>
                  <a:pt x="89" y="16"/>
                  <a:pt x="91" y="17"/>
                </a:cubicBezTo>
                <a:cubicBezTo>
                  <a:pt x="91" y="17"/>
                  <a:pt x="91" y="17"/>
                  <a:pt x="91" y="17"/>
                </a:cubicBezTo>
                <a:cubicBezTo>
                  <a:pt x="92" y="18"/>
                  <a:pt x="93" y="19"/>
                  <a:pt x="95" y="20"/>
                </a:cubicBezTo>
                <a:cubicBezTo>
                  <a:pt x="96" y="22"/>
                  <a:pt x="97" y="23"/>
                  <a:pt x="98" y="24"/>
                </a:cubicBezTo>
                <a:cubicBezTo>
                  <a:pt x="99" y="26"/>
                  <a:pt x="101" y="27"/>
                  <a:pt x="102" y="29"/>
                </a:cubicBezTo>
                <a:cubicBezTo>
                  <a:pt x="103" y="31"/>
                  <a:pt x="105" y="31"/>
                  <a:pt x="107" y="30"/>
                </a:cubicBezTo>
                <a:cubicBezTo>
                  <a:pt x="109" y="29"/>
                  <a:pt x="109" y="26"/>
                  <a:pt x="108" y="24"/>
                </a:cubicBezTo>
                <a:close/>
                <a:moveTo>
                  <a:pt x="8" y="29"/>
                </a:moveTo>
                <a:cubicBezTo>
                  <a:pt x="8" y="29"/>
                  <a:pt x="8" y="29"/>
                  <a:pt x="8" y="29"/>
                </a:cubicBezTo>
                <a:cubicBezTo>
                  <a:pt x="9" y="27"/>
                  <a:pt x="10" y="26"/>
                  <a:pt x="11" y="24"/>
                </a:cubicBezTo>
                <a:cubicBezTo>
                  <a:pt x="12" y="23"/>
                  <a:pt x="13" y="22"/>
                  <a:pt x="15" y="20"/>
                </a:cubicBezTo>
                <a:cubicBezTo>
                  <a:pt x="16" y="19"/>
                  <a:pt x="17" y="18"/>
                  <a:pt x="19" y="17"/>
                </a:cubicBezTo>
                <a:cubicBezTo>
                  <a:pt x="20" y="16"/>
                  <a:pt x="21" y="14"/>
                  <a:pt x="23" y="13"/>
                </a:cubicBezTo>
                <a:cubicBezTo>
                  <a:pt x="24" y="12"/>
                  <a:pt x="26" y="11"/>
                  <a:pt x="28" y="11"/>
                </a:cubicBezTo>
                <a:cubicBezTo>
                  <a:pt x="28" y="10"/>
                  <a:pt x="28" y="10"/>
                  <a:pt x="28" y="10"/>
                </a:cubicBezTo>
                <a:cubicBezTo>
                  <a:pt x="29" y="10"/>
                  <a:pt x="31" y="9"/>
                  <a:pt x="33" y="8"/>
                </a:cubicBezTo>
                <a:cubicBezTo>
                  <a:pt x="35" y="7"/>
                  <a:pt x="35" y="5"/>
                  <a:pt x="35" y="3"/>
                </a:cubicBezTo>
                <a:cubicBezTo>
                  <a:pt x="34" y="1"/>
                  <a:pt x="31" y="0"/>
                  <a:pt x="29" y="1"/>
                </a:cubicBezTo>
                <a:cubicBezTo>
                  <a:pt x="28" y="2"/>
                  <a:pt x="26" y="3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2" y="5"/>
                  <a:pt x="20" y="6"/>
                  <a:pt x="18" y="7"/>
                </a:cubicBezTo>
                <a:cubicBezTo>
                  <a:pt x="17" y="8"/>
                  <a:pt x="15" y="9"/>
                  <a:pt x="14" y="11"/>
                </a:cubicBezTo>
                <a:cubicBezTo>
                  <a:pt x="12" y="12"/>
                  <a:pt x="10" y="13"/>
                  <a:pt x="9" y="15"/>
                </a:cubicBezTo>
                <a:cubicBezTo>
                  <a:pt x="8" y="16"/>
                  <a:pt x="6" y="18"/>
                  <a:pt x="5" y="19"/>
                </a:cubicBezTo>
                <a:cubicBezTo>
                  <a:pt x="3" y="21"/>
                  <a:pt x="2" y="23"/>
                  <a:pt x="1" y="24"/>
                </a:cubicBezTo>
                <a:cubicBezTo>
                  <a:pt x="0" y="26"/>
                  <a:pt x="0" y="29"/>
                  <a:pt x="2" y="30"/>
                </a:cubicBezTo>
                <a:cubicBezTo>
                  <a:pt x="4" y="31"/>
                  <a:pt x="6" y="31"/>
                  <a:pt x="8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Freeform 23"/>
          <p:cNvSpPr>
            <a:spLocks noEditPoints="1"/>
          </p:cNvSpPr>
          <p:nvPr/>
        </p:nvSpPr>
        <p:spPr bwMode="auto">
          <a:xfrm>
            <a:off x="5897038" y="4240993"/>
            <a:ext cx="292100" cy="287955"/>
          </a:xfrm>
          <a:custGeom>
            <a:gdLst>
              <a:gd name="T0" fmla="*/ 51 w 105"/>
              <a:gd name="T1" fmla="*/ 30 h 105"/>
              <a:gd name="T2" fmla="*/ 45 w 105"/>
              <a:gd name="T3" fmla="*/ 30 h 105"/>
              <a:gd name="T4" fmla="*/ 45 w 105"/>
              <a:gd name="T5" fmla="*/ 24 h 105"/>
              <a:gd name="T6" fmla="*/ 62 w 105"/>
              <a:gd name="T7" fmla="*/ 8 h 105"/>
              <a:gd name="T8" fmla="*/ 80 w 105"/>
              <a:gd name="T9" fmla="*/ 0 h 105"/>
              <a:gd name="T10" fmla="*/ 105 w 105"/>
              <a:gd name="T11" fmla="*/ 26 h 105"/>
              <a:gd name="T12" fmla="*/ 98 w 105"/>
              <a:gd name="T13" fmla="*/ 44 h 105"/>
              <a:gd name="T14" fmla="*/ 80 w 105"/>
              <a:gd name="T15" fmla="*/ 62 h 105"/>
              <a:gd name="T16" fmla="*/ 80 w 105"/>
              <a:gd name="T17" fmla="*/ 62 h 105"/>
              <a:gd name="T18" fmla="*/ 62 w 105"/>
              <a:gd name="T19" fmla="*/ 69 h 105"/>
              <a:gd name="T20" fmla="*/ 40 w 105"/>
              <a:gd name="T21" fmla="*/ 57 h 105"/>
              <a:gd name="T22" fmla="*/ 40 w 105"/>
              <a:gd name="T23" fmla="*/ 57 h 105"/>
              <a:gd name="T24" fmla="*/ 37 w 105"/>
              <a:gd name="T25" fmla="*/ 51 h 105"/>
              <a:gd name="T26" fmla="*/ 40 w 105"/>
              <a:gd name="T27" fmla="*/ 46 h 105"/>
              <a:gd name="T28" fmla="*/ 45 w 105"/>
              <a:gd name="T29" fmla="*/ 49 h 105"/>
              <a:gd name="T30" fmla="*/ 47 w 105"/>
              <a:gd name="T31" fmla="*/ 53 h 105"/>
              <a:gd name="T32" fmla="*/ 62 w 105"/>
              <a:gd name="T33" fmla="*/ 61 h 105"/>
              <a:gd name="T34" fmla="*/ 74 w 105"/>
              <a:gd name="T35" fmla="*/ 56 h 105"/>
              <a:gd name="T36" fmla="*/ 74 w 105"/>
              <a:gd name="T37" fmla="*/ 56 h 105"/>
              <a:gd name="T38" fmla="*/ 74 w 105"/>
              <a:gd name="T39" fmla="*/ 56 h 105"/>
              <a:gd name="T40" fmla="*/ 92 w 105"/>
              <a:gd name="T41" fmla="*/ 38 h 105"/>
              <a:gd name="T42" fmla="*/ 97 w 105"/>
              <a:gd name="T43" fmla="*/ 26 h 105"/>
              <a:gd name="T44" fmla="*/ 80 w 105"/>
              <a:gd name="T45" fmla="*/ 8 h 105"/>
              <a:gd name="T46" fmla="*/ 67 w 105"/>
              <a:gd name="T47" fmla="*/ 13 h 105"/>
              <a:gd name="T48" fmla="*/ 67 w 105"/>
              <a:gd name="T49" fmla="*/ 13 h 105"/>
              <a:gd name="T50" fmla="*/ 51 w 105"/>
              <a:gd name="T51" fmla="*/ 30 h 105"/>
              <a:gd name="T52" fmla="*/ 57 w 105"/>
              <a:gd name="T53" fmla="*/ 73 h 105"/>
              <a:gd name="T54" fmla="*/ 57 w 105"/>
              <a:gd name="T55" fmla="*/ 73 h 105"/>
              <a:gd name="T56" fmla="*/ 40 w 105"/>
              <a:gd name="T57" fmla="*/ 90 h 105"/>
              <a:gd name="T58" fmla="*/ 16 w 105"/>
              <a:gd name="T59" fmla="*/ 90 h 105"/>
              <a:gd name="T60" fmla="*/ 16 w 105"/>
              <a:gd name="T61" fmla="*/ 90 h 105"/>
              <a:gd name="T62" fmla="*/ 16 w 105"/>
              <a:gd name="T63" fmla="*/ 65 h 105"/>
              <a:gd name="T64" fmla="*/ 34 w 105"/>
              <a:gd name="T65" fmla="*/ 47 h 105"/>
              <a:gd name="T66" fmla="*/ 46 w 105"/>
              <a:gd name="T67" fmla="*/ 42 h 105"/>
              <a:gd name="T68" fmla="*/ 59 w 105"/>
              <a:gd name="T69" fmla="*/ 47 h 105"/>
              <a:gd name="T70" fmla="*/ 61 w 105"/>
              <a:gd name="T71" fmla="*/ 50 h 105"/>
              <a:gd name="T72" fmla="*/ 63 w 105"/>
              <a:gd name="T73" fmla="*/ 54 h 105"/>
              <a:gd name="T74" fmla="*/ 68 w 105"/>
              <a:gd name="T75" fmla="*/ 57 h 105"/>
              <a:gd name="T76" fmla="*/ 70 w 105"/>
              <a:gd name="T77" fmla="*/ 52 h 105"/>
              <a:gd name="T78" fmla="*/ 68 w 105"/>
              <a:gd name="T79" fmla="*/ 46 h 105"/>
              <a:gd name="T80" fmla="*/ 64 w 105"/>
              <a:gd name="T81" fmla="*/ 41 h 105"/>
              <a:gd name="T82" fmla="*/ 64 w 105"/>
              <a:gd name="T83" fmla="*/ 41 h 105"/>
              <a:gd name="T84" fmla="*/ 46 w 105"/>
              <a:gd name="T85" fmla="*/ 34 h 105"/>
              <a:gd name="T86" fmla="*/ 28 w 105"/>
              <a:gd name="T87" fmla="*/ 41 h 105"/>
              <a:gd name="T88" fmla="*/ 10 w 105"/>
              <a:gd name="T89" fmla="*/ 60 h 105"/>
              <a:gd name="T90" fmla="*/ 10 w 105"/>
              <a:gd name="T91" fmla="*/ 96 h 105"/>
              <a:gd name="T92" fmla="*/ 10 w 105"/>
              <a:gd name="T93" fmla="*/ 96 h 105"/>
              <a:gd name="T94" fmla="*/ 46 w 105"/>
              <a:gd name="T95" fmla="*/ 96 h 105"/>
              <a:gd name="T96" fmla="*/ 46 w 105"/>
              <a:gd name="T97" fmla="*/ 96 h 105"/>
              <a:gd name="T98" fmla="*/ 46 w 105"/>
              <a:gd name="T99" fmla="*/ 96 h 105"/>
              <a:gd name="T100" fmla="*/ 63 w 105"/>
              <a:gd name="T101" fmla="*/ 79 h 105"/>
              <a:gd name="T102" fmla="*/ 63 w 105"/>
              <a:gd name="T103" fmla="*/ 73 h 105"/>
              <a:gd name="T104" fmla="*/ 57 w 105"/>
              <a:gd name="T105" fmla="*/ 73 h 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5" h="105">
                <a:moveTo>
                  <a:pt x="51" y="30"/>
                </a:moveTo>
                <a:cubicBezTo>
                  <a:pt x="49" y="32"/>
                  <a:pt x="47" y="32"/>
                  <a:pt x="45" y="30"/>
                </a:cubicBezTo>
                <a:cubicBezTo>
                  <a:pt x="44" y="29"/>
                  <a:pt x="44" y="26"/>
                  <a:pt x="45" y="24"/>
                </a:cubicBezTo>
                <a:cubicBezTo>
                  <a:pt x="62" y="8"/>
                  <a:pt x="62" y="8"/>
                  <a:pt x="62" y="8"/>
                </a:cubicBezTo>
                <a:cubicBezTo>
                  <a:pt x="67" y="3"/>
                  <a:pt x="73" y="0"/>
                  <a:pt x="80" y="0"/>
                </a:cubicBezTo>
                <a:cubicBezTo>
                  <a:pt x="94" y="0"/>
                  <a:pt x="105" y="12"/>
                  <a:pt x="105" y="26"/>
                </a:cubicBezTo>
                <a:cubicBezTo>
                  <a:pt x="105" y="32"/>
                  <a:pt x="103" y="39"/>
                  <a:pt x="98" y="44"/>
                </a:cubicBezTo>
                <a:cubicBezTo>
                  <a:pt x="80" y="62"/>
                  <a:pt x="80" y="62"/>
                  <a:pt x="80" y="62"/>
                </a:cubicBezTo>
                <a:cubicBezTo>
                  <a:pt x="80" y="62"/>
                  <a:pt x="80" y="62"/>
                  <a:pt x="80" y="62"/>
                </a:cubicBezTo>
                <a:cubicBezTo>
                  <a:pt x="75" y="67"/>
                  <a:pt x="68" y="69"/>
                  <a:pt x="62" y="69"/>
                </a:cubicBezTo>
                <a:cubicBezTo>
                  <a:pt x="53" y="69"/>
                  <a:pt x="44" y="65"/>
                  <a:pt x="40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39" y="55"/>
                  <a:pt x="38" y="53"/>
                  <a:pt x="37" y="51"/>
                </a:cubicBezTo>
                <a:cubicBezTo>
                  <a:pt x="37" y="49"/>
                  <a:pt x="38" y="47"/>
                  <a:pt x="40" y="46"/>
                </a:cubicBezTo>
                <a:cubicBezTo>
                  <a:pt x="42" y="46"/>
                  <a:pt x="44" y="47"/>
                  <a:pt x="45" y="49"/>
                </a:cubicBezTo>
                <a:cubicBezTo>
                  <a:pt x="45" y="50"/>
                  <a:pt x="46" y="52"/>
                  <a:pt x="47" y="53"/>
                </a:cubicBezTo>
                <a:cubicBezTo>
                  <a:pt x="50" y="58"/>
                  <a:pt x="56" y="61"/>
                  <a:pt x="62" y="61"/>
                </a:cubicBezTo>
                <a:cubicBezTo>
                  <a:pt x="66" y="61"/>
                  <a:pt x="71" y="60"/>
                  <a:pt x="74" y="56"/>
                </a:cubicBezTo>
                <a:cubicBezTo>
                  <a:pt x="74" y="56"/>
                  <a:pt x="74" y="56"/>
                  <a:pt x="74" y="56"/>
                </a:cubicBezTo>
                <a:cubicBezTo>
                  <a:pt x="74" y="56"/>
                  <a:pt x="74" y="56"/>
                  <a:pt x="74" y="56"/>
                </a:cubicBezTo>
                <a:cubicBezTo>
                  <a:pt x="92" y="38"/>
                  <a:pt x="92" y="38"/>
                  <a:pt x="92" y="38"/>
                </a:cubicBezTo>
                <a:cubicBezTo>
                  <a:pt x="96" y="35"/>
                  <a:pt x="97" y="30"/>
                  <a:pt x="97" y="26"/>
                </a:cubicBezTo>
                <a:cubicBezTo>
                  <a:pt x="97" y="16"/>
                  <a:pt x="90" y="8"/>
                  <a:pt x="80" y="8"/>
                </a:cubicBezTo>
                <a:cubicBezTo>
                  <a:pt x="75" y="8"/>
                  <a:pt x="71" y="10"/>
                  <a:pt x="67" y="13"/>
                </a:cubicBezTo>
                <a:cubicBezTo>
                  <a:pt x="67" y="13"/>
                  <a:pt x="67" y="13"/>
                  <a:pt x="67" y="13"/>
                </a:cubicBezTo>
                <a:cubicBezTo>
                  <a:pt x="51" y="30"/>
                  <a:pt x="51" y="30"/>
                  <a:pt x="51" y="30"/>
                </a:cubicBezTo>
                <a:close/>
                <a:moveTo>
                  <a:pt x="57" y="73"/>
                </a:moveTo>
                <a:cubicBezTo>
                  <a:pt x="57" y="73"/>
                  <a:pt x="57" y="73"/>
                  <a:pt x="57" y="73"/>
                </a:cubicBezTo>
                <a:cubicBezTo>
                  <a:pt x="40" y="90"/>
                  <a:pt x="40" y="90"/>
                  <a:pt x="40" y="90"/>
                </a:cubicBezTo>
                <a:cubicBezTo>
                  <a:pt x="34" y="97"/>
                  <a:pt x="22" y="97"/>
                  <a:pt x="16" y="90"/>
                </a:cubicBezTo>
                <a:cubicBezTo>
                  <a:pt x="16" y="90"/>
                  <a:pt x="16" y="90"/>
                  <a:pt x="16" y="90"/>
                </a:cubicBezTo>
                <a:cubicBezTo>
                  <a:pt x="9" y="83"/>
                  <a:pt x="9" y="72"/>
                  <a:pt x="16" y="65"/>
                </a:cubicBezTo>
                <a:cubicBezTo>
                  <a:pt x="34" y="47"/>
                  <a:pt x="34" y="47"/>
                  <a:pt x="34" y="47"/>
                </a:cubicBezTo>
                <a:cubicBezTo>
                  <a:pt x="37" y="44"/>
                  <a:pt x="42" y="42"/>
                  <a:pt x="46" y="42"/>
                </a:cubicBezTo>
                <a:cubicBezTo>
                  <a:pt x="51" y="42"/>
                  <a:pt x="55" y="44"/>
                  <a:pt x="59" y="47"/>
                </a:cubicBezTo>
                <a:cubicBezTo>
                  <a:pt x="60" y="48"/>
                  <a:pt x="60" y="49"/>
                  <a:pt x="61" y="50"/>
                </a:cubicBezTo>
                <a:cubicBezTo>
                  <a:pt x="62" y="52"/>
                  <a:pt x="62" y="53"/>
                  <a:pt x="63" y="54"/>
                </a:cubicBezTo>
                <a:cubicBezTo>
                  <a:pt x="64" y="57"/>
                  <a:pt x="66" y="58"/>
                  <a:pt x="68" y="57"/>
                </a:cubicBezTo>
                <a:cubicBezTo>
                  <a:pt x="70" y="57"/>
                  <a:pt x="71" y="54"/>
                  <a:pt x="70" y="52"/>
                </a:cubicBezTo>
                <a:cubicBezTo>
                  <a:pt x="70" y="50"/>
                  <a:pt x="69" y="48"/>
                  <a:pt x="68" y="46"/>
                </a:cubicBezTo>
                <a:cubicBezTo>
                  <a:pt x="67" y="45"/>
                  <a:pt x="66" y="43"/>
                  <a:pt x="64" y="41"/>
                </a:cubicBezTo>
                <a:cubicBezTo>
                  <a:pt x="64" y="41"/>
                  <a:pt x="64" y="41"/>
                  <a:pt x="64" y="41"/>
                </a:cubicBezTo>
                <a:cubicBezTo>
                  <a:pt x="59" y="37"/>
                  <a:pt x="53" y="34"/>
                  <a:pt x="46" y="34"/>
                </a:cubicBezTo>
                <a:cubicBezTo>
                  <a:pt x="40" y="34"/>
                  <a:pt x="33" y="37"/>
                  <a:pt x="28" y="41"/>
                </a:cubicBezTo>
                <a:cubicBezTo>
                  <a:pt x="10" y="60"/>
                  <a:pt x="10" y="60"/>
                  <a:pt x="10" y="60"/>
                </a:cubicBezTo>
                <a:cubicBezTo>
                  <a:pt x="0" y="69"/>
                  <a:pt x="0" y="86"/>
                  <a:pt x="10" y="96"/>
                </a:cubicBezTo>
                <a:cubicBezTo>
                  <a:pt x="10" y="96"/>
                  <a:pt x="10" y="96"/>
                  <a:pt x="10" y="96"/>
                </a:cubicBezTo>
                <a:cubicBezTo>
                  <a:pt x="20" y="105"/>
                  <a:pt x="36" y="105"/>
                  <a:pt x="46" y="96"/>
                </a:cubicBezTo>
                <a:cubicBezTo>
                  <a:pt x="46" y="96"/>
                  <a:pt x="46" y="96"/>
                  <a:pt x="46" y="96"/>
                </a:cubicBezTo>
                <a:cubicBezTo>
                  <a:pt x="46" y="96"/>
                  <a:pt x="46" y="96"/>
                  <a:pt x="46" y="96"/>
                </a:cubicBezTo>
                <a:cubicBezTo>
                  <a:pt x="63" y="79"/>
                  <a:pt x="63" y="79"/>
                  <a:pt x="63" y="79"/>
                </a:cubicBezTo>
                <a:cubicBezTo>
                  <a:pt x="64" y="77"/>
                  <a:pt x="64" y="75"/>
                  <a:pt x="63" y="73"/>
                </a:cubicBezTo>
                <a:cubicBezTo>
                  <a:pt x="61" y="72"/>
                  <a:pt x="59" y="72"/>
                  <a:pt x="57" y="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Freeform 24"/>
          <p:cNvSpPr>
            <a:spLocks noEditPoints="1"/>
          </p:cNvSpPr>
          <p:nvPr/>
        </p:nvSpPr>
        <p:spPr bwMode="auto">
          <a:xfrm>
            <a:off x="3274484" y="3186567"/>
            <a:ext cx="287867" cy="283720"/>
          </a:xfrm>
          <a:custGeom>
            <a:gdLst>
              <a:gd name="T0" fmla="*/ 29 w 104"/>
              <a:gd name="T1" fmla="*/ 32 h 103"/>
              <a:gd name="T2" fmla="*/ 29 w 104"/>
              <a:gd name="T3" fmla="*/ 70 h 103"/>
              <a:gd name="T4" fmla="*/ 29 w 104"/>
              <a:gd name="T5" fmla="*/ 70 h 103"/>
              <a:gd name="T6" fmla="*/ 56 w 104"/>
              <a:gd name="T7" fmla="*/ 91 h 103"/>
              <a:gd name="T8" fmla="*/ 56 w 104"/>
              <a:gd name="T9" fmla="*/ 73 h 103"/>
              <a:gd name="T10" fmla="*/ 56 w 104"/>
              <a:gd name="T11" fmla="*/ 29 h 103"/>
              <a:gd name="T12" fmla="*/ 56 w 104"/>
              <a:gd name="T13" fmla="*/ 12 h 103"/>
              <a:gd name="T14" fmla="*/ 29 w 104"/>
              <a:gd name="T15" fmla="*/ 32 h 103"/>
              <a:gd name="T16" fmla="*/ 29 w 104"/>
              <a:gd name="T17" fmla="*/ 32 h 103"/>
              <a:gd name="T18" fmla="*/ 77 w 104"/>
              <a:gd name="T19" fmla="*/ 17 h 103"/>
              <a:gd name="T20" fmla="*/ 77 w 104"/>
              <a:gd name="T21" fmla="*/ 17 h 103"/>
              <a:gd name="T22" fmla="*/ 75 w 104"/>
              <a:gd name="T23" fmla="*/ 12 h 103"/>
              <a:gd name="T24" fmla="*/ 81 w 104"/>
              <a:gd name="T25" fmla="*/ 10 h 103"/>
              <a:gd name="T26" fmla="*/ 98 w 104"/>
              <a:gd name="T27" fmla="*/ 28 h 103"/>
              <a:gd name="T28" fmla="*/ 104 w 104"/>
              <a:gd name="T29" fmla="*/ 51 h 103"/>
              <a:gd name="T30" fmla="*/ 98 w 104"/>
              <a:gd name="T31" fmla="*/ 75 h 103"/>
              <a:gd name="T32" fmla="*/ 81 w 104"/>
              <a:gd name="T33" fmla="*/ 92 h 103"/>
              <a:gd name="T34" fmla="*/ 75 w 104"/>
              <a:gd name="T35" fmla="*/ 91 h 103"/>
              <a:gd name="T36" fmla="*/ 77 w 104"/>
              <a:gd name="T37" fmla="*/ 85 h 103"/>
              <a:gd name="T38" fmla="*/ 91 w 104"/>
              <a:gd name="T39" fmla="*/ 71 h 103"/>
              <a:gd name="T40" fmla="*/ 96 w 104"/>
              <a:gd name="T41" fmla="*/ 51 h 103"/>
              <a:gd name="T42" fmla="*/ 91 w 104"/>
              <a:gd name="T43" fmla="*/ 32 h 103"/>
              <a:gd name="T44" fmla="*/ 77 w 104"/>
              <a:gd name="T45" fmla="*/ 17 h 103"/>
              <a:gd name="T46" fmla="*/ 24 w 104"/>
              <a:gd name="T47" fmla="*/ 33 h 103"/>
              <a:gd name="T48" fmla="*/ 24 w 104"/>
              <a:gd name="T49" fmla="*/ 33 h 103"/>
              <a:gd name="T50" fmla="*/ 8 w 104"/>
              <a:gd name="T51" fmla="*/ 33 h 103"/>
              <a:gd name="T52" fmla="*/ 8 w 104"/>
              <a:gd name="T53" fmla="*/ 69 h 103"/>
              <a:gd name="T54" fmla="*/ 24 w 104"/>
              <a:gd name="T55" fmla="*/ 69 h 103"/>
              <a:gd name="T56" fmla="*/ 24 w 104"/>
              <a:gd name="T57" fmla="*/ 33 h 103"/>
              <a:gd name="T58" fmla="*/ 25 w 104"/>
              <a:gd name="T59" fmla="*/ 25 h 103"/>
              <a:gd name="T60" fmla="*/ 25 w 104"/>
              <a:gd name="T61" fmla="*/ 25 h 103"/>
              <a:gd name="T62" fmla="*/ 57 w 104"/>
              <a:gd name="T63" fmla="*/ 1 h 103"/>
              <a:gd name="T64" fmla="*/ 60 w 104"/>
              <a:gd name="T65" fmla="*/ 0 h 103"/>
              <a:gd name="T66" fmla="*/ 63 w 104"/>
              <a:gd name="T67" fmla="*/ 4 h 103"/>
              <a:gd name="T68" fmla="*/ 63 w 104"/>
              <a:gd name="T69" fmla="*/ 29 h 103"/>
              <a:gd name="T70" fmla="*/ 63 w 104"/>
              <a:gd name="T71" fmla="*/ 30 h 103"/>
              <a:gd name="T72" fmla="*/ 73 w 104"/>
              <a:gd name="T73" fmla="*/ 37 h 103"/>
              <a:gd name="T74" fmla="*/ 78 w 104"/>
              <a:gd name="T75" fmla="*/ 51 h 103"/>
              <a:gd name="T76" fmla="*/ 73 w 104"/>
              <a:gd name="T77" fmla="*/ 65 h 103"/>
              <a:gd name="T78" fmla="*/ 63 w 104"/>
              <a:gd name="T79" fmla="*/ 72 h 103"/>
              <a:gd name="T80" fmla="*/ 63 w 104"/>
              <a:gd name="T81" fmla="*/ 73 h 103"/>
              <a:gd name="T82" fmla="*/ 63 w 104"/>
              <a:gd name="T83" fmla="*/ 99 h 103"/>
              <a:gd name="T84" fmla="*/ 63 w 104"/>
              <a:gd name="T85" fmla="*/ 101 h 103"/>
              <a:gd name="T86" fmla="*/ 57 w 104"/>
              <a:gd name="T87" fmla="*/ 102 h 103"/>
              <a:gd name="T88" fmla="*/ 25 w 104"/>
              <a:gd name="T89" fmla="*/ 77 h 103"/>
              <a:gd name="T90" fmla="*/ 4 w 104"/>
              <a:gd name="T91" fmla="*/ 77 h 103"/>
              <a:gd name="T92" fmla="*/ 4 w 104"/>
              <a:gd name="T93" fmla="*/ 77 h 103"/>
              <a:gd name="T94" fmla="*/ 0 w 104"/>
              <a:gd name="T95" fmla="*/ 73 h 103"/>
              <a:gd name="T96" fmla="*/ 0 w 104"/>
              <a:gd name="T97" fmla="*/ 29 h 103"/>
              <a:gd name="T98" fmla="*/ 0 w 104"/>
              <a:gd name="T99" fmla="*/ 29 h 103"/>
              <a:gd name="T100" fmla="*/ 4 w 104"/>
              <a:gd name="T101" fmla="*/ 25 h 103"/>
              <a:gd name="T102" fmla="*/ 25 w 104"/>
              <a:gd name="T103" fmla="*/ 25 h 103"/>
              <a:gd name="T104" fmla="*/ 63 w 104"/>
              <a:gd name="T105" fmla="*/ 35 h 103"/>
              <a:gd name="T106" fmla="*/ 63 w 104"/>
              <a:gd name="T107" fmla="*/ 35 h 103"/>
              <a:gd name="T108" fmla="*/ 63 w 104"/>
              <a:gd name="T109" fmla="*/ 67 h 103"/>
              <a:gd name="T110" fmla="*/ 69 w 104"/>
              <a:gd name="T111" fmla="*/ 62 h 103"/>
              <a:gd name="T112" fmla="*/ 73 w 104"/>
              <a:gd name="T113" fmla="*/ 51 h 103"/>
              <a:gd name="T114" fmla="*/ 69 w 104"/>
              <a:gd name="T115" fmla="*/ 40 h 103"/>
              <a:gd name="T116" fmla="*/ 63 w 104"/>
              <a:gd name="T117" fmla="*/ 35 h 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4" h="103">
                <a:moveTo>
                  <a:pt x="29" y="32"/>
                </a:moveTo>
                <a:cubicBezTo>
                  <a:pt x="29" y="70"/>
                  <a:pt x="29" y="70"/>
                  <a:pt x="29" y="70"/>
                </a:cubicBezTo>
                <a:cubicBezTo>
                  <a:pt x="29" y="70"/>
                  <a:pt x="29" y="70"/>
                  <a:pt x="29" y="70"/>
                </a:cubicBezTo>
                <a:cubicBezTo>
                  <a:pt x="56" y="91"/>
                  <a:pt x="56" y="91"/>
                  <a:pt x="56" y="91"/>
                </a:cubicBezTo>
                <a:cubicBezTo>
                  <a:pt x="56" y="73"/>
                  <a:pt x="56" y="73"/>
                  <a:pt x="56" y="73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12"/>
                  <a:pt x="56" y="12"/>
                  <a:pt x="56" y="12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2"/>
                  <a:pt x="29" y="32"/>
                  <a:pt x="29" y="32"/>
                </a:cubicBezTo>
                <a:close/>
                <a:moveTo>
                  <a:pt x="77" y="17"/>
                </a:moveTo>
                <a:cubicBezTo>
                  <a:pt x="77" y="17"/>
                  <a:pt x="77" y="17"/>
                  <a:pt x="77" y="17"/>
                </a:cubicBezTo>
                <a:cubicBezTo>
                  <a:pt x="75" y="16"/>
                  <a:pt x="74" y="13"/>
                  <a:pt x="75" y="12"/>
                </a:cubicBezTo>
                <a:cubicBezTo>
                  <a:pt x="77" y="10"/>
                  <a:pt x="79" y="9"/>
                  <a:pt x="81" y="10"/>
                </a:cubicBezTo>
                <a:cubicBezTo>
                  <a:pt x="88" y="14"/>
                  <a:pt x="94" y="21"/>
                  <a:pt x="98" y="28"/>
                </a:cubicBezTo>
                <a:cubicBezTo>
                  <a:pt x="102" y="35"/>
                  <a:pt x="104" y="43"/>
                  <a:pt x="104" y="51"/>
                </a:cubicBezTo>
                <a:cubicBezTo>
                  <a:pt x="104" y="60"/>
                  <a:pt x="102" y="68"/>
                  <a:pt x="98" y="75"/>
                </a:cubicBezTo>
                <a:cubicBezTo>
                  <a:pt x="94" y="82"/>
                  <a:pt x="88" y="88"/>
                  <a:pt x="81" y="92"/>
                </a:cubicBezTo>
                <a:cubicBezTo>
                  <a:pt x="79" y="93"/>
                  <a:pt x="77" y="93"/>
                  <a:pt x="75" y="91"/>
                </a:cubicBezTo>
                <a:cubicBezTo>
                  <a:pt x="74" y="89"/>
                  <a:pt x="75" y="86"/>
                  <a:pt x="77" y="85"/>
                </a:cubicBezTo>
                <a:cubicBezTo>
                  <a:pt x="83" y="82"/>
                  <a:pt x="88" y="77"/>
                  <a:pt x="91" y="71"/>
                </a:cubicBezTo>
                <a:cubicBezTo>
                  <a:pt x="94" y="65"/>
                  <a:pt x="96" y="58"/>
                  <a:pt x="96" y="51"/>
                </a:cubicBezTo>
                <a:cubicBezTo>
                  <a:pt x="96" y="44"/>
                  <a:pt x="94" y="37"/>
                  <a:pt x="91" y="32"/>
                </a:cubicBezTo>
                <a:cubicBezTo>
                  <a:pt x="88" y="26"/>
                  <a:pt x="83" y="21"/>
                  <a:pt x="77" y="17"/>
                </a:cubicBezTo>
                <a:close/>
                <a:moveTo>
                  <a:pt x="24" y="33"/>
                </a:moveTo>
                <a:cubicBezTo>
                  <a:pt x="24" y="33"/>
                  <a:pt x="24" y="33"/>
                  <a:pt x="24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69"/>
                  <a:pt x="8" y="69"/>
                  <a:pt x="8" y="69"/>
                </a:cubicBezTo>
                <a:cubicBezTo>
                  <a:pt x="24" y="69"/>
                  <a:pt x="24" y="69"/>
                  <a:pt x="24" y="69"/>
                </a:cubicBezTo>
                <a:cubicBezTo>
                  <a:pt x="24" y="33"/>
                  <a:pt x="24" y="33"/>
                  <a:pt x="24" y="33"/>
                </a:cubicBezTo>
                <a:close/>
                <a:moveTo>
                  <a:pt x="25" y="25"/>
                </a:moveTo>
                <a:cubicBezTo>
                  <a:pt x="25" y="25"/>
                  <a:pt x="25" y="25"/>
                  <a:pt x="25" y="25"/>
                </a:cubicBezTo>
                <a:cubicBezTo>
                  <a:pt x="57" y="1"/>
                  <a:pt x="57" y="1"/>
                  <a:pt x="57" y="1"/>
                </a:cubicBezTo>
                <a:cubicBezTo>
                  <a:pt x="58" y="0"/>
                  <a:pt x="59" y="0"/>
                  <a:pt x="60" y="0"/>
                </a:cubicBezTo>
                <a:cubicBezTo>
                  <a:pt x="62" y="0"/>
                  <a:pt x="63" y="2"/>
                  <a:pt x="63" y="4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7" y="31"/>
                  <a:pt x="70" y="34"/>
                  <a:pt x="73" y="37"/>
                </a:cubicBezTo>
                <a:cubicBezTo>
                  <a:pt x="76" y="41"/>
                  <a:pt x="78" y="46"/>
                  <a:pt x="78" y="51"/>
                </a:cubicBezTo>
                <a:cubicBezTo>
                  <a:pt x="78" y="57"/>
                  <a:pt x="76" y="61"/>
                  <a:pt x="73" y="65"/>
                </a:cubicBezTo>
                <a:cubicBezTo>
                  <a:pt x="70" y="68"/>
                  <a:pt x="67" y="71"/>
                  <a:pt x="63" y="72"/>
                </a:cubicBezTo>
                <a:cubicBezTo>
                  <a:pt x="63" y="73"/>
                  <a:pt x="63" y="73"/>
                  <a:pt x="63" y="73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100"/>
                  <a:pt x="63" y="100"/>
                  <a:pt x="63" y="101"/>
                </a:cubicBezTo>
                <a:cubicBezTo>
                  <a:pt x="61" y="103"/>
                  <a:pt x="59" y="103"/>
                  <a:pt x="57" y="102"/>
                </a:cubicBezTo>
                <a:cubicBezTo>
                  <a:pt x="25" y="77"/>
                  <a:pt x="25" y="77"/>
                  <a:pt x="25" y="77"/>
                </a:cubicBezTo>
                <a:cubicBezTo>
                  <a:pt x="4" y="77"/>
                  <a:pt x="4" y="77"/>
                  <a:pt x="4" y="77"/>
                </a:cubicBezTo>
                <a:cubicBezTo>
                  <a:pt x="4" y="77"/>
                  <a:pt x="4" y="77"/>
                  <a:pt x="4" y="77"/>
                </a:cubicBezTo>
                <a:cubicBezTo>
                  <a:pt x="2" y="77"/>
                  <a:pt x="0" y="75"/>
                  <a:pt x="0" y="7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2" y="25"/>
                  <a:pt x="4" y="25"/>
                </a:cubicBezTo>
                <a:cubicBezTo>
                  <a:pt x="25" y="25"/>
                  <a:pt x="25" y="25"/>
                  <a:pt x="25" y="25"/>
                </a:cubicBezTo>
                <a:close/>
                <a:moveTo>
                  <a:pt x="63" y="35"/>
                </a:moveTo>
                <a:cubicBezTo>
                  <a:pt x="63" y="35"/>
                  <a:pt x="63" y="35"/>
                  <a:pt x="63" y="35"/>
                </a:cubicBezTo>
                <a:cubicBezTo>
                  <a:pt x="63" y="67"/>
                  <a:pt x="63" y="67"/>
                  <a:pt x="63" y="67"/>
                </a:cubicBezTo>
                <a:cubicBezTo>
                  <a:pt x="66" y="66"/>
                  <a:pt x="68" y="64"/>
                  <a:pt x="69" y="62"/>
                </a:cubicBezTo>
                <a:cubicBezTo>
                  <a:pt x="71" y="59"/>
                  <a:pt x="73" y="55"/>
                  <a:pt x="73" y="51"/>
                </a:cubicBezTo>
                <a:cubicBezTo>
                  <a:pt x="73" y="47"/>
                  <a:pt x="71" y="43"/>
                  <a:pt x="69" y="40"/>
                </a:cubicBezTo>
                <a:cubicBezTo>
                  <a:pt x="68" y="38"/>
                  <a:pt x="66" y="36"/>
                  <a:pt x="63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Freeform 25"/>
          <p:cNvSpPr>
            <a:spLocks noEditPoints="1"/>
          </p:cNvSpPr>
          <p:nvPr/>
        </p:nvSpPr>
        <p:spPr bwMode="auto">
          <a:xfrm>
            <a:off x="8585200" y="3186567"/>
            <a:ext cx="211667" cy="283720"/>
          </a:xfrm>
          <a:custGeom>
            <a:gdLst>
              <a:gd name="T0" fmla="*/ 55 w 76"/>
              <a:gd name="T1" fmla="*/ 7 h 103"/>
              <a:gd name="T2" fmla="*/ 63 w 76"/>
              <a:gd name="T3" fmla="*/ 47 h 103"/>
              <a:gd name="T4" fmla="*/ 55 w 76"/>
              <a:gd name="T5" fmla="*/ 65 h 103"/>
              <a:gd name="T6" fmla="*/ 20 w 76"/>
              <a:gd name="T7" fmla="*/ 65 h 103"/>
              <a:gd name="T8" fmla="*/ 13 w 76"/>
              <a:gd name="T9" fmla="*/ 47 h 103"/>
              <a:gd name="T10" fmla="*/ 20 w 76"/>
              <a:gd name="T11" fmla="*/ 7 h 103"/>
              <a:gd name="T12" fmla="*/ 21 w 76"/>
              <a:gd name="T13" fmla="*/ 34 h 103"/>
              <a:gd name="T14" fmla="*/ 55 w 76"/>
              <a:gd name="T15" fmla="*/ 34 h 103"/>
              <a:gd name="T16" fmla="*/ 50 w 76"/>
              <a:gd name="T17" fmla="*/ 13 h 103"/>
              <a:gd name="T18" fmla="*/ 26 w 76"/>
              <a:gd name="T19" fmla="*/ 13 h 103"/>
              <a:gd name="T20" fmla="*/ 21 w 76"/>
              <a:gd name="T21" fmla="*/ 34 h 103"/>
              <a:gd name="T22" fmla="*/ 55 w 76"/>
              <a:gd name="T23" fmla="*/ 38 h 103"/>
              <a:gd name="T24" fmla="*/ 21 w 76"/>
              <a:gd name="T25" fmla="*/ 47 h 103"/>
              <a:gd name="T26" fmla="*/ 26 w 76"/>
              <a:gd name="T27" fmla="*/ 59 h 103"/>
              <a:gd name="T28" fmla="*/ 50 w 76"/>
              <a:gd name="T29" fmla="*/ 59 h 103"/>
              <a:gd name="T30" fmla="*/ 50 w 76"/>
              <a:gd name="T31" fmla="*/ 59 h 103"/>
              <a:gd name="T32" fmla="*/ 55 w 76"/>
              <a:gd name="T33" fmla="*/ 38 h 103"/>
              <a:gd name="T34" fmla="*/ 14 w 76"/>
              <a:gd name="T35" fmla="*/ 103 h 103"/>
              <a:gd name="T36" fmla="*/ 38 w 76"/>
              <a:gd name="T37" fmla="*/ 103 h 103"/>
              <a:gd name="T38" fmla="*/ 61 w 76"/>
              <a:gd name="T39" fmla="*/ 103 h 103"/>
              <a:gd name="T40" fmla="*/ 61 w 76"/>
              <a:gd name="T41" fmla="*/ 95 h 103"/>
              <a:gd name="T42" fmla="*/ 42 w 76"/>
              <a:gd name="T43" fmla="*/ 85 h 103"/>
              <a:gd name="T44" fmla="*/ 73 w 76"/>
              <a:gd name="T45" fmla="*/ 62 h 103"/>
              <a:gd name="T46" fmla="*/ 76 w 76"/>
              <a:gd name="T47" fmla="*/ 36 h 103"/>
              <a:gd name="T48" fmla="*/ 68 w 76"/>
              <a:gd name="T49" fmla="*/ 36 h 103"/>
              <a:gd name="T50" fmla="*/ 66 w 76"/>
              <a:gd name="T51" fmla="*/ 59 h 103"/>
              <a:gd name="T52" fmla="*/ 38 w 76"/>
              <a:gd name="T53" fmla="*/ 77 h 103"/>
              <a:gd name="T54" fmla="*/ 16 w 76"/>
              <a:gd name="T55" fmla="*/ 69 h 103"/>
              <a:gd name="T56" fmla="*/ 8 w 76"/>
              <a:gd name="T57" fmla="*/ 47 h 103"/>
              <a:gd name="T58" fmla="*/ 4 w 76"/>
              <a:gd name="T59" fmla="*/ 32 h 103"/>
              <a:gd name="T60" fmla="*/ 0 w 76"/>
              <a:gd name="T61" fmla="*/ 47 h 103"/>
              <a:gd name="T62" fmla="*/ 11 w 76"/>
              <a:gd name="T63" fmla="*/ 74 h 103"/>
              <a:gd name="T64" fmla="*/ 34 w 76"/>
              <a:gd name="T65" fmla="*/ 85 h 103"/>
              <a:gd name="T66" fmla="*/ 14 w 76"/>
              <a:gd name="T67" fmla="*/ 95 h 103"/>
              <a:gd name="T68" fmla="*/ 14 w 76"/>
              <a:gd name="T69" fmla="*/ 103 h 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6" h="103">
                <a:moveTo>
                  <a:pt x="38" y="0"/>
                </a:moveTo>
                <a:cubicBezTo>
                  <a:pt x="45" y="0"/>
                  <a:pt x="51" y="3"/>
                  <a:pt x="55" y="7"/>
                </a:cubicBezTo>
                <a:cubicBezTo>
                  <a:pt x="60" y="12"/>
                  <a:pt x="63" y="18"/>
                  <a:pt x="63" y="25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54"/>
                  <a:pt x="60" y="60"/>
                  <a:pt x="55" y="65"/>
                </a:cubicBezTo>
                <a:cubicBezTo>
                  <a:pt x="55" y="65"/>
                  <a:pt x="55" y="65"/>
                  <a:pt x="55" y="65"/>
                </a:cubicBezTo>
                <a:cubicBezTo>
                  <a:pt x="51" y="69"/>
                  <a:pt x="45" y="72"/>
                  <a:pt x="38" y="72"/>
                </a:cubicBezTo>
                <a:cubicBezTo>
                  <a:pt x="31" y="72"/>
                  <a:pt x="25" y="69"/>
                  <a:pt x="20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16" y="60"/>
                  <a:pt x="13" y="54"/>
                  <a:pt x="13" y="47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18"/>
                  <a:pt x="16" y="12"/>
                  <a:pt x="20" y="7"/>
                </a:cubicBezTo>
                <a:cubicBezTo>
                  <a:pt x="25" y="3"/>
                  <a:pt x="31" y="0"/>
                  <a:pt x="38" y="0"/>
                </a:cubicBezTo>
                <a:close/>
                <a:moveTo>
                  <a:pt x="21" y="34"/>
                </a:moveTo>
                <a:cubicBezTo>
                  <a:pt x="21" y="34"/>
                  <a:pt x="21" y="34"/>
                  <a:pt x="21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0"/>
                  <a:pt x="53" y="16"/>
                  <a:pt x="50" y="13"/>
                </a:cubicBezTo>
                <a:cubicBezTo>
                  <a:pt x="47" y="10"/>
                  <a:pt x="42" y="8"/>
                  <a:pt x="38" y="8"/>
                </a:cubicBezTo>
                <a:cubicBezTo>
                  <a:pt x="33" y="8"/>
                  <a:pt x="29" y="10"/>
                  <a:pt x="26" y="13"/>
                </a:cubicBezTo>
                <a:cubicBezTo>
                  <a:pt x="23" y="16"/>
                  <a:pt x="21" y="20"/>
                  <a:pt x="21" y="25"/>
                </a:cubicBezTo>
                <a:cubicBezTo>
                  <a:pt x="21" y="34"/>
                  <a:pt x="21" y="34"/>
                  <a:pt x="21" y="34"/>
                </a:cubicBezTo>
                <a:close/>
                <a:moveTo>
                  <a:pt x="55" y="38"/>
                </a:moveTo>
                <a:cubicBezTo>
                  <a:pt x="55" y="38"/>
                  <a:pt x="55" y="38"/>
                  <a:pt x="55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47"/>
                  <a:pt x="21" y="47"/>
                  <a:pt x="21" y="47"/>
                </a:cubicBezTo>
                <a:cubicBezTo>
                  <a:pt x="21" y="52"/>
                  <a:pt x="23" y="56"/>
                  <a:pt x="26" y="59"/>
                </a:cubicBezTo>
                <a:cubicBezTo>
                  <a:pt x="26" y="59"/>
                  <a:pt x="26" y="59"/>
                  <a:pt x="26" y="59"/>
                </a:cubicBezTo>
                <a:cubicBezTo>
                  <a:pt x="29" y="62"/>
                  <a:pt x="33" y="64"/>
                  <a:pt x="38" y="64"/>
                </a:cubicBezTo>
                <a:cubicBezTo>
                  <a:pt x="42" y="64"/>
                  <a:pt x="47" y="62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3" y="56"/>
                  <a:pt x="55" y="52"/>
                  <a:pt x="55" y="47"/>
                </a:cubicBezTo>
                <a:cubicBezTo>
                  <a:pt x="55" y="38"/>
                  <a:pt x="55" y="38"/>
                  <a:pt x="55" y="38"/>
                </a:cubicBezTo>
                <a:close/>
                <a:moveTo>
                  <a:pt x="14" y="103"/>
                </a:moveTo>
                <a:cubicBezTo>
                  <a:pt x="14" y="103"/>
                  <a:pt x="14" y="103"/>
                  <a:pt x="14" y="103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3" y="103"/>
                  <a:pt x="65" y="101"/>
                  <a:pt x="65" y="99"/>
                </a:cubicBezTo>
                <a:cubicBezTo>
                  <a:pt x="65" y="96"/>
                  <a:pt x="63" y="95"/>
                  <a:pt x="61" y="95"/>
                </a:cubicBezTo>
                <a:cubicBezTo>
                  <a:pt x="42" y="95"/>
                  <a:pt x="42" y="95"/>
                  <a:pt x="42" y="95"/>
                </a:cubicBezTo>
                <a:cubicBezTo>
                  <a:pt x="42" y="85"/>
                  <a:pt x="42" y="85"/>
                  <a:pt x="42" y="85"/>
                </a:cubicBezTo>
                <a:cubicBezTo>
                  <a:pt x="51" y="84"/>
                  <a:pt x="59" y="80"/>
                  <a:pt x="65" y="74"/>
                </a:cubicBezTo>
                <a:cubicBezTo>
                  <a:pt x="68" y="71"/>
                  <a:pt x="71" y="67"/>
                  <a:pt x="73" y="62"/>
                </a:cubicBezTo>
                <a:cubicBezTo>
                  <a:pt x="75" y="57"/>
                  <a:pt x="76" y="52"/>
                  <a:pt x="76" y="47"/>
                </a:cubicBezTo>
                <a:cubicBezTo>
                  <a:pt x="76" y="36"/>
                  <a:pt x="76" y="36"/>
                  <a:pt x="76" y="36"/>
                </a:cubicBezTo>
                <a:cubicBezTo>
                  <a:pt x="76" y="34"/>
                  <a:pt x="74" y="32"/>
                  <a:pt x="72" y="32"/>
                </a:cubicBezTo>
                <a:cubicBezTo>
                  <a:pt x="70" y="32"/>
                  <a:pt x="68" y="34"/>
                  <a:pt x="68" y="3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51"/>
                  <a:pt x="67" y="55"/>
                  <a:pt x="66" y="59"/>
                </a:cubicBezTo>
                <a:cubicBezTo>
                  <a:pt x="64" y="63"/>
                  <a:pt x="62" y="66"/>
                  <a:pt x="59" y="69"/>
                </a:cubicBezTo>
                <a:cubicBezTo>
                  <a:pt x="54" y="74"/>
                  <a:pt x="46" y="77"/>
                  <a:pt x="38" y="77"/>
                </a:cubicBezTo>
                <a:cubicBezTo>
                  <a:pt x="34" y="77"/>
                  <a:pt x="30" y="77"/>
                  <a:pt x="26" y="75"/>
                </a:cubicBezTo>
                <a:cubicBezTo>
                  <a:pt x="23" y="74"/>
                  <a:pt x="19" y="71"/>
                  <a:pt x="16" y="69"/>
                </a:cubicBezTo>
                <a:cubicBezTo>
                  <a:pt x="14" y="66"/>
                  <a:pt x="11" y="63"/>
                  <a:pt x="10" y="59"/>
                </a:cubicBezTo>
                <a:cubicBezTo>
                  <a:pt x="8" y="55"/>
                  <a:pt x="8" y="51"/>
                  <a:pt x="8" y="47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4"/>
                  <a:pt x="6" y="32"/>
                  <a:pt x="4" y="32"/>
                </a:cubicBezTo>
                <a:cubicBezTo>
                  <a:pt x="1" y="32"/>
                  <a:pt x="0" y="34"/>
                  <a:pt x="0" y="3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2"/>
                  <a:pt x="1" y="57"/>
                  <a:pt x="3" y="62"/>
                </a:cubicBezTo>
                <a:cubicBezTo>
                  <a:pt x="5" y="67"/>
                  <a:pt x="7" y="71"/>
                  <a:pt x="11" y="74"/>
                </a:cubicBezTo>
                <a:cubicBezTo>
                  <a:pt x="14" y="78"/>
                  <a:pt x="19" y="81"/>
                  <a:pt x="23" y="82"/>
                </a:cubicBezTo>
                <a:cubicBezTo>
                  <a:pt x="27" y="84"/>
                  <a:pt x="30" y="85"/>
                  <a:pt x="34" y="85"/>
                </a:cubicBezTo>
                <a:cubicBezTo>
                  <a:pt x="34" y="95"/>
                  <a:pt x="34" y="95"/>
                  <a:pt x="3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2" y="95"/>
                  <a:pt x="10" y="96"/>
                  <a:pt x="10" y="99"/>
                </a:cubicBezTo>
                <a:cubicBezTo>
                  <a:pt x="10" y="101"/>
                  <a:pt x="12" y="103"/>
                  <a:pt x="14" y="1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Freeform 26"/>
          <p:cNvSpPr>
            <a:spLocks noEditPoints="1"/>
          </p:cNvSpPr>
          <p:nvPr/>
        </p:nvSpPr>
        <p:spPr bwMode="auto">
          <a:xfrm>
            <a:off x="2095505" y="3205625"/>
            <a:ext cx="283633" cy="241375"/>
          </a:xfrm>
          <a:custGeom>
            <a:gdLst>
              <a:gd name="T0" fmla="*/ 99 w 103"/>
              <a:gd name="T1" fmla="*/ 0 h 88"/>
              <a:gd name="T2" fmla="*/ 4 w 103"/>
              <a:gd name="T3" fmla="*/ 0 h 88"/>
              <a:gd name="T4" fmla="*/ 0 w 103"/>
              <a:gd name="T5" fmla="*/ 4 h 88"/>
              <a:gd name="T6" fmla="*/ 0 w 103"/>
              <a:gd name="T7" fmla="*/ 84 h 88"/>
              <a:gd name="T8" fmla="*/ 4 w 103"/>
              <a:gd name="T9" fmla="*/ 88 h 88"/>
              <a:gd name="T10" fmla="*/ 99 w 103"/>
              <a:gd name="T11" fmla="*/ 88 h 88"/>
              <a:gd name="T12" fmla="*/ 103 w 103"/>
              <a:gd name="T13" fmla="*/ 84 h 88"/>
              <a:gd name="T14" fmla="*/ 103 w 103"/>
              <a:gd name="T15" fmla="*/ 4 h 88"/>
              <a:gd name="T16" fmla="*/ 99 w 103"/>
              <a:gd name="T17" fmla="*/ 0 h 88"/>
              <a:gd name="T18" fmla="*/ 95 w 103"/>
              <a:gd name="T19" fmla="*/ 80 h 88"/>
              <a:gd name="T20" fmla="*/ 95 w 103"/>
              <a:gd name="T21" fmla="*/ 80 h 88"/>
              <a:gd name="T22" fmla="*/ 8 w 103"/>
              <a:gd name="T23" fmla="*/ 80 h 88"/>
              <a:gd name="T24" fmla="*/ 8 w 103"/>
              <a:gd name="T25" fmla="*/ 71 h 88"/>
              <a:gd name="T26" fmla="*/ 28 w 103"/>
              <a:gd name="T27" fmla="*/ 51 h 88"/>
              <a:gd name="T28" fmla="*/ 42 w 103"/>
              <a:gd name="T29" fmla="*/ 65 h 88"/>
              <a:gd name="T30" fmla="*/ 42 w 103"/>
              <a:gd name="T31" fmla="*/ 65 h 88"/>
              <a:gd name="T32" fmla="*/ 42 w 103"/>
              <a:gd name="T33" fmla="*/ 65 h 88"/>
              <a:gd name="T34" fmla="*/ 51 w 103"/>
              <a:gd name="T35" fmla="*/ 74 h 88"/>
              <a:gd name="T36" fmla="*/ 54 w 103"/>
              <a:gd name="T37" fmla="*/ 74 h 88"/>
              <a:gd name="T38" fmla="*/ 54 w 103"/>
              <a:gd name="T39" fmla="*/ 70 h 88"/>
              <a:gd name="T40" fmla="*/ 47 w 103"/>
              <a:gd name="T41" fmla="*/ 64 h 88"/>
              <a:gd name="T42" fmla="*/ 67 w 103"/>
              <a:gd name="T43" fmla="*/ 44 h 88"/>
              <a:gd name="T44" fmla="*/ 95 w 103"/>
              <a:gd name="T45" fmla="*/ 73 h 88"/>
              <a:gd name="T46" fmla="*/ 95 w 103"/>
              <a:gd name="T47" fmla="*/ 80 h 88"/>
              <a:gd name="T48" fmla="*/ 95 w 103"/>
              <a:gd name="T49" fmla="*/ 66 h 88"/>
              <a:gd name="T50" fmla="*/ 95 w 103"/>
              <a:gd name="T51" fmla="*/ 66 h 88"/>
              <a:gd name="T52" fmla="*/ 68 w 103"/>
              <a:gd name="T53" fmla="*/ 39 h 88"/>
              <a:gd name="T54" fmla="*/ 65 w 103"/>
              <a:gd name="T55" fmla="*/ 39 h 88"/>
              <a:gd name="T56" fmla="*/ 44 w 103"/>
              <a:gd name="T57" fmla="*/ 60 h 88"/>
              <a:gd name="T58" fmla="*/ 30 w 103"/>
              <a:gd name="T59" fmla="*/ 46 h 88"/>
              <a:gd name="T60" fmla="*/ 26 w 103"/>
              <a:gd name="T61" fmla="*/ 46 h 88"/>
              <a:gd name="T62" fmla="*/ 8 w 103"/>
              <a:gd name="T63" fmla="*/ 65 h 88"/>
              <a:gd name="T64" fmla="*/ 8 w 103"/>
              <a:gd name="T65" fmla="*/ 8 h 88"/>
              <a:gd name="T66" fmla="*/ 95 w 103"/>
              <a:gd name="T67" fmla="*/ 8 h 88"/>
              <a:gd name="T68" fmla="*/ 95 w 103"/>
              <a:gd name="T69" fmla="*/ 66 h 88"/>
              <a:gd name="T70" fmla="*/ 30 w 103"/>
              <a:gd name="T71" fmla="*/ 40 h 88"/>
              <a:gd name="T72" fmla="*/ 30 w 103"/>
              <a:gd name="T73" fmla="*/ 40 h 88"/>
              <a:gd name="T74" fmla="*/ 43 w 103"/>
              <a:gd name="T75" fmla="*/ 26 h 88"/>
              <a:gd name="T76" fmla="*/ 30 w 103"/>
              <a:gd name="T77" fmla="*/ 12 h 88"/>
              <a:gd name="T78" fmla="*/ 16 w 103"/>
              <a:gd name="T79" fmla="*/ 26 h 88"/>
              <a:gd name="T80" fmla="*/ 30 w 103"/>
              <a:gd name="T81" fmla="*/ 40 h 88"/>
              <a:gd name="T82" fmla="*/ 30 w 103"/>
              <a:gd name="T83" fmla="*/ 17 h 88"/>
              <a:gd name="T84" fmla="*/ 30 w 103"/>
              <a:gd name="T85" fmla="*/ 17 h 88"/>
              <a:gd name="T86" fmla="*/ 39 w 103"/>
              <a:gd name="T87" fmla="*/ 26 h 88"/>
              <a:gd name="T88" fmla="*/ 30 w 103"/>
              <a:gd name="T89" fmla="*/ 35 h 88"/>
              <a:gd name="T90" fmla="*/ 21 w 103"/>
              <a:gd name="T91" fmla="*/ 26 h 88"/>
              <a:gd name="T92" fmla="*/ 30 w 103"/>
              <a:gd name="T93" fmla="*/ 17 h 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3" h="88">
                <a:moveTo>
                  <a:pt x="99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6"/>
                  <a:pt x="2" y="88"/>
                  <a:pt x="4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101" y="88"/>
                  <a:pt x="103" y="86"/>
                  <a:pt x="103" y="84"/>
                </a:cubicBezTo>
                <a:cubicBezTo>
                  <a:pt x="103" y="4"/>
                  <a:pt x="103" y="4"/>
                  <a:pt x="103" y="4"/>
                </a:cubicBezTo>
                <a:cubicBezTo>
                  <a:pt x="103" y="2"/>
                  <a:pt x="101" y="0"/>
                  <a:pt x="99" y="0"/>
                </a:cubicBezTo>
                <a:close/>
                <a:moveTo>
                  <a:pt x="95" y="80"/>
                </a:moveTo>
                <a:cubicBezTo>
                  <a:pt x="95" y="80"/>
                  <a:pt x="95" y="80"/>
                  <a:pt x="95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1"/>
                  <a:pt x="8" y="71"/>
                  <a:pt x="8" y="71"/>
                </a:cubicBezTo>
                <a:cubicBezTo>
                  <a:pt x="28" y="51"/>
                  <a:pt x="28" y="51"/>
                  <a:pt x="28" y="51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51" y="74"/>
                  <a:pt x="51" y="74"/>
                  <a:pt x="51" y="74"/>
                </a:cubicBezTo>
                <a:cubicBezTo>
                  <a:pt x="52" y="75"/>
                  <a:pt x="53" y="75"/>
                  <a:pt x="54" y="74"/>
                </a:cubicBezTo>
                <a:cubicBezTo>
                  <a:pt x="55" y="73"/>
                  <a:pt x="55" y="71"/>
                  <a:pt x="54" y="70"/>
                </a:cubicBezTo>
                <a:cubicBezTo>
                  <a:pt x="47" y="64"/>
                  <a:pt x="47" y="64"/>
                  <a:pt x="47" y="64"/>
                </a:cubicBezTo>
                <a:cubicBezTo>
                  <a:pt x="67" y="44"/>
                  <a:pt x="67" y="44"/>
                  <a:pt x="67" y="44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80"/>
                  <a:pt x="95" y="80"/>
                  <a:pt x="95" y="80"/>
                </a:cubicBezTo>
                <a:close/>
                <a:moveTo>
                  <a:pt x="95" y="66"/>
                </a:moveTo>
                <a:cubicBezTo>
                  <a:pt x="95" y="66"/>
                  <a:pt x="95" y="66"/>
                  <a:pt x="95" y="66"/>
                </a:cubicBezTo>
                <a:cubicBezTo>
                  <a:pt x="68" y="39"/>
                  <a:pt x="68" y="39"/>
                  <a:pt x="68" y="39"/>
                </a:cubicBezTo>
                <a:cubicBezTo>
                  <a:pt x="67" y="38"/>
                  <a:pt x="66" y="38"/>
                  <a:pt x="65" y="39"/>
                </a:cubicBezTo>
                <a:cubicBezTo>
                  <a:pt x="44" y="60"/>
                  <a:pt x="44" y="60"/>
                  <a:pt x="44" y="60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5"/>
                  <a:pt x="27" y="45"/>
                  <a:pt x="26" y="46"/>
                </a:cubicBezTo>
                <a:cubicBezTo>
                  <a:pt x="8" y="65"/>
                  <a:pt x="8" y="65"/>
                  <a:pt x="8" y="65"/>
                </a:cubicBezTo>
                <a:cubicBezTo>
                  <a:pt x="8" y="8"/>
                  <a:pt x="8" y="8"/>
                  <a:pt x="8" y="8"/>
                </a:cubicBezTo>
                <a:cubicBezTo>
                  <a:pt x="95" y="8"/>
                  <a:pt x="95" y="8"/>
                  <a:pt x="95" y="8"/>
                </a:cubicBezTo>
                <a:cubicBezTo>
                  <a:pt x="95" y="66"/>
                  <a:pt x="95" y="66"/>
                  <a:pt x="95" y="66"/>
                </a:cubicBezTo>
                <a:close/>
                <a:moveTo>
                  <a:pt x="30" y="40"/>
                </a:moveTo>
                <a:cubicBezTo>
                  <a:pt x="30" y="40"/>
                  <a:pt x="30" y="40"/>
                  <a:pt x="30" y="40"/>
                </a:cubicBezTo>
                <a:cubicBezTo>
                  <a:pt x="37" y="40"/>
                  <a:pt x="43" y="34"/>
                  <a:pt x="43" y="26"/>
                </a:cubicBezTo>
                <a:cubicBezTo>
                  <a:pt x="43" y="19"/>
                  <a:pt x="37" y="12"/>
                  <a:pt x="30" y="12"/>
                </a:cubicBezTo>
                <a:cubicBezTo>
                  <a:pt x="22" y="12"/>
                  <a:pt x="16" y="19"/>
                  <a:pt x="16" y="26"/>
                </a:cubicBezTo>
                <a:cubicBezTo>
                  <a:pt x="16" y="34"/>
                  <a:pt x="22" y="40"/>
                  <a:pt x="30" y="40"/>
                </a:cubicBezTo>
                <a:close/>
                <a:moveTo>
                  <a:pt x="30" y="17"/>
                </a:moveTo>
                <a:cubicBezTo>
                  <a:pt x="30" y="17"/>
                  <a:pt x="30" y="17"/>
                  <a:pt x="30" y="17"/>
                </a:cubicBezTo>
                <a:cubicBezTo>
                  <a:pt x="35" y="17"/>
                  <a:pt x="39" y="21"/>
                  <a:pt x="39" y="26"/>
                </a:cubicBezTo>
                <a:cubicBezTo>
                  <a:pt x="39" y="31"/>
                  <a:pt x="35" y="35"/>
                  <a:pt x="30" y="35"/>
                </a:cubicBezTo>
                <a:cubicBezTo>
                  <a:pt x="25" y="35"/>
                  <a:pt x="21" y="31"/>
                  <a:pt x="21" y="26"/>
                </a:cubicBezTo>
                <a:cubicBezTo>
                  <a:pt x="21" y="21"/>
                  <a:pt x="25" y="17"/>
                  <a:pt x="30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rgbClr val="FFFFFF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4" name="Freeform 27"/>
          <p:cNvSpPr>
            <a:spLocks noEditPoints="1"/>
          </p:cNvSpPr>
          <p:nvPr/>
        </p:nvSpPr>
        <p:spPr bwMode="auto">
          <a:xfrm>
            <a:off x="7313084" y="3214094"/>
            <a:ext cx="287867" cy="228671"/>
          </a:xfrm>
          <a:custGeom>
            <a:gdLst>
              <a:gd name="T0" fmla="*/ 89 w 103"/>
              <a:gd name="T1" fmla="*/ 31 h 83"/>
              <a:gd name="T2" fmla="*/ 81 w 103"/>
              <a:gd name="T3" fmla="*/ 31 h 83"/>
              <a:gd name="T4" fmla="*/ 25 w 103"/>
              <a:gd name="T5" fmla="*/ 12 h 83"/>
              <a:gd name="T6" fmla="*/ 12 w 103"/>
              <a:gd name="T7" fmla="*/ 12 h 83"/>
              <a:gd name="T8" fmla="*/ 24 w 103"/>
              <a:gd name="T9" fmla="*/ 14 h 83"/>
              <a:gd name="T10" fmla="*/ 7 w 103"/>
              <a:gd name="T11" fmla="*/ 14 h 83"/>
              <a:gd name="T12" fmla="*/ 4 w 103"/>
              <a:gd name="T13" fmla="*/ 14 h 83"/>
              <a:gd name="T14" fmla="*/ 0 w 103"/>
              <a:gd name="T15" fmla="*/ 18 h 83"/>
              <a:gd name="T16" fmla="*/ 0 w 103"/>
              <a:gd name="T17" fmla="*/ 79 h 83"/>
              <a:gd name="T18" fmla="*/ 99 w 103"/>
              <a:gd name="T19" fmla="*/ 83 h 83"/>
              <a:gd name="T20" fmla="*/ 103 w 103"/>
              <a:gd name="T21" fmla="*/ 79 h 83"/>
              <a:gd name="T22" fmla="*/ 103 w 103"/>
              <a:gd name="T23" fmla="*/ 18 h 83"/>
              <a:gd name="T24" fmla="*/ 79 w 103"/>
              <a:gd name="T25" fmla="*/ 14 h 83"/>
              <a:gd name="T26" fmla="*/ 71 w 103"/>
              <a:gd name="T27" fmla="*/ 0 h 83"/>
              <a:gd name="T28" fmla="*/ 28 w 103"/>
              <a:gd name="T29" fmla="*/ 2 h 83"/>
              <a:gd name="T30" fmla="*/ 9 w 103"/>
              <a:gd name="T31" fmla="*/ 7 h 83"/>
              <a:gd name="T32" fmla="*/ 7 w 103"/>
              <a:gd name="T33" fmla="*/ 10 h 83"/>
              <a:gd name="T34" fmla="*/ 51 w 103"/>
              <a:gd name="T35" fmla="*/ 30 h 83"/>
              <a:gd name="T36" fmla="*/ 61 w 103"/>
              <a:gd name="T37" fmla="*/ 34 h 83"/>
              <a:gd name="T38" fmla="*/ 51 w 103"/>
              <a:gd name="T39" fmla="*/ 56 h 83"/>
              <a:gd name="T40" fmla="*/ 51 w 103"/>
              <a:gd name="T41" fmla="*/ 30 h 83"/>
              <a:gd name="T42" fmla="*/ 57 w 103"/>
              <a:gd name="T43" fmla="*/ 37 h 83"/>
              <a:gd name="T44" fmla="*/ 60 w 103"/>
              <a:gd name="T45" fmla="*/ 43 h 83"/>
              <a:gd name="T46" fmla="*/ 43 w 103"/>
              <a:gd name="T47" fmla="*/ 43 h 83"/>
              <a:gd name="T48" fmla="*/ 57 w 103"/>
              <a:gd name="T49" fmla="*/ 37 h 83"/>
              <a:gd name="T50" fmla="*/ 27 w 103"/>
              <a:gd name="T51" fmla="*/ 22 h 83"/>
              <a:gd name="T52" fmla="*/ 8 w 103"/>
              <a:gd name="T53" fmla="*/ 75 h 83"/>
              <a:gd name="T54" fmla="*/ 95 w 103"/>
              <a:gd name="T55" fmla="*/ 22 h 83"/>
              <a:gd name="T56" fmla="*/ 76 w 103"/>
              <a:gd name="T57" fmla="*/ 22 h 83"/>
              <a:gd name="T58" fmla="*/ 68 w 103"/>
              <a:gd name="T59" fmla="*/ 8 h 83"/>
              <a:gd name="T60" fmla="*/ 30 w 103"/>
              <a:gd name="T61" fmla="*/ 19 h 83"/>
              <a:gd name="T62" fmla="*/ 51 w 103"/>
              <a:gd name="T63" fmla="*/ 16 h 83"/>
              <a:gd name="T64" fmla="*/ 79 w 103"/>
              <a:gd name="T65" fmla="*/ 43 h 83"/>
              <a:gd name="T66" fmla="*/ 24 w 103"/>
              <a:gd name="T67" fmla="*/ 43 h 83"/>
              <a:gd name="T68" fmla="*/ 51 w 103"/>
              <a:gd name="T69" fmla="*/ 24 h 83"/>
              <a:gd name="T70" fmla="*/ 71 w 103"/>
              <a:gd name="T71" fmla="*/ 43 h 83"/>
              <a:gd name="T72" fmla="*/ 32 w 103"/>
              <a:gd name="T73" fmla="*/ 43 h 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3" h="83">
                <a:moveTo>
                  <a:pt x="85" y="27"/>
                </a:moveTo>
                <a:cubicBezTo>
                  <a:pt x="87" y="27"/>
                  <a:pt x="89" y="29"/>
                  <a:pt x="89" y="31"/>
                </a:cubicBezTo>
                <a:cubicBezTo>
                  <a:pt x="89" y="33"/>
                  <a:pt x="87" y="35"/>
                  <a:pt x="85" y="35"/>
                </a:cubicBezTo>
                <a:cubicBezTo>
                  <a:pt x="83" y="35"/>
                  <a:pt x="81" y="33"/>
                  <a:pt x="81" y="31"/>
                </a:cubicBezTo>
                <a:cubicBezTo>
                  <a:pt x="81" y="29"/>
                  <a:pt x="83" y="27"/>
                  <a:pt x="85" y="27"/>
                </a:cubicBezTo>
                <a:close/>
                <a:moveTo>
                  <a:pt x="25" y="12"/>
                </a:moveTo>
                <a:cubicBezTo>
                  <a:pt x="25" y="12"/>
                  <a:pt x="25" y="12"/>
                  <a:pt x="25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4"/>
                  <a:pt x="12" y="14"/>
                  <a:pt x="12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5" y="12"/>
                  <a:pt x="25" y="12"/>
                  <a:pt x="25" y="12"/>
                </a:cubicBezTo>
                <a:close/>
                <a:moveTo>
                  <a:pt x="7" y="14"/>
                </a:moveTo>
                <a:cubicBezTo>
                  <a:pt x="7" y="14"/>
                  <a:pt x="7" y="14"/>
                  <a:pt x="7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" y="14"/>
                  <a:pt x="0" y="16"/>
                  <a:pt x="0" y="18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1"/>
                  <a:pt x="2" y="83"/>
                  <a:pt x="4" y="83"/>
                </a:cubicBezTo>
                <a:cubicBezTo>
                  <a:pt x="99" y="83"/>
                  <a:pt x="99" y="83"/>
                  <a:pt x="99" y="83"/>
                </a:cubicBezTo>
                <a:cubicBezTo>
                  <a:pt x="99" y="83"/>
                  <a:pt x="99" y="83"/>
                  <a:pt x="99" y="83"/>
                </a:cubicBezTo>
                <a:cubicBezTo>
                  <a:pt x="101" y="83"/>
                  <a:pt x="103" y="81"/>
                  <a:pt x="103" y="79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03" y="16"/>
                  <a:pt x="101" y="14"/>
                  <a:pt x="99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1"/>
                  <a:pt x="72" y="0"/>
                  <a:pt x="71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0" y="0"/>
                  <a:pt x="29" y="1"/>
                  <a:pt x="28" y="2"/>
                </a:cubicBezTo>
                <a:cubicBezTo>
                  <a:pt x="26" y="7"/>
                  <a:pt x="26" y="7"/>
                  <a:pt x="26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7"/>
                  <a:pt x="7" y="8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4"/>
                  <a:pt x="7" y="14"/>
                  <a:pt x="7" y="14"/>
                </a:cubicBezTo>
                <a:close/>
                <a:moveTo>
                  <a:pt x="51" y="30"/>
                </a:moveTo>
                <a:cubicBezTo>
                  <a:pt x="51" y="30"/>
                  <a:pt x="51" y="30"/>
                  <a:pt x="51" y="30"/>
                </a:cubicBezTo>
                <a:cubicBezTo>
                  <a:pt x="55" y="30"/>
                  <a:pt x="58" y="31"/>
                  <a:pt x="61" y="34"/>
                </a:cubicBezTo>
                <a:cubicBezTo>
                  <a:pt x="63" y="36"/>
                  <a:pt x="65" y="39"/>
                  <a:pt x="65" y="43"/>
                </a:cubicBezTo>
                <a:cubicBezTo>
                  <a:pt x="65" y="50"/>
                  <a:pt x="58" y="56"/>
                  <a:pt x="51" y="56"/>
                </a:cubicBezTo>
                <a:cubicBezTo>
                  <a:pt x="44" y="56"/>
                  <a:pt x="38" y="50"/>
                  <a:pt x="38" y="43"/>
                </a:cubicBezTo>
                <a:cubicBezTo>
                  <a:pt x="38" y="36"/>
                  <a:pt x="44" y="30"/>
                  <a:pt x="51" y="30"/>
                </a:cubicBezTo>
                <a:close/>
                <a:moveTo>
                  <a:pt x="57" y="37"/>
                </a:moveTo>
                <a:cubicBezTo>
                  <a:pt x="57" y="37"/>
                  <a:pt x="57" y="37"/>
                  <a:pt x="57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9" y="39"/>
                  <a:pt x="60" y="41"/>
                  <a:pt x="60" y="43"/>
                </a:cubicBezTo>
                <a:cubicBezTo>
                  <a:pt x="60" y="48"/>
                  <a:pt x="56" y="52"/>
                  <a:pt x="51" y="52"/>
                </a:cubicBezTo>
                <a:cubicBezTo>
                  <a:pt x="46" y="52"/>
                  <a:pt x="43" y="48"/>
                  <a:pt x="43" y="43"/>
                </a:cubicBezTo>
                <a:cubicBezTo>
                  <a:pt x="43" y="38"/>
                  <a:pt x="47" y="34"/>
                  <a:pt x="51" y="34"/>
                </a:cubicBezTo>
                <a:cubicBezTo>
                  <a:pt x="54" y="34"/>
                  <a:pt x="56" y="35"/>
                  <a:pt x="57" y="37"/>
                </a:cubicBezTo>
                <a:close/>
                <a:moveTo>
                  <a:pt x="27" y="22"/>
                </a:moveTo>
                <a:cubicBezTo>
                  <a:pt x="27" y="22"/>
                  <a:pt x="27" y="22"/>
                  <a:pt x="27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75"/>
                  <a:pt x="8" y="75"/>
                  <a:pt x="8" y="75"/>
                </a:cubicBezTo>
                <a:cubicBezTo>
                  <a:pt x="95" y="75"/>
                  <a:pt x="95" y="75"/>
                  <a:pt x="95" y="75"/>
                </a:cubicBezTo>
                <a:cubicBezTo>
                  <a:pt x="95" y="22"/>
                  <a:pt x="95" y="22"/>
                  <a:pt x="95" y="22"/>
                </a:cubicBezTo>
                <a:cubicBezTo>
                  <a:pt x="76" y="22"/>
                  <a:pt x="76" y="22"/>
                  <a:pt x="76" y="22"/>
                </a:cubicBezTo>
                <a:cubicBezTo>
                  <a:pt x="76" y="22"/>
                  <a:pt x="76" y="22"/>
                  <a:pt x="76" y="22"/>
                </a:cubicBezTo>
                <a:cubicBezTo>
                  <a:pt x="74" y="22"/>
                  <a:pt x="73" y="21"/>
                  <a:pt x="72" y="19"/>
                </a:cubicBezTo>
                <a:cubicBezTo>
                  <a:pt x="68" y="8"/>
                  <a:pt x="68" y="8"/>
                  <a:pt x="68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21"/>
                  <a:pt x="28" y="22"/>
                  <a:pt x="27" y="22"/>
                </a:cubicBezTo>
                <a:close/>
                <a:moveTo>
                  <a:pt x="51" y="16"/>
                </a:moveTo>
                <a:cubicBezTo>
                  <a:pt x="51" y="16"/>
                  <a:pt x="51" y="16"/>
                  <a:pt x="51" y="16"/>
                </a:cubicBezTo>
                <a:cubicBezTo>
                  <a:pt x="66" y="16"/>
                  <a:pt x="79" y="28"/>
                  <a:pt x="79" y="43"/>
                </a:cubicBezTo>
                <a:cubicBezTo>
                  <a:pt x="79" y="58"/>
                  <a:pt x="66" y="70"/>
                  <a:pt x="51" y="70"/>
                </a:cubicBezTo>
                <a:cubicBezTo>
                  <a:pt x="36" y="70"/>
                  <a:pt x="24" y="58"/>
                  <a:pt x="24" y="43"/>
                </a:cubicBezTo>
                <a:cubicBezTo>
                  <a:pt x="24" y="28"/>
                  <a:pt x="36" y="16"/>
                  <a:pt x="51" y="16"/>
                </a:cubicBezTo>
                <a:close/>
                <a:moveTo>
                  <a:pt x="51" y="24"/>
                </a:moveTo>
                <a:cubicBezTo>
                  <a:pt x="51" y="24"/>
                  <a:pt x="51" y="24"/>
                  <a:pt x="51" y="24"/>
                </a:cubicBezTo>
                <a:cubicBezTo>
                  <a:pt x="62" y="24"/>
                  <a:pt x="71" y="32"/>
                  <a:pt x="71" y="43"/>
                </a:cubicBezTo>
                <a:cubicBezTo>
                  <a:pt x="71" y="54"/>
                  <a:pt x="62" y="62"/>
                  <a:pt x="51" y="62"/>
                </a:cubicBezTo>
                <a:cubicBezTo>
                  <a:pt x="41" y="62"/>
                  <a:pt x="32" y="54"/>
                  <a:pt x="32" y="43"/>
                </a:cubicBezTo>
                <a:cubicBezTo>
                  <a:pt x="32" y="32"/>
                  <a:pt x="41" y="24"/>
                  <a:pt x="51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Freeform 28"/>
          <p:cNvSpPr>
            <a:spLocks noEditPoints="1"/>
          </p:cNvSpPr>
          <p:nvPr/>
        </p:nvSpPr>
        <p:spPr bwMode="auto">
          <a:xfrm>
            <a:off x="3285067" y="4247346"/>
            <a:ext cx="270933" cy="266783"/>
          </a:xfrm>
          <a:custGeom>
            <a:gdLst>
              <a:gd name="T0" fmla="*/ 84 w 98"/>
              <a:gd name="T1" fmla="*/ 35 h 97"/>
              <a:gd name="T2" fmla="*/ 89 w 98"/>
              <a:gd name="T3" fmla="*/ 25 h 97"/>
              <a:gd name="T4" fmla="*/ 78 w 98"/>
              <a:gd name="T5" fmla="*/ 9 h 97"/>
              <a:gd name="T6" fmla="*/ 66 w 98"/>
              <a:gd name="T7" fmla="*/ 16 h 97"/>
              <a:gd name="T8" fmla="*/ 61 w 98"/>
              <a:gd name="T9" fmla="*/ 4 h 97"/>
              <a:gd name="T10" fmla="*/ 38 w 98"/>
              <a:gd name="T11" fmla="*/ 4 h 97"/>
              <a:gd name="T12" fmla="*/ 32 w 98"/>
              <a:gd name="T13" fmla="*/ 16 h 97"/>
              <a:gd name="T14" fmla="*/ 20 w 98"/>
              <a:gd name="T15" fmla="*/ 9 h 97"/>
              <a:gd name="T16" fmla="*/ 16 w 98"/>
              <a:gd name="T17" fmla="*/ 32 h 97"/>
              <a:gd name="T18" fmla="*/ 14 w 98"/>
              <a:gd name="T19" fmla="*/ 37 h 97"/>
              <a:gd name="T20" fmla="*/ 0 w 98"/>
              <a:gd name="T21" fmla="*/ 56 h 97"/>
              <a:gd name="T22" fmla="*/ 15 w 98"/>
              <a:gd name="T23" fmla="*/ 63 h 97"/>
              <a:gd name="T24" fmla="*/ 10 w 98"/>
              <a:gd name="T25" fmla="*/ 72 h 97"/>
              <a:gd name="T26" fmla="*/ 20 w 98"/>
              <a:gd name="T27" fmla="*/ 88 h 97"/>
              <a:gd name="T28" fmla="*/ 35 w 98"/>
              <a:gd name="T29" fmla="*/ 83 h 97"/>
              <a:gd name="T30" fmla="*/ 38 w 98"/>
              <a:gd name="T31" fmla="*/ 93 h 97"/>
              <a:gd name="T32" fmla="*/ 61 w 98"/>
              <a:gd name="T33" fmla="*/ 93 h 97"/>
              <a:gd name="T34" fmla="*/ 66 w 98"/>
              <a:gd name="T35" fmla="*/ 82 h 97"/>
              <a:gd name="T36" fmla="*/ 78 w 98"/>
              <a:gd name="T37" fmla="*/ 88 h 97"/>
              <a:gd name="T38" fmla="*/ 89 w 98"/>
              <a:gd name="T39" fmla="*/ 72 h 97"/>
              <a:gd name="T40" fmla="*/ 84 w 98"/>
              <a:gd name="T41" fmla="*/ 60 h 97"/>
              <a:gd name="T42" fmla="*/ 98 w 98"/>
              <a:gd name="T43" fmla="*/ 56 h 97"/>
              <a:gd name="T44" fmla="*/ 94 w 98"/>
              <a:gd name="T45" fmla="*/ 37 h 97"/>
              <a:gd name="T46" fmla="*/ 81 w 98"/>
              <a:gd name="T47" fmla="*/ 52 h 97"/>
              <a:gd name="T48" fmla="*/ 74 w 98"/>
              <a:gd name="T49" fmla="*/ 64 h 97"/>
              <a:gd name="T50" fmla="*/ 80 w 98"/>
              <a:gd name="T51" fmla="*/ 75 h 97"/>
              <a:gd name="T52" fmla="*/ 64 w 98"/>
              <a:gd name="T53" fmla="*/ 74 h 97"/>
              <a:gd name="T54" fmla="*/ 53 w 98"/>
              <a:gd name="T55" fmla="*/ 81 h 97"/>
              <a:gd name="T56" fmla="*/ 46 w 98"/>
              <a:gd name="T57" fmla="*/ 89 h 97"/>
              <a:gd name="T58" fmla="*/ 38 w 98"/>
              <a:gd name="T59" fmla="*/ 76 h 97"/>
              <a:gd name="T60" fmla="*/ 29 w 98"/>
              <a:gd name="T61" fmla="*/ 74 h 97"/>
              <a:gd name="T62" fmla="*/ 24 w 98"/>
              <a:gd name="T63" fmla="*/ 69 h 97"/>
              <a:gd name="T64" fmla="*/ 22 w 98"/>
              <a:gd name="T65" fmla="*/ 60 h 97"/>
              <a:gd name="T66" fmla="*/ 17 w 98"/>
              <a:gd name="T67" fmla="*/ 52 h 97"/>
              <a:gd name="T68" fmla="*/ 17 w 98"/>
              <a:gd name="T69" fmla="*/ 45 h 97"/>
              <a:gd name="T70" fmla="*/ 22 w 98"/>
              <a:gd name="T71" fmla="*/ 37 h 97"/>
              <a:gd name="T72" fmla="*/ 24 w 98"/>
              <a:gd name="T73" fmla="*/ 28 h 97"/>
              <a:gd name="T74" fmla="*/ 29 w 98"/>
              <a:gd name="T75" fmla="*/ 23 h 97"/>
              <a:gd name="T76" fmla="*/ 43 w 98"/>
              <a:gd name="T77" fmla="*/ 20 h 97"/>
              <a:gd name="T78" fmla="*/ 46 w 98"/>
              <a:gd name="T79" fmla="*/ 8 h 97"/>
              <a:gd name="T80" fmla="*/ 56 w 98"/>
              <a:gd name="T81" fmla="*/ 20 h 97"/>
              <a:gd name="T82" fmla="*/ 70 w 98"/>
              <a:gd name="T83" fmla="*/ 23 h 97"/>
              <a:gd name="T84" fmla="*/ 74 w 98"/>
              <a:gd name="T85" fmla="*/ 28 h 97"/>
              <a:gd name="T86" fmla="*/ 76 w 98"/>
              <a:gd name="T87" fmla="*/ 38 h 97"/>
              <a:gd name="T88" fmla="*/ 90 w 98"/>
              <a:gd name="T89" fmla="*/ 45 h 97"/>
              <a:gd name="T90" fmla="*/ 49 w 98"/>
              <a:gd name="T91" fmla="*/ 32 h 97"/>
              <a:gd name="T92" fmla="*/ 37 w 98"/>
              <a:gd name="T93" fmla="*/ 60 h 97"/>
              <a:gd name="T94" fmla="*/ 66 w 98"/>
              <a:gd name="T95" fmla="*/ 49 h 97"/>
              <a:gd name="T96" fmla="*/ 58 w 98"/>
              <a:gd name="T97" fmla="*/ 57 h 97"/>
              <a:gd name="T98" fmla="*/ 41 w 98"/>
              <a:gd name="T99" fmla="*/ 57 h 97"/>
              <a:gd name="T100" fmla="*/ 49 w 98"/>
              <a:gd name="T101" fmla="*/ 37 h 97"/>
              <a:gd name="T102" fmla="*/ 58 w 98"/>
              <a:gd name="T103" fmla="*/ 57 h 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8" h="97">
                <a:moveTo>
                  <a:pt x="94" y="37"/>
                </a:moveTo>
                <a:cubicBezTo>
                  <a:pt x="84" y="37"/>
                  <a:pt x="84" y="37"/>
                  <a:pt x="84" y="37"/>
                </a:cubicBezTo>
                <a:cubicBezTo>
                  <a:pt x="84" y="36"/>
                  <a:pt x="84" y="35"/>
                  <a:pt x="84" y="35"/>
                </a:cubicBezTo>
                <a:cubicBezTo>
                  <a:pt x="83" y="34"/>
                  <a:pt x="83" y="34"/>
                  <a:pt x="83" y="34"/>
                </a:cubicBezTo>
                <a:cubicBezTo>
                  <a:pt x="83" y="33"/>
                  <a:pt x="83" y="33"/>
                  <a:pt x="82" y="32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90" y="24"/>
                  <a:pt x="90" y="21"/>
                  <a:pt x="89" y="20"/>
                </a:cubicBezTo>
                <a:cubicBezTo>
                  <a:pt x="78" y="9"/>
                  <a:pt x="78" y="9"/>
                  <a:pt x="78" y="9"/>
                </a:cubicBezTo>
                <a:cubicBezTo>
                  <a:pt x="78" y="9"/>
                  <a:pt x="78" y="9"/>
                  <a:pt x="78" y="9"/>
                </a:cubicBezTo>
                <a:cubicBezTo>
                  <a:pt x="77" y="7"/>
                  <a:pt x="74" y="7"/>
                  <a:pt x="73" y="9"/>
                </a:cubicBezTo>
                <a:cubicBezTo>
                  <a:pt x="66" y="16"/>
                  <a:pt x="66" y="16"/>
                  <a:pt x="66" y="16"/>
                </a:cubicBezTo>
                <a:cubicBezTo>
                  <a:pt x="65" y="15"/>
                  <a:pt x="64" y="15"/>
                  <a:pt x="63" y="14"/>
                </a:cubicBezTo>
                <a:cubicBezTo>
                  <a:pt x="62" y="14"/>
                  <a:pt x="61" y="14"/>
                  <a:pt x="61" y="13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2"/>
                  <a:pt x="59" y="0"/>
                  <a:pt x="57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9" y="0"/>
                  <a:pt x="38" y="2"/>
                  <a:pt x="38" y="4"/>
                </a:cubicBezTo>
                <a:cubicBezTo>
                  <a:pt x="38" y="13"/>
                  <a:pt x="38" y="13"/>
                  <a:pt x="38" y="13"/>
                </a:cubicBezTo>
                <a:cubicBezTo>
                  <a:pt x="37" y="14"/>
                  <a:pt x="36" y="14"/>
                  <a:pt x="35" y="14"/>
                </a:cubicBezTo>
                <a:cubicBezTo>
                  <a:pt x="34" y="15"/>
                  <a:pt x="33" y="15"/>
                  <a:pt x="32" y="16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4" y="7"/>
                  <a:pt x="22" y="7"/>
                  <a:pt x="20" y="9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1"/>
                  <a:pt x="8" y="24"/>
                  <a:pt x="9" y="25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3"/>
                  <a:pt x="15" y="33"/>
                  <a:pt x="15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14" y="35"/>
                  <a:pt x="14" y="36"/>
                  <a:pt x="1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2" y="37"/>
                  <a:pt x="0" y="39"/>
                  <a:pt x="0" y="41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8"/>
                  <a:pt x="2" y="60"/>
                  <a:pt x="4" y="60"/>
                </a:cubicBezTo>
                <a:cubicBezTo>
                  <a:pt x="14" y="60"/>
                  <a:pt x="14" y="60"/>
                  <a:pt x="14" y="60"/>
                </a:cubicBezTo>
                <a:cubicBezTo>
                  <a:pt x="14" y="61"/>
                  <a:pt x="14" y="62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4"/>
                  <a:pt x="16" y="65"/>
                  <a:pt x="16" y="66"/>
                </a:cubicBezTo>
                <a:cubicBezTo>
                  <a:pt x="10" y="72"/>
                  <a:pt x="10" y="72"/>
                  <a:pt x="10" y="72"/>
                </a:cubicBezTo>
                <a:cubicBezTo>
                  <a:pt x="9" y="72"/>
                  <a:pt x="9" y="72"/>
                  <a:pt x="9" y="72"/>
                </a:cubicBezTo>
                <a:cubicBezTo>
                  <a:pt x="8" y="74"/>
                  <a:pt x="8" y="76"/>
                  <a:pt x="9" y="78"/>
                </a:cubicBezTo>
                <a:cubicBezTo>
                  <a:pt x="20" y="88"/>
                  <a:pt x="20" y="88"/>
                  <a:pt x="20" y="88"/>
                </a:cubicBezTo>
                <a:cubicBezTo>
                  <a:pt x="22" y="90"/>
                  <a:pt x="24" y="90"/>
                  <a:pt x="26" y="88"/>
                </a:cubicBezTo>
                <a:cubicBezTo>
                  <a:pt x="32" y="82"/>
                  <a:pt x="32" y="82"/>
                  <a:pt x="32" y="82"/>
                </a:cubicBezTo>
                <a:cubicBezTo>
                  <a:pt x="33" y="82"/>
                  <a:pt x="34" y="83"/>
                  <a:pt x="35" y="83"/>
                </a:cubicBezTo>
                <a:cubicBezTo>
                  <a:pt x="35" y="83"/>
                  <a:pt x="35" y="83"/>
                  <a:pt x="35" y="83"/>
                </a:cubicBezTo>
                <a:cubicBezTo>
                  <a:pt x="36" y="83"/>
                  <a:pt x="37" y="84"/>
                  <a:pt x="38" y="84"/>
                </a:cubicBezTo>
                <a:cubicBezTo>
                  <a:pt x="38" y="93"/>
                  <a:pt x="38" y="93"/>
                  <a:pt x="38" y="93"/>
                </a:cubicBezTo>
                <a:cubicBezTo>
                  <a:pt x="38" y="95"/>
                  <a:pt x="39" y="97"/>
                  <a:pt x="42" y="97"/>
                </a:cubicBezTo>
                <a:cubicBezTo>
                  <a:pt x="57" y="97"/>
                  <a:pt x="57" y="97"/>
                  <a:pt x="57" y="97"/>
                </a:cubicBezTo>
                <a:cubicBezTo>
                  <a:pt x="59" y="97"/>
                  <a:pt x="61" y="95"/>
                  <a:pt x="61" y="93"/>
                </a:cubicBezTo>
                <a:cubicBezTo>
                  <a:pt x="61" y="84"/>
                  <a:pt x="61" y="84"/>
                  <a:pt x="61" y="84"/>
                </a:cubicBezTo>
                <a:cubicBezTo>
                  <a:pt x="61" y="84"/>
                  <a:pt x="62" y="83"/>
                  <a:pt x="63" y="83"/>
                </a:cubicBezTo>
                <a:cubicBezTo>
                  <a:pt x="64" y="83"/>
                  <a:pt x="65" y="82"/>
                  <a:pt x="66" y="82"/>
                </a:cubicBezTo>
                <a:cubicBezTo>
                  <a:pt x="73" y="88"/>
                  <a:pt x="73" y="88"/>
                  <a:pt x="73" y="88"/>
                </a:cubicBezTo>
                <a:cubicBezTo>
                  <a:pt x="73" y="88"/>
                  <a:pt x="73" y="88"/>
                  <a:pt x="73" y="88"/>
                </a:cubicBezTo>
                <a:cubicBezTo>
                  <a:pt x="74" y="90"/>
                  <a:pt x="77" y="90"/>
                  <a:pt x="78" y="88"/>
                </a:cubicBezTo>
                <a:cubicBezTo>
                  <a:pt x="89" y="78"/>
                  <a:pt x="89" y="78"/>
                  <a:pt x="89" y="78"/>
                </a:cubicBezTo>
                <a:cubicBezTo>
                  <a:pt x="89" y="78"/>
                  <a:pt x="89" y="78"/>
                  <a:pt x="89" y="78"/>
                </a:cubicBezTo>
                <a:cubicBezTo>
                  <a:pt x="90" y="76"/>
                  <a:pt x="90" y="74"/>
                  <a:pt x="89" y="72"/>
                </a:cubicBezTo>
                <a:cubicBezTo>
                  <a:pt x="82" y="66"/>
                  <a:pt x="82" y="66"/>
                  <a:pt x="82" y="66"/>
                </a:cubicBezTo>
                <a:cubicBezTo>
                  <a:pt x="83" y="65"/>
                  <a:pt x="83" y="64"/>
                  <a:pt x="83" y="63"/>
                </a:cubicBezTo>
                <a:cubicBezTo>
                  <a:pt x="84" y="62"/>
                  <a:pt x="84" y="61"/>
                  <a:pt x="84" y="60"/>
                </a:cubicBezTo>
                <a:cubicBezTo>
                  <a:pt x="94" y="60"/>
                  <a:pt x="94" y="60"/>
                  <a:pt x="94" y="60"/>
                </a:cubicBezTo>
                <a:cubicBezTo>
                  <a:pt x="94" y="60"/>
                  <a:pt x="94" y="60"/>
                  <a:pt x="94" y="60"/>
                </a:cubicBezTo>
                <a:cubicBezTo>
                  <a:pt x="96" y="60"/>
                  <a:pt x="98" y="58"/>
                  <a:pt x="98" y="56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39"/>
                  <a:pt x="96" y="37"/>
                  <a:pt x="94" y="37"/>
                </a:cubicBezTo>
                <a:close/>
                <a:moveTo>
                  <a:pt x="90" y="52"/>
                </a:moveTo>
                <a:cubicBezTo>
                  <a:pt x="90" y="52"/>
                  <a:pt x="90" y="52"/>
                  <a:pt x="90" y="52"/>
                </a:cubicBezTo>
                <a:cubicBezTo>
                  <a:pt x="81" y="52"/>
                  <a:pt x="81" y="52"/>
                  <a:pt x="81" y="52"/>
                </a:cubicBezTo>
                <a:cubicBezTo>
                  <a:pt x="79" y="52"/>
                  <a:pt x="78" y="54"/>
                  <a:pt x="78" y="55"/>
                </a:cubicBezTo>
                <a:cubicBezTo>
                  <a:pt x="77" y="57"/>
                  <a:pt x="77" y="58"/>
                  <a:pt x="76" y="60"/>
                </a:cubicBezTo>
                <a:cubicBezTo>
                  <a:pt x="76" y="61"/>
                  <a:pt x="75" y="63"/>
                  <a:pt x="74" y="64"/>
                </a:cubicBezTo>
                <a:cubicBezTo>
                  <a:pt x="73" y="66"/>
                  <a:pt x="73" y="68"/>
                  <a:pt x="74" y="69"/>
                </a:cubicBezTo>
                <a:cubicBezTo>
                  <a:pt x="74" y="69"/>
                  <a:pt x="74" y="69"/>
                  <a:pt x="74" y="69"/>
                </a:cubicBezTo>
                <a:cubicBezTo>
                  <a:pt x="80" y="75"/>
                  <a:pt x="80" y="75"/>
                  <a:pt x="80" y="75"/>
                </a:cubicBezTo>
                <a:cubicBezTo>
                  <a:pt x="75" y="80"/>
                  <a:pt x="75" y="80"/>
                  <a:pt x="75" y="80"/>
                </a:cubicBezTo>
                <a:cubicBezTo>
                  <a:pt x="69" y="74"/>
                  <a:pt x="69" y="74"/>
                  <a:pt x="69" y="74"/>
                </a:cubicBezTo>
                <a:cubicBezTo>
                  <a:pt x="68" y="73"/>
                  <a:pt x="66" y="72"/>
                  <a:pt x="64" y="74"/>
                </a:cubicBezTo>
                <a:cubicBezTo>
                  <a:pt x="63" y="74"/>
                  <a:pt x="62" y="75"/>
                  <a:pt x="60" y="76"/>
                </a:cubicBezTo>
                <a:cubicBezTo>
                  <a:pt x="59" y="76"/>
                  <a:pt x="57" y="77"/>
                  <a:pt x="56" y="77"/>
                </a:cubicBezTo>
                <a:cubicBezTo>
                  <a:pt x="54" y="78"/>
                  <a:pt x="53" y="79"/>
                  <a:pt x="53" y="81"/>
                </a:cubicBezTo>
                <a:cubicBezTo>
                  <a:pt x="53" y="81"/>
                  <a:pt x="53" y="81"/>
                  <a:pt x="53" y="81"/>
                </a:cubicBezTo>
                <a:cubicBezTo>
                  <a:pt x="53" y="89"/>
                  <a:pt x="53" y="89"/>
                  <a:pt x="53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79"/>
                  <a:pt x="44" y="77"/>
                  <a:pt x="42" y="77"/>
                </a:cubicBezTo>
                <a:cubicBezTo>
                  <a:pt x="41" y="77"/>
                  <a:pt x="39" y="76"/>
                  <a:pt x="38" y="76"/>
                </a:cubicBezTo>
                <a:cubicBezTo>
                  <a:pt x="38" y="76"/>
                  <a:pt x="38" y="76"/>
                  <a:pt x="38" y="76"/>
                </a:cubicBezTo>
                <a:cubicBezTo>
                  <a:pt x="36" y="75"/>
                  <a:pt x="35" y="74"/>
                  <a:pt x="34" y="73"/>
                </a:cubicBezTo>
                <a:cubicBezTo>
                  <a:pt x="32" y="72"/>
                  <a:pt x="30" y="73"/>
                  <a:pt x="29" y="74"/>
                </a:cubicBezTo>
                <a:cubicBezTo>
                  <a:pt x="23" y="80"/>
                  <a:pt x="23" y="80"/>
                  <a:pt x="23" y="80"/>
                </a:cubicBezTo>
                <a:cubicBezTo>
                  <a:pt x="18" y="75"/>
                  <a:pt x="18" y="75"/>
                  <a:pt x="18" y="75"/>
                </a:cubicBezTo>
                <a:cubicBezTo>
                  <a:pt x="24" y="69"/>
                  <a:pt x="24" y="69"/>
                  <a:pt x="24" y="69"/>
                </a:cubicBezTo>
                <a:cubicBezTo>
                  <a:pt x="25" y="68"/>
                  <a:pt x="25" y="66"/>
                  <a:pt x="24" y="64"/>
                </a:cubicBezTo>
                <a:cubicBezTo>
                  <a:pt x="23" y="63"/>
                  <a:pt x="23" y="61"/>
                  <a:pt x="22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21" y="58"/>
                  <a:pt x="21" y="57"/>
                  <a:pt x="21" y="55"/>
                </a:cubicBezTo>
                <a:cubicBezTo>
                  <a:pt x="20" y="53"/>
                  <a:pt x="19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45"/>
                  <a:pt x="8" y="45"/>
                  <a:pt x="8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9" y="45"/>
                  <a:pt x="20" y="44"/>
                  <a:pt x="21" y="42"/>
                </a:cubicBezTo>
                <a:cubicBezTo>
                  <a:pt x="21" y="40"/>
                  <a:pt x="22" y="39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3" y="36"/>
                  <a:pt x="23" y="34"/>
                  <a:pt x="24" y="33"/>
                </a:cubicBezTo>
                <a:cubicBezTo>
                  <a:pt x="25" y="32"/>
                  <a:pt x="25" y="30"/>
                  <a:pt x="24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18" y="22"/>
                  <a:pt x="18" y="22"/>
                  <a:pt x="18" y="22"/>
                </a:cubicBezTo>
                <a:cubicBezTo>
                  <a:pt x="23" y="17"/>
                  <a:pt x="23" y="17"/>
                  <a:pt x="23" y="17"/>
                </a:cubicBezTo>
                <a:cubicBezTo>
                  <a:pt x="29" y="23"/>
                  <a:pt x="29" y="23"/>
                  <a:pt x="29" y="23"/>
                </a:cubicBezTo>
                <a:cubicBezTo>
                  <a:pt x="30" y="25"/>
                  <a:pt x="32" y="25"/>
                  <a:pt x="34" y="24"/>
                </a:cubicBezTo>
                <a:cubicBezTo>
                  <a:pt x="35" y="23"/>
                  <a:pt x="36" y="22"/>
                  <a:pt x="38" y="22"/>
                </a:cubicBezTo>
                <a:cubicBezTo>
                  <a:pt x="39" y="21"/>
                  <a:pt x="41" y="20"/>
                  <a:pt x="43" y="20"/>
                </a:cubicBezTo>
                <a:cubicBezTo>
                  <a:pt x="44" y="20"/>
                  <a:pt x="46" y="18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18"/>
                  <a:pt x="54" y="20"/>
                  <a:pt x="56" y="20"/>
                </a:cubicBezTo>
                <a:cubicBezTo>
                  <a:pt x="57" y="21"/>
                  <a:pt x="59" y="21"/>
                  <a:pt x="60" y="22"/>
                </a:cubicBezTo>
                <a:cubicBezTo>
                  <a:pt x="62" y="22"/>
                  <a:pt x="63" y="23"/>
                  <a:pt x="65" y="24"/>
                </a:cubicBezTo>
                <a:cubicBezTo>
                  <a:pt x="66" y="25"/>
                  <a:pt x="68" y="24"/>
                  <a:pt x="70" y="23"/>
                </a:cubicBezTo>
                <a:cubicBezTo>
                  <a:pt x="75" y="17"/>
                  <a:pt x="75" y="17"/>
                  <a:pt x="75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74" y="28"/>
                  <a:pt x="74" y="28"/>
                  <a:pt x="74" y="28"/>
                </a:cubicBezTo>
                <a:cubicBezTo>
                  <a:pt x="73" y="30"/>
                  <a:pt x="73" y="32"/>
                  <a:pt x="74" y="33"/>
                </a:cubicBezTo>
                <a:cubicBezTo>
                  <a:pt x="75" y="35"/>
                  <a:pt x="76" y="36"/>
                  <a:pt x="76" y="37"/>
                </a:cubicBezTo>
                <a:cubicBezTo>
                  <a:pt x="76" y="38"/>
                  <a:pt x="76" y="38"/>
                  <a:pt x="76" y="38"/>
                </a:cubicBezTo>
                <a:cubicBezTo>
                  <a:pt x="77" y="39"/>
                  <a:pt x="77" y="41"/>
                  <a:pt x="78" y="42"/>
                </a:cubicBezTo>
                <a:cubicBezTo>
                  <a:pt x="78" y="44"/>
                  <a:pt x="80" y="45"/>
                  <a:pt x="81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52"/>
                  <a:pt x="90" y="52"/>
                  <a:pt x="90" y="52"/>
                </a:cubicBezTo>
                <a:close/>
                <a:moveTo>
                  <a:pt x="49" y="32"/>
                </a:moveTo>
                <a:cubicBezTo>
                  <a:pt x="49" y="32"/>
                  <a:pt x="49" y="32"/>
                  <a:pt x="49" y="32"/>
                </a:cubicBezTo>
                <a:cubicBezTo>
                  <a:pt x="45" y="32"/>
                  <a:pt x="40" y="34"/>
                  <a:pt x="37" y="37"/>
                </a:cubicBezTo>
                <a:cubicBezTo>
                  <a:pt x="34" y="40"/>
                  <a:pt x="32" y="44"/>
                  <a:pt x="32" y="49"/>
                </a:cubicBezTo>
                <a:cubicBezTo>
                  <a:pt x="32" y="53"/>
                  <a:pt x="34" y="57"/>
                  <a:pt x="37" y="60"/>
                </a:cubicBezTo>
                <a:cubicBezTo>
                  <a:pt x="40" y="63"/>
                  <a:pt x="45" y="65"/>
                  <a:pt x="49" y="65"/>
                </a:cubicBezTo>
                <a:cubicBezTo>
                  <a:pt x="54" y="65"/>
                  <a:pt x="58" y="63"/>
                  <a:pt x="61" y="60"/>
                </a:cubicBezTo>
                <a:cubicBezTo>
                  <a:pt x="64" y="57"/>
                  <a:pt x="66" y="53"/>
                  <a:pt x="66" y="49"/>
                </a:cubicBezTo>
                <a:cubicBezTo>
                  <a:pt x="66" y="44"/>
                  <a:pt x="64" y="40"/>
                  <a:pt x="61" y="37"/>
                </a:cubicBezTo>
                <a:cubicBezTo>
                  <a:pt x="58" y="34"/>
                  <a:pt x="54" y="32"/>
                  <a:pt x="49" y="32"/>
                </a:cubicBezTo>
                <a:close/>
                <a:moveTo>
                  <a:pt x="58" y="57"/>
                </a:moveTo>
                <a:cubicBezTo>
                  <a:pt x="58" y="57"/>
                  <a:pt x="58" y="57"/>
                  <a:pt x="58" y="57"/>
                </a:cubicBezTo>
                <a:cubicBezTo>
                  <a:pt x="55" y="59"/>
                  <a:pt x="52" y="61"/>
                  <a:pt x="49" y="61"/>
                </a:cubicBezTo>
                <a:cubicBezTo>
                  <a:pt x="46" y="61"/>
                  <a:pt x="43" y="59"/>
                  <a:pt x="41" y="57"/>
                </a:cubicBezTo>
                <a:cubicBezTo>
                  <a:pt x="39" y="55"/>
                  <a:pt x="37" y="52"/>
                  <a:pt x="37" y="49"/>
                </a:cubicBezTo>
                <a:cubicBezTo>
                  <a:pt x="37" y="45"/>
                  <a:pt x="39" y="42"/>
                  <a:pt x="41" y="40"/>
                </a:cubicBezTo>
                <a:cubicBezTo>
                  <a:pt x="43" y="38"/>
                  <a:pt x="46" y="37"/>
                  <a:pt x="49" y="37"/>
                </a:cubicBezTo>
                <a:cubicBezTo>
                  <a:pt x="52" y="37"/>
                  <a:pt x="55" y="38"/>
                  <a:pt x="58" y="40"/>
                </a:cubicBezTo>
                <a:cubicBezTo>
                  <a:pt x="60" y="42"/>
                  <a:pt x="61" y="45"/>
                  <a:pt x="61" y="49"/>
                </a:cubicBezTo>
                <a:cubicBezTo>
                  <a:pt x="61" y="52"/>
                  <a:pt x="60" y="55"/>
                  <a:pt x="58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solidFill>
                <a:srgbClr val="FFFFFF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6" name="Freeform 29"/>
          <p:cNvSpPr>
            <a:spLocks noEditPoints="1"/>
          </p:cNvSpPr>
          <p:nvPr/>
        </p:nvSpPr>
        <p:spPr bwMode="auto">
          <a:xfrm>
            <a:off x="4711700" y="4238875"/>
            <a:ext cx="254000" cy="283720"/>
          </a:xfrm>
          <a:custGeom>
            <a:gdLst>
              <a:gd name="T0" fmla="*/ 14 w 91"/>
              <a:gd name="T1" fmla="*/ 32 h 103"/>
              <a:gd name="T2" fmla="*/ 78 w 91"/>
              <a:gd name="T3" fmla="*/ 32 h 103"/>
              <a:gd name="T4" fmla="*/ 83 w 91"/>
              <a:gd name="T5" fmla="*/ 22 h 103"/>
              <a:gd name="T6" fmla="*/ 8 w 91"/>
              <a:gd name="T7" fmla="*/ 32 h 103"/>
              <a:gd name="T8" fmla="*/ 14 w 91"/>
              <a:gd name="T9" fmla="*/ 32 h 103"/>
              <a:gd name="T10" fmla="*/ 27 w 91"/>
              <a:gd name="T11" fmla="*/ 0 h 103"/>
              <a:gd name="T12" fmla="*/ 64 w 91"/>
              <a:gd name="T13" fmla="*/ 0 h 103"/>
              <a:gd name="T14" fmla="*/ 68 w 91"/>
              <a:gd name="T15" fmla="*/ 4 h 103"/>
              <a:gd name="T16" fmla="*/ 87 w 91"/>
              <a:gd name="T17" fmla="*/ 14 h 103"/>
              <a:gd name="T18" fmla="*/ 91 w 91"/>
              <a:gd name="T19" fmla="*/ 18 h 103"/>
              <a:gd name="T20" fmla="*/ 87 w 91"/>
              <a:gd name="T21" fmla="*/ 40 h 103"/>
              <a:gd name="T22" fmla="*/ 82 w 91"/>
              <a:gd name="T23" fmla="*/ 40 h 103"/>
              <a:gd name="T24" fmla="*/ 78 w 91"/>
              <a:gd name="T25" fmla="*/ 103 h 103"/>
              <a:gd name="T26" fmla="*/ 14 w 91"/>
              <a:gd name="T27" fmla="*/ 103 h 103"/>
              <a:gd name="T28" fmla="*/ 10 w 91"/>
              <a:gd name="T29" fmla="*/ 99 h 103"/>
              <a:gd name="T30" fmla="*/ 4 w 91"/>
              <a:gd name="T31" fmla="*/ 40 h 103"/>
              <a:gd name="T32" fmla="*/ 0 w 91"/>
              <a:gd name="T33" fmla="*/ 36 h 103"/>
              <a:gd name="T34" fmla="*/ 4 w 91"/>
              <a:gd name="T35" fmla="*/ 14 h 103"/>
              <a:gd name="T36" fmla="*/ 23 w 91"/>
              <a:gd name="T37" fmla="*/ 14 h 103"/>
              <a:gd name="T38" fmla="*/ 27 w 91"/>
              <a:gd name="T39" fmla="*/ 0 h 103"/>
              <a:gd name="T40" fmla="*/ 60 w 91"/>
              <a:gd name="T41" fmla="*/ 8 h 103"/>
              <a:gd name="T42" fmla="*/ 31 w 91"/>
              <a:gd name="T43" fmla="*/ 13 h 103"/>
              <a:gd name="T44" fmla="*/ 60 w 91"/>
              <a:gd name="T45" fmla="*/ 8 h 103"/>
              <a:gd name="T46" fmla="*/ 31 w 91"/>
              <a:gd name="T47" fmla="*/ 40 h 103"/>
              <a:gd name="T48" fmla="*/ 29 w 91"/>
              <a:gd name="T49" fmla="*/ 88 h 103"/>
              <a:gd name="T50" fmla="*/ 27 w 91"/>
              <a:gd name="T51" fmla="*/ 40 h 103"/>
              <a:gd name="T52" fmla="*/ 18 w 91"/>
              <a:gd name="T53" fmla="*/ 95 h 103"/>
              <a:gd name="T54" fmla="*/ 74 w 91"/>
              <a:gd name="T55" fmla="*/ 40 h 103"/>
              <a:gd name="T56" fmla="*/ 64 w 91"/>
              <a:gd name="T57" fmla="*/ 86 h 103"/>
              <a:gd name="T58" fmla="*/ 60 w 91"/>
              <a:gd name="T59" fmla="*/ 86 h 103"/>
              <a:gd name="T60" fmla="*/ 48 w 91"/>
              <a:gd name="T61" fmla="*/ 40 h 103"/>
              <a:gd name="T62" fmla="*/ 46 w 91"/>
              <a:gd name="T63" fmla="*/ 88 h 103"/>
              <a:gd name="T64" fmla="*/ 43 w 91"/>
              <a:gd name="T65" fmla="*/ 40 h 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1" h="103">
                <a:moveTo>
                  <a:pt x="14" y="32"/>
                </a:moveTo>
                <a:cubicBezTo>
                  <a:pt x="14" y="32"/>
                  <a:pt x="14" y="32"/>
                  <a:pt x="14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83" y="32"/>
                  <a:pt x="83" y="32"/>
                  <a:pt x="83" y="32"/>
                </a:cubicBezTo>
                <a:cubicBezTo>
                  <a:pt x="83" y="22"/>
                  <a:pt x="83" y="22"/>
                  <a:pt x="83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32"/>
                  <a:pt x="8" y="32"/>
                  <a:pt x="8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4" y="32"/>
                  <a:pt x="14" y="32"/>
                  <a:pt x="14" y="32"/>
                </a:cubicBezTo>
                <a:close/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6" y="0"/>
                  <a:pt x="68" y="2"/>
                  <a:pt x="68" y="4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14"/>
                  <a:pt x="68" y="14"/>
                  <a:pt x="68" y="14"/>
                </a:cubicBezTo>
                <a:cubicBezTo>
                  <a:pt x="87" y="14"/>
                  <a:pt x="87" y="14"/>
                  <a:pt x="87" y="14"/>
                </a:cubicBezTo>
                <a:cubicBezTo>
                  <a:pt x="90" y="14"/>
                  <a:pt x="91" y="16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36"/>
                  <a:pt x="91" y="36"/>
                  <a:pt x="91" y="36"/>
                </a:cubicBezTo>
                <a:cubicBezTo>
                  <a:pt x="91" y="39"/>
                  <a:pt x="90" y="40"/>
                  <a:pt x="87" y="40"/>
                </a:cubicBezTo>
                <a:cubicBezTo>
                  <a:pt x="87" y="40"/>
                  <a:pt x="87" y="40"/>
                  <a:pt x="87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2" y="99"/>
                  <a:pt x="82" y="99"/>
                  <a:pt x="82" y="99"/>
                </a:cubicBezTo>
                <a:cubicBezTo>
                  <a:pt x="82" y="101"/>
                  <a:pt x="80" y="103"/>
                  <a:pt x="78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11" y="103"/>
                  <a:pt x="10" y="101"/>
                  <a:pt x="10" y="99"/>
                </a:cubicBezTo>
                <a:cubicBezTo>
                  <a:pt x="10" y="99"/>
                  <a:pt x="10" y="99"/>
                  <a:pt x="10" y="99"/>
                </a:cubicBezTo>
                <a:cubicBezTo>
                  <a:pt x="10" y="40"/>
                  <a:pt x="10" y="40"/>
                  <a:pt x="10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40"/>
                  <a:pt x="0" y="39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6"/>
                  <a:pt x="2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2"/>
                  <a:pt x="25" y="0"/>
                  <a:pt x="27" y="0"/>
                </a:cubicBezTo>
                <a:close/>
                <a:moveTo>
                  <a:pt x="60" y="8"/>
                </a:moveTo>
                <a:cubicBezTo>
                  <a:pt x="60" y="8"/>
                  <a:pt x="60" y="8"/>
                  <a:pt x="6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13"/>
                  <a:pt x="31" y="13"/>
                  <a:pt x="31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8"/>
                  <a:pt x="60" y="8"/>
                  <a:pt x="60" y="8"/>
                </a:cubicBezTo>
                <a:close/>
                <a:moveTo>
                  <a:pt x="31" y="40"/>
                </a:moveTo>
                <a:cubicBezTo>
                  <a:pt x="31" y="40"/>
                  <a:pt x="31" y="40"/>
                  <a:pt x="31" y="40"/>
                </a:cubicBezTo>
                <a:cubicBezTo>
                  <a:pt x="31" y="86"/>
                  <a:pt x="31" y="86"/>
                  <a:pt x="31" y="86"/>
                </a:cubicBezTo>
                <a:cubicBezTo>
                  <a:pt x="31" y="87"/>
                  <a:pt x="30" y="88"/>
                  <a:pt x="29" y="88"/>
                </a:cubicBezTo>
                <a:cubicBezTo>
                  <a:pt x="28" y="88"/>
                  <a:pt x="27" y="87"/>
                  <a:pt x="27" y="86"/>
                </a:cubicBezTo>
                <a:cubicBezTo>
                  <a:pt x="27" y="40"/>
                  <a:pt x="27" y="40"/>
                  <a:pt x="27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95"/>
                  <a:pt x="18" y="95"/>
                  <a:pt x="18" y="95"/>
                </a:cubicBezTo>
                <a:cubicBezTo>
                  <a:pt x="74" y="95"/>
                  <a:pt x="74" y="95"/>
                  <a:pt x="74" y="95"/>
                </a:cubicBezTo>
                <a:cubicBezTo>
                  <a:pt x="74" y="40"/>
                  <a:pt x="74" y="40"/>
                  <a:pt x="74" y="40"/>
                </a:cubicBezTo>
                <a:cubicBezTo>
                  <a:pt x="64" y="40"/>
                  <a:pt x="64" y="40"/>
                  <a:pt x="64" y="40"/>
                </a:cubicBezTo>
                <a:cubicBezTo>
                  <a:pt x="64" y="86"/>
                  <a:pt x="64" y="86"/>
                  <a:pt x="64" y="86"/>
                </a:cubicBezTo>
                <a:cubicBezTo>
                  <a:pt x="64" y="87"/>
                  <a:pt x="63" y="88"/>
                  <a:pt x="62" y="88"/>
                </a:cubicBezTo>
                <a:cubicBezTo>
                  <a:pt x="61" y="88"/>
                  <a:pt x="60" y="87"/>
                  <a:pt x="60" y="86"/>
                </a:cubicBezTo>
                <a:cubicBezTo>
                  <a:pt x="60" y="40"/>
                  <a:pt x="60" y="40"/>
                  <a:pt x="60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86"/>
                  <a:pt x="48" y="86"/>
                  <a:pt x="48" y="86"/>
                </a:cubicBezTo>
                <a:cubicBezTo>
                  <a:pt x="48" y="87"/>
                  <a:pt x="47" y="88"/>
                  <a:pt x="46" y="88"/>
                </a:cubicBezTo>
                <a:cubicBezTo>
                  <a:pt x="44" y="88"/>
                  <a:pt x="43" y="87"/>
                  <a:pt x="43" y="86"/>
                </a:cubicBezTo>
                <a:cubicBezTo>
                  <a:pt x="43" y="40"/>
                  <a:pt x="43" y="40"/>
                  <a:pt x="43" y="40"/>
                </a:cubicBezTo>
                <a:cubicBezTo>
                  <a:pt x="31" y="40"/>
                  <a:pt x="31" y="40"/>
                  <a:pt x="31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Freeform 30"/>
          <p:cNvSpPr>
            <a:spLocks noEditPoints="1"/>
          </p:cNvSpPr>
          <p:nvPr/>
        </p:nvSpPr>
        <p:spPr bwMode="auto">
          <a:xfrm>
            <a:off x="7344838" y="4240993"/>
            <a:ext cx="224367" cy="279487"/>
          </a:xfrm>
          <a:custGeom>
            <a:gdLst>
              <a:gd name="T0" fmla="*/ 61 w 81"/>
              <a:gd name="T1" fmla="*/ 25 h 101"/>
              <a:gd name="T2" fmla="*/ 55 w 81"/>
              <a:gd name="T3" fmla="*/ 6 h 101"/>
              <a:gd name="T4" fmla="*/ 40 w 81"/>
              <a:gd name="T5" fmla="*/ 0 h 101"/>
              <a:gd name="T6" fmla="*/ 19 w 81"/>
              <a:gd name="T7" fmla="*/ 21 h 101"/>
              <a:gd name="T8" fmla="*/ 4 w 81"/>
              <a:gd name="T9" fmla="*/ 25 h 101"/>
              <a:gd name="T10" fmla="*/ 0 w 81"/>
              <a:gd name="T11" fmla="*/ 97 h 101"/>
              <a:gd name="T12" fmla="*/ 77 w 81"/>
              <a:gd name="T13" fmla="*/ 101 h 101"/>
              <a:gd name="T14" fmla="*/ 81 w 81"/>
              <a:gd name="T15" fmla="*/ 29 h 101"/>
              <a:gd name="T16" fmla="*/ 57 w 81"/>
              <a:gd name="T17" fmla="*/ 46 h 101"/>
              <a:gd name="T18" fmla="*/ 59 w 81"/>
              <a:gd name="T19" fmla="*/ 45 h 101"/>
              <a:gd name="T20" fmla="*/ 59 w 81"/>
              <a:gd name="T21" fmla="*/ 45 h 101"/>
              <a:gd name="T22" fmla="*/ 61 w 81"/>
              <a:gd name="T23" fmla="*/ 46 h 101"/>
              <a:gd name="T24" fmla="*/ 62 w 81"/>
              <a:gd name="T25" fmla="*/ 48 h 101"/>
              <a:gd name="T26" fmla="*/ 61 w 81"/>
              <a:gd name="T27" fmla="*/ 50 h 101"/>
              <a:gd name="T28" fmla="*/ 57 w 81"/>
              <a:gd name="T29" fmla="*/ 50 h 101"/>
              <a:gd name="T30" fmla="*/ 56 w 81"/>
              <a:gd name="T31" fmla="*/ 48 h 101"/>
              <a:gd name="T32" fmla="*/ 57 w 81"/>
              <a:gd name="T33" fmla="*/ 46 h 101"/>
              <a:gd name="T34" fmla="*/ 24 w 81"/>
              <a:gd name="T35" fmla="*/ 21 h 101"/>
              <a:gd name="T36" fmla="*/ 40 w 81"/>
              <a:gd name="T37" fmla="*/ 5 h 101"/>
              <a:gd name="T38" fmla="*/ 52 w 81"/>
              <a:gd name="T39" fmla="*/ 10 h 101"/>
              <a:gd name="T40" fmla="*/ 57 w 81"/>
              <a:gd name="T41" fmla="*/ 25 h 101"/>
              <a:gd name="T42" fmla="*/ 24 w 81"/>
              <a:gd name="T43" fmla="*/ 21 h 101"/>
              <a:gd name="T44" fmla="*/ 19 w 81"/>
              <a:gd name="T45" fmla="*/ 46 h 101"/>
              <a:gd name="T46" fmla="*/ 21 w 81"/>
              <a:gd name="T47" fmla="*/ 45 h 101"/>
              <a:gd name="T48" fmla="*/ 22 w 81"/>
              <a:gd name="T49" fmla="*/ 45 h 101"/>
              <a:gd name="T50" fmla="*/ 24 w 81"/>
              <a:gd name="T51" fmla="*/ 46 h 101"/>
              <a:gd name="T52" fmla="*/ 24 w 81"/>
              <a:gd name="T53" fmla="*/ 50 h 101"/>
              <a:gd name="T54" fmla="*/ 21 w 81"/>
              <a:gd name="T55" fmla="*/ 51 h 101"/>
              <a:gd name="T56" fmla="*/ 19 w 81"/>
              <a:gd name="T57" fmla="*/ 50 h 101"/>
              <a:gd name="T58" fmla="*/ 19 w 81"/>
              <a:gd name="T59" fmla="*/ 46 h 101"/>
              <a:gd name="T60" fmla="*/ 73 w 81"/>
              <a:gd name="T61" fmla="*/ 93 h 101"/>
              <a:gd name="T62" fmla="*/ 8 w 81"/>
              <a:gd name="T63" fmla="*/ 33 h 101"/>
              <a:gd name="T64" fmla="*/ 19 w 81"/>
              <a:gd name="T65" fmla="*/ 41 h 101"/>
              <a:gd name="T66" fmla="*/ 16 w 81"/>
              <a:gd name="T67" fmla="*/ 42 h 101"/>
              <a:gd name="T68" fmla="*/ 16 w 81"/>
              <a:gd name="T69" fmla="*/ 53 h 101"/>
              <a:gd name="T70" fmla="*/ 21 w 81"/>
              <a:gd name="T71" fmla="*/ 56 h 101"/>
              <a:gd name="T72" fmla="*/ 27 w 81"/>
              <a:gd name="T73" fmla="*/ 53 h 101"/>
              <a:gd name="T74" fmla="*/ 27 w 81"/>
              <a:gd name="T75" fmla="*/ 42 h 101"/>
              <a:gd name="T76" fmla="*/ 24 w 81"/>
              <a:gd name="T77" fmla="*/ 41 h 101"/>
              <a:gd name="T78" fmla="*/ 57 w 81"/>
              <a:gd name="T79" fmla="*/ 33 h 101"/>
              <a:gd name="T80" fmla="*/ 54 w 81"/>
              <a:gd name="T81" fmla="*/ 42 h 101"/>
              <a:gd name="T82" fmla="*/ 51 w 81"/>
              <a:gd name="T83" fmla="*/ 48 h 101"/>
              <a:gd name="T84" fmla="*/ 54 w 81"/>
              <a:gd name="T85" fmla="*/ 53 h 101"/>
              <a:gd name="T86" fmla="*/ 64 w 81"/>
              <a:gd name="T87" fmla="*/ 53 h 101"/>
              <a:gd name="T88" fmla="*/ 67 w 81"/>
              <a:gd name="T89" fmla="*/ 48 h 101"/>
              <a:gd name="T90" fmla="*/ 61 w 81"/>
              <a:gd name="T91" fmla="*/ 41 h 101"/>
              <a:gd name="T92" fmla="*/ 73 w 81"/>
              <a:gd name="T93" fmla="*/ 33 h 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1" h="100">
                <a:moveTo>
                  <a:pt x="77" y="25"/>
                </a:moveTo>
                <a:cubicBezTo>
                  <a:pt x="61" y="25"/>
                  <a:pt x="61" y="25"/>
                  <a:pt x="61" y="25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5"/>
                  <a:pt x="59" y="10"/>
                  <a:pt x="55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1" y="2"/>
                  <a:pt x="46" y="0"/>
                  <a:pt x="40" y="0"/>
                </a:cubicBezTo>
                <a:cubicBezTo>
                  <a:pt x="34" y="0"/>
                  <a:pt x="29" y="2"/>
                  <a:pt x="25" y="6"/>
                </a:cubicBezTo>
                <a:cubicBezTo>
                  <a:pt x="21" y="10"/>
                  <a:pt x="19" y="15"/>
                  <a:pt x="19" y="21"/>
                </a:cubicBezTo>
                <a:cubicBezTo>
                  <a:pt x="19" y="25"/>
                  <a:pt x="19" y="25"/>
                  <a:pt x="19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2" y="25"/>
                  <a:pt x="0" y="27"/>
                  <a:pt x="0" y="29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9"/>
                  <a:pt x="2" y="101"/>
                  <a:pt x="4" y="101"/>
                </a:cubicBezTo>
                <a:cubicBezTo>
                  <a:pt x="77" y="101"/>
                  <a:pt x="77" y="101"/>
                  <a:pt x="77" y="101"/>
                </a:cubicBezTo>
                <a:cubicBezTo>
                  <a:pt x="79" y="101"/>
                  <a:pt x="81" y="99"/>
                  <a:pt x="81" y="97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27"/>
                  <a:pt x="79" y="25"/>
                  <a:pt x="77" y="25"/>
                </a:cubicBezTo>
                <a:close/>
                <a:moveTo>
                  <a:pt x="57" y="46"/>
                </a:moveTo>
                <a:cubicBezTo>
                  <a:pt x="57" y="46"/>
                  <a:pt x="57" y="46"/>
                  <a:pt x="57" y="46"/>
                </a:cubicBezTo>
                <a:cubicBezTo>
                  <a:pt x="57" y="45"/>
                  <a:pt x="58" y="45"/>
                  <a:pt x="59" y="45"/>
                </a:cubicBezTo>
                <a:cubicBezTo>
                  <a:pt x="59" y="45"/>
                  <a:pt x="59" y="45"/>
                  <a:pt x="59" y="45"/>
                </a:cubicBezTo>
                <a:cubicBezTo>
                  <a:pt x="59" y="45"/>
                  <a:pt x="59" y="45"/>
                  <a:pt x="59" y="45"/>
                </a:cubicBezTo>
                <a:cubicBezTo>
                  <a:pt x="60" y="45"/>
                  <a:pt x="61" y="45"/>
                  <a:pt x="61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6"/>
                  <a:pt x="62" y="47"/>
                  <a:pt x="62" y="48"/>
                </a:cubicBezTo>
                <a:cubicBezTo>
                  <a:pt x="62" y="49"/>
                  <a:pt x="62" y="49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1" y="50"/>
                  <a:pt x="60" y="51"/>
                  <a:pt x="59" y="51"/>
                </a:cubicBezTo>
                <a:cubicBezTo>
                  <a:pt x="58" y="51"/>
                  <a:pt x="57" y="50"/>
                  <a:pt x="57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6" y="49"/>
                  <a:pt x="56" y="49"/>
                  <a:pt x="56" y="48"/>
                </a:cubicBezTo>
                <a:cubicBezTo>
                  <a:pt x="56" y="47"/>
                  <a:pt x="56" y="46"/>
                  <a:pt x="57" y="46"/>
                </a:cubicBezTo>
                <a:cubicBezTo>
                  <a:pt x="57" y="46"/>
                  <a:pt x="57" y="46"/>
                  <a:pt x="57" y="46"/>
                </a:cubicBezTo>
                <a:close/>
                <a:moveTo>
                  <a:pt x="24" y="21"/>
                </a:moveTo>
                <a:cubicBezTo>
                  <a:pt x="24" y="21"/>
                  <a:pt x="24" y="21"/>
                  <a:pt x="24" y="21"/>
                </a:cubicBezTo>
                <a:cubicBezTo>
                  <a:pt x="24" y="17"/>
                  <a:pt x="26" y="13"/>
                  <a:pt x="29" y="10"/>
                </a:cubicBezTo>
                <a:cubicBezTo>
                  <a:pt x="32" y="7"/>
                  <a:pt x="36" y="5"/>
                  <a:pt x="40" y="5"/>
                </a:cubicBezTo>
                <a:cubicBezTo>
                  <a:pt x="45" y="5"/>
                  <a:pt x="49" y="7"/>
                  <a:pt x="52" y="10"/>
                </a:cubicBezTo>
                <a:cubicBezTo>
                  <a:pt x="52" y="10"/>
                  <a:pt x="52" y="10"/>
                  <a:pt x="52" y="10"/>
                </a:cubicBezTo>
                <a:cubicBezTo>
                  <a:pt x="55" y="13"/>
                  <a:pt x="57" y="17"/>
                  <a:pt x="57" y="21"/>
                </a:cubicBezTo>
                <a:cubicBezTo>
                  <a:pt x="57" y="25"/>
                  <a:pt x="57" y="25"/>
                  <a:pt x="57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1"/>
                  <a:pt x="24" y="21"/>
                  <a:pt x="24" y="21"/>
                </a:cubicBezTo>
                <a:close/>
                <a:moveTo>
                  <a:pt x="19" y="46"/>
                </a:move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20" y="45"/>
                  <a:pt x="21" y="45"/>
                  <a:pt x="21" y="45"/>
                </a:cubicBezTo>
                <a:cubicBezTo>
                  <a:pt x="21" y="45"/>
                  <a:pt x="21" y="45"/>
                  <a:pt x="21" y="45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5"/>
                  <a:pt x="23" y="45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7"/>
                  <a:pt x="24" y="48"/>
                </a:cubicBezTo>
                <a:cubicBezTo>
                  <a:pt x="24" y="49"/>
                  <a:pt x="24" y="49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3" y="50"/>
                  <a:pt x="22" y="51"/>
                  <a:pt x="21" y="51"/>
                </a:cubicBezTo>
                <a:cubicBezTo>
                  <a:pt x="21" y="51"/>
                  <a:pt x="20" y="50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49"/>
                  <a:pt x="19" y="49"/>
                  <a:pt x="19" y="48"/>
                </a:cubicBezTo>
                <a:cubicBezTo>
                  <a:pt x="19" y="47"/>
                  <a:pt x="19" y="46"/>
                  <a:pt x="19" y="46"/>
                </a:cubicBezTo>
                <a:close/>
                <a:moveTo>
                  <a:pt x="73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8" y="93"/>
                  <a:pt x="8" y="93"/>
                  <a:pt x="8" y="93"/>
                </a:cubicBezTo>
                <a:cubicBezTo>
                  <a:pt x="8" y="33"/>
                  <a:pt x="8" y="33"/>
                  <a:pt x="8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41"/>
                  <a:pt x="17" y="42"/>
                  <a:pt x="16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4"/>
                  <a:pt x="14" y="46"/>
                  <a:pt x="14" y="48"/>
                </a:cubicBezTo>
                <a:cubicBezTo>
                  <a:pt x="14" y="50"/>
                  <a:pt x="15" y="52"/>
                  <a:pt x="16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5"/>
                  <a:pt x="19" y="56"/>
                  <a:pt x="21" y="56"/>
                </a:cubicBezTo>
                <a:cubicBezTo>
                  <a:pt x="24" y="56"/>
                  <a:pt x="25" y="55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8" y="52"/>
                  <a:pt x="29" y="50"/>
                  <a:pt x="29" y="48"/>
                </a:cubicBezTo>
                <a:cubicBezTo>
                  <a:pt x="29" y="46"/>
                  <a:pt x="28" y="44"/>
                  <a:pt x="27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6" y="42"/>
                  <a:pt x="25" y="41"/>
                  <a:pt x="24" y="41"/>
                </a:cubicBezTo>
                <a:cubicBezTo>
                  <a:pt x="24" y="33"/>
                  <a:pt x="24" y="33"/>
                  <a:pt x="24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41"/>
                  <a:pt x="57" y="41"/>
                  <a:pt x="57" y="41"/>
                </a:cubicBezTo>
                <a:cubicBezTo>
                  <a:pt x="56" y="41"/>
                  <a:pt x="55" y="42"/>
                  <a:pt x="54" y="42"/>
                </a:cubicBezTo>
                <a:cubicBezTo>
                  <a:pt x="54" y="42"/>
                  <a:pt x="54" y="42"/>
                  <a:pt x="54" y="42"/>
                </a:cubicBezTo>
                <a:cubicBezTo>
                  <a:pt x="52" y="44"/>
                  <a:pt x="51" y="46"/>
                  <a:pt x="51" y="48"/>
                </a:cubicBezTo>
                <a:cubicBezTo>
                  <a:pt x="51" y="50"/>
                  <a:pt x="52" y="52"/>
                  <a:pt x="53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5" y="55"/>
                  <a:pt x="57" y="56"/>
                  <a:pt x="59" y="56"/>
                </a:cubicBezTo>
                <a:cubicBezTo>
                  <a:pt x="61" y="56"/>
                  <a:pt x="63" y="55"/>
                  <a:pt x="64" y="53"/>
                </a:cubicBezTo>
                <a:cubicBezTo>
                  <a:pt x="64" y="53"/>
                  <a:pt x="64" y="53"/>
                  <a:pt x="64" y="53"/>
                </a:cubicBezTo>
                <a:cubicBezTo>
                  <a:pt x="66" y="52"/>
                  <a:pt x="67" y="50"/>
                  <a:pt x="67" y="48"/>
                </a:cubicBezTo>
                <a:cubicBezTo>
                  <a:pt x="67" y="46"/>
                  <a:pt x="66" y="44"/>
                  <a:pt x="64" y="42"/>
                </a:cubicBezTo>
                <a:cubicBezTo>
                  <a:pt x="64" y="42"/>
                  <a:pt x="63" y="41"/>
                  <a:pt x="61" y="41"/>
                </a:cubicBezTo>
                <a:cubicBezTo>
                  <a:pt x="61" y="33"/>
                  <a:pt x="61" y="33"/>
                  <a:pt x="61" y="33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93"/>
                  <a:pt x="73" y="93"/>
                  <a:pt x="73" y="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auto">
          <a:xfrm>
            <a:off x="1679509" y="1509381"/>
            <a:ext cx="2078800" cy="8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450340">
              <a:lnSpc>
                <a:spcPct val="120000"/>
              </a:lnSpc>
              <a:defRPr/>
            </a:pPr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1600">
              <a:solidFill>
                <a:schemeClr val="bg1"/>
              </a:solidFill>
              <a:cs typeface="+mn-ea"/>
              <a:sym typeface="+mn-lt"/>
            </a:endParaRPr>
          </a:p>
          <a:p>
            <a:pPr algn="r"/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您的内容打在这里您的内容打在这里，或者通过复制您的文本后，在此框中选择粘贴</a:t>
            </a: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4333811" y="1509381"/>
            <a:ext cx="2078800" cy="8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450340">
              <a:lnSpc>
                <a:spcPct val="120000"/>
              </a:lnSpc>
              <a:defRPr/>
            </a:pPr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1600">
              <a:solidFill>
                <a:schemeClr val="bg1"/>
              </a:solidFill>
              <a:cs typeface="+mn-ea"/>
              <a:sym typeface="+mn-lt"/>
            </a:endParaRPr>
          </a:p>
          <a:p>
            <a:pPr algn="r"/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您的内容打在这里您的内容打在这里，或者通过复制您的文本后，在此框中选择粘贴</a:t>
            </a: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auto">
          <a:xfrm>
            <a:off x="6952128" y="1509381"/>
            <a:ext cx="2078801" cy="8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450340">
              <a:lnSpc>
                <a:spcPct val="120000"/>
              </a:lnSpc>
              <a:defRPr/>
            </a:pPr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1600">
              <a:solidFill>
                <a:schemeClr val="bg1"/>
              </a:solidFill>
              <a:cs typeface="+mn-ea"/>
              <a:sym typeface="+mn-lt"/>
            </a:endParaRPr>
          </a:p>
          <a:p>
            <a:pPr algn="r"/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您的内容打在这里您的内容打在这里，或者通过复制您的文本后，在此框中选择粘贴</a:t>
            </a: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2735630" y="5354703"/>
            <a:ext cx="2112236" cy="8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450340">
              <a:lnSpc>
                <a:spcPct val="120000"/>
              </a:lnSpc>
              <a:defRPr/>
            </a:pPr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1600">
              <a:solidFill>
                <a:schemeClr val="bg1"/>
              </a:solidFill>
              <a:cs typeface="+mn-ea"/>
              <a:sym typeface="+mn-lt"/>
            </a:endParaRPr>
          </a:p>
          <a:p>
            <a:pPr algn="r"/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您的内容打在这里您的内容打在这里，或者通过复制您的文本后，在此框中选择粘贴</a:t>
            </a: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Rectangle 35"/>
          <p:cNvSpPr>
            <a:spLocks noChangeArrowheads="1"/>
          </p:cNvSpPr>
          <p:nvPr/>
        </p:nvSpPr>
        <p:spPr bwMode="auto">
          <a:xfrm>
            <a:off x="5428826" y="5354703"/>
            <a:ext cx="2112236" cy="8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450340">
              <a:lnSpc>
                <a:spcPct val="120000"/>
              </a:lnSpc>
              <a:defRPr/>
            </a:pPr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1600">
              <a:solidFill>
                <a:schemeClr val="bg1"/>
              </a:solidFill>
              <a:cs typeface="+mn-ea"/>
              <a:sym typeface="+mn-lt"/>
            </a:endParaRPr>
          </a:p>
          <a:p>
            <a:pPr algn="r"/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您的内容打在这里您的内容打在这里，或者通过复制您的文本后，在此框中选择粘贴</a:t>
            </a: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7982847" y="5354703"/>
            <a:ext cx="2112235" cy="8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1450340">
              <a:lnSpc>
                <a:spcPct val="120000"/>
              </a:lnSpc>
              <a:defRPr/>
            </a:pPr>
            <a:r>
              <a:rPr lang="zh-CN" altLang="en-US" sz="16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1600">
              <a:solidFill>
                <a:schemeClr val="bg1"/>
              </a:solidFill>
              <a:cs typeface="+mn-ea"/>
              <a:sym typeface="+mn-lt"/>
            </a:endParaRPr>
          </a:p>
          <a:p>
            <a:pPr algn="r"/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您的内容打在这里您的内容打在这里，或者通过复制您的文本后，在此框中选择粘贴</a:t>
            </a: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点击添加文本标题</a:t>
            </a:r>
            <a:endParaRPr lang="en-US" altLang="zh-CN" sz="2800">
              <a:solidFill>
                <a:srgbClr val="A1CE3A"/>
              </a:solidFill>
              <a:cs typeface="+mn-ea"/>
              <a:sym typeface="+mn-lt"/>
            </a:endParaRPr>
          </a:p>
        </p:txBody>
      </p:sp>
      <p:grpSp>
        <p:nvGrpSpPr>
          <p:cNvPr id="4" name="Group 2"/>
          <p:cNvGrpSpPr/>
          <p:nvPr/>
        </p:nvGrpSpPr>
        <p:grpSpPr>
          <a:xfrm>
            <a:off x="3872381" y="1383943"/>
            <a:ext cx="4452023" cy="4487848"/>
            <a:chOff x="3872379" y="1383943"/>
            <a:chExt cx="4452022" cy="4487848"/>
          </a:xfrm>
        </p:grpSpPr>
        <p:sp>
          <p:nvSpPr>
            <p:cNvPr id="5" name="Freeform: Shape 97"/>
            <p:cNvSpPr/>
            <p:nvPr/>
          </p:nvSpPr>
          <p:spPr bwMode="auto">
            <a:xfrm>
              <a:off x="3872379" y="1383943"/>
              <a:ext cx="2161524" cy="2161524"/>
            </a:xfrm>
            <a:custGeom>
              <a:cxnLst>
                <a:cxn ang="0">
                  <a:pos x="673" y="233"/>
                </a:cxn>
                <a:cxn ang="0">
                  <a:pos x="233" y="233"/>
                </a:cxn>
                <a:cxn ang="0">
                  <a:pos x="233" y="673"/>
                </a:cxn>
                <a:cxn ang="0">
                  <a:pos x="0" y="905"/>
                </a:cxn>
                <a:cxn ang="0">
                  <a:pos x="905" y="905"/>
                </a:cxn>
                <a:cxn ang="0">
                  <a:pos x="905" y="0"/>
                </a:cxn>
                <a:cxn ang="0">
                  <a:pos x="673" y="233"/>
                </a:cxn>
              </a:cxnLst>
              <a:rect l="0" t="0" r="r" b="b"/>
              <a:pathLst>
                <a:path w="905" h="905">
                  <a:moveTo>
                    <a:pt x="673" y="233"/>
                  </a:moveTo>
                  <a:lnTo>
                    <a:pt x="233" y="233"/>
                  </a:lnTo>
                  <a:lnTo>
                    <a:pt x="233" y="673"/>
                  </a:lnTo>
                  <a:lnTo>
                    <a:pt x="0" y="905"/>
                  </a:lnTo>
                  <a:lnTo>
                    <a:pt x="905" y="905"/>
                  </a:lnTo>
                  <a:lnTo>
                    <a:pt x="905" y="0"/>
                  </a:lnTo>
                  <a:lnTo>
                    <a:pt x="673" y="233"/>
                  </a:lnTo>
                  <a:close/>
                </a:path>
              </a:pathLst>
            </a:custGeom>
            <a:solidFill>
              <a:srgbClr val="8DB82E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: Shape 98"/>
            <p:cNvSpPr/>
            <p:nvPr/>
          </p:nvSpPr>
          <p:spPr bwMode="auto">
            <a:xfrm>
              <a:off x="6162877" y="1383943"/>
              <a:ext cx="2161524" cy="2161524"/>
            </a:xfrm>
            <a:custGeom>
              <a:cxnLst>
                <a:cxn ang="0">
                  <a:pos x="672" y="673"/>
                </a:cxn>
                <a:cxn ang="0">
                  <a:pos x="672" y="233"/>
                </a:cxn>
                <a:cxn ang="0">
                  <a:pos x="232" y="233"/>
                </a:cxn>
                <a:cxn ang="0">
                  <a:pos x="0" y="0"/>
                </a:cxn>
                <a:cxn ang="0">
                  <a:pos x="0" y="905"/>
                </a:cxn>
                <a:cxn ang="0">
                  <a:pos x="905" y="905"/>
                </a:cxn>
                <a:cxn ang="0">
                  <a:pos x="672" y="673"/>
                </a:cxn>
              </a:cxnLst>
              <a:rect l="0" t="0" r="r" b="b"/>
              <a:pathLst>
                <a:path w="905" h="905">
                  <a:moveTo>
                    <a:pt x="672" y="673"/>
                  </a:moveTo>
                  <a:lnTo>
                    <a:pt x="672" y="233"/>
                  </a:lnTo>
                  <a:lnTo>
                    <a:pt x="232" y="233"/>
                  </a:lnTo>
                  <a:lnTo>
                    <a:pt x="0" y="0"/>
                  </a:lnTo>
                  <a:lnTo>
                    <a:pt x="0" y="905"/>
                  </a:lnTo>
                  <a:lnTo>
                    <a:pt x="905" y="905"/>
                  </a:lnTo>
                  <a:lnTo>
                    <a:pt x="672" y="673"/>
                  </a:lnTo>
                  <a:close/>
                </a:path>
              </a:pathLst>
            </a:custGeom>
            <a:solidFill>
              <a:srgbClr val="8DB82E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: Shape 99"/>
            <p:cNvSpPr/>
            <p:nvPr/>
          </p:nvSpPr>
          <p:spPr bwMode="auto">
            <a:xfrm>
              <a:off x="3872379" y="3710267"/>
              <a:ext cx="2161524" cy="2161524"/>
            </a:xfrm>
            <a:custGeom>
              <a:cxnLst>
                <a:cxn ang="0">
                  <a:pos x="0" y="0"/>
                </a:cxn>
                <a:cxn ang="0">
                  <a:pos x="233" y="232"/>
                </a:cxn>
                <a:cxn ang="0">
                  <a:pos x="233" y="672"/>
                </a:cxn>
                <a:cxn ang="0">
                  <a:pos x="673" y="672"/>
                </a:cxn>
                <a:cxn ang="0">
                  <a:pos x="905" y="905"/>
                </a:cxn>
                <a:cxn ang="0">
                  <a:pos x="905" y="0"/>
                </a:cxn>
                <a:cxn ang="0">
                  <a:pos x="0" y="0"/>
                </a:cxn>
              </a:cxnLst>
              <a:rect l="0" t="0" r="r" b="b"/>
              <a:pathLst>
                <a:path w="905" h="905">
                  <a:moveTo>
                    <a:pt x="0" y="0"/>
                  </a:moveTo>
                  <a:lnTo>
                    <a:pt x="233" y="232"/>
                  </a:lnTo>
                  <a:lnTo>
                    <a:pt x="233" y="672"/>
                  </a:lnTo>
                  <a:lnTo>
                    <a:pt x="673" y="672"/>
                  </a:lnTo>
                  <a:lnTo>
                    <a:pt x="905" y="905"/>
                  </a:lnTo>
                  <a:lnTo>
                    <a:pt x="9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B82E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Freeform: Shape 100"/>
            <p:cNvSpPr/>
            <p:nvPr/>
          </p:nvSpPr>
          <p:spPr bwMode="auto">
            <a:xfrm>
              <a:off x="6162877" y="3710267"/>
              <a:ext cx="2161524" cy="2161524"/>
            </a:xfrm>
            <a:custGeom>
              <a:cxnLst>
                <a:cxn ang="0">
                  <a:pos x="0" y="0"/>
                </a:cxn>
                <a:cxn ang="0">
                  <a:pos x="0" y="905"/>
                </a:cxn>
                <a:cxn ang="0">
                  <a:pos x="232" y="672"/>
                </a:cxn>
                <a:cxn ang="0">
                  <a:pos x="672" y="672"/>
                </a:cxn>
                <a:cxn ang="0">
                  <a:pos x="672" y="232"/>
                </a:cxn>
                <a:cxn ang="0">
                  <a:pos x="905" y="0"/>
                </a:cxn>
                <a:cxn ang="0">
                  <a:pos x="0" y="0"/>
                </a:cxn>
              </a:cxnLst>
              <a:rect l="0" t="0" r="r" b="b"/>
              <a:pathLst>
                <a:path w="905" h="905">
                  <a:moveTo>
                    <a:pt x="0" y="0"/>
                  </a:moveTo>
                  <a:lnTo>
                    <a:pt x="0" y="905"/>
                  </a:lnTo>
                  <a:lnTo>
                    <a:pt x="232" y="672"/>
                  </a:lnTo>
                  <a:lnTo>
                    <a:pt x="672" y="672"/>
                  </a:lnTo>
                  <a:lnTo>
                    <a:pt x="672" y="232"/>
                  </a:lnTo>
                  <a:lnTo>
                    <a:pt x="9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B82E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" name="Group 101"/>
            <p:cNvGrpSpPr/>
            <p:nvPr/>
          </p:nvGrpSpPr>
          <p:grpSpPr>
            <a:xfrm>
              <a:off x="4569798" y="4627411"/>
              <a:ext cx="527842" cy="535006"/>
              <a:chOff x="3557588" y="3654425"/>
              <a:chExt cx="350838" cy="355600"/>
            </a:xfrm>
          </p:grpSpPr>
          <p:sp>
            <p:nvSpPr>
              <p:cNvPr id="22" name="Freeform: Shape 102"/>
              <p:cNvSpPr/>
              <p:nvPr/>
            </p:nvSpPr>
            <p:spPr bwMode="auto">
              <a:xfrm>
                <a:off x="3619501" y="3654425"/>
                <a:ext cx="288925" cy="163513"/>
              </a:xfrm>
              <a:custGeom>
                <a:cxnLst>
                  <a:cxn ang="0">
                    <a:pos x="40" y="55"/>
                  </a:cxn>
                  <a:cxn ang="0">
                    <a:pos x="41" y="55"/>
                  </a:cxn>
                  <a:cxn ang="0">
                    <a:pos x="95" y="55"/>
                  </a:cxn>
                  <a:cxn ang="0">
                    <a:pos x="97" y="55"/>
                  </a:cxn>
                  <a:cxn ang="0">
                    <a:pos x="97" y="53"/>
                  </a:cxn>
                  <a:cxn ang="0">
                    <a:pos x="78" y="15"/>
                  </a:cxn>
                  <a:cxn ang="0">
                    <a:pos x="38" y="0"/>
                  </a:cxn>
                  <a:cxn ang="0">
                    <a:pos x="1" y="13"/>
                  </a:cxn>
                  <a:cxn ang="0">
                    <a:pos x="0" y="15"/>
                  </a:cxn>
                  <a:cxn ang="0">
                    <a:pos x="1" y="16"/>
                  </a:cxn>
                  <a:cxn ang="0">
                    <a:pos x="40" y="55"/>
                  </a:cxn>
                  <a:cxn ang="0">
                    <a:pos x="32" y="34"/>
                  </a:cxn>
                  <a:cxn ang="0">
                    <a:pos x="48" y="11"/>
                  </a:cxn>
                  <a:cxn ang="0">
                    <a:pos x="53" y="12"/>
                  </a:cxn>
                  <a:cxn ang="0">
                    <a:pos x="36" y="38"/>
                  </a:cxn>
                  <a:cxn ang="0">
                    <a:pos x="32" y="34"/>
                  </a:cxn>
                  <a:cxn ang="0">
                    <a:pos x="38" y="10"/>
                  </a:cxn>
                  <a:cxn ang="0">
                    <a:pos x="40" y="10"/>
                  </a:cxn>
                  <a:cxn ang="0">
                    <a:pos x="27" y="29"/>
                  </a:cxn>
                  <a:cxn ang="0">
                    <a:pos x="23" y="25"/>
                  </a:cxn>
                  <a:cxn ang="0">
                    <a:pos x="33" y="10"/>
                  </a:cxn>
                  <a:cxn ang="0">
                    <a:pos x="38" y="10"/>
                  </a:cxn>
                  <a:cxn ang="0">
                    <a:pos x="23" y="12"/>
                  </a:cxn>
                  <a:cxn ang="0">
                    <a:pos x="18" y="19"/>
                  </a:cxn>
                  <a:cxn ang="0">
                    <a:pos x="14" y="16"/>
                  </a:cxn>
                  <a:cxn ang="0">
                    <a:pos x="21" y="13"/>
                  </a:cxn>
                  <a:cxn ang="0">
                    <a:pos x="23" y="12"/>
                  </a:cxn>
                  <a:cxn ang="0">
                    <a:pos x="69" y="46"/>
                  </a:cxn>
                  <a:cxn ang="0">
                    <a:pos x="79" y="31"/>
                  </a:cxn>
                  <a:cxn ang="0">
                    <a:pos x="81" y="34"/>
                  </a:cxn>
                  <a:cxn ang="0">
                    <a:pos x="73" y="46"/>
                  </a:cxn>
                  <a:cxn ang="0">
                    <a:pos x="69" y="46"/>
                  </a:cxn>
                  <a:cxn ang="0">
                    <a:pos x="82" y="46"/>
                  </a:cxn>
                  <a:cxn ang="0">
                    <a:pos x="85" y="41"/>
                  </a:cxn>
                  <a:cxn ang="0">
                    <a:pos x="86" y="46"/>
                  </a:cxn>
                  <a:cxn ang="0">
                    <a:pos x="82" y="46"/>
                  </a:cxn>
                  <a:cxn ang="0">
                    <a:pos x="54" y="46"/>
                  </a:cxn>
                  <a:cxn ang="0">
                    <a:pos x="70" y="22"/>
                  </a:cxn>
                  <a:cxn ang="0">
                    <a:pos x="72" y="23"/>
                  </a:cxn>
                  <a:cxn ang="0">
                    <a:pos x="74" y="25"/>
                  </a:cxn>
                  <a:cxn ang="0">
                    <a:pos x="60" y="46"/>
                  </a:cxn>
                  <a:cxn ang="0">
                    <a:pos x="54" y="46"/>
                  </a:cxn>
                  <a:cxn ang="0">
                    <a:pos x="46" y="46"/>
                  </a:cxn>
                  <a:cxn ang="0">
                    <a:pos x="44" y="46"/>
                  </a:cxn>
                  <a:cxn ang="0">
                    <a:pos x="41" y="43"/>
                  </a:cxn>
                  <a:cxn ang="0">
                    <a:pos x="60" y="15"/>
                  </a:cxn>
                  <a:cxn ang="0">
                    <a:pos x="65" y="17"/>
                  </a:cxn>
                  <a:cxn ang="0">
                    <a:pos x="46" y="46"/>
                  </a:cxn>
                  <a:cxn ang="0">
                    <a:pos x="46" y="46"/>
                  </a:cxn>
                  <a:cxn ang="0">
                    <a:pos x="46" y="46"/>
                  </a:cxn>
                </a:cxnLst>
                <a:rect l="0" t="0" r="r" b="b"/>
                <a:pathLst>
                  <a:path w="97" h="55">
                    <a:moveTo>
                      <a:pt x="40" y="55"/>
                    </a:moveTo>
                    <a:cubicBezTo>
                      <a:pt x="40" y="55"/>
                      <a:pt x="40" y="55"/>
                      <a:pt x="41" y="55"/>
                    </a:cubicBezTo>
                    <a:cubicBezTo>
                      <a:pt x="95" y="55"/>
                      <a:pt x="95" y="55"/>
                      <a:pt x="95" y="55"/>
                    </a:cubicBezTo>
                    <a:cubicBezTo>
                      <a:pt x="96" y="55"/>
                      <a:pt x="96" y="55"/>
                      <a:pt x="97" y="55"/>
                    </a:cubicBezTo>
                    <a:cubicBezTo>
                      <a:pt x="97" y="54"/>
                      <a:pt x="97" y="54"/>
                      <a:pt x="97" y="53"/>
                    </a:cubicBezTo>
                    <a:cubicBezTo>
                      <a:pt x="96" y="39"/>
                      <a:pt x="89" y="25"/>
                      <a:pt x="78" y="15"/>
                    </a:cubicBezTo>
                    <a:cubicBezTo>
                      <a:pt x="67" y="6"/>
                      <a:pt x="53" y="0"/>
                      <a:pt x="38" y="0"/>
                    </a:cubicBezTo>
                    <a:cubicBezTo>
                      <a:pt x="25" y="0"/>
                      <a:pt x="12" y="5"/>
                      <a:pt x="1" y="13"/>
                    </a:cubicBezTo>
                    <a:cubicBezTo>
                      <a:pt x="1" y="14"/>
                      <a:pt x="0" y="14"/>
                      <a:pt x="0" y="15"/>
                    </a:cubicBezTo>
                    <a:cubicBezTo>
                      <a:pt x="0" y="15"/>
                      <a:pt x="1" y="16"/>
                      <a:pt x="1" y="16"/>
                    </a:cubicBezTo>
                    <a:lnTo>
                      <a:pt x="40" y="55"/>
                    </a:lnTo>
                    <a:close/>
                    <a:moveTo>
                      <a:pt x="32" y="34"/>
                    </a:moveTo>
                    <a:cubicBezTo>
                      <a:pt x="48" y="11"/>
                      <a:pt x="48" y="11"/>
                      <a:pt x="48" y="11"/>
                    </a:cubicBezTo>
                    <a:cubicBezTo>
                      <a:pt x="50" y="11"/>
                      <a:pt x="51" y="12"/>
                      <a:pt x="53" y="12"/>
                    </a:cubicBezTo>
                    <a:cubicBezTo>
                      <a:pt x="36" y="38"/>
                      <a:pt x="36" y="38"/>
                      <a:pt x="36" y="38"/>
                    </a:cubicBezTo>
                    <a:lnTo>
                      <a:pt x="32" y="34"/>
                    </a:lnTo>
                    <a:close/>
                    <a:moveTo>
                      <a:pt x="38" y="10"/>
                    </a:moveTo>
                    <a:cubicBezTo>
                      <a:pt x="39" y="10"/>
                      <a:pt x="39" y="10"/>
                      <a:pt x="40" y="10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5" y="10"/>
                      <a:pt x="37" y="10"/>
                      <a:pt x="38" y="10"/>
                    </a:cubicBezTo>
                    <a:close/>
                    <a:moveTo>
                      <a:pt x="23" y="12"/>
                    </a:moveTo>
                    <a:cubicBezTo>
                      <a:pt x="18" y="19"/>
                      <a:pt x="18" y="19"/>
                      <a:pt x="18" y="19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6" y="15"/>
                      <a:pt x="19" y="14"/>
                      <a:pt x="21" y="13"/>
                    </a:cubicBezTo>
                    <a:cubicBezTo>
                      <a:pt x="22" y="13"/>
                      <a:pt x="22" y="12"/>
                      <a:pt x="23" y="12"/>
                    </a:cubicBezTo>
                    <a:close/>
                    <a:moveTo>
                      <a:pt x="69" y="46"/>
                    </a:moveTo>
                    <a:cubicBezTo>
                      <a:pt x="79" y="31"/>
                      <a:pt x="79" y="31"/>
                      <a:pt x="79" y="31"/>
                    </a:cubicBezTo>
                    <a:cubicBezTo>
                      <a:pt x="80" y="32"/>
                      <a:pt x="80" y="33"/>
                      <a:pt x="81" y="34"/>
                    </a:cubicBezTo>
                    <a:cubicBezTo>
                      <a:pt x="73" y="46"/>
                      <a:pt x="73" y="46"/>
                      <a:pt x="73" y="46"/>
                    </a:cubicBezTo>
                    <a:lnTo>
                      <a:pt x="69" y="46"/>
                    </a:lnTo>
                    <a:close/>
                    <a:moveTo>
                      <a:pt x="82" y="46"/>
                    </a:move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3"/>
                      <a:pt x="86" y="44"/>
                      <a:pt x="86" y="46"/>
                    </a:cubicBezTo>
                    <a:lnTo>
                      <a:pt x="82" y="46"/>
                    </a:lnTo>
                    <a:close/>
                    <a:moveTo>
                      <a:pt x="54" y="46"/>
                    </a:move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2"/>
                      <a:pt x="72" y="23"/>
                    </a:cubicBezTo>
                    <a:cubicBezTo>
                      <a:pt x="73" y="24"/>
                      <a:pt x="73" y="24"/>
                      <a:pt x="74" y="25"/>
                    </a:cubicBezTo>
                    <a:cubicBezTo>
                      <a:pt x="60" y="46"/>
                      <a:pt x="60" y="46"/>
                      <a:pt x="60" y="46"/>
                    </a:cubicBezTo>
                    <a:lnTo>
                      <a:pt x="54" y="46"/>
                    </a:lnTo>
                    <a:close/>
                    <a:moveTo>
                      <a:pt x="46" y="46"/>
                    </a:moveTo>
                    <a:cubicBezTo>
                      <a:pt x="44" y="46"/>
                      <a:pt x="44" y="46"/>
                      <a:pt x="44" y="46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2" y="16"/>
                      <a:pt x="63" y="16"/>
                      <a:pt x="65" y="17"/>
                    </a:cubicBezTo>
                    <a:lnTo>
                      <a:pt x="46" y="46"/>
                    </a:lnTo>
                    <a:close/>
                    <a:moveTo>
                      <a:pt x="46" y="46"/>
                    </a:moveTo>
                    <a:cubicBezTo>
                      <a:pt x="46" y="46"/>
                      <a:pt x="46" y="46"/>
                      <a:pt x="46" y="46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Freeform: Shape 103"/>
              <p:cNvSpPr/>
              <p:nvPr/>
            </p:nvSpPr>
            <p:spPr bwMode="auto">
              <a:xfrm>
                <a:off x="3557588" y="3719513"/>
                <a:ext cx="157163" cy="254000"/>
              </a:xfrm>
              <a:custGeom>
                <a:cxnLst>
                  <a:cxn ang="0">
                    <a:pos x="53" y="37"/>
                  </a:cxn>
                  <a:cxn ang="0">
                    <a:pos x="16" y="0"/>
                  </a:cxn>
                  <a:cxn ang="0">
                    <a:pos x="14" y="0"/>
                  </a:cxn>
                  <a:cxn ang="0">
                    <a:pos x="13" y="0"/>
                  </a:cxn>
                  <a:cxn ang="0">
                    <a:pos x="0" y="38"/>
                  </a:cxn>
                  <a:cxn ang="0">
                    <a:pos x="23" y="85"/>
                  </a:cxn>
                  <a:cxn ang="0">
                    <a:pos x="24" y="85"/>
                  </a:cxn>
                  <a:cxn ang="0">
                    <a:pos x="24" y="85"/>
                  </a:cxn>
                  <a:cxn ang="0">
                    <a:pos x="26" y="84"/>
                  </a:cxn>
                  <a:cxn ang="0">
                    <a:pos x="53" y="40"/>
                  </a:cxn>
                  <a:cxn ang="0">
                    <a:pos x="53" y="37"/>
                  </a:cxn>
                  <a:cxn ang="0">
                    <a:pos x="42" y="40"/>
                  </a:cxn>
                  <a:cxn ang="0">
                    <a:pos x="22" y="71"/>
                  </a:cxn>
                  <a:cxn ang="0">
                    <a:pos x="15" y="60"/>
                  </a:cxn>
                  <a:cxn ang="0">
                    <a:pos x="9" y="38"/>
                  </a:cxn>
                  <a:cxn ang="0">
                    <a:pos x="12" y="20"/>
                  </a:cxn>
                  <a:cxn ang="0">
                    <a:pos x="16" y="14"/>
                  </a:cxn>
                  <a:cxn ang="0">
                    <a:pos x="42" y="40"/>
                  </a:cxn>
                  <a:cxn ang="0">
                    <a:pos x="42" y="40"/>
                  </a:cxn>
                  <a:cxn ang="0">
                    <a:pos x="42" y="40"/>
                  </a:cxn>
                </a:cxnLst>
                <a:rect l="0" t="0" r="r" b="b"/>
                <a:pathLst>
                  <a:path w="52" h="85">
                    <a:moveTo>
                      <a:pt x="53" y="37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5" y="11"/>
                      <a:pt x="0" y="24"/>
                      <a:pt x="0" y="38"/>
                    </a:cubicBezTo>
                    <a:cubicBezTo>
                      <a:pt x="0" y="56"/>
                      <a:pt x="8" y="73"/>
                      <a:pt x="23" y="85"/>
                    </a:cubicBezTo>
                    <a:cubicBezTo>
                      <a:pt x="23" y="85"/>
                      <a:pt x="24" y="85"/>
                      <a:pt x="24" y="85"/>
                    </a:cubicBezTo>
                    <a:cubicBezTo>
                      <a:pt x="24" y="85"/>
                      <a:pt x="24" y="85"/>
                      <a:pt x="24" y="85"/>
                    </a:cubicBezTo>
                    <a:cubicBezTo>
                      <a:pt x="25" y="85"/>
                      <a:pt x="25" y="85"/>
                      <a:pt x="26" y="84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39"/>
                      <a:pt x="53" y="38"/>
                      <a:pt x="53" y="37"/>
                    </a:cubicBezTo>
                    <a:close/>
                    <a:moveTo>
                      <a:pt x="42" y="40"/>
                    </a:moveTo>
                    <a:cubicBezTo>
                      <a:pt x="22" y="71"/>
                      <a:pt x="22" y="71"/>
                      <a:pt x="22" y="71"/>
                    </a:cubicBezTo>
                    <a:cubicBezTo>
                      <a:pt x="19" y="68"/>
                      <a:pt x="17" y="64"/>
                      <a:pt x="15" y="60"/>
                    </a:cubicBezTo>
                    <a:cubicBezTo>
                      <a:pt x="11" y="53"/>
                      <a:pt x="9" y="46"/>
                      <a:pt x="9" y="38"/>
                    </a:cubicBezTo>
                    <a:cubicBezTo>
                      <a:pt x="9" y="32"/>
                      <a:pt x="10" y="26"/>
                      <a:pt x="12" y="20"/>
                    </a:cubicBezTo>
                    <a:cubicBezTo>
                      <a:pt x="13" y="18"/>
                      <a:pt x="14" y="16"/>
                      <a:pt x="16" y="14"/>
                    </a:cubicBezTo>
                    <a:lnTo>
                      <a:pt x="42" y="40"/>
                    </a:lnTo>
                    <a:close/>
                    <a:moveTo>
                      <a:pt x="42" y="40"/>
                    </a:moveTo>
                    <a:cubicBezTo>
                      <a:pt x="42" y="40"/>
                      <a:pt x="42" y="40"/>
                      <a:pt x="42" y="4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Freeform: Shape 113"/>
              <p:cNvSpPr/>
              <p:nvPr/>
            </p:nvSpPr>
            <p:spPr bwMode="auto">
              <a:xfrm>
                <a:off x="3656013" y="3844925"/>
                <a:ext cx="252413" cy="165100"/>
              </a:xfrm>
              <a:custGeom>
                <a:cxnLst>
                  <a:cxn ang="0">
                    <a:pos x="83" y="0"/>
                  </a:cxn>
                  <a:cxn ang="0">
                    <a:pos x="30" y="0"/>
                  </a:cxn>
                  <a:cxn ang="0">
                    <a:pos x="28" y="1"/>
                  </a:cxn>
                  <a:cxn ang="0">
                    <a:pos x="0" y="47"/>
                  </a:cxn>
                  <a:cxn ang="0">
                    <a:pos x="0" y="48"/>
                  </a:cxn>
                  <a:cxn ang="0">
                    <a:pos x="1" y="49"/>
                  </a:cxn>
                  <a:cxn ang="0">
                    <a:pos x="26" y="55"/>
                  </a:cxn>
                  <a:cxn ang="0">
                    <a:pos x="66" y="40"/>
                  </a:cxn>
                  <a:cxn ang="0">
                    <a:pos x="85" y="2"/>
                  </a:cxn>
                  <a:cxn ang="0">
                    <a:pos x="85" y="1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3" y="0"/>
                  </a:cxn>
                </a:cxnLst>
                <a:rect l="0" t="0" r="r" b="b"/>
                <a:pathLst>
                  <a:path w="85" h="55">
                    <a:moveTo>
                      <a:pt x="83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9" y="0"/>
                      <a:pt x="28" y="1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8"/>
                      <a:pt x="0" y="48"/>
                    </a:cubicBezTo>
                    <a:cubicBezTo>
                      <a:pt x="0" y="49"/>
                      <a:pt x="0" y="49"/>
                      <a:pt x="1" y="49"/>
                    </a:cubicBezTo>
                    <a:cubicBezTo>
                      <a:pt x="9" y="53"/>
                      <a:pt x="17" y="55"/>
                      <a:pt x="26" y="55"/>
                    </a:cubicBezTo>
                    <a:cubicBezTo>
                      <a:pt x="41" y="55"/>
                      <a:pt x="55" y="50"/>
                      <a:pt x="66" y="40"/>
                    </a:cubicBezTo>
                    <a:cubicBezTo>
                      <a:pt x="77" y="30"/>
                      <a:pt x="84" y="17"/>
                      <a:pt x="85" y="2"/>
                    </a:cubicBezTo>
                    <a:cubicBezTo>
                      <a:pt x="85" y="2"/>
                      <a:pt x="85" y="1"/>
                      <a:pt x="85" y="1"/>
                    </a:cubicBezTo>
                    <a:cubicBezTo>
                      <a:pt x="84" y="0"/>
                      <a:pt x="84" y="0"/>
                      <a:pt x="83" y="0"/>
                    </a:cubicBezTo>
                    <a:close/>
                    <a:moveTo>
                      <a:pt x="83" y="0"/>
                    </a:moveTo>
                    <a:cubicBezTo>
                      <a:pt x="83" y="0"/>
                      <a:pt x="83" y="0"/>
                      <a:pt x="83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114"/>
            <p:cNvGrpSpPr/>
            <p:nvPr/>
          </p:nvGrpSpPr>
          <p:grpSpPr>
            <a:xfrm>
              <a:off x="7025097" y="2098082"/>
              <a:ext cx="606660" cy="539784"/>
              <a:chOff x="5189538" y="1973263"/>
              <a:chExt cx="403225" cy="358775"/>
            </a:xfrm>
          </p:grpSpPr>
          <p:sp>
            <p:nvSpPr>
              <p:cNvPr id="20" name="Freeform: Shape 115"/>
              <p:cNvSpPr/>
              <p:nvPr/>
            </p:nvSpPr>
            <p:spPr bwMode="auto">
              <a:xfrm>
                <a:off x="5310188" y="1973263"/>
                <a:ext cx="282575" cy="260350"/>
              </a:xfrm>
              <a:custGeom>
                <a:cxnLst>
                  <a:cxn ang="0">
                    <a:pos x="3" y="23"/>
                  </a:cxn>
                  <a:cxn ang="0">
                    <a:pos x="13" y="25"/>
                  </a:cxn>
                  <a:cxn ang="0">
                    <a:pos x="54" y="33"/>
                  </a:cxn>
                  <a:cxn ang="0">
                    <a:pos x="65" y="55"/>
                  </a:cxn>
                  <a:cxn ang="0">
                    <a:pos x="61" y="52"/>
                  </a:cxn>
                  <a:cxn ang="0">
                    <a:pos x="56" y="52"/>
                  </a:cxn>
                  <a:cxn ang="0">
                    <a:pos x="55" y="57"/>
                  </a:cxn>
                  <a:cxn ang="0">
                    <a:pos x="65" y="85"/>
                  </a:cxn>
                  <a:cxn ang="0">
                    <a:pos x="68" y="87"/>
                  </a:cxn>
                  <a:cxn ang="0">
                    <a:pos x="72" y="86"/>
                  </a:cxn>
                  <a:cxn ang="0">
                    <a:pos x="93" y="65"/>
                  </a:cxn>
                  <a:cxn ang="0">
                    <a:pos x="94" y="60"/>
                  </a:cxn>
                  <a:cxn ang="0">
                    <a:pos x="90" y="58"/>
                  </a:cxn>
                  <a:cxn ang="0">
                    <a:pos x="83" y="60"/>
                  </a:cxn>
                  <a:cxn ang="0">
                    <a:pos x="67" y="21"/>
                  </a:cxn>
                  <a:cxn ang="0">
                    <a:pos x="6" y="9"/>
                  </a:cxn>
                  <a:cxn ang="0">
                    <a:pos x="1" y="15"/>
                  </a:cxn>
                  <a:cxn ang="0">
                    <a:pos x="3" y="23"/>
                  </a:cxn>
                  <a:cxn ang="0">
                    <a:pos x="3" y="23"/>
                  </a:cxn>
                  <a:cxn ang="0">
                    <a:pos x="3" y="23"/>
                  </a:cxn>
                </a:cxnLst>
                <a:rect l="0" t="0" r="r" b="b"/>
                <a:pathLst>
                  <a:path w="95" h="87">
                    <a:moveTo>
                      <a:pt x="3" y="23"/>
                    </a:moveTo>
                    <a:cubicBezTo>
                      <a:pt x="6" y="26"/>
                      <a:pt x="10" y="27"/>
                      <a:pt x="13" y="25"/>
                    </a:cubicBezTo>
                    <a:cubicBezTo>
                      <a:pt x="27" y="20"/>
                      <a:pt x="43" y="22"/>
                      <a:pt x="54" y="33"/>
                    </a:cubicBezTo>
                    <a:cubicBezTo>
                      <a:pt x="60" y="39"/>
                      <a:pt x="64" y="47"/>
                      <a:pt x="65" y="55"/>
                    </a:cubicBezTo>
                    <a:cubicBezTo>
                      <a:pt x="61" y="52"/>
                      <a:pt x="61" y="52"/>
                      <a:pt x="61" y="52"/>
                    </a:cubicBezTo>
                    <a:cubicBezTo>
                      <a:pt x="59" y="51"/>
                      <a:pt x="57" y="51"/>
                      <a:pt x="56" y="52"/>
                    </a:cubicBezTo>
                    <a:cubicBezTo>
                      <a:pt x="55" y="53"/>
                      <a:pt x="54" y="55"/>
                      <a:pt x="55" y="5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66" y="86"/>
                      <a:pt x="67" y="87"/>
                      <a:pt x="68" y="87"/>
                    </a:cubicBezTo>
                    <a:cubicBezTo>
                      <a:pt x="69" y="87"/>
                      <a:pt x="71" y="87"/>
                      <a:pt x="72" y="86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4" y="64"/>
                      <a:pt x="95" y="62"/>
                      <a:pt x="94" y="60"/>
                    </a:cubicBezTo>
                    <a:cubicBezTo>
                      <a:pt x="93" y="59"/>
                      <a:pt x="91" y="58"/>
                      <a:pt x="90" y="58"/>
                    </a:cubicBezTo>
                    <a:cubicBezTo>
                      <a:pt x="83" y="60"/>
                      <a:pt x="83" y="60"/>
                      <a:pt x="83" y="60"/>
                    </a:cubicBezTo>
                    <a:cubicBezTo>
                      <a:pt x="83" y="46"/>
                      <a:pt x="77" y="31"/>
                      <a:pt x="67" y="21"/>
                    </a:cubicBezTo>
                    <a:cubicBezTo>
                      <a:pt x="50" y="4"/>
                      <a:pt x="26" y="0"/>
                      <a:pt x="6" y="9"/>
                    </a:cubicBezTo>
                    <a:cubicBezTo>
                      <a:pt x="4" y="10"/>
                      <a:pt x="1" y="12"/>
                      <a:pt x="1" y="15"/>
                    </a:cubicBezTo>
                    <a:cubicBezTo>
                      <a:pt x="0" y="18"/>
                      <a:pt x="1" y="21"/>
                      <a:pt x="3" y="23"/>
                    </a:cubicBezTo>
                    <a:close/>
                    <a:moveTo>
                      <a:pt x="3" y="23"/>
                    </a:moveTo>
                    <a:cubicBezTo>
                      <a:pt x="3" y="23"/>
                      <a:pt x="3" y="23"/>
                      <a:pt x="3" y="2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Freeform: Shape 116"/>
              <p:cNvSpPr/>
              <p:nvPr/>
            </p:nvSpPr>
            <p:spPr bwMode="auto">
              <a:xfrm>
                <a:off x="5189538" y="2071688"/>
                <a:ext cx="280988" cy="260350"/>
              </a:xfrm>
              <a:custGeom>
                <a:cxnLst>
                  <a:cxn ang="0">
                    <a:pos x="94" y="72"/>
                  </a:cxn>
                  <a:cxn ang="0">
                    <a:pos x="91" y="64"/>
                  </a:cxn>
                  <a:cxn ang="0">
                    <a:pos x="82" y="62"/>
                  </a:cxn>
                  <a:cxn ang="0">
                    <a:pos x="41" y="54"/>
                  </a:cxn>
                  <a:cxn ang="0">
                    <a:pos x="30" y="32"/>
                  </a:cxn>
                  <a:cxn ang="0">
                    <a:pos x="34" y="35"/>
                  </a:cxn>
                  <a:cxn ang="0">
                    <a:pos x="39" y="35"/>
                  </a:cxn>
                  <a:cxn ang="0">
                    <a:pos x="40" y="31"/>
                  </a:cxn>
                  <a:cxn ang="0">
                    <a:pos x="29" y="2"/>
                  </a:cxn>
                  <a:cxn ang="0">
                    <a:pos x="26" y="0"/>
                  </a:cxn>
                  <a:cxn ang="0">
                    <a:pos x="23" y="1"/>
                  </a:cxn>
                  <a:cxn ang="0">
                    <a:pos x="1" y="22"/>
                  </a:cxn>
                  <a:cxn ang="0">
                    <a:pos x="1" y="27"/>
                  </a:cxn>
                  <a:cxn ang="0">
                    <a:pos x="5" y="29"/>
                  </a:cxn>
                  <a:cxn ang="0">
                    <a:pos x="12" y="28"/>
                  </a:cxn>
                  <a:cxn ang="0">
                    <a:pos x="28" y="66"/>
                  </a:cxn>
                  <a:cxn ang="0">
                    <a:pos x="88" y="79"/>
                  </a:cxn>
                  <a:cxn ang="0">
                    <a:pos x="94" y="72"/>
                  </a:cxn>
                  <a:cxn ang="0">
                    <a:pos x="94" y="72"/>
                  </a:cxn>
                  <a:cxn ang="0">
                    <a:pos x="94" y="72"/>
                  </a:cxn>
                </a:cxnLst>
                <a:rect l="0" t="0" r="r" b="b"/>
                <a:pathLst>
                  <a:path w="94" h="87">
                    <a:moveTo>
                      <a:pt x="94" y="72"/>
                    </a:moveTo>
                    <a:cubicBezTo>
                      <a:pt x="94" y="69"/>
                      <a:pt x="93" y="66"/>
                      <a:pt x="91" y="64"/>
                    </a:cubicBezTo>
                    <a:cubicBezTo>
                      <a:pt x="89" y="61"/>
                      <a:pt x="85" y="61"/>
                      <a:pt x="82" y="62"/>
                    </a:cubicBezTo>
                    <a:cubicBezTo>
                      <a:pt x="68" y="68"/>
                      <a:pt x="52" y="65"/>
                      <a:pt x="41" y="54"/>
                    </a:cubicBezTo>
                    <a:cubicBezTo>
                      <a:pt x="34" y="48"/>
                      <a:pt x="31" y="40"/>
                      <a:pt x="30" y="32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5" y="36"/>
                      <a:pt x="37" y="36"/>
                      <a:pt x="39" y="35"/>
                    </a:cubicBezTo>
                    <a:cubicBezTo>
                      <a:pt x="40" y="34"/>
                      <a:pt x="41" y="32"/>
                      <a:pt x="40" y="31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5" y="0"/>
                      <a:pt x="24" y="0"/>
                      <a:pt x="23" y="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4"/>
                      <a:pt x="0" y="25"/>
                      <a:pt x="1" y="27"/>
                    </a:cubicBezTo>
                    <a:cubicBezTo>
                      <a:pt x="2" y="28"/>
                      <a:pt x="3" y="29"/>
                      <a:pt x="5" y="29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42"/>
                      <a:pt x="17" y="56"/>
                      <a:pt x="28" y="66"/>
                    </a:cubicBezTo>
                    <a:cubicBezTo>
                      <a:pt x="44" y="83"/>
                      <a:pt x="68" y="87"/>
                      <a:pt x="88" y="79"/>
                    </a:cubicBezTo>
                    <a:cubicBezTo>
                      <a:pt x="91" y="77"/>
                      <a:pt x="93" y="75"/>
                      <a:pt x="94" y="72"/>
                    </a:cubicBezTo>
                    <a:close/>
                    <a:moveTo>
                      <a:pt x="94" y="72"/>
                    </a:moveTo>
                    <a:cubicBezTo>
                      <a:pt x="94" y="72"/>
                      <a:pt x="94" y="72"/>
                      <a:pt x="94" y="72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117"/>
            <p:cNvGrpSpPr/>
            <p:nvPr/>
          </p:nvGrpSpPr>
          <p:grpSpPr>
            <a:xfrm>
              <a:off x="6984495" y="4601160"/>
              <a:ext cx="599495" cy="587553"/>
              <a:chOff x="5162551" y="3636963"/>
              <a:chExt cx="398463" cy="390525"/>
            </a:xfrm>
          </p:grpSpPr>
          <p:sp>
            <p:nvSpPr>
              <p:cNvPr id="17" name="Freeform: Shape 118"/>
              <p:cNvSpPr/>
              <p:nvPr/>
            </p:nvSpPr>
            <p:spPr bwMode="auto">
              <a:xfrm>
                <a:off x="5162551" y="3636963"/>
                <a:ext cx="233363" cy="234950"/>
              </a:xfrm>
              <a:custGeom>
                <a:cxnLst>
                  <a:cxn ang="0">
                    <a:pos x="9" y="48"/>
                  </a:cxn>
                  <a:cxn ang="0">
                    <a:pos x="12" y="55"/>
                  </a:cxn>
                  <a:cxn ang="0">
                    <a:pos x="8" y="59"/>
                  </a:cxn>
                  <a:cxn ang="0">
                    <a:pos x="8" y="64"/>
                  </a:cxn>
                  <a:cxn ang="0">
                    <a:pos x="14" y="70"/>
                  </a:cxn>
                  <a:cxn ang="0">
                    <a:pos x="19" y="70"/>
                  </a:cxn>
                  <a:cxn ang="0">
                    <a:pos x="23" y="67"/>
                  </a:cxn>
                  <a:cxn ang="0">
                    <a:pos x="31" y="70"/>
                  </a:cxn>
                  <a:cxn ang="0">
                    <a:pos x="31" y="75"/>
                  </a:cxn>
                  <a:cxn ang="0">
                    <a:pos x="35" y="79"/>
                  </a:cxn>
                  <a:cxn ang="0">
                    <a:pos x="43" y="79"/>
                  </a:cxn>
                  <a:cxn ang="0">
                    <a:pos x="47" y="75"/>
                  </a:cxn>
                  <a:cxn ang="0">
                    <a:pos x="47" y="70"/>
                  </a:cxn>
                  <a:cxn ang="0">
                    <a:pos x="55" y="67"/>
                  </a:cxn>
                  <a:cxn ang="0">
                    <a:pos x="59" y="70"/>
                  </a:cxn>
                  <a:cxn ang="0">
                    <a:pos x="64" y="70"/>
                  </a:cxn>
                  <a:cxn ang="0">
                    <a:pos x="70" y="64"/>
                  </a:cxn>
                  <a:cxn ang="0">
                    <a:pos x="70" y="59"/>
                  </a:cxn>
                  <a:cxn ang="0">
                    <a:pos x="67" y="55"/>
                  </a:cxn>
                  <a:cxn ang="0">
                    <a:pos x="70" y="48"/>
                  </a:cxn>
                  <a:cxn ang="0">
                    <a:pos x="75" y="47"/>
                  </a:cxn>
                  <a:cxn ang="0">
                    <a:pos x="78" y="43"/>
                  </a:cxn>
                  <a:cxn ang="0">
                    <a:pos x="78" y="35"/>
                  </a:cxn>
                  <a:cxn ang="0">
                    <a:pos x="75" y="31"/>
                  </a:cxn>
                  <a:cxn ang="0">
                    <a:pos x="70" y="31"/>
                  </a:cxn>
                  <a:cxn ang="0">
                    <a:pos x="67" y="23"/>
                  </a:cxn>
                  <a:cxn ang="0">
                    <a:pos x="70" y="20"/>
                  </a:cxn>
                  <a:cxn ang="0">
                    <a:pos x="70" y="15"/>
                  </a:cxn>
                  <a:cxn ang="0">
                    <a:pos x="64" y="9"/>
                  </a:cxn>
                  <a:cxn ang="0">
                    <a:pos x="59" y="8"/>
                  </a:cxn>
                  <a:cxn ang="0">
                    <a:pos x="56" y="11"/>
                  </a:cxn>
                  <a:cxn ang="0">
                    <a:pos x="48" y="8"/>
                  </a:cxn>
                  <a:cxn ang="0">
                    <a:pos x="47" y="3"/>
                  </a:cxn>
                  <a:cxn ang="0">
                    <a:pos x="44" y="0"/>
                  </a:cxn>
                  <a:cxn ang="0">
                    <a:pos x="35" y="0"/>
                  </a:cxn>
                  <a:cxn ang="0">
                    <a:pos x="32" y="3"/>
                  </a:cxn>
                  <a:cxn ang="0">
                    <a:pos x="31" y="8"/>
                  </a:cxn>
                  <a:cxn ang="0">
                    <a:pos x="23" y="12"/>
                  </a:cxn>
                  <a:cxn ang="0">
                    <a:pos x="19" y="8"/>
                  </a:cxn>
                  <a:cxn ang="0">
                    <a:pos x="14" y="9"/>
                  </a:cxn>
                  <a:cxn ang="0">
                    <a:pos x="8" y="15"/>
                  </a:cxn>
                  <a:cxn ang="0">
                    <a:pos x="8" y="20"/>
                  </a:cxn>
                  <a:cxn ang="0">
                    <a:pos x="11" y="24"/>
                  </a:cxn>
                  <a:cxn ang="0">
                    <a:pos x="8" y="31"/>
                  </a:cxn>
                  <a:cxn ang="0">
                    <a:pos x="3" y="32"/>
                  </a:cxn>
                  <a:cxn ang="0">
                    <a:pos x="0" y="35"/>
                  </a:cxn>
                  <a:cxn ang="0">
                    <a:pos x="0" y="44"/>
                  </a:cxn>
                  <a:cxn ang="0">
                    <a:pos x="3" y="47"/>
                  </a:cxn>
                  <a:cxn ang="0">
                    <a:pos x="9" y="48"/>
                  </a:cxn>
                  <a:cxn ang="0">
                    <a:pos x="39" y="25"/>
                  </a:cxn>
                  <a:cxn ang="0">
                    <a:pos x="53" y="39"/>
                  </a:cxn>
                  <a:cxn ang="0">
                    <a:pos x="39" y="53"/>
                  </a:cxn>
                  <a:cxn ang="0">
                    <a:pos x="25" y="39"/>
                  </a:cxn>
                  <a:cxn ang="0">
                    <a:pos x="39" y="25"/>
                  </a:cxn>
                  <a:cxn ang="0">
                    <a:pos x="39" y="25"/>
                  </a:cxn>
                  <a:cxn ang="0">
                    <a:pos x="39" y="25"/>
                  </a:cxn>
                </a:cxnLst>
                <a:rect l="0" t="0" r="r" b="b"/>
                <a:pathLst>
                  <a:path w="78" h="79">
                    <a:moveTo>
                      <a:pt x="9" y="48"/>
                    </a:moveTo>
                    <a:cubicBezTo>
                      <a:pt x="9" y="50"/>
                      <a:pt x="10" y="53"/>
                      <a:pt x="12" y="55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7" y="61"/>
                      <a:pt x="7" y="63"/>
                      <a:pt x="8" y="64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16" y="71"/>
                      <a:pt x="18" y="71"/>
                      <a:pt x="19" y="70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6" y="68"/>
                      <a:pt x="28" y="69"/>
                      <a:pt x="31" y="70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1" y="77"/>
                      <a:pt x="33" y="79"/>
                      <a:pt x="35" y="79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5" y="79"/>
                      <a:pt x="47" y="77"/>
                      <a:pt x="47" y="75"/>
                    </a:cubicBezTo>
                    <a:cubicBezTo>
                      <a:pt x="47" y="70"/>
                      <a:pt x="47" y="70"/>
                      <a:pt x="47" y="70"/>
                    </a:cubicBezTo>
                    <a:cubicBezTo>
                      <a:pt x="50" y="69"/>
                      <a:pt x="53" y="68"/>
                      <a:pt x="55" y="67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61" y="71"/>
                      <a:pt x="63" y="71"/>
                      <a:pt x="64" y="70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1" y="63"/>
                      <a:pt x="71" y="61"/>
                      <a:pt x="70" y="59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68" y="53"/>
                      <a:pt x="70" y="50"/>
                      <a:pt x="70" y="48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7" y="47"/>
                      <a:pt x="78" y="45"/>
                      <a:pt x="78" y="43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78" y="33"/>
                      <a:pt x="77" y="32"/>
                      <a:pt x="75" y="31"/>
                    </a:cubicBezTo>
                    <a:cubicBezTo>
                      <a:pt x="70" y="31"/>
                      <a:pt x="70" y="31"/>
                      <a:pt x="70" y="31"/>
                    </a:cubicBezTo>
                    <a:cubicBezTo>
                      <a:pt x="70" y="28"/>
                      <a:pt x="69" y="26"/>
                      <a:pt x="67" y="23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1" y="18"/>
                      <a:pt x="71" y="16"/>
                      <a:pt x="70" y="15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3" y="7"/>
                      <a:pt x="61" y="7"/>
                      <a:pt x="59" y="8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3" y="10"/>
                      <a:pt x="51" y="9"/>
                      <a:pt x="48" y="8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2"/>
                      <a:pt x="45" y="0"/>
                      <a:pt x="4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3" y="0"/>
                      <a:pt x="32" y="2"/>
                      <a:pt x="32" y="3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28" y="9"/>
                      <a:pt x="26" y="10"/>
                      <a:pt x="23" y="12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7"/>
                      <a:pt x="16" y="7"/>
                      <a:pt x="14" y="9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6"/>
                      <a:pt x="7" y="18"/>
                      <a:pt x="8" y="20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0" y="26"/>
                      <a:pt x="9" y="29"/>
                      <a:pt x="8" y="3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1" y="32"/>
                      <a:pt x="0" y="33"/>
                      <a:pt x="0" y="35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lnTo>
                      <a:pt x="9" y="48"/>
                    </a:lnTo>
                    <a:close/>
                    <a:moveTo>
                      <a:pt x="39" y="25"/>
                    </a:moveTo>
                    <a:cubicBezTo>
                      <a:pt x="47" y="25"/>
                      <a:pt x="53" y="31"/>
                      <a:pt x="53" y="39"/>
                    </a:cubicBezTo>
                    <a:cubicBezTo>
                      <a:pt x="53" y="47"/>
                      <a:pt x="47" y="53"/>
                      <a:pt x="39" y="53"/>
                    </a:cubicBezTo>
                    <a:cubicBezTo>
                      <a:pt x="32" y="53"/>
                      <a:pt x="25" y="47"/>
                      <a:pt x="25" y="39"/>
                    </a:cubicBezTo>
                    <a:cubicBezTo>
                      <a:pt x="25" y="31"/>
                      <a:pt x="32" y="25"/>
                      <a:pt x="39" y="25"/>
                    </a:cubicBezTo>
                    <a:close/>
                    <a:moveTo>
                      <a:pt x="39" y="25"/>
                    </a:moveTo>
                    <a:cubicBezTo>
                      <a:pt x="39" y="25"/>
                      <a:pt x="39" y="25"/>
                      <a:pt x="39" y="25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Freeform: Shape 119"/>
              <p:cNvSpPr/>
              <p:nvPr/>
            </p:nvSpPr>
            <p:spPr bwMode="auto">
              <a:xfrm>
                <a:off x="5365751" y="3756025"/>
                <a:ext cx="195263" cy="193675"/>
              </a:xfrm>
              <a:custGeom>
                <a:cxnLst>
                  <a:cxn ang="0">
                    <a:pos x="55" y="10"/>
                  </a:cxn>
                  <a:cxn ang="0">
                    <a:pos x="51" y="6"/>
                  </a:cxn>
                  <a:cxn ang="0">
                    <a:pos x="46" y="6"/>
                  </a:cxn>
                  <a:cxn ang="0">
                    <a:pos x="44" y="9"/>
                  </a:cxn>
                  <a:cxn ang="0">
                    <a:pos x="37" y="7"/>
                  </a:cxn>
                  <a:cxn ang="0">
                    <a:pos x="36" y="3"/>
                  </a:cxn>
                  <a:cxn ang="0">
                    <a:pos x="32" y="0"/>
                  </a:cxn>
                  <a:cxn ang="0">
                    <a:pos x="27" y="1"/>
                  </a:cxn>
                  <a:cxn ang="0">
                    <a:pos x="23" y="4"/>
                  </a:cxn>
                  <a:cxn ang="0">
                    <a:pos x="23" y="8"/>
                  </a:cxn>
                  <a:cxn ang="0">
                    <a:pos x="17" y="11"/>
                  </a:cxn>
                  <a:cxn ang="0">
                    <a:pos x="14" y="9"/>
                  </a:cxn>
                  <a:cxn ang="0">
                    <a:pos x="9" y="10"/>
                  </a:cxn>
                  <a:cxn ang="0">
                    <a:pos x="6" y="14"/>
                  </a:cxn>
                  <a:cxn ang="0">
                    <a:pos x="6" y="19"/>
                  </a:cxn>
                  <a:cxn ang="0">
                    <a:pos x="8" y="22"/>
                  </a:cxn>
                  <a:cxn ang="0">
                    <a:pos x="6" y="28"/>
                  </a:cxn>
                  <a:cxn ang="0">
                    <a:pos x="3" y="29"/>
                  </a:cxn>
                  <a:cxn ang="0">
                    <a:pos x="0" y="33"/>
                  </a:cxn>
                  <a:cxn ang="0">
                    <a:pos x="0" y="38"/>
                  </a:cxn>
                  <a:cxn ang="0">
                    <a:pos x="4" y="42"/>
                  </a:cxn>
                  <a:cxn ang="0">
                    <a:pos x="8" y="42"/>
                  </a:cxn>
                  <a:cxn ang="0">
                    <a:pos x="11" y="47"/>
                  </a:cxn>
                  <a:cxn ang="0">
                    <a:pos x="8" y="51"/>
                  </a:cxn>
                  <a:cxn ang="0">
                    <a:pos x="9" y="55"/>
                  </a:cxn>
                  <a:cxn ang="0">
                    <a:pos x="14" y="59"/>
                  </a:cxn>
                  <a:cxn ang="0">
                    <a:pos x="18" y="59"/>
                  </a:cxn>
                  <a:cxn ang="0">
                    <a:pos x="21" y="56"/>
                  </a:cxn>
                  <a:cxn ang="0">
                    <a:pos x="27" y="58"/>
                  </a:cxn>
                  <a:cxn ang="0">
                    <a:pos x="28" y="62"/>
                  </a:cxn>
                  <a:cxn ang="0">
                    <a:pos x="32" y="65"/>
                  </a:cxn>
                  <a:cxn ang="0">
                    <a:pos x="38" y="64"/>
                  </a:cxn>
                  <a:cxn ang="0">
                    <a:pos x="41" y="61"/>
                  </a:cxn>
                  <a:cxn ang="0">
                    <a:pos x="41" y="57"/>
                  </a:cxn>
                  <a:cxn ang="0">
                    <a:pos x="47" y="54"/>
                  </a:cxn>
                  <a:cxn ang="0">
                    <a:pos x="50" y="56"/>
                  </a:cxn>
                  <a:cxn ang="0">
                    <a:pos x="55" y="56"/>
                  </a:cxn>
                  <a:cxn ang="0">
                    <a:pos x="59" y="51"/>
                  </a:cxn>
                  <a:cxn ang="0">
                    <a:pos x="59" y="46"/>
                  </a:cxn>
                  <a:cxn ang="0">
                    <a:pos x="56" y="44"/>
                  </a:cxn>
                  <a:cxn ang="0">
                    <a:pos x="58" y="37"/>
                  </a:cxn>
                  <a:cxn ang="0">
                    <a:pos x="62" y="37"/>
                  </a:cxn>
                  <a:cxn ang="0">
                    <a:pos x="64" y="33"/>
                  </a:cxn>
                  <a:cxn ang="0">
                    <a:pos x="64" y="27"/>
                  </a:cxn>
                  <a:cxn ang="0">
                    <a:pos x="60" y="24"/>
                  </a:cxn>
                  <a:cxn ang="0">
                    <a:pos x="57" y="24"/>
                  </a:cxn>
                  <a:cxn ang="0">
                    <a:pos x="54" y="18"/>
                  </a:cxn>
                  <a:cxn ang="0">
                    <a:pos x="56" y="15"/>
                  </a:cxn>
                  <a:cxn ang="0">
                    <a:pos x="55" y="10"/>
                  </a:cxn>
                  <a:cxn ang="0">
                    <a:pos x="33" y="44"/>
                  </a:cxn>
                  <a:cxn ang="0">
                    <a:pos x="21" y="33"/>
                  </a:cxn>
                  <a:cxn ang="0">
                    <a:pos x="31" y="21"/>
                  </a:cxn>
                  <a:cxn ang="0">
                    <a:pos x="44" y="31"/>
                  </a:cxn>
                  <a:cxn ang="0">
                    <a:pos x="33" y="44"/>
                  </a:cxn>
                  <a:cxn ang="0">
                    <a:pos x="33" y="44"/>
                  </a:cxn>
                  <a:cxn ang="0">
                    <a:pos x="33" y="44"/>
                  </a:cxn>
                </a:cxnLst>
                <a:rect l="0" t="0" r="r" b="b"/>
                <a:pathLst>
                  <a:path w="65" h="65">
                    <a:moveTo>
                      <a:pt x="55" y="10"/>
                    </a:moveTo>
                    <a:cubicBezTo>
                      <a:pt x="51" y="6"/>
                      <a:pt x="51" y="6"/>
                      <a:pt x="51" y="6"/>
                    </a:cubicBezTo>
                    <a:cubicBezTo>
                      <a:pt x="49" y="5"/>
                      <a:pt x="47" y="5"/>
                      <a:pt x="46" y="6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1" y="8"/>
                      <a:pt x="39" y="7"/>
                      <a:pt x="37" y="7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1"/>
                      <a:pt x="34" y="0"/>
                      <a:pt x="32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5" y="1"/>
                      <a:pt x="23" y="2"/>
                      <a:pt x="23" y="4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1" y="9"/>
                      <a:pt x="19" y="10"/>
                      <a:pt x="17" y="11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3" y="8"/>
                      <a:pt x="11" y="8"/>
                      <a:pt x="9" y="10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4" y="16"/>
                      <a:pt x="4" y="18"/>
                      <a:pt x="6" y="19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24"/>
                      <a:pt x="7" y="26"/>
                      <a:pt x="6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1" y="29"/>
                      <a:pt x="0" y="31"/>
                      <a:pt x="0" y="33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" y="40"/>
                      <a:pt x="2" y="42"/>
                      <a:pt x="4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4"/>
                      <a:pt x="9" y="45"/>
                      <a:pt x="11" y="47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7" y="52"/>
                      <a:pt x="8" y="54"/>
                      <a:pt x="9" y="55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5" y="60"/>
                      <a:pt x="17" y="60"/>
                      <a:pt x="18" y="59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3" y="57"/>
                      <a:pt x="25" y="58"/>
                      <a:pt x="27" y="58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28" y="64"/>
                      <a:pt x="30" y="65"/>
                      <a:pt x="32" y="65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9" y="64"/>
                      <a:pt x="41" y="63"/>
                      <a:pt x="41" y="61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3" y="56"/>
                      <a:pt x="45" y="55"/>
                      <a:pt x="47" y="54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7"/>
                      <a:pt x="54" y="57"/>
                      <a:pt x="55" y="56"/>
                    </a:cubicBezTo>
                    <a:cubicBezTo>
                      <a:pt x="59" y="51"/>
                      <a:pt x="59" y="51"/>
                      <a:pt x="59" y="51"/>
                    </a:cubicBezTo>
                    <a:cubicBezTo>
                      <a:pt x="60" y="50"/>
                      <a:pt x="60" y="48"/>
                      <a:pt x="59" y="46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57" y="42"/>
                      <a:pt x="58" y="39"/>
                      <a:pt x="58" y="37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5" y="35"/>
                      <a:pt x="64" y="33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5"/>
                      <a:pt x="62" y="24"/>
                      <a:pt x="60" y="24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6" y="21"/>
                      <a:pt x="55" y="20"/>
                      <a:pt x="54" y="1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7" y="13"/>
                      <a:pt x="57" y="11"/>
                      <a:pt x="55" y="10"/>
                    </a:cubicBezTo>
                    <a:close/>
                    <a:moveTo>
                      <a:pt x="33" y="44"/>
                    </a:moveTo>
                    <a:cubicBezTo>
                      <a:pt x="27" y="44"/>
                      <a:pt x="21" y="40"/>
                      <a:pt x="21" y="33"/>
                    </a:cubicBezTo>
                    <a:cubicBezTo>
                      <a:pt x="20" y="27"/>
                      <a:pt x="25" y="21"/>
                      <a:pt x="31" y="21"/>
                    </a:cubicBezTo>
                    <a:cubicBezTo>
                      <a:pt x="38" y="20"/>
                      <a:pt x="43" y="25"/>
                      <a:pt x="44" y="31"/>
                    </a:cubicBezTo>
                    <a:cubicBezTo>
                      <a:pt x="44" y="38"/>
                      <a:pt x="40" y="43"/>
                      <a:pt x="33" y="44"/>
                    </a:cubicBezTo>
                    <a:close/>
                    <a:moveTo>
                      <a:pt x="33" y="44"/>
                    </a:moveTo>
                    <a:cubicBezTo>
                      <a:pt x="33" y="44"/>
                      <a:pt x="33" y="44"/>
                      <a:pt x="33" y="4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Freeform: Shape 120"/>
              <p:cNvSpPr/>
              <p:nvPr/>
            </p:nvSpPr>
            <p:spPr bwMode="auto">
              <a:xfrm>
                <a:off x="5240338" y="3871913"/>
                <a:ext cx="155575" cy="155575"/>
              </a:xfrm>
              <a:custGeom>
                <a:cxnLst>
                  <a:cxn ang="0">
                    <a:pos x="3" y="21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3" y="31"/>
                  </a:cxn>
                  <a:cxn ang="0">
                    <a:pos x="6" y="32"/>
                  </a:cxn>
                  <a:cxn ang="0">
                    <a:pos x="7" y="36"/>
                  </a:cxn>
                  <a:cxn ang="0">
                    <a:pos x="6" y="38"/>
                  </a:cxn>
                  <a:cxn ang="0">
                    <a:pos x="6" y="43"/>
                  </a:cxn>
                  <a:cxn ang="0">
                    <a:pos x="9" y="45"/>
                  </a:cxn>
                  <a:cxn ang="0">
                    <a:pos x="13" y="46"/>
                  </a:cxn>
                  <a:cxn ang="0">
                    <a:pos x="15" y="44"/>
                  </a:cxn>
                  <a:cxn ang="0">
                    <a:pos x="20" y="46"/>
                  </a:cxn>
                  <a:cxn ang="0">
                    <a:pos x="20" y="49"/>
                  </a:cxn>
                  <a:cxn ang="0">
                    <a:pos x="24" y="52"/>
                  </a:cxn>
                  <a:cxn ang="0">
                    <a:pos x="27" y="52"/>
                  </a:cxn>
                  <a:cxn ang="0">
                    <a:pos x="31" y="49"/>
                  </a:cxn>
                  <a:cxn ang="0">
                    <a:pos x="31" y="47"/>
                  </a:cxn>
                  <a:cxn ang="0">
                    <a:pos x="36" y="45"/>
                  </a:cxn>
                  <a:cxn ang="0">
                    <a:pos x="38" y="46"/>
                  </a:cxn>
                  <a:cxn ang="0">
                    <a:pos x="43" y="46"/>
                  </a:cxn>
                  <a:cxn ang="0">
                    <a:pos x="46" y="43"/>
                  </a:cxn>
                  <a:cxn ang="0">
                    <a:pos x="46" y="39"/>
                  </a:cxn>
                  <a:cxn ang="0">
                    <a:pos x="45" y="37"/>
                  </a:cxn>
                  <a:cxn ang="0">
                    <a:pos x="47" y="32"/>
                  </a:cxn>
                  <a:cxn ang="0">
                    <a:pos x="49" y="32"/>
                  </a:cxn>
                  <a:cxn ang="0">
                    <a:pos x="52" y="28"/>
                  </a:cxn>
                  <a:cxn ang="0">
                    <a:pos x="52" y="24"/>
                  </a:cxn>
                  <a:cxn ang="0">
                    <a:pos x="49" y="21"/>
                  </a:cxn>
                  <a:cxn ang="0">
                    <a:pos x="47" y="21"/>
                  </a:cxn>
                  <a:cxn ang="0">
                    <a:pos x="45" y="16"/>
                  </a:cxn>
                  <a:cxn ang="0">
                    <a:pos x="46" y="14"/>
                  </a:cxn>
                  <a:cxn ang="0">
                    <a:pos x="46" y="9"/>
                  </a:cxn>
                  <a:cxn ang="0">
                    <a:pos x="44" y="7"/>
                  </a:cxn>
                  <a:cxn ang="0">
                    <a:pos x="39" y="6"/>
                  </a:cxn>
                  <a:cxn ang="0">
                    <a:pos x="37" y="8"/>
                  </a:cxn>
                  <a:cxn ang="0">
                    <a:pos x="32" y="5"/>
                  </a:cxn>
                  <a:cxn ang="0">
                    <a:pos x="32" y="3"/>
                  </a:cxn>
                  <a:cxn ang="0">
                    <a:pos x="28" y="0"/>
                  </a:cxn>
                  <a:cxn ang="0">
                    <a:pos x="25" y="0"/>
                  </a:cxn>
                  <a:cxn ang="0">
                    <a:pos x="21" y="3"/>
                  </a:cxn>
                  <a:cxn ang="0">
                    <a:pos x="21" y="5"/>
                  </a:cxn>
                  <a:cxn ang="0">
                    <a:pos x="16" y="7"/>
                  </a:cxn>
                  <a:cxn ang="0">
                    <a:pos x="14" y="6"/>
                  </a:cxn>
                  <a:cxn ang="0">
                    <a:pos x="9" y="6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8" y="15"/>
                  </a:cxn>
                  <a:cxn ang="0">
                    <a:pos x="6" y="20"/>
                  </a:cxn>
                  <a:cxn ang="0">
                    <a:pos x="3" y="21"/>
                  </a:cxn>
                  <a:cxn ang="0">
                    <a:pos x="26" y="16"/>
                  </a:cxn>
                  <a:cxn ang="0">
                    <a:pos x="36" y="26"/>
                  </a:cxn>
                  <a:cxn ang="0">
                    <a:pos x="26" y="35"/>
                  </a:cxn>
                  <a:cxn ang="0">
                    <a:pos x="17" y="26"/>
                  </a:cxn>
                  <a:cxn ang="0">
                    <a:pos x="26" y="16"/>
                  </a:cxn>
                  <a:cxn ang="0">
                    <a:pos x="26" y="16"/>
                  </a:cxn>
                  <a:cxn ang="0">
                    <a:pos x="26" y="16"/>
                  </a:cxn>
                </a:cxnLst>
                <a:rect l="0" t="0" r="r" b="b"/>
                <a:pathLst>
                  <a:path w="52" h="52">
                    <a:moveTo>
                      <a:pt x="3" y="21"/>
                    </a:moveTo>
                    <a:cubicBezTo>
                      <a:pt x="1" y="21"/>
                      <a:pt x="0" y="22"/>
                      <a:pt x="0" y="2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1" y="31"/>
                      <a:pt x="3" y="31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3"/>
                      <a:pt x="7" y="35"/>
                      <a:pt x="7" y="36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5" y="40"/>
                      <a:pt x="5" y="42"/>
                      <a:pt x="6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7"/>
                      <a:pt x="12" y="47"/>
                      <a:pt x="13" y="46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7" y="45"/>
                      <a:pt x="18" y="46"/>
                      <a:pt x="20" y="46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51"/>
                      <a:pt x="22" y="52"/>
                      <a:pt x="24" y="52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9" y="52"/>
                      <a:pt x="31" y="51"/>
                      <a:pt x="31" y="49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3" y="46"/>
                      <a:pt x="35" y="45"/>
                      <a:pt x="36" y="45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40" y="47"/>
                      <a:pt x="42" y="47"/>
                      <a:pt x="43" y="46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7" y="42"/>
                      <a:pt x="47" y="40"/>
                      <a:pt x="46" y="39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5"/>
                      <a:pt x="46" y="33"/>
                      <a:pt x="47" y="32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51" y="31"/>
                      <a:pt x="52" y="30"/>
                      <a:pt x="52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3"/>
                      <a:pt x="51" y="21"/>
                      <a:pt x="49" y="21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6" y="19"/>
                      <a:pt x="46" y="17"/>
                      <a:pt x="45" y="16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7" y="12"/>
                      <a:pt x="47" y="10"/>
                      <a:pt x="46" y="9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2" y="5"/>
                      <a:pt x="40" y="5"/>
                      <a:pt x="39" y="6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6" y="7"/>
                      <a:pt x="34" y="6"/>
                      <a:pt x="32" y="5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1"/>
                      <a:pt x="30" y="0"/>
                      <a:pt x="28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3" y="0"/>
                      <a:pt x="21" y="1"/>
                      <a:pt x="21" y="3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9" y="6"/>
                      <a:pt x="17" y="6"/>
                      <a:pt x="16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2" y="5"/>
                      <a:pt x="10" y="5"/>
                      <a:pt x="9" y="6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7"/>
                      <a:pt x="6" y="19"/>
                      <a:pt x="6" y="20"/>
                    </a:cubicBezTo>
                    <a:lnTo>
                      <a:pt x="3" y="21"/>
                    </a:lnTo>
                    <a:close/>
                    <a:moveTo>
                      <a:pt x="26" y="16"/>
                    </a:moveTo>
                    <a:cubicBezTo>
                      <a:pt x="31" y="17"/>
                      <a:pt x="36" y="21"/>
                      <a:pt x="36" y="26"/>
                    </a:cubicBezTo>
                    <a:cubicBezTo>
                      <a:pt x="35" y="31"/>
                      <a:pt x="31" y="35"/>
                      <a:pt x="26" y="35"/>
                    </a:cubicBezTo>
                    <a:cubicBezTo>
                      <a:pt x="21" y="35"/>
                      <a:pt x="17" y="31"/>
                      <a:pt x="17" y="26"/>
                    </a:cubicBezTo>
                    <a:cubicBezTo>
                      <a:pt x="17" y="21"/>
                      <a:pt x="21" y="16"/>
                      <a:pt x="26" y="16"/>
                    </a:cubicBezTo>
                    <a:close/>
                    <a:moveTo>
                      <a:pt x="26" y="16"/>
                    </a:moveTo>
                    <a:cubicBezTo>
                      <a:pt x="26" y="16"/>
                      <a:pt x="26" y="16"/>
                      <a:pt x="26" y="16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16249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2" name="Freeform: Shape 121"/>
            <p:cNvSpPr/>
            <p:nvPr/>
          </p:nvSpPr>
          <p:spPr bwMode="auto">
            <a:xfrm>
              <a:off x="4622344" y="2067032"/>
              <a:ext cx="422752" cy="628156"/>
            </a:xfrm>
            <a:custGeom>
              <a:cxnLst>
                <a:cxn ang="0">
                  <a:pos x="47" y="0"/>
                </a:cxn>
                <a:cxn ang="0">
                  <a:pos x="10" y="76"/>
                </a:cxn>
                <a:cxn ang="0">
                  <a:pos x="24" y="124"/>
                </a:cxn>
                <a:cxn ang="0">
                  <a:pos x="34" y="128"/>
                </a:cxn>
                <a:cxn ang="0">
                  <a:pos x="44" y="140"/>
                </a:cxn>
                <a:cxn ang="0">
                  <a:pos x="62" y="130"/>
                </a:cxn>
                <a:cxn ang="0">
                  <a:pos x="67" y="128"/>
                </a:cxn>
                <a:cxn ang="0">
                  <a:pos x="72" y="94"/>
                </a:cxn>
                <a:cxn ang="0">
                  <a:pos x="94" y="46"/>
                </a:cxn>
                <a:cxn ang="0">
                  <a:pos x="32" y="53"/>
                </a:cxn>
                <a:cxn ang="0">
                  <a:pos x="43" y="56"/>
                </a:cxn>
                <a:cxn ang="0">
                  <a:pos x="47" y="56"/>
                </a:cxn>
                <a:cxn ang="0">
                  <a:pos x="55" y="55"/>
                </a:cxn>
                <a:cxn ang="0">
                  <a:pos x="58" y="56"/>
                </a:cxn>
                <a:cxn ang="0">
                  <a:pos x="54" y="89"/>
                </a:cxn>
                <a:cxn ang="0">
                  <a:pos x="62" y="98"/>
                </a:cxn>
                <a:cxn ang="0">
                  <a:pos x="33" y="106"/>
                </a:cxn>
                <a:cxn ang="0">
                  <a:pos x="62" y="98"/>
                </a:cxn>
                <a:cxn ang="0">
                  <a:pos x="33" y="111"/>
                </a:cxn>
                <a:cxn ang="0">
                  <a:pos x="62" y="118"/>
                </a:cxn>
                <a:cxn ang="0">
                  <a:pos x="64" y="88"/>
                </a:cxn>
                <a:cxn ang="0">
                  <a:pos x="70" y="49"/>
                </a:cxn>
                <a:cxn ang="0">
                  <a:pos x="63" y="48"/>
                </a:cxn>
                <a:cxn ang="0">
                  <a:pos x="58" y="51"/>
                </a:cxn>
                <a:cxn ang="0">
                  <a:pos x="52" y="42"/>
                </a:cxn>
                <a:cxn ang="0">
                  <a:pos x="44" y="51"/>
                </a:cxn>
                <a:cxn ang="0">
                  <a:pos x="36" y="45"/>
                </a:cxn>
                <a:cxn ang="0">
                  <a:pos x="31" y="48"/>
                </a:cxn>
                <a:cxn ang="0">
                  <a:pos x="24" y="50"/>
                </a:cxn>
                <a:cxn ang="0">
                  <a:pos x="31" y="89"/>
                </a:cxn>
                <a:cxn ang="0">
                  <a:pos x="9" y="47"/>
                </a:cxn>
                <a:cxn ang="0">
                  <a:pos x="85" y="47"/>
                </a:cxn>
                <a:cxn ang="0">
                  <a:pos x="64" y="88"/>
                </a:cxn>
                <a:cxn ang="0">
                  <a:pos x="64" y="88"/>
                </a:cxn>
              </a:cxnLst>
              <a:rect l="0" t="0" r="r" b="b"/>
              <a:pathLst>
                <a:path w="94" h="140">
                  <a:moveTo>
                    <a:pt x="94" y="46"/>
                  </a:moveTo>
                  <a:cubicBezTo>
                    <a:pt x="94" y="20"/>
                    <a:pt x="73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58"/>
                    <a:pt x="4" y="68"/>
                    <a:pt x="10" y="76"/>
                  </a:cubicBezTo>
                  <a:cubicBezTo>
                    <a:pt x="15" y="82"/>
                    <a:pt x="20" y="89"/>
                    <a:pt x="23" y="95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6"/>
                    <a:pt x="26" y="128"/>
                    <a:pt x="28" y="128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4" y="136"/>
                    <a:pt x="38" y="140"/>
                    <a:pt x="44" y="140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58" y="140"/>
                    <a:pt x="62" y="136"/>
                    <a:pt x="62" y="130"/>
                  </a:cubicBezTo>
                  <a:cubicBezTo>
                    <a:pt x="62" y="128"/>
                    <a:pt x="62" y="128"/>
                    <a:pt x="62" y="128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70" y="128"/>
                    <a:pt x="72" y="126"/>
                    <a:pt x="72" y="123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5" y="88"/>
                    <a:pt x="80" y="82"/>
                    <a:pt x="84" y="76"/>
                  </a:cubicBezTo>
                  <a:cubicBezTo>
                    <a:pt x="91" y="67"/>
                    <a:pt x="94" y="57"/>
                    <a:pt x="94" y="46"/>
                  </a:cubicBezTo>
                  <a:close/>
                  <a:moveTo>
                    <a:pt x="41" y="89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4" y="56"/>
                    <a:pt x="44" y="56"/>
                    <a:pt x="45" y="56"/>
                  </a:cubicBezTo>
                  <a:cubicBezTo>
                    <a:pt x="46" y="56"/>
                    <a:pt x="46" y="56"/>
                    <a:pt x="47" y="56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6"/>
                    <a:pt x="56" y="56"/>
                    <a:pt x="57" y="56"/>
                  </a:cubicBezTo>
                  <a:cubicBezTo>
                    <a:pt x="57" y="56"/>
                    <a:pt x="58" y="56"/>
                    <a:pt x="58" y="56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54" y="89"/>
                    <a:pt x="54" y="89"/>
                    <a:pt x="54" y="89"/>
                  </a:cubicBezTo>
                  <a:lnTo>
                    <a:pt x="41" y="89"/>
                  </a:lnTo>
                  <a:close/>
                  <a:moveTo>
                    <a:pt x="62" y="98"/>
                  </a:moveTo>
                  <a:cubicBezTo>
                    <a:pt x="62" y="106"/>
                    <a:pt x="62" y="106"/>
                    <a:pt x="62" y="10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3" y="98"/>
                    <a:pt x="33" y="98"/>
                    <a:pt x="33" y="98"/>
                  </a:cubicBezTo>
                  <a:lnTo>
                    <a:pt x="62" y="98"/>
                  </a:lnTo>
                  <a:close/>
                  <a:moveTo>
                    <a:pt x="33" y="119"/>
                  </a:moveTo>
                  <a:cubicBezTo>
                    <a:pt x="33" y="111"/>
                    <a:pt x="33" y="111"/>
                    <a:pt x="33" y="111"/>
                  </a:cubicBezTo>
                  <a:cubicBezTo>
                    <a:pt x="62" y="111"/>
                    <a:pt x="62" y="111"/>
                    <a:pt x="62" y="111"/>
                  </a:cubicBezTo>
                  <a:cubicBezTo>
                    <a:pt x="62" y="118"/>
                    <a:pt x="62" y="118"/>
                    <a:pt x="62" y="118"/>
                  </a:cubicBezTo>
                  <a:lnTo>
                    <a:pt x="33" y="119"/>
                  </a:lnTo>
                  <a:close/>
                  <a:moveTo>
                    <a:pt x="64" y="88"/>
                  </a:moveTo>
                  <a:cubicBezTo>
                    <a:pt x="62" y="88"/>
                    <a:pt x="62" y="88"/>
                    <a:pt x="62" y="88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1" y="48"/>
                    <a:pt x="69" y="46"/>
                    <a:pt x="67" y="45"/>
                  </a:cubicBezTo>
                  <a:cubicBezTo>
                    <a:pt x="66" y="45"/>
                    <a:pt x="64" y="46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43"/>
                    <a:pt x="53" y="43"/>
                    <a:pt x="52" y="42"/>
                  </a:cubicBezTo>
                  <a:cubicBezTo>
                    <a:pt x="52" y="42"/>
                    <a:pt x="51" y="43"/>
                    <a:pt x="50" y="43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5"/>
                    <a:pt x="37" y="45"/>
                    <a:pt x="36" y="45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6"/>
                    <a:pt x="29" y="45"/>
                    <a:pt x="27" y="46"/>
                  </a:cubicBezTo>
                  <a:cubicBezTo>
                    <a:pt x="25" y="46"/>
                    <a:pt x="24" y="48"/>
                    <a:pt x="24" y="50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7" y="82"/>
                    <a:pt x="22" y="76"/>
                    <a:pt x="18" y="70"/>
                  </a:cubicBezTo>
                  <a:cubicBezTo>
                    <a:pt x="12" y="64"/>
                    <a:pt x="10" y="56"/>
                    <a:pt x="9" y="47"/>
                  </a:cubicBezTo>
                  <a:cubicBezTo>
                    <a:pt x="9" y="26"/>
                    <a:pt x="26" y="9"/>
                    <a:pt x="47" y="9"/>
                  </a:cubicBezTo>
                  <a:cubicBezTo>
                    <a:pt x="68" y="9"/>
                    <a:pt x="85" y="26"/>
                    <a:pt x="85" y="47"/>
                  </a:cubicBezTo>
                  <a:cubicBezTo>
                    <a:pt x="85" y="55"/>
                    <a:pt x="82" y="63"/>
                    <a:pt x="77" y="70"/>
                  </a:cubicBezTo>
                  <a:cubicBezTo>
                    <a:pt x="72" y="76"/>
                    <a:pt x="68" y="82"/>
                    <a:pt x="64" y="88"/>
                  </a:cubicBezTo>
                  <a:close/>
                  <a:moveTo>
                    <a:pt x="64" y="88"/>
                  </a:moveTo>
                  <a:cubicBezTo>
                    <a:pt x="64" y="88"/>
                    <a:pt x="64" y="88"/>
                    <a:pt x="64" y="8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TextBox 122"/>
            <p:cNvSpPr txBox="1"/>
            <p:nvPr/>
          </p:nvSpPr>
          <p:spPr>
            <a:xfrm>
              <a:off x="5262624" y="2496032"/>
              <a:ext cx="588623" cy="684803"/>
            </a:xfrm>
            <a:prstGeom prst="rect">
              <a:avLst/>
            </a:prstGeom>
            <a:noFill/>
          </p:spPr>
          <p:txBody>
            <a:bodyPr wrap="none">
              <a:normAutofit fontScale="62500" lnSpcReduction="20000"/>
            </a:bodyPr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br>
                <a:rPr kumimoji="0" lang="en-US" altLang="zh-CN" sz="3735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</a:br>
              <a:r>
                <a:rPr kumimoji="0" lang="zh-CN" altLang="en-US" sz="3735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关键词</a:t>
              </a:r>
              <a:endParaRPr kumimoji="0" lang="zh-CN" altLang="en-US" sz="3735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TextBox 123"/>
            <p:cNvSpPr txBox="1"/>
            <p:nvPr/>
          </p:nvSpPr>
          <p:spPr>
            <a:xfrm>
              <a:off x="6335888" y="2496032"/>
              <a:ext cx="588623" cy="684803"/>
            </a:xfrm>
            <a:prstGeom prst="rect">
              <a:avLst/>
            </a:prstGeom>
            <a:noFill/>
          </p:spPr>
          <p:txBody>
            <a:bodyPr wrap="none">
              <a:normAutofit fontScale="62500" lnSpcReduction="20000"/>
            </a:bodyPr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br>
                <a:rPr kumimoji="0" lang="en-US" altLang="zh-CN" sz="3735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</a:br>
              <a:r>
                <a:rPr kumimoji="0" lang="zh-CN" altLang="en-US" sz="3735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关键词</a:t>
              </a:r>
              <a:endParaRPr kumimoji="0" lang="zh-CN" altLang="en-US" sz="3735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TextBox 124"/>
            <p:cNvSpPr txBox="1"/>
            <p:nvPr/>
          </p:nvSpPr>
          <p:spPr>
            <a:xfrm>
              <a:off x="5262624" y="3713211"/>
              <a:ext cx="588623" cy="684803"/>
            </a:xfrm>
            <a:prstGeom prst="rect">
              <a:avLst/>
            </a:prstGeom>
            <a:noFill/>
          </p:spPr>
          <p:txBody>
            <a:bodyPr wrap="none">
              <a:normAutofit fontScale="62500" lnSpcReduction="20000"/>
            </a:bodyPr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br>
                <a:rPr kumimoji="0" lang="en-US" altLang="zh-CN" sz="3735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</a:br>
              <a:r>
                <a:rPr kumimoji="0" lang="zh-CN" altLang="en-US" sz="3735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关键词</a:t>
              </a:r>
              <a:endParaRPr kumimoji="0" lang="zh-CN" altLang="en-US" sz="3735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TextBox 125"/>
            <p:cNvSpPr txBox="1"/>
            <p:nvPr/>
          </p:nvSpPr>
          <p:spPr>
            <a:xfrm>
              <a:off x="6335888" y="3713211"/>
              <a:ext cx="588623" cy="684803"/>
            </a:xfrm>
            <a:prstGeom prst="rect">
              <a:avLst/>
            </a:prstGeom>
            <a:noFill/>
          </p:spPr>
          <p:txBody>
            <a:bodyPr wrap="none">
              <a:normAutofit fontScale="62500" lnSpcReduction="20000"/>
            </a:bodyPr>
            <a:lstStyle/>
            <a:p>
              <a:pPr marL="0" marR="0" lvl="0" indent="0" algn="ctr" defTabSz="16249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735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br>
                <a:rPr kumimoji="0" lang="en-US" altLang="zh-CN" sz="3735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</a:br>
              <a:r>
                <a:rPr kumimoji="0" lang="zh-CN" altLang="en-US" sz="3735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关键词</a:t>
              </a:r>
              <a:endParaRPr kumimoji="0" lang="zh-CN" altLang="en-US" sz="3735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Group 36"/>
          <p:cNvGrpSpPr/>
          <p:nvPr/>
        </p:nvGrpSpPr>
        <p:grpSpPr>
          <a:xfrm>
            <a:off x="8324402" y="4485714"/>
            <a:ext cx="3028183" cy="856637"/>
            <a:chOff x="9055244" y="2552129"/>
            <a:chExt cx="2030438" cy="856637"/>
          </a:xfrm>
        </p:grpSpPr>
        <p:sp>
          <p:nvSpPr>
            <p:cNvPr id="26" name="TextBox 37"/>
            <p:cNvSpPr txBox="1"/>
            <p:nvPr/>
          </p:nvSpPr>
          <p:spPr bwMode="auto">
            <a:xfrm>
              <a:off x="9055244" y="2552129"/>
              <a:ext cx="2030438" cy="309958"/>
            </a:xfrm>
            <a:prstGeom prst="rect">
              <a:avLst/>
            </a:prstGeom>
            <a:noFill/>
          </p:spPr>
          <p:txBody>
            <a:bodyPr wrap="none" lIns="480000" tIns="0" rIns="0" bIns="0" anchor="ctr" anchorCtr="0">
              <a:normAutofit fontScale="92500" lnSpcReduction="10000"/>
            </a:bodyPr>
            <a:lstStyle/>
            <a:p>
              <a:pPr defTabSz="1624965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38"/>
            <p:cNvSpPr txBox="1"/>
            <p:nvPr/>
          </p:nvSpPr>
          <p:spPr bwMode="auto">
            <a:xfrm>
              <a:off x="9055244" y="2852587"/>
              <a:ext cx="2030438" cy="556179"/>
            </a:xfrm>
            <a:prstGeom prst="rect">
              <a:avLst/>
            </a:prstGeom>
            <a:noFill/>
          </p:spPr>
          <p:txBody>
            <a:bodyPr wrap="square" lIns="480000" tIns="0" rIns="0" bIns="0" anchor="ctr" anchorCtr="0">
              <a:normAutofit fontScale="92500"/>
            </a:bodyPr>
            <a:lstStyle/>
            <a:p>
              <a:pPr defTabSz="1624965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（建议使用主题字体）</a:t>
              </a:r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Group 39"/>
          <p:cNvGrpSpPr/>
          <p:nvPr/>
        </p:nvGrpSpPr>
        <p:grpSpPr>
          <a:xfrm>
            <a:off x="8324402" y="1949854"/>
            <a:ext cx="3155269" cy="856637"/>
            <a:chOff x="1415480" y="1651350"/>
            <a:chExt cx="2913191" cy="856637"/>
          </a:xfrm>
        </p:grpSpPr>
        <p:sp>
          <p:nvSpPr>
            <p:cNvPr id="29" name="TextBox 40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480000" tIns="0" rIns="480000" bIns="0" anchor="ctr" anchorCtr="0">
              <a:normAutofit fontScale="92500" lnSpcReduction="10000"/>
            </a:bodyPr>
            <a:lstStyle/>
            <a:p>
              <a:pPr defTabSz="1624965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TextBox 41"/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480000" tIns="0" rIns="480000" bIns="0" anchor="ctr" anchorCtr="0">
              <a:normAutofit fontScale="85000" lnSpcReduction="20000"/>
            </a:bodyPr>
            <a:lstStyle/>
            <a:p>
              <a:pPr defTabSz="1624965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（建议使用主题字体）</a:t>
              </a:r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Group 42"/>
          <p:cNvGrpSpPr/>
          <p:nvPr/>
        </p:nvGrpSpPr>
        <p:grpSpPr>
          <a:xfrm>
            <a:off x="719140" y="4476214"/>
            <a:ext cx="3153241" cy="866137"/>
            <a:chOff x="793990" y="1227225"/>
            <a:chExt cx="2299240" cy="866137"/>
          </a:xfrm>
        </p:grpSpPr>
        <p:sp>
          <p:nvSpPr>
            <p:cNvPr id="32" name="TextBox 43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480000" bIns="0" anchor="ctr" anchorCtr="0">
              <a:normAutofit fontScale="92500" lnSpcReduction="10000"/>
            </a:bodyPr>
            <a:lstStyle/>
            <a:p>
              <a:pPr algn="r" defTabSz="1624965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Box 44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480000" bIns="0" anchor="ctr" anchorCtr="0">
              <a:normAutofit/>
            </a:bodyPr>
            <a:lstStyle/>
            <a:p>
              <a:pPr algn="r" defTabSz="1624965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（建议使用主题字体）</a:t>
              </a:r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Group 45"/>
          <p:cNvGrpSpPr/>
          <p:nvPr/>
        </p:nvGrpSpPr>
        <p:grpSpPr>
          <a:xfrm>
            <a:off x="723370" y="1940354"/>
            <a:ext cx="3149012" cy="866137"/>
            <a:chOff x="793990" y="1227225"/>
            <a:chExt cx="2299240" cy="866137"/>
          </a:xfrm>
        </p:grpSpPr>
        <p:sp>
          <p:nvSpPr>
            <p:cNvPr id="35" name="TextBox 46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480000" bIns="0" anchor="ctr" anchorCtr="0">
              <a:normAutofit fontScale="92500" lnSpcReduction="10000"/>
            </a:bodyPr>
            <a:lstStyle/>
            <a:p>
              <a:pPr algn="r" defTabSz="1624965"/>
              <a:r>
                <a:rPr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Box 47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480000" bIns="0" anchor="ctr" anchorCtr="0">
              <a:normAutofit/>
            </a:bodyPr>
            <a:lstStyle/>
            <a:p>
              <a:pPr algn="r" defTabSz="1624965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（建议使用主题字体）</a:t>
              </a:r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点击添加文本标题</a:t>
            </a:r>
            <a:endParaRPr lang="en-US" altLang="zh-CN" sz="2800">
              <a:solidFill>
                <a:srgbClr val="A1CE3A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73161" y="1461048"/>
            <a:ext cx="2694784" cy="1439696"/>
          </a:xfrm>
          <a:prstGeom prst="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153070" y="1459752"/>
            <a:ext cx="2267545" cy="319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8736505" y="1459753"/>
            <a:ext cx="2466407" cy="3193903"/>
          </a:xfrm>
          <a:prstGeom prst="rect">
            <a:avLst/>
          </a:prstGeom>
          <a:solidFill>
            <a:srgbClr val="8DB82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406521" y="1461047"/>
            <a:ext cx="2129268" cy="319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/>
        </p:nvCxnSpPr>
        <p:spPr bwMode="auto">
          <a:xfrm>
            <a:off x="1012079" y="4866781"/>
            <a:ext cx="10701339" cy="0"/>
          </a:xfrm>
          <a:prstGeom prst="line">
            <a:avLst/>
          </a:prstGeom>
          <a:noFill/>
          <a:ln w="25400" cap="flat" cmpd="sng" algn="ctr">
            <a:solidFill>
              <a:srgbClr val="A1CE3A"/>
            </a:solidFill>
            <a:prstDash val="solid"/>
            <a:miter lim="800000"/>
          </a:ln>
          <a:effectLst/>
        </p:spPr>
      </p:cxnSp>
      <p:sp>
        <p:nvSpPr>
          <p:cNvPr id="9" name="文本框 3"/>
          <p:cNvSpPr txBox="1"/>
          <p:nvPr/>
        </p:nvSpPr>
        <p:spPr>
          <a:xfrm>
            <a:off x="3792540" y="1937665"/>
            <a:ext cx="18703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 defTabSz="457200"/>
            <a:r>
              <a:rPr lang="zh-CN" altLang="en-US" sz="2400" b="1">
                <a:solidFill>
                  <a:prstClr val="white"/>
                </a:solidFill>
                <a:cs typeface="+mn-ea"/>
                <a:sym typeface="+mn-lt"/>
              </a:rPr>
              <a:t>业务名称</a:t>
            </a:r>
            <a:endParaRPr lang="zh-CN" altLang="en-US" sz="2400" b="1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094125" y="2181047"/>
            <a:ext cx="1710324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20000"/>
              </a:lnSpc>
            </a:pPr>
            <a:r>
              <a:rPr lang="zh-CN" altLang="en-US" sz="1400">
                <a:solidFill>
                  <a:prstClr val="white"/>
                </a:solidFill>
                <a:cs typeface="+mn-ea"/>
                <a:sym typeface="+mn-lt"/>
              </a:rPr>
              <a:t>右键点击图片，选择“更改图片”即可更换成您的图片，右键点击图片，选择“更换图片”即可更换成您的图片。</a:t>
            </a:r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  <a:p>
            <a:pPr defTabSz="457200">
              <a:lnSpc>
                <a:spcPct val="120000"/>
              </a:lnSpc>
            </a:pPr>
            <a:endParaRPr lang="zh-CN" altLang="en-US" sz="14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1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573161" y="2900744"/>
            <a:ext cx="2694784" cy="175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1697855" y="5081371"/>
            <a:ext cx="9505056" cy="947954"/>
            <a:chOff x="1696267" y="5411788"/>
            <a:chExt cx="9505056" cy="947953"/>
          </a:xfrm>
        </p:grpSpPr>
        <p:sp>
          <p:nvSpPr>
            <p:cNvPr id="13" name="TextBox 18"/>
            <p:cNvSpPr>
              <a:spLocks noChangeArrowheads="1"/>
            </p:cNvSpPr>
            <p:nvPr/>
          </p:nvSpPr>
          <p:spPr bwMode="auto">
            <a:xfrm>
              <a:off x="1696267" y="5750343"/>
              <a:ext cx="9505056" cy="60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457200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在此处添加您的文本内容，语言尽可能精炼，可根据实际情况调整文本框大小，或者字体的大小。在此处添加您的文本内容，语言尽可能精炼，可根据实际情况调整文本框大小，或者字体的大小。 。</a:t>
              </a:r>
              <a:endParaRPr lang="en-US" altLang="zh-CN" sz="1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353286" y="5411788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zh-CN" altLang="en-US" sz="1600" b="1">
                  <a:solidFill>
                    <a:schemeClr val="bg1"/>
                  </a:solidFill>
                  <a:cs typeface="+mn-ea"/>
                  <a:sym typeface="+mn-lt"/>
                </a:rPr>
                <a:t>单击此处添加标题</a:t>
              </a:r>
              <a:endParaRPr lang="zh-CN" altLang="en-US" sz="135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46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76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6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736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46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196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46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76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46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932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6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6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6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392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46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852"/>
                            </p:stCondLst>
                            <p:childTnLst>
                              <p:par>
                                <p:cTn id="4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46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312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46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46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点击添加文本标题</a:t>
            </a:r>
            <a:endParaRPr lang="en-US" altLang="zh-CN" sz="2800">
              <a:solidFill>
                <a:srgbClr val="A1CE3A"/>
              </a:solidFill>
              <a:cs typeface="+mn-ea"/>
              <a:sym typeface="+mn-lt"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2062389" y="1189491"/>
            <a:ext cx="1203325" cy="1050925"/>
          </a:xfrm>
          <a:custGeom>
            <a:gdLst>
              <a:gd name="T0" fmla="*/ 0 w 714"/>
              <a:gd name="T1" fmla="*/ 2147483646 h 617"/>
              <a:gd name="T2" fmla="*/ 2147483646 w 714"/>
              <a:gd name="T3" fmla="*/ 0 h 617"/>
              <a:gd name="T4" fmla="*/ 2147483646 w 714"/>
              <a:gd name="T5" fmla="*/ 2147483646 h 617"/>
              <a:gd name="T6" fmla="*/ 0 w 714"/>
              <a:gd name="T7" fmla="*/ 2147483646 h 617"/>
              <a:gd name="T8" fmla="*/ 0 w 714"/>
              <a:gd name="T9" fmla="*/ 2147483646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4"/>
              <a:gd name="T16" fmla="*/ 0 h 617"/>
              <a:gd name="T17" fmla="*/ 714 w 714"/>
              <a:gd name="T18" fmla="*/ 617 h 617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4" h="617">
                <a:moveTo>
                  <a:pt x="0" y="617"/>
                </a:moveTo>
                <a:lnTo>
                  <a:pt x="355" y="0"/>
                </a:lnTo>
                <a:lnTo>
                  <a:pt x="714" y="617"/>
                </a:lnTo>
                <a:lnTo>
                  <a:pt x="0" y="617"/>
                </a:lnTo>
                <a:close/>
              </a:path>
            </a:pathLst>
          </a:custGeom>
          <a:solidFill>
            <a:srgbClr val="8DB82E"/>
          </a:solidFill>
          <a:ln>
            <a:noFill/>
          </a:ln>
        </p:spPr>
        <p:txBody>
          <a:bodyPr tIns="180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endParaRPr kumimoji="0" lang="en-US" altLang="zh-CN" sz="32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Freeform 7"/>
          <p:cNvSpPr/>
          <p:nvPr/>
        </p:nvSpPr>
        <p:spPr bwMode="auto">
          <a:xfrm>
            <a:off x="2732314" y="2407103"/>
            <a:ext cx="1193800" cy="1035050"/>
          </a:xfrm>
          <a:custGeom>
            <a:gdLst>
              <a:gd name="T0" fmla="*/ 0 w 709"/>
              <a:gd name="T1" fmla="*/ 2147483646 h 614"/>
              <a:gd name="T2" fmla="*/ 2147483646 w 709"/>
              <a:gd name="T3" fmla="*/ 0 h 614"/>
              <a:gd name="T4" fmla="*/ 2147483646 w 709"/>
              <a:gd name="T5" fmla="*/ 2147483646 h 614"/>
              <a:gd name="T6" fmla="*/ 0 w 709"/>
              <a:gd name="T7" fmla="*/ 2147483646 h 614"/>
              <a:gd name="T8" fmla="*/ 0 w 709"/>
              <a:gd name="T9" fmla="*/ 2147483646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9" h="614">
                <a:moveTo>
                  <a:pt x="0" y="614"/>
                </a:moveTo>
                <a:lnTo>
                  <a:pt x="355" y="0"/>
                </a:lnTo>
                <a:lnTo>
                  <a:pt x="709" y="614"/>
                </a:lnTo>
                <a:lnTo>
                  <a:pt x="0" y="614"/>
                </a:lnTo>
                <a:close/>
              </a:path>
            </a:pathLst>
          </a:custGeom>
          <a:solidFill>
            <a:srgbClr val="8DB82E"/>
          </a:solidFill>
          <a:ln>
            <a:noFill/>
          </a:ln>
        </p:spPr>
        <p:txBody>
          <a:bodyPr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Freeform 8"/>
          <p:cNvSpPr/>
          <p:nvPr/>
        </p:nvSpPr>
        <p:spPr bwMode="auto">
          <a:xfrm>
            <a:off x="692377" y="3608841"/>
            <a:ext cx="1790700" cy="1035050"/>
          </a:xfrm>
          <a:custGeom>
            <a:gdLst>
              <a:gd name="T0" fmla="*/ 2147483646 w 1063"/>
              <a:gd name="T1" fmla="*/ 0 h 615"/>
              <a:gd name="T2" fmla="*/ 0 w 1063"/>
              <a:gd name="T3" fmla="*/ 2147483646 h 615"/>
              <a:gd name="T4" fmla="*/ 2147483646 w 1063"/>
              <a:gd name="T5" fmla="*/ 2147483646 h 615"/>
              <a:gd name="T6" fmla="*/ 2147483646 w 1063"/>
              <a:gd name="T7" fmla="*/ 0 h 615"/>
              <a:gd name="T8" fmla="*/ 2147483646 w 1063"/>
              <a:gd name="T9" fmla="*/ 0 h 6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3"/>
              <a:gd name="T16" fmla="*/ 0 h 615"/>
              <a:gd name="T17" fmla="*/ 1063 w 1063"/>
              <a:gd name="T18" fmla="*/ 615 h 615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3" h="615">
                <a:moveTo>
                  <a:pt x="354" y="0"/>
                </a:moveTo>
                <a:lnTo>
                  <a:pt x="0" y="615"/>
                </a:lnTo>
                <a:lnTo>
                  <a:pt x="708" y="615"/>
                </a:lnTo>
                <a:lnTo>
                  <a:pt x="1063" y="0"/>
                </a:lnTo>
                <a:lnTo>
                  <a:pt x="354" y="0"/>
                </a:lnTo>
                <a:close/>
              </a:path>
            </a:pathLst>
          </a:custGeom>
          <a:solidFill>
            <a:srgbClr val="8DB82E"/>
          </a:solidFill>
          <a:ln>
            <a:noFill/>
          </a:ln>
        </p:spPr>
        <p:txBody>
          <a:bodyPr t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endParaRPr kumimoji="0" lang="en-US" altLang="zh-CN" sz="32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Freeform 9"/>
          <p:cNvSpPr/>
          <p:nvPr/>
        </p:nvSpPr>
        <p:spPr bwMode="auto">
          <a:xfrm>
            <a:off x="1375002" y="2407103"/>
            <a:ext cx="1785937" cy="1035050"/>
          </a:xfrm>
          <a:custGeom>
            <a:gdLst>
              <a:gd name="T0" fmla="*/ 2147483646 w 1060"/>
              <a:gd name="T1" fmla="*/ 0 h 614"/>
              <a:gd name="T2" fmla="*/ 2147483646 w 1060"/>
              <a:gd name="T3" fmla="*/ 0 h 614"/>
              <a:gd name="T4" fmla="*/ 0 w 1060"/>
              <a:gd name="T5" fmla="*/ 2147483646 h 614"/>
              <a:gd name="T6" fmla="*/ 2147483646 w 1060"/>
              <a:gd name="T7" fmla="*/ 2147483646 h 614"/>
              <a:gd name="T8" fmla="*/ 2147483646 w 1060"/>
              <a:gd name="T9" fmla="*/ 0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0"/>
              <a:gd name="T16" fmla="*/ 0 h 614"/>
              <a:gd name="T17" fmla="*/ 1060 w 1060"/>
              <a:gd name="T18" fmla="*/ 614 h 6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0" h="614">
                <a:moveTo>
                  <a:pt x="1060" y="0"/>
                </a:moveTo>
                <a:lnTo>
                  <a:pt x="352" y="0"/>
                </a:lnTo>
                <a:lnTo>
                  <a:pt x="0" y="614"/>
                </a:lnTo>
                <a:lnTo>
                  <a:pt x="708" y="614"/>
                </a:lnTo>
                <a:lnTo>
                  <a:pt x="1060" y="0"/>
                </a:lnTo>
                <a:close/>
              </a:path>
            </a:pathLst>
          </a:custGeom>
          <a:solidFill>
            <a:srgbClr val="8DB82E"/>
          </a:solidFill>
          <a:ln>
            <a:noFill/>
          </a:ln>
        </p:spPr>
        <p:txBody>
          <a:bodyPr t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endParaRPr kumimoji="0" lang="en-US" altLang="zh-CN" sz="32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Freeform 10"/>
          <p:cNvSpPr/>
          <p:nvPr/>
        </p:nvSpPr>
        <p:spPr bwMode="auto">
          <a:xfrm>
            <a:off x="2062389" y="3608841"/>
            <a:ext cx="2509838" cy="1039812"/>
          </a:xfrm>
          <a:custGeom>
            <a:gdLst>
              <a:gd name="T0" fmla="*/ 2147483646 w 1489"/>
              <a:gd name="T1" fmla="*/ 0 h 617"/>
              <a:gd name="T2" fmla="*/ 2147483646 w 1489"/>
              <a:gd name="T3" fmla="*/ 0 h 617"/>
              <a:gd name="T4" fmla="*/ 2147483646 w 1489"/>
              <a:gd name="T5" fmla="*/ 0 h 617"/>
              <a:gd name="T6" fmla="*/ 0 w 1489"/>
              <a:gd name="T7" fmla="*/ 2147483646 h 617"/>
              <a:gd name="T8" fmla="*/ 2147483646 w 1489"/>
              <a:gd name="T9" fmla="*/ 2147483646 h 617"/>
              <a:gd name="T10" fmla="*/ 2147483646 w 1489"/>
              <a:gd name="T11" fmla="*/ 2147483646 h 617"/>
              <a:gd name="T12" fmla="*/ 2147483646 w 1489"/>
              <a:gd name="T13" fmla="*/ 2147483646 h 617"/>
              <a:gd name="T14" fmla="*/ 2147483646 w 1489"/>
              <a:gd name="T15" fmla="*/ 0 h 6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89" h="617">
                <a:moveTo>
                  <a:pt x="1137" y="0"/>
                </a:moveTo>
                <a:lnTo>
                  <a:pt x="360" y="0"/>
                </a:lnTo>
                <a:lnTo>
                  <a:pt x="355" y="0"/>
                </a:lnTo>
                <a:lnTo>
                  <a:pt x="0" y="617"/>
                </a:lnTo>
                <a:lnTo>
                  <a:pt x="709" y="617"/>
                </a:lnTo>
                <a:lnTo>
                  <a:pt x="714" y="617"/>
                </a:lnTo>
                <a:lnTo>
                  <a:pt x="1489" y="617"/>
                </a:lnTo>
                <a:lnTo>
                  <a:pt x="1137" y="0"/>
                </a:lnTo>
                <a:close/>
              </a:path>
            </a:pathLst>
          </a:custGeom>
          <a:solidFill>
            <a:srgbClr val="8DB82E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16"/>
          <p:cNvSpPr txBox="1">
            <a:spLocks noChangeArrowheads="1"/>
          </p:cNvSpPr>
          <p:nvPr/>
        </p:nvSpPr>
        <p:spPr bwMode="auto">
          <a:xfrm>
            <a:off x="3357789" y="1580016"/>
            <a:ext cx="6300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极致简约风潮流所向，通用设计，完美兼容，打造最实用，最具个性的演示方案，让你的演示卓越非凡。</a:t>
            </a:r>
            <a:endParaRPr lang="zh-CN" altLang="en-US" sz="160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17"/>
          <p:cNvSpPr>
            <a:spLocks noChangeArrowheads="1"/>
          </p:cNvSpPr>
          <p:nvPr/>
        </p:nvSpPr>
        <p:spPr bwMode="auto">
          <a:xfrm>
            <a:off x="3306989" y="1222828"/>
            <a:ext cx="1976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zh-CN" altLang="en-US" sz="1800" b="1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9"/>
          <p:cNvSpPr txBox="1">
            <a:spLocks noChangeArrowheads="1"/>
          </p:cNvSpPr>
          <p:nvPr/>
        </p:nvSpPr>
        <p:spPr bwMode="auto">
          <a:xfrm>
            <a:off x="4016602" y="2781753"/>
            <a:ext cx="636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极致简约风潮流所向，通用设计，完美兼容，打造最实用，最具个性的演示方案，让你的演示卓越非凡。</a:t>
            </a:r>
            <a:endParaRPr lang="zh-CN" altLang="en-US" sz="160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20"/>
          <p:cNvSpPr>
            <a:spLocks noChangeArrowheads="1"/>
          </p:cNvSpPr>
          <p:nvPr/>
        </p:nvSpPr>
        <p:spPr bwMode="auto">
          <a:xfrm>
            <a:off x="4016602" y="2430916"/>
            <a:ext cx="1776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zh-CN" altLang="en-US" sz="1800" b="1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22"/>
          <p:cNvSpPr txBox="1">
            <a:spLocks noChangeArrowheads="1"/>
          </p:cNvSpPr>
          <p:nvPr/>
        </p:nvSpPr>
        <p:spPr bwMode="auto">
          <a:xfrm>
            <a:off x="4756377" y="4015241"/>
            <a:ext cx="6280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极致简约风潮流所向，通用设计，完美兼容，打造最实用，最具个性的演示方案，让你的演示卓越非凡。</a:t>
            </a:r>
            <a:endParaRPr lang="zh-CN" altLang="en-US" sz="160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23"/>
          <p:cNvSpPr>
            <a:spLocks noChangeArrowheads="1"/>
          </p:cNvSpPr>
          <p:nvPr/>
        </p:nvSpPr>
        <p:spPr bwMode="auto">
          <a:xfrm>
            <a:off x="4745264" y="3651703"/>
            <a:ext cx="1771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zh-CN" altLang="en-US" sz="1800" b="1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108427" y="4637541"/>
            <a:ext cx="9207500" cy="0"/>
          </a:xfrm>
          <a:prstGeom prst="line">
            <a:avLst/>
          </a:prstGeom>
          <a:noFill/>
          <a:ln w="28575" cap="flat" cmpd="sng" algn="ctr">
            <a:solidFill>
              <a:srgbClr val="A1CE3A"/>
            </a:solidFill>
            <a:prstDash val="solid"/>
            <a:miter lim="800000"/>
          </a:ln>
          <a:effectLst/>
        </p:spPr>
      </p:cxnSp>
      <p:cxnSp>
        <p:nvCxnSpPr>
          <p:cNvPr id="16" name="直接连接符 15"/>
          <p:cNvCxnSpPr/>
          <p:nvPr/>
        </p:nvCxnSpPr>
        <p:spPr>
          <a:xfrm>
            <a:off x="2778352" y="3429453"/>
            <a:ext cx="7600950" cy="0"/>
          </a:xfrm>
          <a:prstGeom prst="line">
            <a:avLst/>
          </a:prstGeom>
          <a:noFill/>
          <a:ln w="28575" cap="flat" cmpd="sng" algn="ctr">
            <a:solidFill>
              <a:srgbClr val="A1CE3A"/>
            </a:solidFill>
            <a:prstDash val="solid"/>
            <a:miter lim="800000"/>
          </a:ln>
          <a:effectLst/>
        </p:spPr>
      </p:cxnSp>
      <p:cxnSp>
        <p:nvCxnSpPr>
          <p:cNvPr id="17" name="直接连接符 16"/>
          <p:cNvCxnSpPr/>
          <p:nvPr/>
        </p:nvCxnSpPr>
        <p:spPr>
          <a:xfrm>
            <a:off x="2108427" y="2229303"/>
            <a:ext cx="7542212" cy="0"/>
          </a:xfrm>
          <a:prstGeom prst="line">
            <a:avLst/>
          </a:prstGeom>
          <a:noFill/>
          <a:ln w="28575" cap="flat" cmpd="sng" algn="ctr">
            <a:solidFill>
              <a:srgbClr val="A1CE3A"/>
            </a:solidFill>
            <a:prstDash val="solid"/>
            <a:miter lim="800000"/>
          </a:ln>
          <a:effectLst/>
        </p:spPr>
      </p:cxnSp>
      <p:sp>
        <p:nvSpPr>
          <p:cNvPr id="18" name="矩形 117"/>
          <p:cNvSpPr>
            <a:spLocks noChangeArrowheads="1"/>
          </p:cNvSpPr>
          <p:nvPr/>
        </p:nvSpPr>
        <p:spPr bwMode="auto">
          <a:xfrm>
            <a:off x="1836964" y="4958216"/>
            <a:ext cx="2030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zh-CN" altLang="en-US" sz="2400" b="1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24"/>
          <p:cNvSpPr>
            <a:spLocks noChangeArrowheads="1"/>
          </p:cNvSpPr>
          <p:nvPr/>
        </p:nvSpPr>
        <p:spPr bwMode="auto">
          <a:xfrm>
            <a:off x="1836964" y="5470978"/>
            <a:ext cx="8542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极致简约风潮流所向，通用设计，完美兼容，打造最实用，最具个性的演示方案，让你的演示卓越非凡。极致简约风潮流所向，通用设计，完美兼容，打造最实用，最具个性的演示方案，让你的演示卓越非凡。</a:t>
            </a:r>
            <a:endParaRPr lang="zh-CN" altLang="en-US" sz="1600">
              <a:solidFill>
                <a:prstClr val="whit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886177" y="5432878"/>
            <a:ext cx="1882775" cy="0"/>
          </a:xfrm>
          <a:prstGeom prst="line">
            <a:avLst/>
          </a:prstGeom>
          <a:noFill/>
          <a:ln w="6350" cap="flat" cmpd="sng" algn="ctr">
            <a:solidFill>
              <a:srgbClr val="A1CE3A"/>
            </a:solidFill>
            <a:prstDash val="solid"/>
            <a:miter lim="800000"/>
          </a:ln>
          <a:effectLst/>
        </p:spPr>
      </p:cxn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9" grpId="0"/>
      <p:bldP spid="10" grpId="0"/>
      <p:bldP spid="11" grpId="0"/>
      <p:bldP spid="12" grpId="0"/>
      <p:bldP spid="13" grpId="0"/>
      <p:bldP spid="14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153" y="0"/>
            <a:ext cx="3482437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186802" y="2705725"/>
            <a:ext cx="4717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rgbClr val="A1CE3A"/>
                </a:solidFill>
                <a:cs typeface="+mn-ea"/>
                <a:sym typeface="+mn-lt"/>
              </a:rPr>
              <a:t>工作完成情况</a:t>
            </a:r>
            <a:endParaRPr lang="zh-CN" altLang="en-US" sz="5400" b="1">
              <a:solidFill>
                <a:srgbClr val="A1CE3A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429408" y="2705725"/>
            <a:ext cx="1440616" cy="1446550"/>
            <a:chOff x="1690665" y="1272439"/>
            <a:chExt cx="1440616" cy="1446550"/>
          </a:xfrm>
        </p:grpSpPr>
        <p:sp>
          <p:nvSpPr>
            <p:cNvPr id="8" name="椭圆 7"/>
            <p:cNvSpPr/>
            <p:nvPr/>
          </p:nvSpPr>
          <p:spPr>
            <a:xfrm>
              <a:off x="1690665" y="1335314"/>
              <a:ext cx="1320800" cy="1320800"/>
            </a:xfrm>
            <a:prstGeom prst="ellipse">
              <a:avLst/>
            </a:prstGeom>
            <a:solidFill>
              <a:srgbClr val="A1CE3A"/>
            </a:solidFill>
            <a:ln>
              <a:solidFill>
                <a:srgbClr val="A1CE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778247" y="1272439"/>
              <a:ext cx="135303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  <a:sym typeface="+mn-lt"/>
                </a:rPr>
                <a:t>02</a:t>
              </a:r>
              <a:endParaRPr lang="zh-CN" altLang="en-US" sz="880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19" y="3760660"/>
            <a:ext cx="4898080" cy="67130"/>
          </a:xfrm>
          <a:prstGeom prst="rect">
            <a:avLst/>
          </a:prstGeom>
        </p:spPr>
      </p:pic>
      <p:sp>
        <p:nvSpPr>
          <p:cNvPr id="12" name="文本占位符 6"/>
          <p:cNvSpPr txBox="1"/>
          <p:nvPr>
            <p:custDataLst>
              <p:tags r:id="rId5"/>
            </p:custDataLst>
          </p:nvPr>
        </p:nvSpPr>
        <p:spPr bwMode="auto">
          <a:xfrm>
            <a:off x="3306619" y="3959395"/>
            <a:ext cx="5052939" cy="42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600"/>
              </a:spcBef>
              <a:buClr>
                <a:srgbClr val="963B22"/>
              </a:buClr>
              <a:buSzPct val="60000"/>
              <a:buNone/>
            </a:pPr>
            <a:r>
              <a:rPr lang="zh-CN" altLang="en-US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单击此处添加文字标题</a:t>
            </a:r>
            <a:endParaRPr lang="en-US" altLang="zh-CN" sz="32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9746"/>
            <a:ext cx="12192000" cy="71111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4385636" y="0"/>
            <a:ext cx="305724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>
                <a:solidFill>
                  <a:srgbClr val="A1CE3A"/>
                </a:solidFill>
                <a:cs typeface="+mn-ea"/>
                <a:sym typeface="+mn-lt"/>
              </a:rPr>
              <a:t>点击添加文本标题</a:t>
            </a:r>
            <a:endParaRPr lang="en-US" altLang="zh-CN" sz="2800">
              <a:solidFill>
                <a:srgbClr val="A1CE3A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394194" y="2265494"/>
            <a:ext cx="1429925" cy="158044"/>
            <a:chOff x="3579813" y="2773363"/>
            <a:chExt cx="1508125" cy="166687"/>
          </a:xfrm>
          <a:solidFill>
            <a:srgbClr val="C4CFD9"/>
          </a:solidFill>
        </p:grpSpPr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3579813" y="2773363"/>
              <a:ext cx="166688" cy="166687"/>
            </a:xfrm>
            <a:custGeom>
              <a:gdLst>
                <a:gd name="T0" fmla="*/ 43 w 105"/>
                <a:gd name="T1" fmla="*/ 9 h 105"/>
                <a:gd name="T2" fmla="*/ 29 w 105"/>
                <a:gd name="T3" fmla="*/ 16 h 105"/>
                <a:gd name="T4" fmla="*/ 16 w 105"/>
                <a:gd name="T5" fmla="*/ 29 h 105"/>
                <a:gd name="T6" fmla="*/ 12 w 105"/>
                <a:gd name="T7" fmla="*/ 37 h 105"/>
                <a:gd name="T8" fmla="*/ 9 w 105"/>
                <a:gd name="T9" fmla="*/ 52 h 105"/>
                <a:gd name="T10" fmla="*/ 12 w 105"/>
                <a:gd name="T11" fmla="*/ 68 h 105"/>
                <a:gd name="T12" fmla="*/ 22 w 105"/>
                <a:gd name="T13" fmla="*/ 83 h 105"/>
                <a:gd name="T14" fmla="*/ 43 w 105"/>
                <a:gd name="T15" fmla="*/ 95 h 105"/>
                <a:gd name="T16" fmla="*/ 63 w 105"/>
                <a:gd name="T17" fmla="*/ 95 h 105"/>
                <a:gd name="T18" fmla="*/ 77 w 105"/>
                <a:gd name="T19" fmla="*/ 89 h 105"/>
                <a:gd name="T20" fmla="*/ 95 w 105"/>
                <a:gd name="T21" fmla="*/ 69 h 105"/>
                <a:gd name="T22" fmla="*/ 97 w 105"/>
                <a:gd name="T23" fmla="*/ 52 h 105"/>
                <a:gd name="T24" fmla="*/ 95 w 105"/>
                <a:gd name="T25" fmla="*/ 36 h 105"/>
                <a:gd name="T26" fmla="*/ 77 w 105"/>
                <a:gd name="T27" fmla="*/ 16 h 105"/>
                <a:gd name="T28" fmla="*/ 68 w 105"/>
                <a:gd name="T29" fmla="*/ 12 h 105"/>
                <a:gd name="T30" fmla="*/ 53 w 105"/>
                <a:gd name="T31" fmla="*/ 8 h 105"/>
                <a:gd name="T32" fmla="*/ 63 w 105"/>
                <a:gd name="T33" fmla="*/ 1 h 105"/>
                <a:gd name="T34" fmla="*/ 75 w 105"/>
                <a:gd name="T35" fmla="*/ 5 h 105"/>
                <a:gd name="T36" fmla="*/ 90 w 105"/>
                <a:gd name="T37" fmla="*/ 15 h 105"/>
                <a:gd name="T38" fmla="*/ 102 w 105"/>
                <a:gd name="T39" fmla="*/ 33 h 105"/>
                <a:gd name="T40" fmla="*/ 105 w 105"/>
                <a:gd name="T41" fmla="*/ 52 h 105"/>
                <a:gd name="T42" fmla="*/ 102 w 105"/>
                <a:gd name="T43" fmla="*/ 71 h 105"/>
                <a:gd name="T44" fmla="*/ 90 w 105"/>
                <a:gd name="T45" fmla="*/ 90 h 105"/>
                <a:gd name="T46" fmla="*/ 75 w 105"/>
                <a:gd name="T47" fmla="*/ 101 h 105"/>
                <a:gd name="T48" fmla="*/ 63 w 105"/>
                <a:gd name="T49" fmla="*/ 104 h 105"/>
                <a:gd name="T50" fmla="*/ 43 w 105"/>
                <a:gd name="T51" fmla="*/ 104 h 105"/>
                <a:gd name="T52" fmla="*/ 30 w 105"/>
                <a:gd name="T53" fmla="*/ 101 h 105"/>
                <a:gd name="T54" fmla="*/ 10 w 105"/>
                <a:gd name="T55" fmla="*/ 82 h 105"/>
                <a:gd name="T56" fmla="*/ 1 w 105"/>
                <a:gd name="T57" fmla="*/ 62 h 105"/>
                <a:gd name="T58" fmla="*/ 0 w 105"/>
                <a:gd name="T59" fmla="*/ 52 h 105"/>
                <a:gd name="T60" fmla="*/ 4 w 105"/>
                <a:gd name="T61" fmla="*/ 33 h 105"/>
                <a:gd name="T62" fmla="*/ 10 w 105"/>
                <a:gd name="T63" fmla="*/ 23 h 105"/>
                <a:gd name="T64" fmla="*/ 23 w 105"/>
                <a:gd name="T65" fmla="*/ 9 h 105"/>
                <a:gd name="T66" fmla="*/ 43 w 105"/>
                <a:gd name="T67" fmla="*/ 1 h 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5" h="105">
                  <a:moveTo>
                    <a:pt x="53" y="8"/>
                  </a:moveTo>
                  <a:lnTo>
                    <a:pt x="43" y="9"/>
                  </a:lnTo>
                  <a:lnTo>
                    <a:pt x="37" y="12"/>
                  </a:lnTo>
                  <a:lnTo>
                    <a:pt x="29" y="16"/>
                  </a:lnTo>
                  <a:lnTo>
                    <a:pt x="22" y="21"/>
                  </a:lnTo>
                  <a:lnTo>
                    <a:pt x="16" y="29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0" y="42"/>
                  </a:lnTo>
                  <a:lnTo>
                    <a:pt x="9" y="52"/>
                  </a:lnTo>
                  <a:lnTo>
                    <a:pt x="10" y="62"/>
                  </a:lnTo>
                  <a:lnTo>
                    <a:pt x="12" y="68"/>
                  </a:lnTo>
                  <a:lnTo>
                    <a:pt x="16" y="76"/>
                  </a:lnTo>
                  <a:lnTo>
                    <a:pt x="22" y="83"/>
                  </a:lnTo>
                  <a:lnTo>
                    <a:pt x="36" y="94"/>
                  </a:lnTo>
                  <a:lnTo>
                    <a:pt x="43" y="95"/>
                  </a:lnTo>
                  <a:lnTo>
                    <a:pt x="53" y="96"/>
                  </a:lnTo>
                  <a:lnTo>
                    <a:pt x="63" y="95"/>
                  </a:lnTo>
                  <a:lnTo>
                    <a:pt x="70" y="94"/>
                  </a:lnTo>
                  <a:lnTo>
                    <a:pt x="77" y="89"/>
                  </a:lnTo>
                  <a:lnTo>
                    <a:pt x="84" y="83"/>
                  </a:lnTo>
                  <a:lnTo>
                    <a:pt x="95" y="69"/>
                  </a:lnTo>
                  <a:lnTo>
                    <a:pt x="96" y="62"/>
                  </a:lnTo>
                  <a:lnTo>
                    <a:pt x="97" y="52"/>
                  </a:lnTo>
                  <a:lnTo>
                    <a:pt x="96" y="42"/>
                  </a:lnTo>
                  <a:lnTo>
                    <a:pt x="95" y="36"/>
                  </a:lnTo>
                  <a:lnTo>
                    <a:pt x="84" y="21"/>
                  </a:lnTo>
                  <a:lnTo>
                    <a:pt x="77" y="16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3" y="9"/>
                  </a:lnTo>
                  <a:lnTo>
                    <a:pt x="53" y="8"/>
                  </a:lnTo>
                  <a:close/>
                  <a:moveTo>
                    <a:pt x="53" y="0"/>
                  </a:moveTo>
                  <a:lnTo>
                    <a:pt x="63" y="1"/>
                  </a:lnTo>
                  <a:lnTo>
                    <a:pt x="72" y="4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90" y="15"/>
                  </a:lnTo>
                  <a:lnTo>
                    <a:pt x="101" y="30"/>
                  </a:lnTo>
                  <a:lnTo>
                    <a:pt x="102" y="33"/>
                  </a:lnTo>
                  <a:lnTo>
                    <a:pt x="104" y="42"/>
                  </a:lnTo>
                  <a:lnTo>
                    <a:pt x="105" y="52"/>
                  </a:lnTo>
                  <a:lnTo>
                    <a:pt x="104" y="62"/>
                  </a:lnTo>
                  <a:lnTo>
                    <a:pt x="102" y="71"/>
                  </a:lnTo>
                  <a:lnTo>
                    <a:pt x="101" y="75"/>
                  </a:lnTo>
                  <a:lnTo>
                    <a:pt x="90" y="90"/>
                  </a:lnTo>
                  <a:lnTo>
                    <a:pt x="84" y="95"/>
                  </a:lnTo>
                  <a:lnTo>
                    <a:pt x="75" y="101"/>
                  </a:lnTo>
                  <a:lnTo>
                    <a:pt x="72" y="102"/>
                  </a:lnTo>
                  <a:lnTo>
                    <a:pt x="63" y="104"/>
                  </a:lnTo>
                  <a:lnTo>
                    <a:pt x="53" y="105"/>
                  </a:lnTo>
                  <a:lnTo>
                    <a:pt x="43" y="104"/>
                  </a:lnTo>
                  <a:lnTo>
                    <a:pt x="34" y="102"/>
                  </a:lnTo>
                  <a:lnTo>
                    <a:pt x="30" y="101"/>
                  </a:lnTo>
                  <a:lnTo>
                    <a:pt x="15" y="90"/>
                  </a:lnTo>
                  <a:lnTo>
                    <a:pt x="10" y="82"/>
                  </a:lnTo>
                  <a:lnTo>
                    <a:pt x="5" y="75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" y="42"/>
                  </a:lnTo>
                  <a:lnTo>
                    <a:pt x="4" y="33"/>
                  </a:lnTo>
                  <a:lnTo>
                    <a:pt x="5" y="30"/>
                  </a:lnTo>
                  <a:lnTo>
                    <a:pt x="10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0" y="5"/>
                  </a:lnTo>
                  <a:lnTo>
                    <a:pt x="43" y="1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3622675" y="2816225"/>
              <a:ext cx="80963" cy="79375"/>
            </a:xfrm>
            <a:custGeom>
              <a:gdLst>
                <a:gd name="T0" fmla="*/ 26 w 51"/>
                <a:gd name="T1" fmla="*/ 0 h 50"/>
                <a:gd name="T2" fmla="*/ 36 w 51"/>
                <a:gd name="T3" fmla="*/ 2 h 50"/>
                <a:gd name="T4" fmla="*/ 44 w 51"/>
                <a:gd name="T5" fmla="*/ 7 h 50"/>
                <a:gd name="T6" fmla="*/ 49 w 51"/>
                <a:gd name="T7" fmla="*/ 15 h 50"/>
                <a:gd name="T8" fmla="*/ 51 w 51"/>
                <a:gd name="T9" fmla="*/ 25 h 50"/>
                <a:gd name="T10" fmla="*/ 49 w 51"/>
                <a:gd name="T11" fmla="*/ 35 h 50"/>
                <a:gd name="T12" fmla="*/ 44 w 51"/>
                <a:gd name="T13" fmla="*/ 43 h 50"/>
                <a:gd name="T14" fmla="*/ 36 w 51"/>
                <a:gd name="T15" fmla="*/ 49 h 50"/>
                <a:gd name="T16" fmla="*/ 26 w 51"/>
                <a:gd name="T17" fmla="*/ 50 h 50"/>
                <a:gd name="T18" fmla="*/ 16 w 51"/>
                <a:gd name="T19" fmla="*/ 49 h 50"/>
                <a:gd name="T20" fmla="*/ 8 w 51"/>
                <a:gd name="T21" fmla="*/ 43 h 50"/>
                <a:gd name="T22" fmla="*/ 2 w 51"/>
                <a:gd name="T23" fmla="*/ 35 h 50"/>
                <a:gd name="T24" fmla="*/ 0 w 51"/>
                <a:gd name="T25" fmla="*/ 25 h 50"/>
                <a:gd name="T26" fmla="*/ 2 w 51"/>
                <a:gd name="T27" fmla="*/ 15 h 50"/>
                <a:gd name="T28" fmla="*/ 8 w 51"/>
                <a:gd name="T29" fmla="*/ 7 h 50"/>
                <a:gd name="T30" fmla="*/ 16 w 51"/>
                <a:gd name="T31" fmla="*/ 2 h 50"/>
                <a:gd name="T32" fmla="*/ 26 w 51"/>
                <a:gd name="T33" fmla="*/ 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6" y="0"/>
                  </a:moveTo>
                  <a:lnTo>
                    <a:pt x="36" y="2"/>
                  </a:lnTo>
                  <a:lnTo>
                    <a:pt x="44" y="7"/>
                  </a:lnTo>
                  <a:lnTo>
                    <a:pt x="49" y="15"/>
                  </a:lnTo>
                  <a:lnTo>
                    <a:pt x="51" y="25"/>
                  </a:lnTo>
                  <a:lnTo>
                    <a:pt x="49" y="35"/>
                  </a:lnTo>
                  <a:lnTo>
                    <a:pt x="44" y="43"/>
                  </a:lnTo>
                  <a:lnTo>
                    <a:pt x="36" y="49"/>
                  </a:lnTo>
                  <a:lnTo>
                    <a:pt x="26" y="50"/>
                  </a:lnTo>
                  <a:lnTo>
                    <a:pt x="16" y="49"/>
                  </a:lnTo>
                  <a:lnTo>
                    <a:pt x="8" y="43"/>
                  </a:lnTo>
                  <a:lnTo>
                    <a:pt x="2" y="35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6" y="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3740150" y="2849563"/>
              <a:ext cx="14288" cy="12700"/>
            </a:xfrm>
            <a:prstGeom prst="rect">
              <a:avLst/>
            </a:prstGeom>
            <a:grpFill/>
            <a:ln w="0">
              <a:solidFill>
                <a:srgbClr val="C4CFD9"/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3781425" y="2849563"/>
              <a:ext cx="1265238" cy="12700"/>
            </a:xfrm>
            <a:custGeom>
              <a:gdLst>
                <a:gd name="T0" fmla="*/ 797 w 797"/>
                <a:gd name="T1" fmla="*/ 0 h 8"/>
                <a:gd name="T2" fmla="*/ 780 w 797"/>
                <a:gd name="T3" fmla="*/ 8 h 8"/>
                <a:gd name="T4" fmla="*/ 746 w 797"/>
                <a:gd name="T5" fmla="*/ 0 h 8"/>
                <a:gd name="T6" fmla="*/ 764 w 797"/>
                <a:gd name="T7" fmla="*/ 8 h 8"/>
                <a:gd name="T8" fmla="*/ 746 w 797"/>
                <a:gd name="T9" fmla="*/ 0 h 8"/>
                <a:gd name="T10" fmla="*/ 730 w 797"/>
                <a:gd name="T11" fmla="*/ 0 h 8"/>
                <a:gd name="T12" fmla="*/ 713 w 797"/>
                <a:gd name="T13" fmla="*/ 8 h 8"/>
                <a:gd name="T14" fmla="*/ 679 w 797"/>
                <a:gd name="T15" fmla="*/ 0 h 8"/>
                <a:gd name="T16" fmla="*/ 695 w 797"/>
                <a:gd name="T17" fmla="*/ 8 h 8"/>
                <a:gd name="T18" fmla="*/ 679 w 797"/>
                <a:gd name="T19" fmla="*/ 0 h 8"/>
                <a:gd name="T20" fmla="*/ 661 w 797"/>
                <a:gd name="T21" fmla="*/ 0 h 8"/>
                <a:gd name="T22" fmla="*/ 645 w 797"/>
                <a:gd name="T23" fmla="*/ 8 h 8"/>
                <a:gd name="T24" fmla="*/ 610 w 797"/>
                <a:gd name="T25" fmla="*/ 0 h 8"/>
                <a:gd name="T26" fmla="*/ 628 w 797"/>
                <a:gd name="T27" fmla="*/ 8 h 8"/>
                <a:gd name="T28" fmla="*/ 610 w 797"/>
                <a:gd name="T29" fmla="*/ 0 h 8"/>
                <a:gd name="T30" fmla="*/ 594 w 797"/>
                <a:gd name="T31" fmla="*/ 0 h 8"/>
                <a:gd name="T32" fmla="*/ 577 w 797"/>
                <a:gd name="T33" fmla="*/ 8 h 8"/>
                <a:gd name="T34" fmla="*/ 543 w 797"/>
                <a:gd name="T35" fmla="*/ 0 h 8"/>
                <a:gd name="T36" fmla="*/ 560 w 797"/>
                <a:gd name="T37" fmla="*/ 8 h 8"/>
                <a:gd name="T38" fmla="*/ 543 w 797"/>
                <a:gd name="T39" fmla="*/ 0 h 8"/>
                <a:gd name="T40" fmla="*/ 527 w 797"/>
                <a:gd name="T41" fmla="*/ 0 h 8"/>
                <a:gd name="T42" fmla="*/ 509 w 797"/>
                <a:gd name="T43" fmla="*/ 8 h 8"/>
                <a:gd name="T44" fmla="*/ 475 w 797"/>
                <a:gd name="T45" fmla="*/ 0 h 8"/>
                <a:gd name="T46" fmla="*/ 492 w 797"/>
                <a:gd name="T47" fmla="*/ 8 h 8"/>
                <a:gd name="T48" fmla="*/ 475 w 797"/>
                <a:gd name="T49" fmla="*/ 0 h 8"/>
                <a:gd name="T50" fmla="*/ 458 w 797"/>
                <a:gd name="T51" fmla="*/ 0 h 8"/>
                <a:gd name="T52" fmla="*/ 442 w 797"/>
                <a:gd name="T53" fmla="*/ 8 h 8"/>
                <a:gd name="T54" fmla="*/ 407 w 797"/>
                <a:gd name="T55" fmla="*/ 0 h 8"/>
                <a:gd name="T56" fmla="*/ 424 w 797"/>
                <a:gd name="T57" fmla="*/ 8 h 8"/>
                <a:gd name="T58" fmla="*/ 407 w 797"/>
                <a:gd name="T59" fmla="*/ 0 h 8"/>
                <a:gd name="T60" fmla="*/ 391 w 797"/>
                <a:gd name="T61" fmla="*/ 0 h 8"/>
                <a:gd name="T62" fmla="*/ 373 w 797"/>
                <a:gd name="T63" fmla="*/ 8 h 8"/>
                <a:gd name="T64" fmla="*/ 339 w 797"/>
                <a:gd name="T65" fmla="*/ 0 h 8"/>
                <a:gd name="T66" fmla="*/ 357 w 797"/>
                <a:gd name="T67" fmla="*/ 8 h 8"/>
                <a:gd name="T68" fmla="*/ 339 w 797"/>
                <a:gd name="T69" fmla="*/ 0 h 8"/>
                <a:gd name="T70" fmla="*/ 322 w 797"/>
                <a:gd name="T71" fmla="*/ 0 h 8"/>
                <a:gd name="T72" fmla="*/ 306 w 797"/>
                <a:gd name="T73" fmla="*/ 8 h 8"/>
                <a:gd name="T74" fmla="*/ 272 w 797"/>
                <a:gd name="T75" fmla="*/ 0 h 8"/>
                <a:gd name="T76" fmla="*/ 288 w 797"/>
                <a:gd name="T77" fmla="*/ 8 h 8"/>
                <a:gd name="T78" fmla="*/ 272 w 797"/>
                <a:gd name="T79" fmla="*/ 0 h 8"/>
                <a:gd name="T80" fmla="*/ 255 w 797"/>
                <a:gd name="T81" fmla="*/ 0 h 8"/>
                <a:gd name="T82" fmla="*/ 237 w 797"/>
                <a:gd name="T83" fmla="*/ 8 h 8"/>
                <a:gd name="T84" fmla="*/ 204 w 797"/>
                <a:gd name="T85" fmla="*/ 0 h 8"/>
                <a:gd name="T86" fmla="*/ 221 w 797"/>
                <a:gd name="T87" fmla="*/ 8 h 8"/>
                <a:gd name="T88" fmla="*/ 204 w 797"/>
                <a:gd name="T89" fmla="*/ 0 h 8"/>
                <a:gd name="T90" fmla="*/ 187 w 797"/>
                <a:gd name="T91" fmla="*/ 0 h 8"/>
                <a:gd name="T92" fmla="*/ 170 w 797"/>
                <a:gd name="T93" fmla="*/ 8 h 8"/>
                <a:gd name="T94" fmla="*/ 136 w 797"/>
                <a:gd name="T95" fmla="*/ 0 h 8"/>
                <a:gd name="T96" fmla="*/ 152 w 797"/>
                <a:gd name="T97" fmla="*/ 8 h 8"/>
                <a:gd name="T98" fmla="*/ 136 w 797"/>
                <a:gd name="T99" fmla="*/ 0 h 8"/>
                <a:gd name="T100" fmla="*/ 119 w 797"/>
                <a:gd name="T101" fmla="*/ 0 h 8"/>
                <a:gd name="T102" fmla="*/ 102 w 797"/>
                <a:gd name="T103" fmla="*/ 8 h 8"/>
                <a:gd name="T104" fmla="*/ 68 w 797"/>
                <a:gd name="T105" fmla="*/ 0 h 8"/>
                <a:gd name="T106" fmla="*/ 85 w 797"/>
                <a:gd name="T107" fmla="*/ 8 h 8"/>
                <a:gd name="T108" fmla="*/ 68 w 797"/>
                <a:gd name="T109" fmla="*/ 0 h 8"/>
                <a:gd name="T110" fmla="*/ 51 w 797"/>
                <a:gd name="T111" fmla="*/ 0 h 8"/>
                <a:gd name="T112" fmla="*/ 34 w 797"/>
                <a:gd name="T113" fmla="*/ 8 h 8"/>
                <a:gd name="T114" fmla="*/ 0 w 797"/>
                <a:gd name="T115" fmla="*/ 0 h 8"/>
                <a:gd name="T116" fmla="*/ 18 w 797"/>
                <a:gd name="T117" fmla="*/ 8 h 8"/>
                <a:gd name="T118" fmla="*/ 0 w 797"/>
                <a:gd name="T119" fmla="*/ 0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7" h="8">
                  <a:moveTo>
                    <a:pt x="780" y="0"/>
                  </a:moveTo>
                  <a:lnTo>
                    <a:pt x="797" y="0"/>
                  </a:lnTo>
                  <a:lnTo>
                    <a:pt x="797" y="8"/>
                  </a:lnTo>
                  <a:lnTo>
                    <a:pt x="780" y="8"/>
                  </a:lnTo>
                  <a:lnTo>
                    <a:pt x="780" y="0"/>
                  </a:lnTo>
                  <a:close/>
                  <a:moveTo>
                    <a:pt x="746" y="0"/>
                  </a:moveTo>
                  <a:lnTo>
                    <a:pt x="764" y="0"/>
                  </a:lnTo>
                  <a:lnTo>
                    <a:pt x="764" y="8"/>
                  </a:lnTo>
                  <a:lnTo>
                    <a:pt x="746" y="8"/>
                  </a:lnTo>
                  <a:lnTo>
                    <a:pt x="746" y="0"/>
                  </a:lnTo>
                  <a:close/>
                  <a:moveTo>
                    <a:pt x="713" y="0"/>
                  </a:moveTo>
                  <a:lnTo>
                    <a:pt x="730" y="0"/>
                  </a:lnTo>
                  <a:lnTo>
                    <a:pt x="730" y="8"/>
                  </a:lnTo>
                  <a:lnTo>
                    <a:pt x="713" y="8"/>
                  </a:lnTo>
                  <a:lnTo>
                    <a:pt x="713" y="0"/>
                  </a:lnTo>
                  <a:close/>
                  <a:moveTo>
                    <a:pt x="679" y="0"/>
                  </a:moveTo>
                  <a:lnTo>
                    <a:pt x="695" y="0"/>
                  </a:lnTo>
                  <a:lnTo>
                    <a:pt x="695" y="8"/>
                  </a:lnTo>
                  <a:lnTo>
                    <a:pt x="679" y="8"/>
                  </a:lnTo>
                  <a:lnTo>
                    <a:pt x="679" y="0"/>
                  </a:lnTo>
                  <a:close/>
                  <a:moveTo>
                    <a:pt x="645" y="0"/>
                  </a:moveTo>
                  <a:lnTo>
                    <a:pt x="661" y="0"/>
                  </a:lnTo>
                  <a:lnTo>
                    <a:pt x="661" y="8"/>
                  </a:lnTo>
                  <a:lnTo>
                    <a:pt x="645" y="8"/>
                  </a:lnTo>
                  <a:lnTo>
                    <a:pt x="645" y="0"/>
                  </a:lnTo>
                  <a:close/>
                  <a:moveTo>
                    <a:pt x="610" y="0"/>
                  </a:moveTo>
                  <a:lnTo>
                    <a:pt x="628" y="0"/>
                  </a:lnTo>
                  <a:lnTo>
                    <a:pt x="628" y="8"/>
                  </a:lnTo>
                  <a:lnTo>
                    <a:pt x="610" y="8"/>
                  </a:lnTo>
                  <a:lnTo>
                    <a:pt x="610" y="0"/>
                  </a:lnTo>
                  <a:close/>
                  <a:moveTo>
                    <a:pt x="577" y="0"/>
                  </a:moveTo>
                  <a:lnTo>
                    <a:pt x="594" y="0"/>
                  </a:lnTo>
                  <a:lnTo>
                    <a:pt x="594" y="8"/>
                  </a:lnTo>
                  <a:lnTo>
                    <a:pt x="577" y="8"/>
                  </a:lnTo>
                  <a:lnTo>
                    <a:pt x="577" y="0"/>
                  </a:lnTo>
                  <a:close/>
                  <a:moveTo>
                    <a:pt x="543" y="0"/>
                  </a:moveTo>
                  <a:lnTo>
                    <a:pt x="560" y="0"/>
                  </a:lnTo>
                  <a:lnTo>
                    <a:pt x="560" y="8"/>
                  </a:lnTo>
                  <a:lnTo>
                    <a:pt x="543" y="8"/>
                  </a:lnTo>
                  <a:lnTo>
                    <a:pt x="543" y="0"/>
                  </a:lnTo>
                  <a:close/>
                  <a:moveTo>
                    <a:pt x="509" y="0"/>
                  </a:moveTo>
                  <a:lnTo>
                    <a:pt x="527" y="0"/>
                  </a:lnTo>
                  <a:lnTo>
                    <a:pt x="527" y="8"/>
                  </a:lnTo>
                  <a:lnTo>
                    <a:pt x="509" y="8"/>
                  </a:lnTo>
                  <a:lnTo>
                    <a:pt x="509" y="0"/>
                  </a:lnTo>
                  <a:close/>
                  <a:moveTo>
                    <a:pt x="475" y="0"/>
                  </a:moveTo>
                  <a:lnTo>
                    <a:pt x="492" y="0"/>
                  </a:lnTo>
                  <a:lnTo>
                    <a:pt x="492" y="8"/>
                  </a:lnTo>
                  <a:lnTo>
                    <a:pt x="475" y="8"/>
                  </a:lnTo>
                  <a:lnTo>
                    <a:pt x="475" y="0"/>
                  </a:lnTo>
                  <a:close/>
                  <a:moveTo>
                    <a:pt x="442" y="0"/>
                  </a:moveTo>
                  <a:lnTo>
                    <a:pt x="458" y="0"/>
                  </a:lnTo>
                  <a:lnTo>
                    <a:pt x="458" y="8"/>
                  </a:lnTo>
                  <a:lnTo>
                    <a:pt x="442" y="8"/>
                  </a:lnTo>
                  <a:lnTo>
                    <a:pt x="442" y="0"/>
                  </a:lnTo>
                  <a:close/>
                  <a:moveTo>
                    <a:pt x="407" y="0"/>
                  </a:moveTo>
                  <a:lnTo>
                    <a:pt x="424" y="0"/>
                  </a:lnTo>
                  <a:lnTo>
                    <a:pt x="424" y="8"/>
                  </a:lnTo>
                  <a:lnTo>
                    <a:pt x="407" y="8"/>
                  </a:lnTo>
                  <a:lnTo>
                    <a:pt x="407" y="0"/>
                  </a:lnTo>
                  <a:close/>
                  <a:moveTo>
                    <a:pt x="373" y="0"/>
                  </a:moveTo>
                  <a:lnTo>
                    <a:pt x="391" y="0"/>
                  </a:lnTo>
                  <a:lnTo>
                    <a:pt x="391" y="8"/>
                  </a:lnTo>
                  <a:lnTo>
                    <a:pt x="373" y="8"/>
                  </a:lnTo>
                  <a:lnTo>
                    <a:pt x="373" y="0"/>
                  </a:lnTo>
                  <a:close/>
                  <a:moveTo>
                    <a:pt x="339" y="0"/>
                  </a:moveTo>
                  <a:lnTo>
                    <a:pt x="357" y="0"/>
                  </a:lnTo>
                  <a:lnTo>
                    <a:pt x="357" y="8"/>
                  </a:lnTo>
                  <a:lnTo>
                    <a:pt x="339" y="8"/>
                  </a:lnTo>
                  <a:lnTo>
                    <a:pt x="339" y="0"/>
                  </a:lnTo>
                  <a:close/>
                  <a:moveTo>
                    <a:pt x="306" y="0"/>
                  </a:moveTo>
                  <a:lnTo>
                    <a:pt x="322" y="0"/>
                  </a:lnTo>
                  <a:lnTo>
                    <a:pt x="322" y="8"/>
                  </a:lnTo>
                  <a:lnTo>
                    <a:pt x="306" y="8"/>
                  </a:lnTo>
                  <a:lnTo>
                    <a:pt x="306" y="0"/>
                  </a:lnTo>
                  <a:close/>
                  <a:moveTo>
                    <a:pt x="272" y="0"/>
                  </a:moveTo>
                  <a:lnTo>
                    <a:pt x="288" y="0"/>
                  </a:lnTo>
                  <a:lnTo>
                    <a:pt x="288" y="8"/>
                  </a:lnTo>
                  <a:lnTo>
                    <a:pt x="272" y="8"/>
                  </a:lnTo>
                  <a:lnTo>
                    <a:pt x="272" y="0"/>
                  </a:lnTo>
                  <a:close/>
                  <a:moveTo>
                    <a:pt x="237" y="0"/>
                  </a:moveTo>
                  <a:lnTo>
                    <a:pt x="255" y="0"/>
                  </a:lnTo>
                  <a:lnTo>
                    <a:pt x="255" y="8"/>
                  </a:lnTo>
                  <a:lnTo>
                    <a:pt x="237" y="8"/>
                  </a:lnTo>
                  <a:lnTo>
                    <a:pt x="237" y="0"/>
                  </a:lnTo>
                  <a:close/>
                  <a:moveTo>
                    <a:pt x="204" y="0"/>
                  </a:moveTo>
                  <a:lnTo>
                    <a:pt x="221" y="0"/>
                  </a:lnTo>
                  <a:lnTo>
                    <a:pt x="221" y="8"/>
                  </a:lnTo>
                  <a:lnTo>
                    <a:pt x="204" y="8"/>
                  </a:lnTo>
                  <a:lnTo>
                    <a:pt x="204" y="0"/>
                  </a:lnTo>
                  <a:close/>
                  <a:moveTo>
                    <a:pt x="170" y="0"/>
                  </a:moveTo>
                  <a:lnTo>
                    <a:pt x="187" y="0"/>
                  </a:lnTo>
                  <a:lnTo>
                    <a:pt x="187" y="8"/>
                  </a:lnTo>
                  <a:lnTo>
                    <a:pt x="170" y="8"/>
                  </a:lnTo>
                  <a:lnTo>
                    <a:pt x="170" y="0"/>
                  </a:lnTo>
                  <a:close/>
                  <a:moveTo>
                    <a:pt x="136" y="0"/>
                  </a:moveTo>
                  <a:lnTo>
                    <a:pt x="152" y="0"/>
                  </a:lnTo>
                  <a:lnTo>
                    <a:pt x="152" y="8"/>
                  </a:lnTo>
                  <a:lnTo>
                    <a:pt x="136" y="8"/>
                  </a:lnTo>
                  <a:lnTo>
                    <a:pt x="136" y="0"/>
                  </a:lnTo>
                  <a:close/>
                  <a:moveTo>
                    <a:pt x="102" y="0"/>
                  </a:moveTo>
                  <a:lnTo>
                    <a:pt x="119" y="0"/>
                  </a:lnTo>
                  <a:lnTo>
                    <a:pt x="119" y="8"/>
                  </a:lnTo>
                  <a:lnTo>
                    <a:pt x="102" y="8"/>
                  </a:lnTo>
                  <a:lnTo>
                    <a:pt x="102" y="0"/>
                  </a:lnTo>
                  <a:close/>
                  <a:moveTo>
                    <a:pt x="68" y="0"/>
                  </a:moveTo>
                  <a:lnTo>
                    <a:pt x="85" y="0"/>
                  </a:lnTo>
                  <a:lnTo>
                    <a:pt x="85" y="8"/>
                  </a:lnTo>
                  <a:lnTo>
                    <a:pt x="68" y="8"/>
                  </a:lnTo>
                  <a:lnTo>
                    <a:pt x="68" y="0"/>
                  </a:lnTo>
                  <a:close/>
                  <a:moveTo>
                    <a:pt x="34" y="0"/>
                  </a:moveTo>
                  <a:lnTo>
                    <a:pt x="51" y="0"/>
                  </a:lnTo>
                  <a:lnTo>
                    <a:pt x="51" y="8"/>
                  </a:lnTo>
                  <a:lnTo>
                    <a:pt x="34" y="8"/>
                  </a:lnTo>
                  <a:lnTo>
                    <a:pt x="34" y="0"/>
                  </a:lnTo>
                  <a:close/>
                  <a:moveTo>
                    <a:pt x="0" y="0"/>
                  </a:moveTo>
                  <a:lnTo>
                    <a:pt x="18" y="0"/>
                  </a:lnTo>
                  <a:lnTo>
                    <a:pt x="18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5075238" y="2849563"/>
              <a:ext cx="12700" cy="12700"/>
            </a:xfrm>
            <a:prstGeom prst="rect">
              <a:avLst/>
            </a:prstGeom>
            <a:grpFill/>
            <a:ln w="0">
              <a:solidFill>
                <a:srgbClr val="C4CFD9"/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394194" y="3531353"/>
            <a:ext cx="1390791" cy="161055"/>
            <a:chOff x="3579813" y="4108450"/>
            <a:chExt cx="1466850" cy="169862"/>
          </a:xfrm>
          <a:solidFill>
            <a:srgbClr val="C4CFD9"/>
          </a:solidFill>
        </p:grpSpPr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3579813" y="4108450"/>
              <a:ext cx="166688" cy="169862"/>
            </a:xfrm>
            <a:custGeom>
              <a:gdLst>
                <a:gd name="T0" fmla="*/ 43 w 105"/>
                <a:gd name="T1" fmla="*/ 10 h 107"/>
                <a:gd name="T2" fmla="*/ 29 w 105"/>
                <a:gd name="T3" fmla="*/ 17 h 107"/>
                <a:gd name="T4" fmla="*/ 16 w 105"/>
                <a:gd name="T5" fmla="*/ 30 h 107"/>
                <a:gd name="T6" fmla="*/ 10 w 105"/>
                <a:gd name="T7" fmla="*/ 44 h 107"/>
                <a:gd name="T8" fmla="*/ 10 w 105"/>
                <a:gd name="T9" fmla="*/ 64 h 107"/>
                <a:gd name="T10" fmla="*/ 16 w 105"/>
                <a:gd name="T11" fmla="*/ 78 h 107"/>
                <a:gd name="T12" fmla="*/ 36 w 105"/>
                <a:gd name="T13" fmla="*/ 96 h 107"/>
                <a:gd name="T14" fmla="*/ 53 w 105"/>
                <a:gd name="T15" fmla="*/ 98 h 107"/>
                <a:gd name="T16" fmla="*/ 70 w 105"/>
                <a:gd name="T17" fmla="*/ 96 h 107"/>
                <a:gd name="T18" fmla="*/ 84 w 105"/>
                <a:gd name="T19" fmla="*/ 85 h 107"/>
                <a:gd name="T20" fmla="*/ 96 w 105"/>
                <a:gd name="T21" fmla="*/ 64 h 107"/>
                <a:gd name="T22" fmla="*/ 96 w 105"/>
                <a:gd name="T23" fmla="*/ 44 h 107"/>
                <a:gd name="T24" fmla="*/ 84 w 105"/>
                <a:gd name="T25" fmla="*/ 22 h 107"/>
                <a:gd name="T26" fmla="*/ 68 w 105"/>
                <a:gd name="T27" fmla="*/ 12 h 107"/>
                <a:gd name="T28" fmla="*/ 63 w 105"/>
                <a:gd name="T29" fmla="*/ 10 h 107"/>
                <a:gd name="T30" fmla="*/ 53 w 105"/>
                <a:gd name="T31" fmla="*/ 0 h 107"/>
                <a:gd name="T32" fmla="*/ 72 w 105"/>
                <a:gd name="T33" fmla="*/ 5 h 107"/>
                <a:gd name="T34" fmla="*/ 84 w 105"/>
                <a:gd name="T35" fmla="*/ 10 h 107"/>
                <a:gd name="T36" fmla="*/ 101 w 105"/>
                <a:gd name="T37" fmla="*/ 31 h 107"/>
                <a:gd name="T38" fmla="*/ 104 w 105"/>
                <a:gd name="T39" fmla="*/ 44 h 107"/>
                <a:gd name="T40" fmla="*/ 104 w 105"/>
                <a:gd name="T41" fmla="*/ 64 h 107"/>
                <a:gd name="T42" fmla="*/ 101 w 105"/>
                <a:gd name="T43" fmla="*/ 77 h 107"/>
                <a:gd name="T44" fmla="*/ 84 w 105"/>
                <a:gd name="T45" fmla="*/ 97 h 107"/>
                <a:gd name="T46" fmla="*/ 72 w 105"/>
                <a:gd name="T47" fmla="*/ 104 h 107"/>
                <a:gd name="T48" fmla="*/ 53 w 105"/>
                <a:gd name="T49" fmla="*/ 107 h 107"/>
                <a:gd name="T50" fmla="*/ 34 w 105"/>
                <a:gd name="T51" fmla="*/ 104 h 107"/>
                <a:gd name="T52" fmla="*/ 15 w 105"/>
                <a:gd name="T53" fmla="*/ 92 h 107"/>
                <a:gd name="T54" fmla="*/ 5 w 105"/>
                <a:gd name="T55" fmla="*/ 77 h 107"/>
                <a:gd name="T56" fmla="*/ 0 w 105"/>
                <a:gd name="T57" fmla="*/ 54 h 107"/>
                <a:gd name="T58" fmla="*/ 1 w 105"/>
                <a:gd name="T59" fmla="*/ 44 h 107"/>
                <a:gd name="T60" fmla="*/ 10 w 105"/>
                <a:gd name="T61" fmla="*/ 23 h 107"/>
                <a:gd name="T62" fmla="*/ 23 w 105"/>
                <a:gd name="T63" fmla="*/ 10 h 107"/>
                <a:gd name="T64" fmla="*/ 43 w 105"/>
                <a:gd name="T65" fmla="*/ 2 h 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107">
                  <a:moveTo>
                    <a:pt x="53" y="9"/>
                  </a:moveTo>
                  <a:lnTo>
                    <a:pt x="43" y="10"/>
                  </a:lnTo>
                  <a:lnTo>
                    <a:pt x="37" y="12"/>
                  </a:lnTo>
                  <a:lnTo>
                    <a:pt x="29" y="17"/>
                  </a:lnTo>
                  <a:lnTo>
                    <a:pt x="22" y="22"/>
                  </a:lnTo>
                  <a:lnTo>
                    <a:pt x="16" y="30"/>
                  </a:lnTo>
                  <a:lnTo>
                    <a:pt x="12" y="37"/>
                  </a:lnTo>
                  <a:lnTo>
                    <a:pt x="10" y="44"/>
                  </a:lnTo>
                  <a:lnTo>
                    <a:pt x="9" y="54"/>
                  </a:lnTo>
                  <a:lnTo>
                    <a:pt x="10" y="64"/>
                  </a:lnTo>
                  <a:lnTo>
                    <a:pt x="12" y="70"/>
                  </a:lnTo>
                  <a:lnTo>
                    <a:pt x="16" y="78"/>
                  </a:lnTo>
                  <a:lnTo>
                    <a:pt x="22" y="85"/>
                  </a:lnTo>
                  <a:lnTo>
                    <a:pt x="36" y="96"/>
                  </a:lnTo>
                  <a:lnTo>
                    <a:pt x="43" y="97"/>
                  </a:lnTo>
                  <a:lnTo>
                    <a:pt x="53" y="98"/>
                  </a:lnTo>
                  <a:lnTo>
                    <a:pt x="63" y="97"/>
                  </a:lnTo>
                  <a:lnTo>
                    <a:pt x="70" y="96"/>
                  </a:lnTo>
                  <a:lnTo>
                    <a:pt x="77" y="91"/>
                  </a:lnTo>
                  <a:lnTo>
                    <a:pt x="84" y="85"/>
                  </a:lnTo>
                  <a:lnTo>
                    <a:pt x="95" y="71"/>
                  </a:lnTo>
                  <a:lnTo>
                    <a:pt x="96" y="64"/>
                  </a:lnTo>
                  <a:lnTo>
                    <a:pt x="97" y="54"/>
                  </a:lnTo>
                  <a:lnTo>
                    <a:pt x="96" y="44"/>
                  </a:lnTo>
                  <a:lnTo>
                    <a:pt x="95" y="36"/>
                  </a:lnTo>
                  <a:lnTo>
                    <a:pt x="84" y="22"/>
                  </a:lnTo>
                  <a:lnTo>
                    <a:pt x="77" y="17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3" y="10"/>
                  </a:lnTo>
                  <a:lnTo>
                    <a:pt x="53" y="9"/>
                  </a:lnTo>
                  <a:close/>
                  <a:moveTo>
                    <a:pt x="53" y="0"/>
                  </a:moveTo>
                  <a:lnTo>
                    <a:pt x="63" y="2"/>
                  </a:lnTo>
                  <a:lnTo>
                    <a:pt x="72" y="5"/>
                  </a:lnTo>
                  <a:lnTo>
                    <a:pt x="75" y="6"/>
                  </a:lnTo>
                  <a:lnTo>
                    <a:pt x="84" y="10"/>
                  </a:lnTo>
                  <a:lnTo>
                    <a:pt x="90" y="16"/>
                  </a:lnTo>
                  <a:lnTo>
                    <a:pt x="101" y="31"/>
                  </a:lnTo>
                  <a:lnTo>
                    <a:pt x="102" y="34"/>
                  </a:lnTo>
                  <a:lnTo>
                    <a:pt x="104" y="44"/>
                  </a:lnTo>
                  <a:lnTo>
                    <a:pt x="105" y="54"/>
                  </a:lnTo>
                  <a:lnTo>
                    <a:pt x="104" y="64"/>
                  </a:lnTo>
                  <a:lnTo>
                    <a:pt x="102" y="73"/>
                  </a:lnTo>
                  <a:lnTo>
                    <a:pt x="101" y="77"/>
                  </a:lnTo>
                  <a:lnTo>
                    <a:pt x="90" y="92"/>
                  </a:lnTo>
                  <a:lnTo>
                    <a:pt x="84" y="97"/>
                  </a:lnTo>
                  <a:lnTo>
                    <a:pt x="75" y="103"/>
                  </a:lnTo>
                  <a:lnTo>
                    <a:pt x="72" y="104"/>
                  </a:lnTo>
                  <a:lnTo>
                    <a:pt x="63" y="106"/>
                  </a:lnTo>
                  <a:lnTo>
                    <a:pt x="53" y="107"/>
                  </a:lnTo>
                  <a:lnTo>
                    <a:pt x="43" y="106"/>
                  </a:lnTo>
                  <a:lnTo>
                    <a:pt x="34" y="104"/>
                  </a:lnTo>
                  <a:lnTo>
                    <a:pt x="30" y="103"/>
                  </a:lnTo>
                  <a:lnTo>
                    <a:pt x="15" y="92"/>
                  </a:lnTo>
                  <a:lnTo>
                    <a:pt x="10" y="84"/>
                  </a:lnTo>
                  <a:lnTo>
                    <a:pt x="5" y="77"/>
                  </a:lnTo>
                  <a:lnTo>
                    <a:pt x="1" y="6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" y="44"/>
                  </a:lnTo>
                  <a:lnTo>
                    <a:pt x="5" y="31"/>
                  </a:lnTo>
                  <a:lnTo>
                    <a:pt x="10" y="23"/>
                  </a:lnTo>
                  <a:lnTo>
                    <a:pt x="15" y="16"/>
                  </a:lnTo>
                  <a:lnTo>
                    <a:pt x="23" y="10"/>
                  </a:lnTo>
                  <a:lnTo>
                    <a:pt x="30" y="6"/>
                  </a:lnTo>
                  <a:lnTo>
                    <a:pt x="43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3622675" y="4154488"/>
              <a:ext cx="80963" cy="79375"/>
            </a:xfrm>
            <a:custGeom>
              <a:gdLst>
                <a:gd name="T0" fmla="*/ 26 w 51"/>
                <a:gd name="T1" fmla="*/ 0 h 50"/>
                <a:gd name="T2" fmla="*/ 36 w 51"/>
                <a:gd name="T3" fmla="*/ 2 h 50"/>
                <a:gd name="T4" fmla="*/ 44 w 51"/>
                <a:gd name="T5" fmla="*/ 7 h 50"/>
                <a:gd name="T6" fmla="*/ 49 w 51"/>
                <a:gd name="T7" fmla="*/ 15 h 50"/>
                <a:gd name="T8" fmla="*/ 51 w 51"/>
                <a:gd name="T9" fmla="*/ 25 h 50"/>
                <a:gd name="T10" fmla="*/ 49 w 51"/>
                <a:gd name="T11" fmla="*/ 35 h 50"/>
                <a:gd name="T12" fmla="*/ 44 w 51"/>
                <a:gd name="T13" fmla="*/ 42 h 50"/>
                <a:gd name="T14" fmla="*/ 36 w 51"/>
                <a:gd name="T15" fmla="*/ 48 h 50"/>
                <a:gd name="T16" fmla="*/ 26 w 51"/>
                <a:gd name="T17" fmla="*/ 50 h 50"/>
                <a:gd name="T18" fmla="*/ 16 w 51"/>
                <a:gd name="T19" fmla="*/ 48 h 50"/>
                <a:gd name="T20" fmla="*/ 8 w 51"/>
                <a:gd name="T21" fmla="*/ 42 h 50"/>
                <a:gd name="T22" fmla="*/ 2 w 51"/>
                <a:gd name="T23" fmla="*/ 35 h 50"/>
                <a:gd name="T24" fmla="*/ 0 w 51"/>
                <a:gd name="T25" fmla="*/ 25 h 50"/>
                <a:gd name="T26" fmla="*/ 2 w 51"/>
                <a:gd name="T27" fmla="*/ 15 h 50"/>
                <a:gd name="T28" fmla="*/ 8 w 51"/>
                <a:gd name="T29" fmla="*/ 7 h 50"/>
                <a:gd name="T30" fmla="*/ 16 w 51"/>
                <a:gd name="T31" fmla="*/ 2 h 50"/>
                <a:gd name="T32" fmla="*/ 26 w 51"/>
                <a:gd name="T33" fmla="*/ 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6" y="0"/>
                  </a:moveTo>
                  <a:lnTo>
                    <a:pt x="36" y="2"/>
                  </a:lnTo>
                  <a:lnTo>
                    <a:pt x="44" y="7"/>
                  </a:lnTo>
                  <a:lnTo>
                    <a:pt x="49" y="15"/>
                  </a:lnTo>
                  <a:lnTo>
                    <a:pt x="51" y="25"/>
                  </a:lnTo>
                  <a:lnTo>
                    <a:pt x="49" y="35"/>
                  </a:lnTo>
                  <a:lnTo>
                    <a:pt x="44" y="42"/>
                  </a:lnTo>
                  <a:lnTo>
                    <a:pt x="36" y="48"/>
                  </a:lnTo>
                  <a:lnTo>
                    <a:pt x="26" y="50"/>
                  </a:lnTo>
                  <a:lnTo>
                    <a:pt x="16" y="48"/>
                  </a:lnTo>
                  <a:lnTo>
                    <a:pt x="8" y="42"/>
                  </a:lnTo>
                  <a:lnTo>
                    <a:pt x="2" y="35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7"/>
                  </a:lnTo>
                  <a:lnTo>
                    <a:pt x="16" y="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740150" y="4186238"/>
              <a:ext cx="14288" cy="14287"/>
            </a:xfrm>
            <a:prstGeom prst="rect">
              <a:avLst/>
            </a:prstGeom>
            <a:grpFill/>
            <a:ln w="0">
              <a:solidFill>
                <a:srgbClr val="C4CFD9"/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3781425" y="4186238"/>
              <a:ext cx="1265238" cy="14287"/>
            </a:xfrm>
            <a:custGeom>
              <a:gdLst>
                <a:gd name="T0" fmla="*/ 797 w 797"/>
                <a:gd name="T1" fmla="*/ 0 h 9"/>
                <a:gd name="T2" fmla="*/ 780 w 797"/>
                <a:gd name="T3" fmla="*/ 9 h 9"/>
                <a:gd name="T4" fmla="*/ 746 w 797"/>
                <a:gd name="T5" fmla="*/ 0 h 9"/>
                <a:gd name="T6" fmla="*/ 764 w 797"/>
                <a:gd name="T7" fmla="*/ 9 h 9"/>
                <a:gd name="T8" fmla="*/ 746 w 797"/>
                <a:gd name="T9" fmla="*/ 0 h 9"/>
                <a:gd name="T10" fmla="*/ 730 w 797"/>
                <a:gd name="T11" fmla="*/ 0 h 9"/>
                <a:gd name="T12" fmla="*/ 713 w 797"/>
                <a:gd name="T13" fmla="*/ 9 h 9"/>
                <a:gd name="T14" fmla="*/ 679 w 797"/>
                <a:gd name="T15" fmla="*/ 0 h 9"/>
                <a:gd name="T16" fmla="*/ 695 w 797"/>
                <a:gd name="T17" fmla="*/ 9 h 9"/>
                <a:gd name="T18" fmla="*/ 679 w 797"/>
                <a:gd name="T19" fmla="*/ 0 h 9"/>
                <a:gd name="T20" fmla="*/ 661 w 797"/>
                <a:gd name="T21" fmla="*/ 0 h 9"/>
                <a:gd name="T22" fmla="*/ 645 w 797"/>
                <a:gd name="T23" fmla="*/ 9 h 9"/>
                <a:gd name="T24" fmla="*/ 610 w 797"/>
                <a:gd name="T25" fmla="*/ 0 h 9"/>
                <a:gd name="T26" fmla="*/ 628 w 797"/>
                <a:gd name="T27" fmla="*/ 9 h 9"/>
                <a:gd name="T28" fmla="*/ 610 w 797"/>
                <a:gd name="T29" fmla="*/ 0 h 9"/>
                <a:gd name="T30" fmla="*/ 594 w 797"/>
                <a:gd name="T31" fmla="*/ 0 h 9"/>
                <a:gd name="T32" fmla="*/ 577 w 797"/>
                <a:gd name="T33" fmla="*/ 9 h 9"/>
                <a:gd name="T34" fmla="*/ 543 w 797"/>
                <a:gd name="T35" fmla="*/ 0 h 9"/>
                <a:gd name="T36" fmla="*/ 560 w 797"/>
                <a:gd name="T37" fmla="*/ 9 h 9"/>
                <a:gd name="T38" fmla="*/ 543 w 797"/>
                <a:gd name="T39" fmla="*/ 0 h 9"/>
                <a:gd name="T40" fmla="*/ 527 w 797"/>
                <a:gd name="T41" fmla="*/ 0 h 9"/>
                <a:gd name="T42" fmla="*/ 509 w 797"/>
                <a:gd name="T43" fmla="*/ 9 h 9"/>
                <a:gd name="T44" fmla="*/ 475 w 797"/>
                <a:gd name="T45" fmla="*/ 0 h 9"/>
                <a:gd name="T46" fmla="*/ 492 w 797"/>
                <a:gd name="T47" fmla="*/ 9 h 9"/>
                <a:gd name="T48" fmla="*/ 475 w 797"/>
                <a:gd name="T49" fmla="*/ 0 h 9"/>
                <a:gd name="T50" fmla="*/ 458 w 797"/>
                <a:gd name="T51" fmla="*/ 0 h 9"/>
                <a:gd name="T52" fmla="*/ 442 w 797"/>
                <a:gd name="T53" fmla="*/ 9 h 9"/>
                <a:gd name="T54" fmla="*/ 407 w 797"/>
                <a:gd name="T55" fmla="*/ 0 h 9"/>
                <a:gd name="T56" fmla="*/ 424 w 797"/>
                <a:gd name="T57" fmla="*/ 9 h 9"/>
                <a:gd name="T58" fmla="*/ 407 w 797"/>
                <a:gd name="T59" fmla="*/ 0 h 9"/>
                <a:gd name="T60" fmla="*/ 391 w 797"/>
                <a:gd name="T61" fmla="*/ 0 h 9"/>
                <a:gd name="T62" fmla="*/ 373 w 797"/>
                <a:gd name="T63" fmla="*/ 9 h 9"/>
                <a:gd name="T64" fmla="*/ 339 w 797"/>
                <a:gd name="T65" fmla="*/ 0 h 9"/>
                <a:gd name="T66" fmla="*/ 357 w 797"/>
                <a:gd name="T67" fmla="*/ 9 h 9"/>
                <a:gd name="T68" fmla="*/ 339 w 797"/>
                <a:gd name="T69" fmla="*/ 0 h 9"/>
                <a:gd name="T70" fmla="*/ 322 w 797"/>
                <a:gd name="T71" fmla="*/ 0 h 9"/>
                <a:gd name="T72" fmla="*/ 306 w 797"/>
                <a:gd name="T73" fmla="*/ 9 h 9"/>
                <a:gd name="T74" fmla="*/ 272 w 797"/>
                <a:gd name="T75" fmla="*/ 0 h 9"/>
                <a:gd name="T76" fmla="*/ 288 w 797"/>
                <a:gd name="T77" fmla="*/ 9 h 9"/>
                <a:gd name="T78" fmla="*/ 272 w 797"/>
                <a:gd name="T79" fmla="*/ 0 h 9"/>
                <a:gd name="T80" fmla="*/ 255 w 797"/>
                <a:gd name="T81" fmla="*/ 0 h 9"/>
                <a:gd name="T82" fmla="*/ 237 w 797"/>
                <a:gd name="T83" fmla="*/ 9 h 9"/>
                <a:gd name="T84" fmla="*/ 204 w 797"/>
                <a:gd name="T85" fmla="*/ 0 h 9"/>
                <a:gd name="T86" fmla="*/ 221 w 797"/>
                <a:gd name="T87" fmla="*/ 9 h 9"/>
                <a:gd name="T88" fmla="*/ 204 w 797"/>
                <a:gd name="T89" fmla="*/ 0 h 9"/>
                <a:gd name="T90" fmla="*/ 187 w 797"/>
                <a:gd name="T91" fmla="*/ 0 h 9"/>
                <a:gd name="T92" fmla="*/ 170 w 797"/>
                <a:gd name="T93" fmla="*/ 9 h 9"/>
                <a:gd name="T94" fmla="*/ 136 w 797"/>
                <a:gd name="T95" fmla="*/ 0 h 9"/>
                <a:gd name="T96" fmla="*/ 152 w 797"/>
                <a:gd name="T97" fmla="*/ 9 h 9"/>
                <a:gd name="T98" fmla="*/ 136 w 797"/>
                <a:gd name="T99" fmla="*/ 0 h 9"/>
                <a:gd name="T100" fmla="*/ 119 w 797"/>
                <a:gd name="T101" fmla="*/ 0 h 9"/>
                <a:gd name="T102" fmla="*/ 102 w 797"/>
                <a:gd name="T103" fmla="*/ 9 h 9"/>
                <a:gd name="T104" fmla="*/ 68 w 797"/>
                <a:gd name="T105" fmla="*/ 0 h 9"/>
                <a:gd name="T106" fmla="*/ 85 w 797"/>
                <a:gd name="T107" fmla="*/ 9 h 9"/>
                <a:gd name="T108" fmla="*/ 68 w 797"/>
                <a:gd name="T109" fmla="*/ 0 h 9"/>
                <a:gd name="T110" fmla="*/ 51 w 797"/>
                <a:gd name="T111" fmla="*/ 0 h 9"/>
                <a:gd name="T112" fmla="*/ 34 w 797"/>
                <a:gd name="T113" fmla="*/ 9 h 9"/>
                <a:gd name="T114" fmla="*/ 0 w 797"/>
                <a:gd name="T115" fmla="*/ 0 h 9"/>
                <a:gd name="T116" fmla="*/ 18 w 797"/>
                <a:gd name="T117" fmla="*/ 9 h 9"/>
                <a:gd name="T118" fmla="*/ 0 w 797"/>
                <a:gd name="T119" fmla="*/ 0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7" h="9">
                  <a:moveTo>
                    <a:pt x="780" y="0"/>
                  </a:moveTo>
                  <a:lnTo>
                    <a:pt x="797" y="0"/>
                  </a:lnTo>
                  <a:lnTo>
                    <a:pt x="797" y="9"/>
                  </a:lnTo>
                  <a:lnTo>
                    <a:pt x="780" y="9"/>
                  </a:lnTo>
                  <a:lnTo>
                    <a:pt x="780" y="0"/>
                  </a:lnTo>
                  <a:close/>
                  <a:moveTo>
                    <a:pt x="746" y="0"/>
                  </a:moveTo>
                  <a:lnTo>
                    <a:pt x="764" y="0"/>
                  </a:lnTo>
                  <a:lnTo>
                    <a:pt x="764" y="9"/>
                  </a:lnTo>
                  <a:lnTo>
                    <a:pt x="746" y="9"/>
                  </a:lnTo>
                  <a:lnTo>
                    <a:pt x="746" y="0"/>
                  </a:lnTo>
                  <a:close/>
                  <a:moveTo>
                    <a:pt x="713" y="0"/>
                  </a:moveTo>
                  <a:lnTo>
                    <a:pt x="730" y="0"/>
                  </a:lnTo>
                  <a:lnTo>
                    <a:pt x="730" y="9"/>
                  </a:lnTo>
                  <a:lnTo>
                    <a:pt x="713" y="9"/>
                  </a:lnTo>
                  <a:lnTo>
                    <a:pt x="713" y="0"/>
                  </a:lnTo>
                  <a:close/>
                  <a:moveTo>
                    <a:pt x="679" y="0"/>
                  </a:moveTo>
                  <a:lnTo>
                    <a:pt x="695" y="0"/>
                  </a:lnTo>
                  <a:lnTo>
                    <a:pt x="695" y="9"/>
                  </a:lnTo>
                  <a:lnTo>
                    <a:pt x="679" y="9"/>
                  </a:lnTo>
                  <a:lnTo>
                    <a:pt x="679" y="0"/>
                  </a:lnTo>
                  <a:close/>
                  <a:moveTo>
                    <a:pt x="645" y="0"/>
                  </a:moveTo>
                  <a:lnTo>
                    <a:pt x="661" y="0"/>
                  </a:lnTo>
                  <a:lnTo>
                    <a:pt x="661" y="9"/>
                  </a:lnTo>
                  <a:lnTo>
                    <a:pt x="645" y="9"/>
                  </a:lnTo>
                  <a:lnTo>
                    <a:pt x="645" y="0"/>
                  </a:lnTo>
                  <a:close/>
                  <a:moveTo>
                    <a:pt x="610" y="0"/>
                  </a:moveTo>
                  <a:lnTo>
                    <a:pt x="628" y="0"/>
                  </a:lnTo>
                  <a:lnTo>
                    <a:pt x="628" y="9"/>
                  </a:lnTo>
                  <a:lnTo>
                    <a:pt x="610" y="9"/>
                  </a:lnTo>
                  <a:lnTo>
                    <a:pt x="610" y="0"/>
                  </a:lnTo>
                  <a:close/>
                  <a:moveTo>
                    <a:pt x="577" y="0"/>
                  </a:moveTo>
                  <a:lnTo>
                    <a:pt x="594" y="0"/>
                  </a:lnTo>
                  <a:lnTo>
                    <a:pt x="594" y="9"/>
                  </a:lnTo>
                  <a:lnTo>
                    <a:pt x="577" y="9"/>
                  </a:lnTo>
                  <a:lnTo>
                    <a:pt x="577" y="0"/>
                  </a:lnTo>
                  <a:close/>
                  <a:moveTo>
                    <a:pt x="543" y="0"/>
                  </a:moveTo>
                  <a:lnTo>
                    <a:pt x="560" y="0"/>
                  </a:lnTo>
                  <a:lnTo>
                    <a:pt x="560" y="9"/>
                  </a:lnTo>
                  <a:lnTo>
                    <a:pt x="543" y="9"/>
                  </a:lnTo>
                  <a:lnTo>
                    <a:pt x="543" y="0"/>
                  </a:lnTo>
                  <a:close/>
                  <a:moveTo>
                    <a:pt x="509" y="0"/>
                  </a:moveTo>
                  <a:lnTo>
                    <a:pt x="527" y="0"/>
                  </a:lnTo>
                  <a:lnTo>
                    <a:pt x="527" y="9"/>
                  </a:lnTo>
                  <a:lnTo>
                    <a:pt x="509" y="9"/>
                  </a:lnTo>
                  <a:lnTo>
                    <a:pt x="509" y="0"/>
                  </a:lnTo>
                  <a:close/>
                  <a:moveTo>
                    <a:pt x="475" y="0"/>
                  </a:moveTo>
                  <a:lnTo>
                    <a:pt x="492" y="0"/>
                  </a:lnTo>
                  <a:lnTo>
                    <a:pt x="492" y="9"/>
                  </a:lnTo>
                  <a:lnTo>
                    <a:pt x="475" y="9"/>
                  </a:lnTo>
                  <a:lnTo>
                    <a:pt x="475" y="0"/>
                  </a:lnTo>
                  <a:close/>
                  <a:moveTo>
                    <a:pt x="442" y="0"/>
                  </a:moveTo>
                  <a:lnTo>
                    <a:pt x="458" y="0"/>
                  </a:lnTo>
                  <a:lnTo>
                    <a:pt x="458" y="9"/>
                  </a:lnTo>
                  <a:lnTo>
                    <a:pt x="442" y="9"/>
                  </a:lnTo>
                  <a:lnTo>
                    <a:pt x="442" y="0"/>
                  </a:lnTo>
                  <a:close/>
                  <a:moveTo>
                    <a:pt x="407" y="0"/>
                  </a:moveTo>
                  <a:lnTo>
                    <a:pt x="424" y="0"/>
                  </a:lnTo>
                  <a:lnTo>
                    <a:pt x="424" y="9"/>
                  </a:lnTo>
                  <a:lnTo>
                    <a:pt x="407" y="9"/>
                  </a:lnTo>
                  <a:lnTo>
                    <a:pt x="407" y="0"/>
                  </a:lnTo>
                  <a:close/>
                  <a:moveTo>
                    <a:pt x="373" y="0"/>
                  </a:moveTo>
                  <a:lnTo>
                    <a:pt x="391" y="0"/>
                  </a:lnTo>
                  <a:lnTo>
                    <a:pt x="391" y="9"/>
                  </a:lnTo>
                  <a:lnTo>
                    <a:pt x="373" y="9"/>
                  </a:lnTo>
                  <a:lnTo>
                    <a:pt x="373" y="0"/>
                  </a:lnTo>
                  <a:close/>
                  <a:moveTo>
                    <a:pt x="339" y="0"/>
                  </a:moveTo>
                  <a:lnTo>
                    <a:pt x="357" y="0"/>
                  </a:lnTo>
                  <a:lnTo>
                    <a:pt x="357" y="9"/>
                  </a:lnTo>
                  <a:lnTo>
                    <a:pt x="339" y="9"/>
                  </a:lnTo>
                  <a:lnTo>
                    <a:pt x="339" y="0"/>
                  </a:lnTo>
                  <a:close/>
                  <a:moveTo>
                    <a:pt x="306" y="0"/>
                  </a:moveTo>
                  <a:lnTo>
                    <a:pt x="322" y="0"/>
                  </a:lnTo>
                  <a:lnTo>
                    <a:pt x="322" y="9"/>
                  </a:lnTo>
                  <a:lnTo>
                    <a:pt x="306" y="9"/>
                  </a:lnTo>
                  <a:lnTo>
                    <a:pt x="306" y="0"/>
                  </a:lnTo>
                  <a:close/>
                  <a:moveTo>
                    <a:pt x="272" y="0"/>
                  </a:moveTo>
                  <a:lnTo>
                    <a:pt x="288" y="0"/>
                  </a:lnTo>
                  <a:lnTo>
                    <a:pt x="288" y="9"/>
                  </a:lnTo>
                  <a:lnTo>
                    <a:pt x="272" y="9"/>
                  </a:lnTo>
                  <a:lnTo>
                    <a:pt x="272" y="0"/>
                  </a:lnTo>
                  <a:close/>
                  <a:moveTo>
                    <a:pt x="237" y="0"/>
                  </a:moveTo>
                  <a:lnTo>
                    <a:pt x="255" y="0"/>
                  </a:lnTo>
                  <a:lnTo>
                    <a:pt x="255" y="9"/>
                  </a:lnTo>
                  <a:lnTo>
                    <a:pt x="237" y="9"/>
                  </a:lnTo>
                  <a:lnTo>
                    <a:pt x="237" y="0"/>
                  </a:lnTo>
                  <a:close/>
                  <a:moveTo>
                    <a:pt x="204" y="0"/>
                  </a:moveTo>
                  <a:lnTo>
                    <a:pt x="221" y="0"/>
                  </a:lnTo>
                  <a:lnTo>
                    <a:pt x="221" y="9"/>
                  </a:lnTo>
                  <a:lnTo>
                    <a:pt x="204" y="9"/>
                  </a:lnTo>
                  <a:lnTo>
                    <a:pt x="204" y="0"/>
                  </a:lnTo>
                  <a:close/>
                  <a:moveTo>
                    <a:pt x="170" y="0"/>
                  </a:moveTo>
                  <a:lnTo>
                    <a:pt x="187" y="0"/>
                  </a:lnTo>
                  <a:lnTo>
                    <a:pt x="187" y="9"/>
                  </a:lnTo>
                  <a:lnTo>
                    <a:pt x="170" y="9"/>
                  </a:lnTo>
                  <a:lnTo>
                    <a:pt x="170" y="0"/>
                  </a:lnTo>
                  <a:close/>
                  <a:moveTo>
                    <a:pt x="136" y="0"/>
                  </a:moveTo>
                  <a:lnTo>
                    <a:pt x="152" y="0"/>
                  </a:lnTo>
                  <a:lnTo>
                    <a:pt x="152" y="9"/>
                  </a:lnTo>
                  <a:lnTo>
                    <a:pt x="136" y="9"/>
                  </a:lnTo>
                  <a:lnTo>
                    <a:pt x="136" y="0"/>
                  </a:lnTo>
                  <a:close/>
                  <a:moveTo>
                    <a:pt x="102" y="0"/>
                  </a:moveTo>
                  <a:lnTo>
                    <a:pt x="119" y="0"/>
                  </a:lnTo>
                  <a:lnTo>
                    <a:pt x="119" y="9"/>
                  </a:lnTo>
                  <a:lnTo>
                    <a:pt x="102" y="9"/>
                  </a:lnTo>
                  <a:lnTo>
                    <a:pt x="102" y="0"/>
                  </a:lnTo>
                  <a:close/>
                  <a:moveTo>
                    <a:pt x="68" y="0"/>
                  </a:moveTo>
                  <a:lnTo>
                    <a:pt x="85" y="0"/>
                  </a:lnTo>
                  <a:lnTo>
                    <a:pt x="85" y="9"/>
                  </a:lnTo>
                  <a:lnTo>
                    <a:pt x="68" y="9"/>
                  </a:lnTo>
                  <a:lnTo>
                    <a:pt x="68" y="0"/>
                  </a:lnTo>
                  <a:close/>
                  <a:moveTo>
                    <a:pt x="34" y="0"/>
                  </a:moveTo>
                  <a:lnTo>
                    <a:pt x="51" y="0"/>
                  </a:lnTo>
                  <a:lnTo>
                    <a:pt x="51" y="9"/>
                  </a:lnTo>
                  <a:lnTo>
                    <a:pt x="34" y="9"/>
                  </a:lnTo>
                  <a:lnTo>
                    <a:pt x="34" y="0"/>
                  </a:lnTo>
                  <a:close/>
                  <a:moveTo>
                    <a:pt x="0" y="0"/>
                  </a:moveTo>
                  <a:lnTo>
                    <a:pt x="18" y="0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812078" y="3605108"/>
            <a:ext cx="12041" cy="13547"/>
          </a:xfrm>
          <a:prstGeom prst="rect">
            <a:avLst/>
          </a:prstGeom>
          <a:solidFill>
            <a:srgbClr val="C4CFD9"/>
          </a:solidFill>
          <a:ln w="0">
            <a:solidFill>
              <a:srgbClr val="C4CFD9"/>
            </a:solidFill>
            <a:prstDash val="solid"/>
            <a:miter lim="800000"/>
          </a:ln>
        </p:spPr>
        <p:txBody>
          <a:bodyPr vert="horz" wrap="square" lIns="86699" tIns="43349" rIns="86699" bIns="43349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394194" y="4568428"/>
            <a:ext cx="1175551" cy="398873"/>
            <a:chOff x="3579813" y="5202238"/>
            <a:chExt cx="1239838" cy="420687"/>
          </a:xfrm>
          <a:solidFill>
            <a:srgbClr val="C4CFD9"/>
          </a:solidFill>
        </p:grpSpPr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3579813" y="5456238"/>
              <a:ext cx="166688" cy="166687"/>
            </a:xfrm>
            <a:custGeom>
              <a:gdLst>
                <a:gd name="T0" fmla="*/ 43 w 105"/>
                <a:gd name="T1" fmla="*/ 10 h 105"/>
                <a:gd name="T2" fmla="*/ 29 w 105"/>
                <a:gd name="T3" fmla="*/ 15 h 105"/>
                <a:gd name="T4" fmla="*/ 16 w 105"/>
                <a:gd name="T5" fmla="*/ 28 h 105"/>
                <a:gd name="T6" fmla="*/ 12 w 105"/>
                <a:gd name="T7" fmla="*/ 37 h 105"/>
                <a:gd name="T8" fmla="*/ 9 w 105"/>
                <a:gd name="T9" fmla="*/ 52 h 105"/>
                <a:gd name="T10" fmla="*/ 12 w 105"/>
                <a:gd name="T11" fmla="*/ 68 h 105"/>
                <a:gd name="T12" fmla="*/ 22 w 105"/>
                <a:gd name="T13" fmla="*/ 83 h 105"/>
                <a:gd name="T14" fmla="*/ 43 w 105"/>
                <a:gd name="T15" fmla="*/ 95 h 105"/>
                <a:gd name="T16" fmla="*/ 63 w 105"/>
                <a:gd name="T17" fmla="*/ 95 h 105"/>
                <a:gd name="T18" fmla="*/ 77 w 105"/>
                <a:gd name="T19" fmla="*/ 89 h 105"/>
                <a:gd name="T20" fmla="*/ 95 w 105"/>
                <a:gd name="T21" fmla="*/ 69 h 105"/>
                <a:gd name="T22" fmla="*/ 97 w 105"/>
                <a:gd name="T23" fmla="*/ 52 h 105"/>
                <a:gd name="T24" fmla="*/ 95 w 105"/>
                <a:gd name="T25" fmla="*/ 36 h 105"/>
                <a:gd name="T26" fmla="*/ 84 w 105"/>
                <a:gd name="T27" fmla="*/ 22 h 105"/>
                <a:gd name="T28" fmla="*/ 70 w 105"/>
                <a:gd name="T29" fmla="*/ 11 h 105"/>
                <a:gd name="T30" fmla="*/ 53 w 105"/>
                <a:gd name="T31" fmla="*/ 8 h 105"/>
                <a:gd name="T32" fmla="*/ 63 w 105"/>
                <a:gd name="T33" fmla="*/ 1 h 105"/>
                <a:gd name="T34" fmla="*/ 75 w 105"/>
                <a:gd name="T35" fmla="*/ 4 h 105"/>
                <a:gd name="T36" fmla="*/ 90 w 105"/>
                <a:gd name="T37" fmla="*/ 15 h 105"/>
                <a:gd name="T38" fmla="*/ 101 w 105"/>
                <a:gd name="T39" fmla="*/ 30 h 105"/>
                <a:gd name="T40" fmla="*/ 104 w 105"/>
                <a:gd name="T41" fmla="*/ 42 h 105"/>
                <a:gd name="T42" fmla="*/ 104 w 105"/>
                <a:gd name="T43" fmla="*/ 62 h 105"/>
                <a:gd name="T44" fmla="*/ 101 w 105"/>
                <a:gd name="T45" fmla="*/ 75 h 105"/>
                <a:gd name="T46" fmla="*/ 84 w 105"/>
                <a:gd name="T47" fmla="*/ 95 h 105"/>
                <a:gd name="T48" fmla="*/ 72 w 105"/>
                <a:gd name="T49" fmla="*/ 102 h 105"/>
                <a:gd name="T50" fmla="*/ 53 w 105"/>
                <a:gd name="T51" fmla="*/ 105 h 105"/>
                <a:gd name="T52" fmla="*/ 34 w 105"/>
                <a:gd name="T53" fmla="*/ 102 h 105"/>
                <a:gd name="T54" fmla="*/ 15 w 105"/>
                <a:gd name="T55" fmla="*/ 90 h 105"/>
                <a:gd name="T56" fmla="*/ 5 w 105"/>
                <a:gd name="T57" fmla="*/ 75 h 105"/>
                <a:gd name="T58" fmla="*/ 0 w 105"/>
                <a:gd name="T59" fmla="*/ 52 h 105"/>
                <a:gd name="T60" fmla="*/ 1 w 105"/>
                <a:gd name="T61" fmla="*/ 42 h 105"/>
                <a:gd name="T62" fmla="*/ 5 w 105"/>
                <a:gd name="T63" fmla="*/ 30 h 105"/>
                <a:gd name="T64" fmla="*/ 15 w 105"/>
                <a:gd name="T65" fmla="*/ 15 h 105"/>
                <a:gd name="T66" fmla="*/ 30 w 105"/>
                <a:gd name="T67" fmla="*/ 4 h 105"/>
                <a:gd name="T68" fmla="*/ 43 w 105"/>
                <a:gd name="T69" fmla="*/ 1 h 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105">
                  <a:moveTo>
                    <a:pt x="53" y="8"/>
                  </a:moveTo>
                  <a:lnTo>
                    <a:pt x="43" y="10"/>
                  </a:lnTo>
                  <a:lnTo>
                    <a:pt x="36" y="12"/>
                  </a:lnTo>
                  <a:lnTo>
                    <a:pt x="29" y="15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0" y="42"/>
                  </a:lnTo>
                  <a:lnTo>
                    <a:pt x="9" y="52"/>
                  </a:lnTo>
                  <a:lnTo>
                    <a:pt x="10" y="62"/>
                  </a:lnTo>
                  <a:lnTo>
                    <a:pt x="12" y="68"/>
                  </a:lnTo>
                  <a:lnTo>
                    <a:pt x="16" y="76"/>
                  </a:lnTo>
                  <a:lnTo>
                    <a:pt x="22" y="83"/>
                  </a:lnTo>
                  <a:lnTo>
                    <a:pt x="36" y="94"/>
                  </a:lnTo>
                  <a:lnTo>
                    <a:pt x="43" y="95"/>
                  </a:lnTo>
                  <a:lnTo>
                    <a:pt x="53" y="97"/>
                  </a:lnTo>
                  <a:lnTo>
                    <a:pt x="63" y="95"/>
                  </a:lnTo>
                  <a:lnTo>
                    <a:pt x="70" y="94"/>
                  </a:lnTo>
                  <a:lnTo>
                    <a:pt x="77" y="89"/>
                  </a:lnTo>
                  <a:lnTo>
                    <a:pt x="84" y="83"/>
                  </a:lnTo>
                  <a:lnTo>
                    <a:pt x="95" y="69"/>
                  </a:lnTo>
                  <a:lnTo>
                    <a:pt x="96" y="62"/>
                  </a:lnTo>
                  <a:lnTo>
                    <a:pt x="97" y="52"/>
                  </a:lnTo>
                  <a:lnTo>
                    <a:pt x="96" y="42"/>
                  </a:lnTo>
                  <a:lnTo>
                    <a:pt x="95" y="36"/>
                  </a:lnTo>
                  <a:lnTo>
                    <a:pt x="89" y="28"/>
                  </a:lnTo>
                  <a:lnTo>
                    <a:pt x="84" y="22"/>
                  </a:lnTo>
                  <a:lnTo>
                    <a:pt x="77" y="15"/>
                  </a:lnTo>
                  <a:lnTo>
                    <a:pt x="70" y="11"/>
                  </a:lnTo>
                  <a:lnTo>
                    <a:pt x="63" y="10"/>
                  </a:lnTo>
                  <a:lnTo>
                    <a:pt x="53" y="8"/>
                  </a:lnTo>
                  <a:close/>
                  <a:moveTo>
                    <a:pt x="53" y="0"/>
                  </a:moveTo>
                  <a:lnTo>
                    <a:pt x="63" y="1"/>
                  </a:lnTo>
                  <a:lnTo>
                    <a:pt x="72" y="3"/>
                  </a:lnTo>
                  <a:lnTo>
                    <a:pt x="75" y="4"/>
                  </a:lnTo>
                  <a:lnTo>
                    <a:pt x="84" y="8"/>
                  </a:lnTo>
                  <a:lnTo>
                    <a:pt x="90" y="15"/>
                  </a:lnTo>
                  <a:lnTo>
                    <a:pt x="96" y="22"/>
                  </a:lnTo>
                  <a:lnTo>
                    <a:pt x="101" y="30"/>
                  </a:lnTo>
                  <a:lnTo>
                    <a:pt x="102" y="33"/>
                  </a:lnTo>
                  <a:lnTo>
                    <a:pt x="104" y="42"/>
                  </a:lnTo>
                  <a:lnTo>
                    <a:pt x="105" y="52"/>
                  </a:lnTo>
                  <a:lnTo>
                    <a:pt x="104" y="62"/>
                  </a:lnTo>
                  <a:lnTo>
                    <a:pt x="102" y="72"/>
                  </a:lnTo>
                  <a:lnTo>
                    <a:pt x="101" y="75"/>
                  </a:lnTo>
                  <a:lnTo>
                    <a:pt x="90" y="90"/>
                  </a:lnTo>
                  <a:lnTo>
                    <a:pt x="84" y="95"/>
                  </a:lnTo>
                  <a:lnTo>
                    <a:pt x="75" y="101"/>
                  </a:lnTo>
                  <a:lnTo>
                    <a:pt x="72" y="102"/>
                  </a:lnTo>
                  <a:lnTo>
                    <a:pt x="63" y="104"/>
                  </a:lnTo>
                  <a:lnTo>
                    <a:pt x="53" y="105"/>
                  </a:lnTo>
                  <a:lnTo>
                    <a:pt x="43" y="104"/>
                  </a:lnTo>
                  <a:lnTo>
                    <a:pt x="34" y="102"/>
                  </a:lnTo>
                  <a:lnTo>
                    <a:pt x="30" y="101"/>
                  </a:lnTo>
                  <a:lnTo>
                    <a:pt x="15" y="90"/>
                  </a:lnTo>
                  <a:lnTo>
                    <a:pt x="10" y="82"/>
                  </a:lnTo>
                  <a:lnTo>
                    <a:pt x="5" y="75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" y="42"/>
                  </a:lnTo>
                  <a:lnTo>
                    <a:pt x="4" y="33"/>
                  </a:lnTo>
                  <a:lnTo>
                    <a:pt x="5" y="30"/>
                  </a:lnTo>
                  <a:lnTo>
                    <a:pt x="10" y="22"/>
                  </a:lnTo>
                  <a:lnTo>
                    <a:pt x="15" y="15"/>
                  </a:lnTo>
                  <a:lnTo>
                    <a:pt x="23" y="8"/>
                  </a:lnTo>
                  <a:lnTo>
                    <a:pt x="30" y="4"/>
                  </a:lnTo>
                  <a:lnTo>
                    <a:pt x="34" y="3"/>
                  </a:lnTo>
                  <a:lnTo>
                    <a:pt x="43" y="1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3622675" y="5499100"/>
              <a:ext cx="80963" cy="79375"/>
            </a:xfrm>
            <a:custGeom>
              <a:gdLst>
                <a:gd name="T0" fmla="*/ 26 w 51"/>
                <a:gd name="T1" fmla="*/ 0 h 50"/>
                <a:gd name="T2" fmla="*/ 36 w 51"/>
                <a:gd name="T3" fmla="*/ 2 h 50"/>
                <a:gd name="T4" fmla="*/ 44 w 51"/>
                <a:gd name="T5" fmla="*/ 8 h 50"/>
                <a:gd name="T6" fmla="*/ 49 w 51"/>
                <a:gd name="T7" fmla="*/ 15 h 50"/>
                <a:gd name="T8" fmla="*/ 51 w 51"/>
                <a:gd name="T9" fmla="*/ 25 h 50"/>
                <a:gd name="T10" fmla="*/ 49 w 51"/>
                <a:gd name="T11" fmla="*/ 35 h 50"/>
                <a:gd name="T12" fmla="*/ 44 w 51"/>
                <a:gd name="T13" fmla="*/ 42 h 50"/>
                <a:gd name="T14" fmla="*/ 36 w 51"/>
                <a:gd name="T15" fmla="*/ 48 h 50"/>
                <a:gd name="T16" fmla="*/ 26 w 51"/>
                <a:gd name="T17" fmla="*/ 50 h 50"/>
                <a:gd name="T18" fmla="*/ 16 w 51"/>
                <a:gd name="T19" fmla="*/ 48 h 50"/>
                <a:gd name="T20" fmla="*/ 8 w 51"/>
                <a:gd name="T21" fmla="*/ 42 h 50"/>
                <a:gd name="T22" fmla="*/ 2 w 51"/>
                <a:gd name="T23" fmla="*/ 35 h 50"/>
                <a:gd name="T24" fmla="*/ 0 w 51"/>
                <a:gd name="T25" fmla="*/ 25 h 50"/>
                <a:gd name="T26" fmla="*/ 2 w 51"/>
                <a:gd name="T27" fmla="*/ 15 h 50"/>
                <a:gd name="T28" fmla="*/ 8 w 51"/>
                <a:gd name="T29" fmla="*/ 8 h 50"/>
                <a:gd name="T30" fmla="*/ 16 w 51"/>
                <a:gd name="T31" fmla="*/ 2 h 50"/>
                <a:gd name="T32" fmla="*/ 26 w 51"/>
                <a:gd name="T33" fmla="*/ 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6" y="0"/>
                  </a:moveTo>
                  <a:lnTo>
                    <a:pt x="36" y="2"/>
                  </a:lnTo>
                  <a:lnTo>
                    <a:pt x="44" y="8"/>
                  </a:lnTo>
                  <a:lnTo>
                    <a:pt x="49" y="15"/>
                  </a:lnTo>
                  <a:lnTo>
                    <a:pt x="51" y="25"/>
                  </a:lnTo>
                  <a:lnTo>
                    <a:pt x="49" y="35"/>
                  </a:lnTo>
                  <a:lnTo>
                    <a:pt x="44" y="42"/>
                  </a:lnTo>
                  <a:lnTo>
                    <a:pt x="36" y="48"/>
                  </a:lnTo>
                  <a:lnTo>
                    <a:pt x="26" y="50"/>
                  </a:lnTo>
                  <a:lnTo>
                    <a:pt x="16" y="48"/>
                  </a:lnTo>
                  <a:lnTo>
                    <a:pt x="8" y="42"/>
                  </a:lnTo>
                  <a:lnTo>
                    <a:pt x="2" y="35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740150" y="5532438"/>
              <a:ext cx="14288" cy="12700"/>
            </a:xfrm>
            <a:prstGeom prst="rect">
              <a:avLst/>
            </a:prstGeom>
            <a:grpFill/>
            <a:ln w="0">
              <a:solidFill>
                <a:srgbClr val="C4CFD9"/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3779838" y="5532438"/>
              <a:ext cx="989013" cy="12700"/>
            </a:xfrm>
            <a:custGeom>
              <a:gdLst>
                <a:gd name="T0" fmla="*/ 623 w 623"/>
                <a:gd name="T1" fmla="*/ 0 h 8"/>
                <a:gd name="T2" fmla="*/ 607 w 623"/>
                <a:gd name="T3" fmla="*/ 8 h 8"/>
                <a:gd name="T4" fmla="*/ 573 w 623"/>
                <a:gd name="T5" fmla="*/ 0 h 8"/>
                <a:gd name="T6" fmla="*/ 590 w 623"/>
                <a:gd name="T7" fmla="*/ 8 h 8"/>
                <a:gd name="T8" fmla="*/ 573 w 623"/>
                <a:gd name="T9" fmla="*/ 0 h 8"/>
                <a:gd name="T10" fmla="*/ 556 w 623"/>
                <a:gd name="T11" fmla="*/ 0 h 8"/>
                <a:gd name="T12" fmla="*/ 540 w 623"/>
                <a:gd name="T13" fmla="*/ 8 h 8"/>
                <a:gd name="T14" fmla="*/ 506 w 623"/>
                <a:gd name="T15" fmla="*/ 0 h 8"/>
                <a:gd name="T16" fmla="*/ 522 w 623"/>
                <a:gd name="T17" fmla="*/ 8 h 8"/>
                <a:gd name="T18" fmla="*/ 506 w 623"/>
                <a:gd name="T19" fmla="*/ 0 h 8"/>
                <a:gd name="T20" fmla="*/ 488 w 623"/>
                <a:gd name="T21" fmla="*/ 0 h 8"/>
                <a:gd name="T22" fmla="*/ 472 w 623"/>
                <a:gd name="T23" fmla="*/ 8 h 8"/>
                <a:gd name="T24" fmla="*/ 438 w 623"/>
                <a:gd name="T25" fmla="*/ 0 h 8"/>
                <a:gd name="T26" fmla="*/ 455 w 623"/>
                <a:gd name="T27" fmla="*/ 8 h 8"/>
                <a:gd name="T28" fmla="*/ 438 w 623"/>
                <a:gd name="T29" fmla="*/ 0 h 8"/>
                <a:gd name="T30" fmla="*/ 421 w 623"/>
                <a:gd name="T31" fmla="*/ 0 h 8"/>
                <a:gd name="T32" fmla="*/ 405 w 623"/>
                <a:gd name="T33" fmla="*/ 8 h 8"/>
                <a:gd name="T34" fmla="*/ 371 w 623"/>
                <a:gd name="T35" fmla="*/ 0 h 8"/>
                <a:gd name="T36" fmla="*/ 387 w 623"/>
                <a:gd name="T37" fmla="*/ 8 h 8"/>
                <a:gd name="T38" fmla="*/ 371 w 623"/>
                <a:gd name="T39" fmla="*/ 0 h 8"/>
                <a:gd name="T40" fmla="*/ 354 w 623"/>
                <a:gd name="T41" fmla="*/ 0 h 8"/>
                <a:gd name="T42" fmla="*/ 337 w 623"/>
                <a:gd name="T43" fmla="*/ 8 h 8"/>
                <a:gd name="T44" fmla="*/ 304 w 623"/>
                <a:gd name="T45" fmla="*/ 0 h 8"/>
                <a:gd name="T46" fmla="*/ 320 w 623"/>
                <a:gd name="T47" fmla="*/ 8 h 8"/>
                <a:gd name="T48" fmla="*/ 304 w 623"/>
                <a:gd name="T49" fmla="*/ 0 h 8"/>
                <a:gd name="T50" fmla="*/ 286 w 623"/>
                <a:gd name="T51" fmla="*/ 0 h 8"/>
                <a:gd name="T52" fmla="*/ 270 w 623"/>
                <a:gd name="T53" fmla="*/ 8 h 8"/>
                <a:gd name="T54" fmla="*/ 236 w 623"/>
                <a:gd name="T55" fmla="*/ 0 h 8"/>
                <a:gd name="T56" fmla="*/ 252 w 623"/>
                <a:gd name="T57" fmla="*/ 8 h 8"/>
                <a:gd name="T58" fmla="*/ 236 w 623"/>
                <a:gd name="T59" fmla="*/ 0 h 8"/>
                <a:gd name="T60" fmla="*/ 219 w 623"/>
                <a:gd name="T61" fmla="*/ 0 h 8"/>
                <a:gd name="T62" fmla="*/ 202 w 623"/>
                <a:gd name="T63" fmla="*/ 8 h 8"/>
                <a:gd name="T64" fmla="*/ 169 w 623"/>
                <a:gd name="T65" fmla="*/ 0 h 8"/>
                <a:gd name="T66" fmla="*/ 185 w 623"/>
                <a:gd name="T67" fmla="*/ 8 h 8"/>
                <a:gd name="T68" fmla="*/ 169 w 623"/>
                <a:gd name="T69" fmla="*/ 0 h 8"/>
                <a:gd name="T70" fmla="*/ 151 w 623"/>
                <a:gd name="T71" fmla="*/ 0 h 8"/>
                <a:gd name="T72" fmla="*/ 135 w 623"/>
                <a:gd name="T73" fmla="*/ 8 h 8"/>
                <a:gd name="T74" fmla="*/ 101 w 623"/>
                <a:gd name="T75" fmla="*/ 0 h 8"/>
                <a:gd name="T76" fmla="*/ 118 w 623"/>
                <a:gd name="T77" fmla="*/ 8 h 8"/>
                <a:gd name="T78" fmla="*/ 101 w 623"/>
                <a:gd name="T79" fmla="*/ 0 h 8"/>
                <a:gd name="T80" fmla="*/ 84 w 623"/>
                <a:gd name="T81" fmla="*/ 0 h 8"/>
                <a:gd name="T82" fmla="*/ 68 w 623"/>
                <a:gd name="T83" fmla="*/ 8 h 8"/>
                <a:gd name="T84" fmla="*/ 34 w 623"/>
                <a:gd name="T85" fmla="*/ 0 h 8"/>
                <a:gd name="T86" fmla="*/ 51 w 623"/>
                <a:gd name="T87" fmla="*/ 8 h 8"/>
                <a:gd name="T88" fmla="*/ 34 w 623"/>
                <a:gd name="T89" fmla="*/ 0 h 8"/>
                <a:gd name="T90" fmla="*/ 17 w 623"/>
                <a:gd name="T91" fmla="*/ 0 h 8"/>
                <a:gd name="T92" fmla="*/ 0 w 623"/>
                <a:gd name="T93" fmla="*/ 8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3" h="8">
                  <a:moveTo>
                    <a:pt x="607" y="0"/>
                  </a:moveTo>
                  <a:lnTo>
                    <a:pt x="623" y="0"/>
                  </a:lnTo>
                  <a:lnTo>
                    <a:pt x="623" y="8"/>
                  </a:lnTo>
                  <a:lnTo>
                    <a:pt x="607" y="8"/>
                  </a:lnTo>
                  <a:lnTo>
                    <a:pt x="607" y="0"/>
                  </a:lnTo>
                  <a:close/>
                  <a:moveTo>
                    <a:pt x="573" y="0"/>
                  </a:moveTo>
                  <a:lnTo>
                    <a:pt x="590" y="0"/>
                  </a:lnTo>
                  <a:lnTo>
                    <a:pt x="590" y="8"/>
                  </a:lnTo>
                  <a:lnTo>
                    <a:pt x="573" y="8"/>
                  </a:lnTo>
                  <a:lnTo>
                    <a:pt x="573" y="0"/>
                  </a:lnTo>
                  <a:close/>
                  <a:moveTo>
                    <a:pt x="540" y="0"/>
                  </a:moveTo>
                  <a:lnTo>
                    <a:pt x="556" y="0"/>
                  </a:lnTo>
                  <a:lnTo>
                    <a:pt x="556" y="8"/>
                  </a:lnTo>
                  <a:lnTo>
                    <a:pt x="540" y="8"/>
                  </a:lnTo>
                  <a:lnTo>
                    <a:pt x="540" y="0"/>
                  </a:lnTo>
                  <a:close/>
                  <a:moveTo>
                    <a:pt x="506" y="0"/>
                  </a:moveTo>
                  <a:lnTo>
                    <a:pt x="522" y="0"/>
                  </a:lnTo>
                  <a:lnTo>
                    <a:pt x="522" y="8"/>
                  </a:lnTo>
                  <a:lnTo>
                    <a:pt x="506" y="8"/>
                  </a:lnTo>
                  <a:lnTo>
                    <a:pt x="506" y="0"/>
                  </a:lnTo>
                  <a:close/>
                  <a:moveTo>
                    <a:pt x="472" y="0"/>
                  </a:moveTo>
                  <a:lnTo>
                    <a:pt x="488" y="0"/>
                  </a:lnTo>
                  <a:lnTo>
                    <a:pt x="488" y="8"/>
                  </a:lnTo>
                  <a:lnTo>
                    <a:pt x="472" y="8"/>
                  </a:lnTo>
                  <a:lnTo>
                    <a:pt x="472" y="0"/>
                  </a:lnTo>
                  <a:close/>
                  <a:moveTo>
                    <a:pt x="438" y="0"/>
                  </a:moveTo>
                  <a:lnTo>
                    <a:pt x="455" y="0"/>
                  </a:lnTo>
                  <a:lnTo>
                    <a:pt x="455" y="8"/>
                  </a:lnTo>
                  <a:lnTo>
                    <a:pt x="438" y="8"/>
                  </a:lnTo>
                  <a:lnTo>
                    <a:pt x="438" y="0"/>
                  </a:lnTo>
                  <a:close/>
                  <a:moveTo>
                    <a:pt x="405" y="0"/>
                  </a:moveTo>
                  <a:lnTo>
                    <a:pt x="421" y="0"/>
                  </a:lnTo>
                  <a:lnTo>
                    <a:pt x="421" y="8"/>
                  </a:lnTo>
                  <a:lnTo>
                    <a:pt x="405" y="8"/>
                  </a:lnTo>
                  <a:lnTo>
                    <a:pt x="405" y="0"/>
                  </a:lnTo>
                  <a:close/>
                  <a:moveTo>
                    <a:pt x="371" y="0"/>
                  </a:moveTo>
                  <a:lnTo>
                    <a:pt x="387" y="0"/>
                  </a:lnTo>
                  <a:lnTo>
                    <a:pt x="387" y="8"/>
                  </a:lnTo>
                  <a:lnTo>
                    <a:pt x="371" y="8"/>
                  </a:lnTo>
                  <a:lnTo>
                    <a:pt x="371" y="0"/>
                  </a:lnTo>
                  <a:close/>
                  <a:moveTo>
                    <a:pt x="337" y="0"/>
                  </a:moveTo>
                  <a:lnTo>
                    <a:pt x="354" y="0"/>
                  </a:lnTo>
                  <a:lnTo>
                    <a:pt x="354" y="8"/>
                  </a:lnTo>
                  <a:lnTo>
                    <a:pt x="337" y="8"/>
                  </a:lnTo>
                  <a:lnTo>
                    <a:pt x="337" y="0"/>
                  </a:lnTo>
                  <a:close/>
                  <a:moveTo>
                    <a:pt x="304" y="0"/>
                  </a:moveTo>
                  <a:lnTo>
                    <a:pt x="320" y="0"/>
                  </a:lnTo>
                  <a:lnTo>
                    <a:pt x="320" y="8"/>
                  </a:lnTo>
                  <a:lnTo>
                    <a:pt x="304" y="8"/>
                  </a:lnTo>
                  <a:lnTo>
                    <a:pt x="304" y="0"/>
                  </a:lnTo>
                  <a:close/>
                  <a:moveTo>
                    <a:pt x="270" y="0"/>
                  </a:moveTo>
                  <a:lnTo>
                    <a:pt x="286" y="0"/>
                  </a:lnTo>
                  <a:lnTo>
                    <a:pt x="286" y="8"/>
                  </a:lnTo>
                  <a:lnTo>
                    <a:pt x="270" y="8"/>
                  </a:lnTo>
                  <a:lnTo>
                    <a:pt x="270" y="0"/>
                  </a:lnTo>
                  <a:close/>
                  <a:moveTo>
                    <a:pt x="236" y="0"/>
                  </a:moveTo>
                  <a:lnTo>
                    <a:pt x="252" y="0"/>
                  </a:lnTo>
                  <a:lnTo>
                    <a:pt x="252" y="8"/>
                  </a:lnTo>
                  <a:lnTo>
                    <a:pt x="236" y="8"/>
                  </a:lnTo>
                  <a:lnTo>
                    <a:pt x="236" y="0"/>
                  </a:lnTo>
                  <a:close/>
                  <a:moveTo>
                    <a:pt x="202" y="0"/>
                  </a:moveTo>
                  <a:lnTo>
                    <a:pt x="219" y="0"/>
                  </a:lnTo>
                  <a:lnTo>
                    <a:pt x="219" y="8"/>
                  </a:lnTo>
                  <a:lnTo>
                    <a:pt x="202" y="8"/>
                  </a:lnTo>
                  <a:lnTo>
                    <a:pt x="202" y="0"/>
                  </a:lnTo>
                  <a:close/>
                  <a:moveTo>
                    <a:pt x="169" y="0"/>
                  </a:moveTo>
                  <a:lnTo>
                    <a:pt x="185" y="0"/>
                  </a:lnTo>
                  <a:lnTo>
                    <a:pt x="185" y="8"/>
                  </a:lnTo>
                  <a:lnTo>
                    <a:pt x="169" y="8"/>
                  </a:lnTo>
                  <a:lnTo>
                    <a:pt x="169" y="0"/>
                  </a:lnTo>
                  <a:close/>
                  <a:moveTo>
                    <a:pt x="135" y="0"/>
                  </a:moveTo>
                  <a:lnTo>
                    <a:pt x="151" y="0"/>
                  </a:lnTo>
                  <a:lnTo>
                    <a:pt x="151" y="8"/>
                  </a:lnTo>
                  <a:lnTo>
                    <a:pt x="135" y="8"/>
                  </a:lnTo>
                  <a:lnTo>
                    <a:pt x="135" y="0"/>
                  </a:lnTo>
                  <a:close/>
                  <a:moveTo>
                    <a:pt x="101" y="0"/>
                  </a:moveTo>
                  <a:lnTo>
                    <a:pt x="118" y="0"/>
                  </a:lnTo>
                  <a:lnTo>
                    <a:pt x="118" y="8"/>
                  </a:lnTo>
                  <a:lnTo>
                    <a:pt x="101" y="8"/>
                  </a:lnTo>
                  <a:lnTo>
                    <a:pt x="101" y="0"/>
                  </a:lnTo>
                  <a:close/>
                  <a:moveTo>
                    <a:pt x="68" y="0"/>
                  </a:moveTo>
                  <a:lnTo>
                    <a:pt x="84" y="0"/>
                  </a:lnTo>
                  <a:lnTo>
                    <a:pt x="84" y="8"/>
                  </a:lnTo>
                  <a:lnTo>
                    <a:pt x="68" y="8"/>
                  </a:lnTo>
                  <a:lnTo>
                    <a:pt x="68" y="0"/>
                  </a:lnTo>
                  <a:close/>
                  <a:moveTo>
                    <a:pt x="34" y="0"/>
                  </a:moveTo>
                  <a:lnTo>
                    <a:pt x="51" y="0"/>
                  </a:lnTo>
                  <a:lnTo>
                    <a:pt x="51" y="8"/>
                  </a:lnTo>
                  <a:lnTo>
                    <a:pt x="34" y="8"/>
                  </a:lnTo>
                  <a:lnTo>
                    <a:pt x="34" y="0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4799013" y="5524500"/>
              <a:ext cx="20638" cy="20637"/>
            </a:xfrm>
            <a:custGeom>
              <a:gdLst>
                <a:gd name="T0" fmla="*/ 4 w 13"/>
                <a:gd name="T1" fmla="*/ 0 h 13"/>
                <a:gd name="T2" fmla="*/ 13 w 13"/>
                <a:gd name="T3" fmla="*/ 0 h 13"/>
                <a:gd name="T4" fmla="*/ 13 w 13"/>
                <a:gd name="T5" fmla="*/ 13 h 13"/>
                <a:gd name="T6" fmla="*/ 0 w 13"/>
                <a:gd name="T7" fmla="*/ 13 h 13"/>
                <a:gd name="T8" fmla="*/ 0 w 13"/>
                <a:gd name="T9" fmla="*/ 5 h 13"/>
                <a:gd name="T10" fmla="*/ 4 w 13"/>
                <a:gd name="T11" fmla="*/ 5 h 13"/>
                <a:gd name="T12" fmla="*/ 4 w 13"/>
                <a:gd name="T13" fmla="*/ 0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4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5"/>
                  </a:lnTo>
                  <a:lnTo>
                    <a:pt x="4" y="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4805363" y="5243513"/>
              <a:ext cx="14288" cy="254000"/>
            </a:xfrm>
            <a:custGeom>
              <a:gdLst>
                <a:gd name="T0" fmla="*/ 0 w 9"/>
                <a:gd name="T1" fmla="*/ 142 h 160"/>
                <a:gd name="T2" fmla="*/ 9 w 9"/>
                <a:gd name="T3" fmla="*/ 142 h 160"/>
                <a:gd name="T4" fmla="*/ 9 w 9"/>
                <a:gd name="T5" fmla="*/ 160 h 160"/>
                <a:gd name="T6" fmla="*/ 0 w 9"/>
                <a:gd name="T7" fmla="*/ 160 h 160"/>
                <a:gd name="T8" fmla="*/ 0 w 9"/>
                <a:gd name="T9" fmla="*/ 142 h 160"/>
                <a:gd name="T10" fmla="*/ 0 w 9"/>
                <a:gd name="T11" fmla="*/ 107 h 160"/>
                <a:gd name="T12" fmla="*/ 9 w 9"/>
                <a:gd name="T13" fmla="*/ 107 h 160"/>
                <a:gd name="T14" fmla="*/ 9 w 9"/>
                <a:gd name="T15" fmla="*/ 124 h 160"/>
                <a:gd name="T16" fmla="*/ 0 w 9"/>
                <a:gd name="T17" fmla="*/ 124 h 160"/>
                <a:gd name="T18" fmla="*/ 0 w 9"/>
                <a:gd name="T19" fmla="*/ 107 h 160"/>
                <a:gd name="T20" fmla="*/ 0 w 9"/>
                <a:gd name="T21" fmla="*/ 71 h 160"/>
                <a:gd name="T22" fmla="*/ 9 w 9"/>
                <a:gd name="T23" fmla="*/ 71 h 160"/>
                <a:gd name="T24" fmla="*/ 9 w 9"/>
                <a:gd name="T25" fmla="*/ 89 h 160"/>
                <a:gd name="T26" fmla="*/ 0 w 9"/>
                <a:gd name="T27" fmla="*/ 89 h 160"/>
                <a:gd name="T28" fmla="*/ 0 w 9"/>
                <a:gd name="T29" fmla="*/ 71 h 160"/>
                <a:gd name="T30" fmla="*/ 0 w 9"/>
                <a:gd name="T31" fmla="*/ 36 h 160"/>
                <a:gd name="T32" fmla="*/ 9 w 9"/>
                <a:gd name="T33" fmla="*/ 36 h 160"/>
                <a:gd name="T34" fmla="*/ 9 w 9"/>
                <a:gd name="T35" fmla="*/ 53 h 160"/>
                <a:gd name="T36" fmla="*/ 0 w 9"/>
                <a:gd name="T37" fmla="*/ 53 h 160"/>
                <a:gd name="T38" fmla="*/ 0 w 9"/>
                <a:gd name="T39" fmla="*/ 36 h 160"/>
                <a:gd name="T40" fmla="*/ 0 w 9"/>
                <a:gd name="T41" fmla="*/ 0 h 160"/>
                <a:gd name="T42" fmla="*/ 9 w 9"/>
                <a:gd name="T43" fmla="*/ 0 h 160"/>
                <a:gd name="T44" fmla="*/ 9 w 9"/>
                <a:gd name="T45" fmla="*/ 17 h 160"/>
                <a:gd name="T46" fmla="*/ 0 w 9"/>
                <a:gd name="T47" fmla="*/ 17 h 160"/>
                <a:gd name="T48" fmla="*/ 0 w 9"/>
                <a:gd name="T49" fmla="*/ 0 h 1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" h="160">
                  <a:moveTo>
                    <a:pt x="0" y="142"/>
                  </a:moveTo>
                  <a:lnTo>
                    <a:pt x="9" y="142"/>
                  </a:lnTo>
                  <a:lnTo>
                    <a:pt x="9" y="160"/>
                  </a:lnTo>
                  <a:lnTo>
                    <a:pt x="0" y="160"/>
                  </a:lnTo>
                  <a:lnTo>
                    <a:pt x="0" y="142"/>
                  </a:lnTo>
                  <a:close/>
                  <a:moveTo>
                    <a:pt x="0" y="107"/>
                  </a:moveTo>
                  <a:lnTo>
                    <a:pt x="9" y="107"/>
                  </a:lnTo>
                  <a:lnTo>
                    <a:pt x="9" y="124"/>
                  </a:lnTo>
                  <a:lnTo>
                    <a:pt x="0" y="124"/>
                  </a:lnTo>
                  <a:lnTo>
                    <a:pt x="0" y="107"/>
                  </a:lnTo>
                  <a:close/>
                  <a:moveTo>
                    <a:pt x="0" y="71"/>
                  </a:moveTo>
                  <a:lnTo>
                    <a:pt x="9" y="71"/>
                  </a:lnTo>
                  <a:lnTo>
                    <a:pt x="9" y="89"/>
                  </a:lnTo>
                  <a:lnTo>
                    <a:pt x="0" y="89"/>
                  </a:lnTo>
                  <a:lnTo>
                    <a:pt x="0" y="71"/>
                  </a:lnTo>
                  <a:close/>
                  <a:moveTo>
                    <a:pt x="0" y="36"/>
                  </a:moveTo>
                  <a:lnTo>
                    <a:pt x="9" y="36"/>
                  </a:lnTo>
                  <a:lnTo>
                    <a:pt x="9" y="53"/>
                  </a:lnTo>
                  <a:lnTo>
                    <a:pt x="0" y="53"/>
                  </a:lnTo>
                  <a:lnTo>
                    <a:pt x="0" y="36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4805363" y="5202238"/>
              <a:ext cx="14288" cy="14287"/>
            </a:xfrm>
            <a:prstGeom prst="rect">
              <a:avLst/>
            </a:prstGeom>
            <a:grpFill/>
            <a:ln w="0">
              <a:solidFill>
                <a:srgbClr val="C4CFD9"/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956965" y="2265494"/>
            <a:ext cx="1837832" cy="158044"/>
            <a:chOff x="7337425" y="2773363"/>
            <a:chExt cx="1938338" cy="166687"/>
          </a:xfrm>
          <a:solidFill>
            <a:srgbClr val="C4CFD9"/>
          </a:solidFill>
        </p:grpSpPr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9107488" y="2773363"/>
              <a:ext cx="168275" cy="166687"/>
            </a:xfrm>
            <a:custGeom>
              <a:gdLst>
                <a:gd name="T0" fmla="*/ 44 w 106"/>
                <a:gd name="T1" fmla="*/ 9 h 105"/>
                <a:gd name="T2" fmla="*/ 30 w 106"/>
                <a:gd name="T3" fmla="*/ 16 h 105"/>
                <a:gd name="T4" fmla="*/ 17 w 106"/>
                <a:gd name="T5" fmla="*/ 29 h 105"/>
                <a:gd name="T6" fmla="*/ 12 w 106"/>
                <a:gd name="T7" fmla="*/ 37 h 105"/>
                <a:gd name="T8" fmla="*/ 9 w 106"/>
                <a:gd name="T9" fmla="*/ 52 h 105"/>
                <a:gd name="T10" fmla="*/ 12 w 106"/>
                <a:gd name="T11" fmla="*/ 68 h 105"/>
                <a:gd name="T12" fmla="*/ 22 w 106"/>
                <a:gd name="T13" fmla="*/ 83 h 105"/>
                <a:gd name="T14" fmla="*/ 44 w 106"/>
                <a:gd name="T15" fmla="*/ 95 h 105"/>
                <a:gd name="T16" fmla="*/ 63 w 106"/>
                <a:gd name="T17" fmla="*/ 95 h 105"/>
                <a:gd name="T18" fmla="*/ 78 w 106"/>
                <a:gd name="T19" fmla="*/ 89 h 105"/>
                <a:gd name="T20" fmla="*/ 95 w 106"/>
                <a:gd name="T21" fmla="*/ 69 h 105"/>
                <a:gd name="T22" fmla="*/ 97 w 106"/>
                <a:gd name="T23" fmla="*/ 52 h 105"/>
                <a:gd name="T24" fmla="*/ 95 w 106"/>
                <a:gd name="T25" fmla="*/ 36 h 105"/>
                <a:gd name="T26" fmla="*/ 78 w 106"/>
                <a:gd name="T27" fmla="*/ 16 h 105"/>
                <a:gd name="T28" fmla="*/ 69 w 106"/>
                <a:gd name="T29" fmla="*/ 12 h 105"/>
                <a:gd name="T30" fmla="*/ 54 w 106"/>
                <a:gd name="T31" fmla="*/ 8 h 105"/>
                <a:gd name="T32" fmla="*/ 63 w 106"/>
                <a:gd name="T33" fmla="*/ 1 h 105"/>
                <a:gd name="T34" fmla="*/ 75 w 106"/>
                <a:gd name="T35" fmla="*/ 5 h 105"/>
                <a:gd name="T36" fmla="*/ 91 w 106"/>
                <a:gd name="T37" fmla="*/ 15 h 105"/>
                <a:gd name="T38" fmla="*/ 103 w 106"/>
                <a:gd name="T39" fmla="*/ 33 h 105"/>
                <a:gd name="T40" fmla="*/ 106 w 106"/>
                <a:gd name="T41" fmla="*/ 52 h 105"/>
                <a:gd name="T42" fmla="*/ 103 w 106"/>
                <a:gd name="T43" fmla="*/ 71 h 105"/>
                <a:gd name="T44" fmla="*/ 91 w 106"/>
                <a:gd name="T45" fmla="*/ 90 h 105"/>
                <a:gd name="T46" fmla="*/ 75 w 106"/>
                <a:gd name="T47" fmla="*/ 101 h 105"/>
                <a:gd name="T48" fmla="*/ 63 w 106"/>
                <a:gd name="T49" fmla="*/ 104 h 105"/>
                <a:gd name="T50" fmla="*/ 44 w 106"/>
                <a:gd name="T51" fmla="*/ 104 h 105"/>
                <a:gd name="T52" fmla="*/ 31 w 106"/>
                <a:gd name="T53" fmla="*/ 101 h 105"/>
                <a:gd name="T54" fmla="*/ 10 w 106"/>
                <a:gd name="T55" fmla="*/ 82 h 105"/>
                <a:gd name="T56" fmla="*/ 2 w 106"/>
                <a:gd name="T57" fmla="*/ 62 h 105"/>
                <a:gd name="T58" fmla="*/ 2 w 106"/>
                <a:gd name="T59" fmla="*/ 42 h 105"/>
                <a:gd name="T60" fmla="*/ 6 w 106"/>
                <a:gd name="T61" fmla="*/ 30 h 105"/>
                <a:gd name="T62" fmla="*/ 16 w 106"/>
                <a:gd name="T63" fmla="*/ 15 h 105"/>
                <a:gd name="T64" fmla="*/ 31 w 106"/>
                <a:gd name="T65" fmla="*/ 5 h 105"/>
                <a:gd name="T66" fmla="*/ 54 w 106"/>
                <a:gd name="T67" fmla="*/ 0 h 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5" h="105">
                  <a:moveTo>
                    <a:pt x="54" y="8"/>
                  </a:moveTo>
                  <a:lnTo>
                    <a:pt x="44" y="9"/>
                  </a:lnTo>
                  <a:lnTo>
                    <a:pt x="37" y="12"/>
                  </a:lnTo>
                  <a:lnTo>
                    <a:pt x="30" y="16"/>
                  </a:lnTo>
                  <a:lnTo>
                    <a:pt x="22" y="21"/>
                  </a:lnTo>
                  <a:lnTo>
                    <a:pt x="17" y="29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0" y="42"/>
                  </a:lnTo>
                  <a:lnTo>
                    <a:pt x="9" y="52"/>
                  </a:lnTo>
                  <a:lnTo>
                    <a:pt x="10" y="62"/>
                  </a:lnTo>
                  <a:lnTo>
                    <a:pt x="12" y="68"/>
                  </a:lnTo>
                  <a:lnTo>
                    <a:pt x="17" y="76"/>
                  </a:lnTo>
                  <a:lnTo>
                    <a:pt x="22" y="83"/>
                  </a:lnTo>
                  <a:lnTo>
                    <a:pt x="36" y="94"/>
                  </a:lnTo>
                  <a:lnTo>
                    <a:pt x="44" y="95"/>
                  </a:lnTo>
                  <a:lnTo>
                    <a:pt x="54" y="96"/>
                  </a:lnTo>
                  <a:lnTo>
                    <a:pt x="63" y="95"/>
                  </a:lnTo>
                  <a:lnTo>
                    <a:pt x="70" y="94"/>
                  </a:lnTo>
                  <a:lnTo>
                    <a:pt x="78" y="89"/>
                  </a:lnTo>
                  <a:lnTo>
                    <a:pt x="84" y="83"/>
                  </a:lnTo>
                  <a:lnTo>
                    <a:pt x="95" y="69"/>
                  </a:lnTo>
                  <a:lnTo>
                    <a:pt x="96" y="62"/>
                  </a:lnTo>
                  <a:lnTo>
                    <a:pt x="97" y="52"/>
                  </a:lnTo>
                  <a:lnTo>
                    <a:pt x="96" y="42"/>
                  </a:lnTo>
                  <a:lnTo>
                    <a:pt x="95" y="36"/>
                  </a:lnTo>
                  <a:lnTo>
                    <a:pt x="84" y="21"/>
                  </a:lnTo>
                  <a:lnTo>
                    <a:pt x="78" y="16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63" y="9"/>
                  </a:lnTo>
                  <a:lnTo>
                    <a:pt x="54" y="8"/>
                  </a:lnTo>
                  <a:close/>
                  <a:moveTo>
                    <a:pt x="54" y="0"/>
                  </a:moveTo>
                  <a:lnTo>
                    <a:pt x="63" y="1"/>
                  </a:lnTo>
                  <a:lnTo>
                    <a:pt x="72" y="4"/>
                  </a:lnTo>
                  <a:lnTo>
                    <a:pt x="75" y="5"/>
                  </a:lnTo>
                  <a:lnTo>
                    <a:pt x="84" y="9"/>
                  </a:lnTo>
                  <a:lnTo>
                    <a:pt x="91" y="15"/>
                  </a:lnTo>
                  <a:lnTo>
                    <a:pt x="102" y="30"/>
                  </a:lnTo>
                  <a:lnTo>
                    <a:pt x="103" y="33"/>
                  </a:lnTo>
                  <a:lnTo>
                    <a:pt x="105" y="42"/>
                  </a:lnTo>
                  <a:lnTo>
                    <a:pt x="106" y="52"/>
                  </a:lnTo>
                  <a:lnTo>
                    <a:pt x="105" y="62"/>
                  </a:lnTo>
                  <a:lnTo>
                    <a:pt x="103" y="71"/>
                  </a:lnTo>
                  <a:lnTo>
                    <a:pt x="102" y="75"/>
                  </a:lnTo>
                  <a:lnTo>
                    <a:pt x="91" y="90"/>
                  </a:lnTo>
                  <a:lnTo>
                    <a:pt x="84" y="95"/>
                  </a:lnTo>
                  <a:lnTo>
                    <a:pt x="75" y="101"/>
                  </a:lnTo>
                  <a:lnTo>
                    <a:pt x="72" y="102"/>
                  </a:lnTo>
                  <a:lnTo>
                    <a:pt x="63" y="104"/>
                  </a:lnTo>
                  <a:lnTo>
                    <a:pt x="54" y="105"/>
                  </a:lnTo>
                  <a:lnTo>
                    <a:pt x="44" y="104"/>
                  </a:lnTo>
                  <a:lnTo>
                    <a:pt x="34" y="102"/>
                  </a:lnTo>
                  <a:lnTo>
                    <a:pt x="31" y="101"/>
                  </a:lnTo>
                  <a:lnTo>
                    <a:pt x="16" y="90"/>
                  </a:lnTo>
                  <a:lnTo>
                    <a:pt x="10" y="82"/>
                  </a:lnTo>
                  <a:lnTo>
                    <a:pt x="6" y="75"/>
                  </a:lnTo>
                  <a:lnTo>
                    <a:pt x="2" y="62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5" y="33"/>
                  </a:lnTo>
                  <a:lnTo>
                    <a:pt x="6" y="30"/>
                  </a:lnTo>
                  <a:lnTo>
                    <a:pt x="10" y="23"/>
                  </a:lnTo>
                  <a:lnTo>
                    <a:pt x="16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4" y="1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9153525" y="2816225"/>
              <a:ext cx="79375" cy="79375"/>
            </a:xfrm>
            <a:custGeom>
              <a:gdLst>
                <a:gd name="T0" fmla="*/ 25 w 50"/>
                <a:gd name="T1" fmla="*/ 0 h 50"/>
                <a:gd name="T2" fmla="*/ 34 w 50"/>
                <a:gd name="T3" fmla="*/ 2 h 50"/>
                <a:gd name="T4" fmla="*/ 42 w 50"/>
                <a:gd name="T5" fmla="*/ 7 h 50"/>
                <a:gd name="T6" fmla="*/ 48 w 50"/>
                <a:gd name="T7" fmla="*/ 15 h 50"/>
                <a:gd name="T8" fmla="*/ 50 w 50"/>
                <a:gd name="T9" fmla="*/ 25 h 50"/>
                <a:gd name="T10" fmla="*/ 48 w 50"/>
                <a:gd name="T11" fmla="*/ 35 h 50"/>
                <a:gd name="T12" fmla="*/ 42 w 50"/>
                <a:gd name="T13" fmla="*/ 43 h 50"/>
                <a:gd name="T14" fmla="*/ 34 w 50"/>
                <a:gd name="T15" fmla="*/ 49 h 50"/>
                <a:gd name="T16" fmla="*/ 25 w 50"/>
                <a:gd name="T17" fmla="*/ 50 h 50"/>
                <a:gd name="T18" fmla="*/ 15 w 50"/>
                <a:gd name="T19" fmla="*/ 49 h 50"/>
                <a:gd name="T20" fmla="*/ 6 w 50"/>
                <a:gd name="T21" fmla="*/ 43 h 50"/>
                <a:gd name="T22" fmla="*/ 1 w 50"/>
                <a:gd name="T23" fmla="*/ 35 h 50"/>
                <a:gd name="T24" fmla="*/ 0 w 50"/>
                <a:gd name="T25" fmla="*/ 25 h 50"/>
                <a:gd name="T26" fmla="*/ 1 w 50"/>
                <a:gd name="T27" fmla="*/ 15 h 50"/>
                <a:gd name="T28" fmla="*/ 6 w 50"/>
                <a:gd name="T29" fmla="*/ 7 h 50"/>
                <a:gd name="T30" fmla="*/ 15 w 50"/>
                <a:gd name="T31" fmla="*/ 2 h 50"/>
                <a:gd name="T32" fmla="*/ 25 w 50"/>
                <a:gd name="T33" fmla="*/ 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4" y="2"/>
                  </a:lnTo>
                  <a:lnTo>
                    <a:pt x="42" y="7"/>
                  </a:lnTo>
                  <a:lnTo>
                    <a:pt x="48" y="15"/>
                  </a:lnTo>
                  <a:lnTo>
                    <a:pt x="50" y="25"/>
                  </a:lnTo>
                  <a:lnTo>
                    <a:pt x="48" y="35"/>
                  </a:lnTo>
                  <a:lnTo>
                    <a:pt x="42" y="43"/>
                  </a:lnTo>
                  <a:lnTo>
                    <a:pt x="34" y="49"/>
                  </a:lnTo>
                  <a:lnTo>
                    <a:pt x="25" y="50"/>
                  </a:lnTo>
                  <a:lnTo>
                    <a:pt x="15" y="49"/>
                  </a:lnTo>
                  <a:lnTo>
                    <a:pt x="6" y="43"/>
                  </a:lnTo>
                  <a:lnTo>
                    <a:pt x="1" y="35"/>
                  </a:lnTo>
                  <a:lnTo>
                    <a:pt x="0" y="25"/>
                  </a:lnTo>
                  <a:lnTo>
                    <a:pt x="1" y="15"/>
                  </a:lnTo>
                  <a:lnTo>
                    <a:pt x="6" y="7"/>
                  </a:lnTo>
                  <a:lnTo>
                    <a:pt x="15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9101138" y="2849563"/>
              <a:ext cx="14288" cy="12700"/>
            </a:xfrm>
            <a:prstGeom prst="rect">
              <a:avLst/>
            </a:prstGeom>
            <a:grpFill/>
            <a:ln w="0">
              <a:solidFill>
                <a:srgbClr val="C4CFD9"/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7378700" y="2849563"/>
              <a:ext cx="1697038" cy="12700"/>
            </a:xfrm>
            <a:custGeom>
              <a:gdLst>
                <a:gd name="T0" fmla="*/ 1069 w 1069"/>
                <a:gd name="T1" fmla="*/ 8 h 8"/>
                <a:gd name="T2" fmla="*/ 1018 w 1069"/>
                <a:gd name="T3" fmla="*/ 0 h 8"/>
                <a:gd name="T4" fmla="*/ 1018 w 1069"/>
                <a:gd name="T5" fmla="*/ 8 h 8"/>
                <a:gd name="T6" fmla="*/ 1001 w 1069"/>
                <a:gd name="T7" fmla="*/ 0 h 8"/>
                <a:gd name="T8" fmla="*/ 984 w 1069"/>
                <a:gd name="T9" fmla="*/ 0 h 8"/>
                <a:gd name="T10" fmla="*/ 967 w 1069"/>
                <a:gd name="T11" fmla="*/ 8 h 8"/>
                <a:gd name="T12" fmla="*/ 916 w 1069"/>
                <a:gd name="T13" fmla="*/ 0 h 8"/>
                <a:gd name="T14" fmla="*/ 916 w 1069"/>
                <a:gd name="T15" fmla="*/ 8 h 8"/>
                <a:gd name="T16" fmla="*/ 899 w 1069"/>
                <a:gd name="T17" fmla="*/ 0 h 8"/>
                <a:gd name="T18" fmla="*/ 882 w 1069"/>
                <a:gd name="T19" fmla="*/ 0 h 8"/>
                <a:gd name="T20" fmla="*/ 865 w 1069"/>
                <a:gd name="T21" fmla="*/ 8 h 8"/>
                <a:gd name="T22" fmla="*/ 814 w 1069"/>
                <a:gd name="T23" fmla="*/ 0 h 8"/>
                <a:gd name="T24" fmla="*/ 814 w 1069"/>
                <a:gd name="T25" fmla="*/ 8 h 8"/>
                <a:gd name="T26" fmla="*/ 797 w 1069"/>
                <a:gd name="T27" fmla="*/ 0 h 8"/>
                <a:gd name="T28" fmla="*/ 781 w 1069"/>
                <a:gd name="T29" fmla="*/ 0 h 8"/>
                <a:gd name="T30" fmla="*/ 763 w 1069"/>
                <a:gd name="T31" fmla="*/ 8 h 8"/>
                <a:gd name="T32" fmla="*/ 713 w 1069"/>
                <a:gd name="T33" fmla="*/ 0 h 8"/>
                <a:gd name="T34" fmla="*/ 713 w 1069"/>
                <a:gd name="T35" fmla="*/ 8 h 8"/>
                <a:gd name="T36" fmla="*/ 696 w 1069"/>
                <a:gd name="T37" fmla="*/ 0 h 8"/>
                <a:gd name="T38" fmla="*/ 678 w 1069"/>
                <a:gd name="T39" fmla="*/ 0 h 8"/>
                <a:gd name="T40" fmla="*/ 662 w 1069"/>
                <a:gd name="T41" fmla="*/ 8 h 8"/>
                <a:gd name="T42" fmla="*/ 611 w 1069"/>
                <a:gd name="T43" fmla="*/ 0 h 8"/>
                <a:gd name="T44" fmla="*/ 611 w 1069"/>
                <a:gd name="T45" fmla="*/ 8 h 8"/>
                <a:gd name="T46" fmla="*/ 593 w 1069"/>
                <a:gd name="T47" fmla="*/ 0 h 8"/>
                <a:gd name="T48" fmla="*/ 577 w 1069"/>
                <a:gd name="T49" fmla="*/ 0 h 8"/>
                <a:gd name="T50" fmla="*/ 560 w 1069"/>
                <a:gd name="T51" fmla="*/ 8 h 8"/>
                <a:gd name="T52" fmla="*/ 509 w 1069"/>
                <a:gd name="T53" fmla="*/ 0 h 8"/>
                <a:gd name="T54" fmla="*/ 509 w 1069"/>
                <a:gd name="T55" fmla="*/ 8 h 8"/>
                <a:gd name="T56" fmla="*/ 492 w 1069"/>
                <a:gd name="T57" fmla="*/ 0 h 8"/>
                <a:gd name="T58" fmla="*/ 475 w 1069"/>
                <a:gd name="T59" fmla="*/ 0 h 8"/>
                <a:gd name="T60" fmla="*/ 459 w 1069"/>
                <a:gd name="T61" fmla="*/ 8 h 8"/>
                <a:gd name="T62" fmla="*/ 407 w 1069"/>
                <a:gd name="T63" fmla="*/ 0 h 8"/>
                <a:gd name="T64" fmla="*/ 407 w 1069"/>
                <a:gd name="T65" fmla="*/ 8 h 8"/>
                <a:gd name="T66" fmla="*/ 390 w 1069"/>
                <a:gd name="T67" fmla="*/ 0 h 8"/>
                <a:gd name="T68" fmla="*/ 374 w 1069"/>
                <a:gd name="T69" fmla="*/ 0 h 8"/>
                <a:gd name="T70" fmla="*/ 356 w 1069"/>
                <a:gd name="T71" fmla="*/ 8 h 8"/>
                <a:gd name="T72" fmla="*/ 305 w 1069"/>
                <a:gd name="T73" fmla="*/ 0 h 8"/>
                <a:gd name="T74" fmla="*/ 305 w 1069"/>
                <a:gd name="T75" fmla="*/ 8 h 8"/>
                <a:gd name="T76" fmla="*/ 289 w 1069"/>
                <a:gd name="T77" fmla="*/ 0 h 8"/>
                <a:gd name="T78" fmla="*/ 272 w 1069"/>
                <a:gd name="T79" fmla="*/ 0 h 8"/>
                <a:gd name="T80" fmla="*/ 254 w 1069"/>
                <a:gd name="T81" fmla="*/ 8 h 8"/>
                <a:gd name="T82" fmla="*/ 204 w 1069"/>
                <a:gd name="T83" fmla="*/ 0 h 8"/>
                <a:gd name="T84" fmla="*/ 204 w 1069"/>
                <a:gd name="T85" fmla="*/ 8 h 8"/>
                <a:gd name="T86" fmla="*/ 187 w 1069"/>
                <a:gd name="T87" fmla="*/ 0 h 8"/>
                <a:gd name="T88" fmla="*/ 169 w 1069"/>
                <a:gd name="T89" fmla="*/ 0 h 8"/>
                <a:gd name="T90" fmla="*/ 153 w 1069"/>
                <a:gd name="T91" fmla="*/ 8 h 8"/>
                <a:gd name="T92" fmla="*/ 102 w 1069"/>
                <a:gd name="T93" fmla="*/ 0 h 8"/>
                <a:gd name="T94" fmla="*/ 102 w 1069"/>
                <a:gd name="T95" fmla="*/ 8 h 8"/>
                <a:gd name="T96" fmla="*/ 84 w 1069"/>
                <a:gd name="T97" fmla="*/ 0 h 8"/>
                <a:gd name="T98" fmla="*/ 68 w 1069"/>
                <a:gd name="T99" fmla="*/ 0 h 8"/>
                <a:gd name="T100" fmla="*/ 51 w 1069"/>
                <a:gd name="T101" fmla="*/ 8 h 8"/>
                <a:gd name="T102" fmla="*/ 0 w 1069"/>
                <a:gd name="T103" fmla="*/ 0 h 8"/>
                <a:gd name="T104" fmla="*/ 0 w 1069"/>
                <a:gd name="T105" fmla="*/ 8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9" h="8">
                  <a:moveTo>
                    <a:pt x="1051" y="0"/>
                  </a:moveTo>
                  <a:lnTo>
                    <a:pt x="1069" y="0"/>
                  </a:lnTo>
                  <a:lnTo>
                    <a:pt x="1069" y="8"/>
                  </a:lnTo>
                  <a:lnTo>
                    <a:pt x="1051" y="8"/>
                  </a:lnTo>
                  <a:lnTo>
                    <a:pt x="1051" y="0"/>
                  </a:lnTo>
                  <a:close/>
                  <a:moveTo>
                    <a:pt x="1018" y="0"/>
                  </a:moveTo>
                  <a:lnTo>
                    <a:pt x="1035" y="0"/>
                  </a:lnTo>
                  <a:lnTo>
                    <a:pt x="1035" y="8"/>
                  </a:lnTo>
                  <a:lnTo>
                    <a:pt x="1018" y="8"/>
                  </a:lnTo>
                  <a:lnTo>
                    <a:pt x="1018" y="0"/>
                  </a:lnTo>
                  <a:close/>
                  <a:moveTo>
                    <a:pt x="984" y="0"/>
                  </a:moveTo>
                  <a:lnTo>
                    <a:pt x="1001" y="0"/>
                  </a:lnTo>
                  <a:lnTo>
                    <a:pt x="1001" y="8"/>
                  </a:lnTo>
                  <a:lnTo>
                    <a:pt x="984" y="8"/>
                  </a:lnTo>
                  <a:lnTo>
                    <a:pt x="984" y="0"/>
                  </a:lnTo>
                  <a:close/>
                  <a:moveTo>
                    <a:pt x="950" y="0"/>
                  </a:moveTo>
                  <a:lnTo>
                    <a:pt x="967" y="0"/>
                  </a:lnTo>
                  <a:lnTo>
                    <a:pt x="967" y="8"/>
                  </a:lnTo>
                  <a:lnTo>
                    <a:pt x="950" y="8"/>
                  </a:lnTo>
                  <a:lnTo>
                    <a:pt x="950" y="0"/>
                  </a:lnTo>
                  <a:close/>
                  <a:moveTo>
                    <a:pt x="916" y="0"/>
                  </a:moveTo>
                  <a:lnTo>
                    <a:pt x="933" y="0"/>
                  </a:lnTo>
                  <a:lnTo>
                    <a:pt x="933" y="8"/>
                  </a:lnTo>
                  <a:lnTo>
                    <a:pt x="916" y="8"/>
                  </a:lnTo>
                  <a:lnTo>
                    <a:pt x="916" y="0"/>
                  </a:lnTo>
                  <a:close/>
                  <a:moveTo>
                    <a:pt x="882" y="0"/>
                  </a:moveTo>
                  <a:lnTo>
                    <a:pt x="899" y="0"/>
                  </a:lnTo>
                  <a:lnTo>
                    <a:pt x="899" y="8"/>
                  </a:lnTo>
                  <a:lnTo>
                    <a:pt x="882" y="8"/>
                  </a:lnTo>
                  <a:lnTo>
                    <a:pt x="882" y="0"/>
                  </a:lnTo>
                  <a:close/>
                  <a:moveTo>
                    <a:pt x="848" y="0"/>
                  </a:moveTo>
                  <a:lnTo>
                    <a:pt x="865" y="0"/>
                  </a:lnTo>
                  <a:lnTo>
                    <a:pt x="865" y="8"/>
                  </a:lnTo>
                  <a:lnTo>
                    <a:pt x="848" y="8"/>
                  </a:lnTo>
                  <a:lnTo>
                    <a:pt x="848" y="0"/>
                  </a:lnTo>
                  <a:close/>
                  <a:moveTo>
                    <a:pt x="814" y="0"/>
                  </a:moveTo>
                  <a:lnTo>
                    <a:pt x="832" y="0"/>
                  </a:lnTo>
                  <a:lnTo>
                    <a:pt x="832" y="8"/>
                  </a:lnTo>
                  <a:lnTo>
                    <a:pt x="814" y="8"/>
                  </a:lnTo>
                  <a:lnTo>
                    <a:pt x="814" y="0"/>
                  </a:lnTo>
                  <a:close/>
                  <a:moveTo>
                    <a:pt x="781" y="0"/>
                  </a:moveTo>
                  <a:lnTo>
                    <a:pt x="797" y="0"/>
                  </a:lnTo>
                  <a:lnTo>
                    <a:pt x="797" y="8"/>
                  </a:lnTo>
                  <a:lnTo>
                    <a:pt x="781" y="8"/>
                  </a:lnTo>
                  <a:lnTo>
                    <a:pt x="781" y="0"/>
                  </a:lnTo>
                  <a:close/>
                  <a:moveTo>
                    <a:pt x="747" y="0"/>
                  </a:moveTo>
                  <a:lnTo>
                    <a:pt x="763" y="0"/>
                  </a:lnTo>
                  <a:lnTo>
                    <a:pt x="763" y="8"/>
                  </a:lnTo>
                  <a:lnTo>
                    <a:pt x="747" y="8"/>
                  </a:lnTo>
                  <a:lnTo>
                    <a:pt x="747" y="0"/>
                  </a:lnTo>
                  <a:close/>
                  <a:moveTo>
                    <a:pt x="713" y="0"/>
                  </a:moveTo>
                  <a:lnTo>
                    <a:pt x="729" y="0"/>
                  </a:lnTo>
                  <a:lnTo>
                    <a:pt x="729" y="8"/>
                  </a:lnTo>
                  <a:lnTo>
                    <a:pt x="713" y="8"/>
                  </a:lnTo>
                  <a:lnTo>
                    <a:pt x="713" y="0"/>
                  </a:lnTo>
                  <a:close/>
                  <a:moveTo>
                    <a:pt x="678" y="0"/>
                  </a:moveTo>
                  <a:lnTo>
                    <a:pt x="696" y="0"/>
                  </a:lnTo>
                  <a:lnTo>
                    <a:pt x="696" y="8"/>
                  </a:lnTo>
                  <a:lnTo>
                    <a:pt x="678" y="8"/>
                  </a:lnTo>
                  <a:lnTo>
                    <a:pt x="678" y="0"/>
                  </a:lnTo>
                  <a:close/>
                  <a:moveTo>
                    <a:pt x="645" y="0"/>
                  </a:moveTo>
                  <a:lnTo>
                    <a:pt x="662" y="0"/>
                  </a:lnTo>
                  <a:lnTo>
                    <a:pt x="662" y="8"/>
                  </a:lnTo>
                  <a:lnTo>
                    <a:pt x="645" y="8"/>
                  </a:lnTo>
                  <a:lnTo>
                    <a:pt x="645" y="0"/>
                  </a:lnTo>
                  <a:close/>
                  <a:moveTo>
                    <a:pt x="611" y="0"/>
                  </a:moveTo>
                  <a:lnTo>
                    <a:pt x="628" y="0"/>
                  </a:lnTo>
                  <a:lnTo>
                    <a:pt x="628" y="8"/>
                  </a:lnTo>
                  <a:lnTo>
                    <a:pt x="611" y="8"/>
                  </a:lnTo>
                  <a:lnTo>
                    <a:pt x="611" y="0"/>
                  </a:lnTo>
                  <a:close/>
                  <a:moveTo>
                    <a:pt x="577" y="0"/>
                  </a:moveTo>
                  <a:lnTo>
                    <a:pt x="593" y="0"/>
                  </a:lnTo>
                  <a:lnTo>
                    <a:pt x="593" y="8"/>
                  </a:lnTo>
                  <a:lnTo>
                    <a:pt x="577" y="8"/>
                  </a:lnTo>
                  <a:lnTo>
                    <a:pt x="577" y="0"/>
                  </a:lnTo>
                  <a:close/>
                  <a:moveTo>
                    <a:pt x="543" y="0"/>
                  </a:moveTo>
                  <a:lnTo>
                    <a:pt x="560" y="0"/>
                  </a:lnTo>
                  <a:lnTo>
                    <a:pt x="560" y="8"/>
                  </a:lnTo>
                  <a:lnTo>
                    <a:pt x="543" y="8"/>
                  </a:lnTo>
                  <a:lnTo>
                    <a:pt x="543" y="0"/>
                  </a:lnTo>
                  <a:close/>
                  <a:moveTo>
                    <a:pt x="509" y="0"/>
                  </a:moveTo>
                  <a:lnTo>
                    <a:pt x="526" y="0"/>
                  </a:lnTo>
                  <a:lnTo>
                    <a:pt x="526" y="8"/>
                  </a:lnTo>
                  <a:lnTo>
                    <a:pt x="509" y="8"/>
                  </a:lnTo>
                  <a:lnTo>
                    <a:pt x="509" y="0"/>
                  </a:lnTo>
                  <a:close/>
                  <a:moveTo>
                    <a:pt x="475" y="0"/>
                  </a:moveTo>
                  <a:lnTo>
                    <a:pt x="492" y="0"/>
                  </a:lnTo>
                  <a:lnTo>
                    <a:pt x="492" y="8"/>
                  </a:lnTo>
                  <a:lnTo>
                    <a:pt x="475" y="8"/>
                  </a:lnTo>
                  <a:lnTo>
                    <a:pt x="475" y="0"/>
                  </a:lnTo>
                  <a:close/>
                  <a:moveTo>
                    <a:pt x="441" y="0"/>
                  </a:moveTo>
                  <a:lnTo>
                    <a:pt x="459" y="0"/>
                  </a:lnTo>
                  <a:lnTo>
                    <a:pt x="459" y="8"/>
                  </a:lnTo>
                  <a:lnTo>
                    <a:pt x="441" y="8"/>
                  </a:lnTo>
                  <a:lnTo>
                    <a:pt x="441" y="0"/>
                  </a:lnTo>
                  <a:close/>
                  <a:moveTo>
                    <a:pt x="407" y="0"/>
                  </a:moveTo>
                  <a:lnTo>
                    <a:pt x="424" y="0"/>
                  </a:lnTo>
                  <a:lnTo>
                    <a:pt x="424" y="8"/>
                  </a:lnTo>
                  <a:lnTo>
                    <a:pt x="407" y="8"/>
                  </a:lnTo>
                  <a:lnTo>
                    <a:pt x="407" y="0"/>
                  </a:lnTo>
                  <a:close/>
                  <a:moveTo>
                    <a:pt x="374" y="0"/>
                  </a:moveTo>
                  <a:lnTo>
                    <a:pt x="390" y="0"/>
                  </a:lnTo>
                  <a:lnTo>
                    <a:pt x="390" y="8"/>
                  </a:lnTo>
                  <a:lnTo>
                    <a:pt x="374" y="8"/>
                  </a:lnTo>
                  <a:lnTo>
                    <a:pt x="374" y="0"/>
                  </a:lnTo>
                  <a:close/>
                  <a:moveTo>
                    <a:pt x="339" y="0"/>
                  </a:moveTo>
                  <a:lnTo>
                    <a:pt x="356" y="0"/>
                  </a:lnTo>
                  <a:lnTo>
                    <a:pt x="356" y="8"/>
                  </a:lnTo>
                  <a:lnTo>
                    <a:pt x="339" y="8"/>
                  </a:lnTo>
                  <a:lnTo>
                    <a:pt x="339" y="0"/>
                  </a:lnTo>
                  <a:close/>
                  <a:moveTo>
                    <a:pt x="305" y="0"/>
                  </a:moveTo>
                  <a:lnTo>
                    <a:pt x="323" y="0"/>
                  </a:lnTo>
                  <a:lnTo>
                    <a:pt x="323" y="8"/>
                  </a:lnTo>
                  <a:lnTo>
                    <a:pt x="305" y="8"/>
                  </a:lnTo>
                  <a:lnTo>
                    <a:pt x="305" y="0"/>
                  </a:lnTo>
                  <a:close/>
                  <a:moveTo>
                    <a:pt x="272" y="0"/>
                  </a:moveTo>
                  <a:lnTo>
                    <a:pt x="289" y="0"/>
                  </a:lnTo>
                  <a:lnTo>
                    <a:pt x="289" y="8"/>
                  </a:lnTo>
                  <a:lnTo>
                    <a:pt x="272" y="8"/>
                  </a:lnTo>
                  <a:lnTo>
                    <a:pt x="272" y="0"/>
                  </a:lnTo>
                  <a:close/>
                  <a:moveTo>
                    <a:pt x="238" y="0"/>
                  </a:moveTo>
                  <a:lnTo>
                    <a:pt x="254" y="0"/>
                  </a:lnTo>
                  <a:lnTo>
                    <a:pt x="254" y="8"/>
                  </a:lnTo>
                  <a:lnTo>
                    <a:pt x="238" y="8"/>
                  </a:lnTo>
                  <a:lnTo>
                    <a:pt x="238" y="0"/>
                  </a:lnTo>
                  <a:close/>
                  <a:moveTo>
                    <a:pt x="204" y="0"/>
                  </a:moveTo>
                  <a:lnTo>
                    <a:pt x="220" y="0"/>
                  </a:lnTo>
                  <a:lnTo>
                    <a:pt x="220" y="8"/>
                  </a:lnTo>
                  <a:lnTo>
                    <a:pt x="204" y="8"/>
                  </a:lnTo>
                  <a:lnTo>
                    <a:pt x="204" y="0"/>
                  </a:lnTo>
                  <a:close/>
                  <a:moveTo>
                    <a:pt x="169" y="0"/>
                  </a:moveTo>
                  <a:lnTo>
                    <a:pt x="187" y="0"/>
                  </a:lnTo>
                  <a:lnTo>
                    <a:pt x="187" y="8"/>
                  </a:lnTo>
                  <a:lnTo>
                    <a:pt x="169" y="8"/>
                  </a:lnTo>
                  <a:lnTo>
                    <a:pt x="169" y="0"/>
                  </a:lnTo>
                  <a:close/>
                  <a:moveTo>
                    <a:pt x="136" y="0"/>
                  </a:moveTo>
                  <a:lnTo>
                    <a:pt x="153" y="0"/>
                  </a:lnTo>
                  <a:lnTo>
                    <a:pt x="153" y="8"/>
                  </a:lnTo>
                  <a:lnTo>
                    <a:pt x="136" y="8"/>
                  </a:lnTo>
                  <a:lnTo>
                    <a:pt x="136" y="0"/>
                  </a:lnTo>
                  <a:close/>
                  <a:moveTo>
                    <a:pt x="102" y="0"/>
                  </a:moveTo>
                  <a:lnTo>
                    <a:pt x="119" y="0"/>
                  </a:lnTo>
                  <a:lnTo>
                    <a:pt x="119" y="8"/>
                  </a:lnTo>
                  <a:lnTo>
                    <a:pt x="102" y="8"/>
                  </a:lnTo>
                  <a:lnTo>
                    <a:pt x="102" y="0"/>
                  </a:lnTo>
                  <a:close/>
                  <a:moveTo>
                    <a:pt x="68" y="0"/>
                  </a:moveTo>
                  <a:lnTo>
                    <a:pt x="84" y="0"/>
                  </a:lnTo>
                  <a:lnTo>
                    <a:pt x="84" y="8"/>
                  </a:lnTo>
                  <a:lnTo>
                    <a:pt x="68" y="8"/>
                  </a:lnTo>
                  <a:lnTo>
                    <a:pt x="68" y="0"/>
                  </a:lnTo>
                  <a:close/>
                  <a:moveTo>
                    <a:pt x="34" y="0"/>
                  </a:moveTo>
                  <a:lnTo>
                    <a:pt x="51" y="0"/>
                  </a:lnTo>
                  <a:lnTo>
                    <a:pt x="51" y="8"/>
                  </a:lnTo>
                  <a:lnTo>
                    <a:pt x="34" y="8"/>
                  </a:lnTo>
                  <a:lnTo>
                    <a:pt x="34" y="0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7337425" y="2849563"/>
              <a:ext cx="11113" cy="12700"/>
            </a:xfrm>
            <a:prstGeom prst="rect">
              <a:avLst/>
            </a:prstGeom>
            <a:grpFill/>
            <a:ln w="0">
              <a:solidFill>
                <a:srgbClr val="C4CFD9"/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985008" y="3531353"/>
            <a:ext cx="809789" cy="161055"/>
            <a:chOff x="8421688" y="4108450"/>
            <a:chExt cx="854075" cy="169862"/>
          </a:xfrm>
          <a:solidFill>
            <a:srgbClr val="C4CFD9"/>
          </a:solidFill>
        </p:grpSpPr>
        <p:sp>
          <p:nvSpPr>
            <p:cNvPr id="31" name="Freeform 28"/>
            <p:cNvSpPr>
              <a:spLocks noEditPoints="1"/>
            </p:cNvSpPr>
            <p:nvPr/>
          </p:nvSpPr>
          <p:spPr bwMode="auto">
            <a:xfrm>
              <a:off x="9107488" y="4108450"/>
              <a:ext cx="168275" cy="169862"/>
            </a:xfrm>
            <a:custGeom>
              <a:gdLst>
                <a:gd name="T0" fmla="*/ 44 w 106"/>
                <a:gd name="T1" fmla="*/ 10 h 107"/>
                <a:gd name="T2" fmla="*/ 30 w 106"/>
                <a:gd name="T3" fmla="*/ 17 h 107"/>
                <a:gd name="T4" fmla="*/ 17 w 106"/>
                <a:gd name="T5" fmla="*/ 30 h 107"/>
                <a:gd name="T6" fmla="*/ 10 w 106"/>
                <a:gd name="T7" fmla="*/ 44 h 107"/>
                <a:gd name="T8" fmla="*/ 10 w 106"/>
                <a:gd name="T9" fmla="*/ 64 h 107"/>
                <a:gd name="T10" fmla="*/ 17 w 106"/>
                <a:gd name="T11" fmla="*/ 78 h 107"/>
                <a:gd name="T12" fmla="*/ 36 w 106"/>
                <a:gd name="T13" fmla="*/ 96 h 107"/>
                <a:gd name="T14" fmla="*/ 54 w 106"/>
                <a:gd name="T15" fmla="*/ 98 h 107"/>
                <a:gd name="T16" fmla="*/ 70 w 106"/>
                <a:gd name="T17" fmla="*/ 96 h 107"/>
                <a:gd name="T18" fmla="*/ 84 w 106"/>
                <a:gd name="T19" fmla="*/ 85 h 107"/>
                <a:gd name="T20" fmla="*/ 96 w 106"/>
                <a:gd name="T21" fmla="*/ 64 h 107"/>
                <a:gd name="T22" fmla="*/ 96 w 106"/>
                <a:gd name="T23" fmla="*/ 44 h 107"/>
                <a:gd name="T24" fmla="*/ 84 w 106"/>
                <a:gd name="T25" fmla="*/ 22 h 107"/>
                <a:gd name="T26" fmla="*/ 69 w 106"/>
                <a:gd name="T27" fmla="*/ 12 h 107"/>
                <a:gd name="T28" fmla="*/ 63 w 106"/>
                <a:gd name="T29" fmla="*/ 10 h 107"/>
                <a:gd name="T30" fmla="*/ 54 w 106"/>
                <a:gd name="T31" fmla="*/ 0 h 107"/>
                <a:gd name="T32" fmla="*/ 72 w 106"/>
                <a:gd name="T33" fmla="*/ 5 h 107"/>
                <a:gd name="T34" fmla="*/ 84 w 106"/>
                <a:gd name="T35" fmla="*/ 10 h 107"/>
                <a:gd name="T36" fmla="*/ 102 w 106"/>
                <a:gd name="T37" fmla="*/ 31 h 107"/>
                <a:gd name="T38" fmla="*/ 105 w 106"/>
                <a:gd name="T39" fmla="*/ 44 h 107"/>
                <a:gd name="T40" fmla="*/ 105 w 106"/>
                <a:gd name="T41" fmla="*/ 64 h 107"/>
                <a:gd name="T42" fmla="*/ 102 w 106"/>
                <a:gd name="T43" fmla="*/ 77 h 107"/>
                <a:gd name="T44" fmla="*/ 84 w 106"/>
                <a:gd name="T45" fmla="*/ 97 h 107"/>
                <a:gd name="T46" fmla="*/ 72 w 106"/>
                <a:gd name="T47" fmla="*/ 104 h 107"/>
                <a:gd name="T48" fmla="*/ 54 w 106"/>
                <a:gd name="T49" fmla="*/ 107 h 107"/>
                <a:gd name="T50" fmla="*/ 34 w 106"/>
                <a:gd name="T51" fmla="*/ 104 h 107"/>
                <a:gd name="T52" fmla="*/ 16 w 106"/>
                <a:gd name="T53" fmla="*/ 92 h 107"/>
                <a:gd name="T54" fmla="*/ 6 w 106"/>
                <a:gd name="T55" fmla="*/ 77 h 107"/>
                <a:gd name="T56" fmla="*/ 0 w 106"/>
                <a:gd name="T57" fmla="*/ 54 h 107"/>
                <a:gd name="T58" fmla="*/ 6 w 106"/>
                <a:gd name="T59" fmla="*/ 31 h 107"/>
                <a:gd name="T60" fmla="*/ 16 w 106"/>
                <a:gd name="T61" fmla="*/ 16 h 107"/>
                <a:gd name="T62" fmla="*/ 31 w 106"/>
                <a:gd name="T63" fmla="*/ 6 h 107"/>
                <a:gd name="T64" fmla="*/ 54 w 106"/>
                <a:gd name="T65" fmla="*/ 0 h 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107">
                  <a:moveTo>
                    <a:pt x="54" y="9"/>
                  </a:moveTo>
                  <a:lnTo>
                    <a:pt x="44" y="10"/>
                  </a:lnTo>
                  <a:lnTo>
                    <a:pt x="37" y="12"/>
                  </a:lnTo>
                  <a:lnTo>
                    <a:pt x="30" y="17"/>
                  </a:lnTo>
                  <a:lnTo>
                    <a:pt x="22" y="22"/>
                  </a:lnTo>
                  <a:lnTo>
                    <a:pt x="17" y="30"/>
                  </a:lnTo>
                  <a:lnTo>
                    <a:pt x="12" y="37"/>
                  </a:lnTo>
                  <a:lnTo>
                    <a:pt x="10" y="44"/>
                  </a:lnTo>
                  <a:lnTo>
                    <a:pt x="9" y="54"/>
                  </a:lnTo>
                  <a:lnTo>
                    <a:pt x="10" y="64"/>
                  </a:lnTo>
                  <a:lnTo>
                    <a:pt x="12" y="70"/>
                  </a:lnTo>
                  <a:lnTo>
                    <a:pt x="17" y="78"/>
                  </a:lnTo>
                  <a:lnTo>
                    <a:pt x="22" y="85"/>
                  </a:lnTo>
                  <a:lnTo>
                    <a:pt x="36" y="96"/>
                  </a:lnTo>
                  <a:lnTo>
                    <a:pt x="44" y="97"/>
                  </a:lnTo>
                  <a:lnTo>
                    <a:pt x="54" y="98"/>
                  </a:lnTo>
                  <a:lnTo>
                    <a:pt x="63" y="97"/>
                  </a:lnTo>
                  <a:lnTo>
                    <a:pt x="70" y="96"/>
                  </a:lnTo>
                  <a:lnTo>
                    <a:pt x="78" y="91"/>
                  </a:lnTo>
                  <a:lnTo>
                    <a:pt x="84" y="85"/>
                  </a:lnTo>
                  <a:lnTo>
                    <a:pt x="95" y="71"/>
                  </a:lnTo>
                  <a:lnTo>
                    <a:pt x="96" y="64"/>
                  </a:lnTo>
                  <a:lnTo>
                    <a:pt x="97" y="54"/>
                  </a:lnTo>
                  <a:lnTo>
                    <a:pt x="96" y="44"/>
                  </a:lnTo>
                  <a:lnTo>
                    <a:pt x="95" y="36"/>
                  </a:lnTo>
                  <a:lnTo>
                    <a:pt x="84" y="22"/>
                  </a:lnTo>
                  <a:lnTo>
                    <a:pt x="78" y="17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63" y="10"/>
                  </a:lnTo>
                  <a:lnTo>
                    <a:pt x="54" y="9"/>
                  </a:lnTo>
                  <a:close/>
                  <a:moveTo>
                    <a:pt x="54" y="0"/>
                  </a:moveTo>
                  <a:lnTo>
                    <a:pt x="63" y="2"/>
                  </a:lnTo>
                  <a:lnTo>
                    <a:pt x="72" y="5"/>
                  </a:lnTo>
                  <a:lnTo>
                    <a:pt x="75" y="6"/>
                  </a:lnTo>
                  <a:lnTo>
                    <a:pt x="84" y="10"/>
                  </a:lnTo>
                  <a:lnTo>
                    <a:pt x="91" y="16"/>
                  </a:lnTo>
                  <a:lnTo>
                    <a:pt x="102" y="31"/>
                  </a:lnTo>
                  <a:lnTo>
                    <a:pt x="103" y="34"/>
                  </a:lnTo>
                  <a:lnTo>
                    <a:pt x="105" y="44"/>
                  </a:lnTo>
                  <a:lnTo>
                    <a:pt x="106" y="54"/>
                  </a:lnTo>
                  <a:lnTo>
                    <a:pt x="105" y="64"/>
                  </a:lnTo>
                  <a:lnTo>
                    <a:pt x="103" y="73"/>
                  </a:lnTo>
                  <a:lnTo>
                    <a:pt x="102" y="77"/>
                  </a:lnTo>
                  <a:lnTo>
                    <a:pt x="91" y="92"/>
                  </a:lnTo>
                  <a:lnTo>
                    <a:pt x="84" y="97"/>
                  </a:lnTo>
                  <a:lnTo>
                    <a:pt x="75" y="103"/>
                  </a:lnTo>
                  <a:lnTo>
                    <a:pt x="72" y="104"/>
                  </a:lnTo>
                  <a:lnTo>
                    <a:pt x="63" y="106"/>
                  </a:lnTo>
                  <a:lnTo>
                    <a:pt x="54" y="107"/>
                  </a:lnTo>
                  <a:lnTo>
                    <a:pt x="44" y="106"/>
                  </a:lnTo>
                  <a:lnTo>
                    <a:pt x="34" y="104"/>
                  </a:lnTo>
                  <a:lnTo>
                    <a:pt x="31" y="103"/>
                  </a:lnTo>
                  <a:lnTo>
                    <a:pt x="16" y="92"/>
                  </a:lnTo>
                  <a:lnTo>
                    <a:pt x="10" y="84"/>
                  </a:lnTo>
                  <a:lnTo>
                    <a:pt x="6" y="77"/>
                  </a:lnTo>
                  <a:lnTo>
                    <a:pt x="2" y="64"/>
                  </a:lnTo>
                  <a:lnTo>
                    <a:pt x="0" y="54"/>
                  </a:lnTo>
                  <a:lnTo>
                    <a:pt x="2" y="44"/>
                  </a:lnTo>
                  <a:lnTo>
                    <a:pt x="6" y="31"/>
                  </a:lnTo>
                  <a:lnTo>
                    <a:pt x="10" y="23"/>
                  </a:lnTo>
                  <a:lnTo>
                    <a:pt x="16" y="16"/>
                  </a:lnTo>
                  <a:lnTo>
                    <a:pt x="23" y="10"/>
                  </a:lnTo>
                  <a:lnTo>
                    <a:pt x="31" y="6"/>
                  </a:lnTo>
                  <a:lnTo>
                    <a:pt x="44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9153525" y="4154488"/>
              <a:ext cx="79375" cy="79375"/>
            </a:xfrm>
            <a:custGeom>
              <a:gdLst>
                <a:gd name="T0" fmla="*/ 25 w 50"/>
                <a:gd name="T1" fmla="*/ 0 h 50"/>
                <a:gd name="T2" fmla="*/ 34 w 50"/>
                <a:gd name="T3" fmla="*/ 2 h 50"/>
                <a:gd name="T4" fmla="*/ 42 w 50"/>
                <a:gd name="T5" fmla="*/ 7 h 50"/>
                <a:gd name="T6" fmla="*/ 48 w 50"/>
                <a:gd name="T7" fmla="*/ 15 h 50"/>
                <a:gd name="T8" fmla="*/ 50 w 50"/>
                <a:gd name="T9" fmla="*/ 25 h 50"/>
                <a:gd name="T10" fmla="*/ 48 w 50"/>
                <a:gd name="T11" fmla="*/ 35 h 50"/>
                <a:gd name="T12" fmla="*/ 42 w 50"/>
                <a:gd name="T13" fmla="*/ 42 h 50"/>
                <a:gd name="T14" fmla="*/ 34 w 50"/>
                <a:gd name="T15" fmla="*/ 48 h 50"/>
                <a:gd name="T16" fmla="*/ 25 w 50"/>
                <a:gd name="T17" fmla="*/ 50 h 50"/>
                <a:gd name="T18" fmla="*/ 15 w 50"/>
                <a:gd name="T19" fmla="*/ 48 h 50"/>
                <a:gd name="T20" fmla="*/ 6 w 50"/>
                <a:gd name="T21" fmla="*/ 42 h 50"/>
                <a:gd name="T22" fmla="*/ 1 w 50"/>
                <a:gd name="T23" fmla="*/ 35 h 50"/>
                <a:gd name="T24" fmla="*/ 0 w 50"/>
                <a:gd name="T25" fmla="*/ 25 h 50"/>
                <a:gd name="T26" fmla="*/ 1 w 50"/>
                <a:gd name="T27" fmla="*/ 15 h 50"/>
                <a:gd name="T28" fmla="*/ 6 w 50"/>
                <a:gd name="T29" fmla="*/ 7 h 50"/>
                <a:gd name="T30" fmla="*/ 15 w 50"/>
                <a:gd name="T31" fmla="*/ 2 h 50"/>
                <a:gd name="T32" fmla="*/ 25 w 50"/>
                <a:gd name="T33" fmla="*/ 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4" y="2"/>
                  </a:lnTo>
                  <a:lnTo>
                    <a:pt x="42" y="7"/>
                  </a:lnTo>
                  <a:lnTo>
                    <a:pt x="48" y="15"/>
                  </a:lnTo>
                  <a:lnTo>
                    <a:pt x="50" y="25"/>
                  </a:lnTo>
                  <a:lnTo>
                    <a:pt x="48" y="35"/>
                  </a:lnTo>
                  <a:lnTo>
                    <a:pt x="42" y="42"/>
                  </a:lnTo>
                  <a:lnTo>
                    <a:pt x="34" y="48"/>
                  </a:lnTo>
                  <a:lnTo>
                    <a:pt x="25" y="50"/>
                  </a:lnTo>
                  <a:lnTo>
                    <a:pt x="15" y="48"/>
                  </a:lnTo>
                  <a:lnTo>
                    <a:pt x="6" y="42"/>
                  </a:lnTo>
                  <a:lnTo>
                    <a:pt x="1" y="35"/>
                  </a:lnTo>
                  <a:lnTo>
                    <a:pt x="0" y="25"/>
                  </a:lnTo>
                  <a:lnTo>
                    <a:pt x="1" y="15"/>
                  </a:lnTo>
                  <a:lnTo>
                    <a:pt x="6" y="7"/>
                  </a:lnTo>
                  <a:lnTo>
                    <a:pt x="15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9101138" y="4186238"/>
              <a:ext cx="14288" cy="14287"/>
            </a:xfrm>
            <a:prstGeom prst="rect">
              <a:avLst/>
            </a:prstGeom>
            <a:grpFill/>
            <a:ln w="0">
              <a:solidFill>
                <a:srgbClr val="C4CFD9"/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/>
          </p:nvSpPr>
          <p:spPr bwMode="auto">
            <a:xfrm>
              <a:off x="8461375" y="4186238"/>
              <a:ext cx="614363" cy="14287"/>
            </a:xfrm>
            <a:custGeom>
              <a:gdLst>
                <a:gd name="T0" fmla="*/ 370 w 387"/>
                <a:gd name="T1" fmla="*/ 0 h 9"/>
                <a:gd name="T2" fmla="*/ 387 w 387"/>
                <a:gd name="T3" fmla="*/ 0 h 9"/>
                <a:gd name="T4" fmla="*/ 387 w 387"/>
                <a:gd name="T5" fmla="*/ 9 h 9"/>
                <a:gd name="T6" fmla="*/ 370 w 387"/>
                <a:gd name="T7" fmla="*/ 9 h 9"/>
                <a:gd name="T8" fmla="*/ 370 w 387"/>
                <a:gd name="T9" fmla="*/ 0 h 9"/>
                <a:gd name="T10" fmla="*/ 337 w 387"/>
                <a:gd name="T11" fmla="*/ 0 h 9"/>
                <a:gd name="T12" fmla="*/ 353 w 387"/>
                <a:gd name="T13" fmla="*/ 0 h 9"/>
                <a:gd name="T14" fmla="*/ 353 w 387"/>
                <a:gd name="T15" fmla="*/ 9 h 9"/>
                <a:gd name="T16" fmla="*/ 337 w 387"/>
                <a:gd name="T17" fmla="*/ 9 h 9"/>
                <a:gd name="T18" fmla="*/ 337 w 387"/>
                <a:gd name="T19" fmla="*/ 0 h 9"/>
                <a:gd name="T20" fmla="*/ 303 w 387"/>
                <a:gd name="T21" fmla="*/ 0 h 9"/>
                <a:gd name="T22" fmla="*/ 319 w 387"/>
                <a:gd name="T23" fmla="*/ 0 h 9"/>
                <a:gd name="T24" fmla="*/ 319 w 387"/>
                <a:gd name="T25" fmla="*/ 9 h 9"/>
                <a:gd name="T26" fmla="*/ 303 w 387"/>
                <a:gd name="T27" fmla="*/ 9 h 9"/>
                <a:gd name="T28" fmla="*/ 303 w 387"/>
                <a:gd name="T29" fmla="*/ 0 h 9"/>
                <a:gd name="T30" fmla="*/ 269 w 387"/>
                <a:gd name="T31" fmla="*/ 0 h 9"/>
                <a:gd name="T32" fmla="*/ 286 w 387"/>
                <a:gd name="T33" fmla="*/ 0 h 9"/>
                <a:gd name="T34" fmla="*/ 286 w 387"/>
                <a:gd name="T35" fmla="*/ 9 h 9"/>
                <a:gd name="T36" fmla="*/ 269 w 387"/>
                <a:gd name="T37" fmla="*/ 9 h 9"/>
                <a:gd name="T38" fmla="*/ 269 w 387"/>
                <a:gd name="T39" fmla="*/ 0 h 9"/>
                <a:gd name="T40" fmla="*/ 236 w 387"/>
                <a:gd name="T41" fmla="*/ 0 h 9"/>
                <a:gd name="T42" fmla="*/ 252 w 387"/>
                <a:gd name="T43" fmla="*/ 0 h 9"/>
                <a:gd name="T44" fmla="*/ 252 w 387"/>
                <a:gd name="T45" fmla="*/ 9 h 9"/>
                <a:gd name="T46" fmla="*/ 236 w 387"/>
                <a:gd name="T47" fmla="*/ 9 h 9"/>
                <a:gd name="T48" fmla="*/ 236 w 387"/>
                <a:gd name="T49" fmla="*/ 0 h 9"/>
                <a:gd name="T50" fmla="*/ 202 w 387"/>
                <a:gd name="T51" fmla="*/ 0 h 9"/>
                <a:gd name="T52" fmla="*/ 218 w 387"/>
                <a:gd name="T53" fmla="*/ 0 h 9"/>
                <a:gd name="T54" fmla="*/ 218 w 387"/>
                <a:gd name="T55" fmla="*/ 9 h 9"/>
                <a:gd name="T56" fmla="*/ 202 w 387"/>
                <a:gd name="T57" fmla="*/ 9 h 9"/>
                <a:gd name="T58" fmla="*/ 202 w 387"/>
                <a:gd name="T59" fmla="*/ 0 h 9"/>
                <a:gd name="T60" fmla="*/ 168 w 387"/>
                <a:gd name="T61" fmla="*/ 0 h 9"/>
                <a:gd name="T62" fmla="*/ 184 w 387"/>
                <a:gd name="T63" fmla="*/ 0 h 9"/>
                <a:gd name="T64" fmla="*/ 184 w 387"/>
                <a:gd name="T65" fmla="*/ 9 h 9"/>
                <a:gd name="T66" fmla="*/ 168 w 387"/>
                <a:gd name="T67" fmla="*/ 9 h 9"/>
                <a:gd name="T68" fmla="*/ 168 w 387"/>
                <a:gd name="T69" fmla="*/ 0 h 9"/>
                <a:gd name="T70" fmla="*/ 134 w 387"/>
                <a:gd name="T71" fmla="*/ 0 h 9"/>
                <a:gd name="T72" fmla="*/ 151 w 387"/>
                <a:gd name="T73" fmla="*/ 0 h 9"/>
                <a:gd name="T74" fmla="*/ 151 w 387"/>
                <a:gd name="T75" fmla="*/ 9 h 9"/>
                <a:gd name="T76" fmla="*/ 134 w 387"/>
                <a:gd name="T77" fmla="*/ 9 h 9"/>
                <a:gd name="T78" fmla="*/ 134 w 387"/>
                <a:gd name="T79" fmla="*/ 0 h 9"/>
                <a:gd name="T80" fmla="*/ 101 w 387"/>
                <a:gd name="T81" fmla="*/ 0 h 9"/>
                <a:gd name="T82" fmla="*/ 118 w 387"/>
                <a:gd name="T83" fmla="*/ 0 h 9"/>
                <a:gd name="T84" fmla="*/ 118 w 387"/>
                <a:gd name="T85" fmla="*/ 9 h 9"/>
                <a:gd name="T86" fmla="*/ 101 w 387"/>
                <a:gd name="T87" fmla="*/ 9 h 9"/>
                <a:gd name="T88" fmla="*/ 101 w 387"/>
                <a:gd name="T89" fmla="*/ 0 h 9"/>
                <a:gd name="T90" fmla="*/ 67 w 387"/>
                <a:gd name="T91" fmla="*/ 0 h 9"/>
                <a:gd name="T92" fmla="*/ 84 w 387"/>
                <a:gd name="T93" fmla="*/ 0 h 9"/>
                <a:gd name="T94" fmla="*/ 84 w 387"/>
                <a:gd name="T95" fmla="*/ 9 h 9"/>
                <a:gd name="T96" fmla="*/ 67 w 387"/>
                <a:gd name="T97" fmla="*/ 9 h 9"/>
                <a:gd name="T98" fmla="*/ 67 w 387"/>
                <a:gd name="T99" fmla="*/ 0 h 9"/>
                <a:gd name="T100" fmla="*/ 33 w 387"/>
                <a:gd name="T101" fmla="*/ 0 h 9"/>
                <a:gd name="T102" fmla="*/ 51 w 387"/>
                <a:gd name="T103" fmla="*/ 0 h 9"/>
                <a:gd name="T104" fmla="*/ 51 w 387"/>
                <a:gd name="T105" fmla="*/ 9 h 9"/>
                <a:gd name="T106" fmla="*/ 33 w 387"/>
                <a:gd name="T107" fmla="*/ 9 h 9"/>
                <a:gd name="T108" fmla="*/ 33 w 387"/>
                <a:gd name="T109" fmla="*/ 0 h 9"/>
                <a:gd name="T110" fmla="*/ 0 w 387"/>
                <a:gd name="T111" fmla="*/ 0 h 9"/>
                <a:gd name="T112" fmla="*/ 17 w 387"/>
                <a:gd name="T113" fmla="*/ 0 h 9"/>
                <a:gd name="T114" fmla="*/ 17 w 387"/>
                <a:gd name="T115" fmla="*/ 9 h 9"/>
                <a:gd name="T116" fmla="*/ 0 w 387"/>
                <a:gd name="T117" fmla="*/ 9 h 9"/>
                <a:gd name="T118" fmla="*/ 0 w 387"/>
                <a:gd name="T119" fmla="*/ 0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7" h="9">
                  <a:moveTo>
                    <a:pt x="370" y="0"/>
                  </a:moveTo>
                  <a:lnTo>
                    <a:pt x="387" y="0"/>
                  </a:lnTo>
                  <a:lnTo>
                    <a:pt x="387" y="9"/>
                  </a:lnTo>
                  <a:lnTo>
                    <a:pt x="370" y="9"/>
                  </a:lnTo>
                  <a:lnTo>
                    <a:pt x="370" y="0"/>
                  </a:lnTo>
                  <a:close/>
                  <a:moveTo>
                    <a:pt x="337" y="0"/>
                  </a:moveTo>
                  <a:lnTo>
                    <a:pt x="353" y="0"/>
                  </a:lnTo>
                  <a:lnTo>
                    <a:pt x="353" y="9"/>
                  </a:lnTo>
                  <a:lnTo>
                    <a:pt x="337" y="9"/>
                  </a:lnTo>
                  <a:lnTo>
                    <a:pt x="337" y="0"/>
                  </a:lnTo>
                  <a:close/>
                  <a:moveTo>
                    <a:pt x="303" y="0"/>
                  </a:moveTo>
                  <a:lnTo>
                    <a:pt x="319" y="0"/>
                  </a:lnTo>
                  <a:lnTo>
                    <a:pt x="319" y="9"/>
                  </a:lnTo>
                  <a:lnTo>
                    <a:pt x="303" y="9"/>
                  </a:lnTo>
                  <a:lnTo>
                    <a:pt x="303" y="0"/>
                  </a:lnTo>
                  <a:close/>
                  <a:moveTo>
                    <a:pt x="269" y="0"/>
                  </a:moveTo>
                  <a:lnTo>
                    <a:pt x="286" y="0"/>
                  </a:lnTo>
                  <a:lnTo>
                    <a:pt x="286" y="9"/>
                  </a:lnTo>
                  <a:lnTo>
                    <a:pt x="269" y="9"/>
                  </a:lnTo>
                  <a:lnTo>
                    <a:pt x="269" y="0"/>
                  </a:lnTo>
                  <a:close/>
                  <a:moveTo>
                    <a:pt x="236" y="0"/>
                  </a:moveTo>
                  <a:lnTo>
                    <a:pt x="252" y="0"/>
                  </a:lnTo>
                  <a:lnTo>
                    <a:pt x="252" y="9"/>
                  </a:lnTo>
                  <a:lnTo>
                    <a:pt x="236" y="9"/>
                  </a:lnTo>
                  <a:lnTo>
                    <a:pt x="236" y="0"/>
                  </a:lnTo>
                  <a:close/>
                  <a:moveTo>
                    <a:pt x="202" y="0"/>
                  </a:moveTo>
                  <a:lnTo>
                    <a:pt x="218" y="0"/>
                  </a:lnTo>
                  <a:lnTo>
                    <a:pt x="218" y="9"/>
                  </a:lnTo>
                  <a:lnTo>
                    <a:pt x="202" y="9"/>
                  </a:lnTo>
                  <a:lnTo>
                    <a:pt x="202" y="0"/>
                  </a:lnTo>
                  <a:close/>
                  <a:moveTo>
                    <a:pt x="168" y="0"/>
                  </a:moveTo>
                  <a:lnTo>
                    <a:pt x="184" y="0"/>
                  </a:lnTo>
                  <a:lnTo>
                    <a:pt x="184" y="9"/>
                  </a:lnTo>
                  <a:lnTo>
                    <a:pt x="168" y="9"/>
                  </a:lnTo>
                  <a:lnTo>
                    <a:pt x="168" y="0"/>
                  </a:lnTo>
                  <a:close/>
                  <a:moveTo>
                    <a:pt x="134" y="0"/>
                  </a:moveTo>
                  <a:lnTo>
                    <a:pt x="151" y="0"/>
                  </a:lnTo>
                  <a:lnTo>
                    <a:pt x="151" y="9"/>
                  </a:lnTo>
                  <a:lnTo>
                    <a:pt x="134" y="9"/>
                  </a:lnTo>
                  <a:lnTo>
                    <a:pt x="134" y="0"/>
                  </a:lnTo>
                  <a:close/>
                  <a:moveTo>
                    <a:pt x="101" y="0"/>
                  </a:moveTo>
                  <a:lnTo>
                    <a:pt x="118" y="0"/>
                  </a:lnTo>
                  <a:lnTo>
                    <a:pt x="118" y="9"/>
                  </a:lnTo>
                  <a:lnTo>
                    <a:pt x="101" y="9"/>
                  </a:lnTo>
                  <a:lnTo>
                    <a:pt x="101" y="0"/>
                  </a:lnTo>
                  <a:close/>
                  <a:moveTo>
                    <a:pt x="67" y="0"/>
                  </a:moveTo>
                  <a:lnTo>
                    <a:pt x="84" y="0"/>
                  </a:lnTo>
                  <a:lnTo>
                    <a:pt x="84" y="9"/>
                  </a:lnTo>
                  <a:lnTo>
                    <a:pt x="67" y="9"/>
                  </a:lnTo>
                  <a:lnTo>
                    <a:pt x="67" y="0"/>
                  </a:lnTo>
                  <a:close/>
                  <a:moveTo>
                    <a:pt x="33" y="0"/>
                  </a:moveTo>
                  <a:lnTo>
                    <a:pt x="51" y="0"/>
                  </a:lnTo>
                  <a:lnTo>
                    <a:pt x="51" y="9"/>
                  </a:lnTo>
                  <a:lnTo>
                    <a:pt x="33" y="9"/>
                  </a:lnTo>
                  <a:lnTo>
                    <a:pt x="33" y="0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8421688" y="4186238"/>
              <a:ext cx="11113" cy="14287"/>
            </a:xfrm>
            <a:prstGeom prst="rect">
              <a:avLst/>
            </a:prstGeom>
            <a:grpFill/>
            <a:ln w="0">
              <a:solidFill>
                <a:srgbClr val="C4CFD9"/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662899" y="4703893"/>
            <a:ext cx="1131899" cy="263407"/>
            <a:chOff x="8081963" y="5345113"/>
            <a:chExt cx="1193800" cy="277812"/>
          </a:xfrm>
          <a:solidFill>
            <a:srgbClr val="C4CFD9"/>
          </a:solidFill>
        </p:grpSpPr>
        <p:sp>
          <p:nvSpPr>
            <p:cNvPr id="37" name="Freeform 33"/>
            <p:cNvSpPr>
              <a:spLocks noEditPoints="1"/>
            </p:cNvSpPr>
            <p:nvPr/>
          </p:nvSpPr>
          <p:spPr bwMode="auto">
            <a:xfrm>
              <a:off x="9107488" y="5456238"/>
              <a:ext cx="168275" cy="166687"/>
            </a:xfrm>
            <a:custGeom>
              <a:gdLst>
                <a:gd name="T0" fmla="*/ 44 w 106"/>
                <a:gd name="T1" fmla="*/ 10 h 105"/>
                <a:gd name="T2" fmla="*/ 30 w 106"/>
                <a:gd name="T3" fmla="*/ 15 h 105"/>
                <a:gd name="T4" fmla="*/ 17 w 106"/>
                <a:gd name="T5" fmla="*/ 28 h 105"/>
                <a:gd name="T6" fmla="*/ 12 w 106"/>
                <a:gd name="T7" fmla="*/ 37 h 105"/>
                <a:gd name="T8" fmla="*/ 9 w 106"/>
                <a:gd name="T9" fmla="*/ 52 h 105"/>
                <a:gd name="T10" fmla="*/ 12 w 106"/>
                <a:gd name="T11" fmla="*/ 68 h 105"/>
                <a:gd name="T12" fmla="*/ 22 w 106"/>
                <a:gd name="T13" fmla="*/ 83 h 105"/>
                <a:gd name="T14" fmla="*/ 44 w 106"/>
                <a:gd name="T15" fmla="*/ 95 h 105"/>
                <a:gd name="T16" fmla="*/ 63 w 106"/>
                <a:gd name="T17" fmla="*/ 95 h 105"/>
                <a:gd name="T18" fmla="*/ 78 w 106"/>
                <a:gd name="T19" fmla="*/ 89 h 105"/>
                <a:gd name="T20" fmla="*/ 95 w 106"/>
                <a:gd name="T21" fmla="*/ 69 h 105"/>
                <a:gd name="T22" fmla="*/ 97 w 106"/>
                <a:gd name="T23" fmla="*/ 52 h 105"/>
                <a:gd name="T24" fmla="*/ 95 w 106"/>
                <a:gd name="T25" fmla="*/ 36 h 105"/>
                <a:gd name="T26" fmla="*/ 84 w 106"/>
                <a:gd name="T27" fmla="*/ 22 h 105"/>
                <a:gd name="T28" fmla="*/ 70 w 106"/>
                <a:gd name="T29" fmla="*/ 11 h 105"/>
                <a:gd name="T30" fmla="*/ 54 w 106"/>
                <a:gd name="T31" fmla="*/ 8 h 105"/>
                <a:gd name="T32" fmla="*/ 63 w 106"/>
                <a:gd name="T33" fmla="*/ 1 h 105"/>
                <a:gd name="T34" fmla="*/ 75 w 106"/>
                <a:gd name="T35" fmla="*/ 4 h 105"/>
                <a:gd name="T36" fmla="*/ 91 w 106"/>
                <a:gd name="T37" fmla="*/ 15 h 105"/>
                <a:gd name="T38" fmla="*/ 102 w 106"/>
                <a:gd name="T39" fmla="*/ 30 h 105"/>
                <a:gd name="T40" fmla="*/ 105 w 106"/>
                <a:gd name="T41" fmla="*/ 42 h 105"/>
                <a:gd name="T42" fmla="*/ 105 w 106"/>
                <a:gd name="T43" fmla="*/ 62 h 105"/>
                <a:gd name="T44" fmla="*/ 102 w 106"/>
                <a:gd name="T45" fmla="*/ 75 h 105"/>
                <a:gd name="T46" fmla="*/ 84 w 106"/>
                <a:gd name="T47" fmla="*/ 95 h 105"/>
                <a:gd name="T48" fmla="*/ 72 w 106"/>
                <a:gd name="T49" fmla="*/ 102 h 105"/>
                <a:gd name="T50" fmla="*/ 54 w 106"/>
                <a:gd name="T51" fmla="*/ 105 h 105"/>
                <a:gd name="T52" fmla="*/ 34 w 106"/>
                <a:gd name="T53" fmla="*/ 102 h 105"/>
                <a:gd name="T54" fmla="*/ 16 w 106"/>
                <a:gd name="T55" fmla="*/ 90 h 105"/>
                <a:gd name="T56" fmla="*/ 6 w 106"/>
                <a:gd name="T57" fmla="*/ 75 h 105"/>
                <a:gd name="T58" fmla="*/ 0 w 106"/>
                <a:gd name="T59" fmla="*/ 52 h 105"/>
                <a:gd name="T60" fmla="*/ 5 w 106"/>
                <a:gd name="T61" fmla="*/ 33 h 105"/>
                <a:gd name="T62" fmla="*/ 10 w 106"/>
                <a:gd name="T63" fmla="*/ 22 h 105"/>
                <a:gd name="T64" fmla="*/ 23 w 106"/>
                <a:gd name="T65" fmla="*/ 8 h 105"/>
                <a:gd name="T66" fmla="*/ 34 w 106"/>
                <a:gd name="T67" fmla="*/ 3 h 105"/>
                <a:gd name="T68" fmla="*/ 54 w 106"/>
                <a:gd name="T69" fmla="*/ 0 h 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105">
                  <a:moveTo>
                    <a:pt x="54" y="8"/>
                  </a:moveTo>
                  <a:lnTo>
                    <a:pt x="44" y="10"/>
                  </a:lnTo>
                  <a:lnTo>
                    <a:pt x="36" y="12"/>
                  </a:lnTo>
                  <a:lnTo>
                    <a:pt x="30" y="15"/>
                  </a:lnTo>
                  <a:lnTo>
                    <a:pt x="22" y="22"/>
                  </a:lnTo>
                  <a:lnTo>
                    <a:pt x="17" y="28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0" y="42"/>
                  </a:lnTo>
                  <a:lnTo>
                    <a:pt x="9" y="52"/>
                  </a:lnTo>
                  <a:lnTo>
                    <a:pt x="10" y="62"/>
                  </a:lnTo>
                  <a:lnTo>
                    <a:pt x="12" y="68"/>
                  </a:lnTo>
                  <a:lnTo>
                    <a:pt x="17" y="76"/>
                  </a:lnTo>
                  <a:lnTo>
                    <a:pt x="22" y="83"/>
                  </a:lnTo>
                  <a:lnTo>
                    <a:pt x="36" y="94"/>
                  </a:lnTo>
                  <a:lnTo>
                    <a:pt x="44" y="95"/>
                  </a:lnTo>
                  <a:lnTo>
                    <a:pt x="54" y="97"/>
                  </a:lnTo>
                  <a:lnTo>
                    <a:pt x="63" y="95"/>
                  </a:lnTo>
                  <a:lnTo>
                    <a:pt x="70" y="94"/>
                  </a:lnTo>
                  <a:lnTo>
                    <a:pt x="78" y="89"/>
                  </a:lnTo>
                  <a:lnTo>
                    <a:pt x="84" y="83"/>
                  </a:lnTo>
                  <a:lnTo>
                    <a:pt x="95" y="69"/>
                  </a:lnTo>
                  <a:lnTo>
                    <a:pt x="96" y="62"/>
                  </a:lnTo>
                  <a:lnTo>
                    <a:pt x="97" y="52"/>
                  </a:lnTo>
                  <a:lnTo>
                    <a:pt x="96" y="42"/>
                  </a:lnTo>
                  <a:lnTo>
                    <a:pt x="95" y="36"/>
                  </a:lnTo>
                  <a:lnTo>
                    <a:pt x="90" y="28"/>
                  </a:lnTo>
                  <a:lnTo>
                    <a:pt x="84" y="22"/>
                  </a:lnTo>
                  <a:lnTo>
                    <a:pt x="78" y="15"/>
                  </a:lnTo>
                  <a:lnTo>
                    <a:pt x="70" y="11"/>
                  </a:lnTo>
                  <a:lnTo>
                    <a:pt x="63" y="10"/>
                  </a:lnTo>
                  <a:lnTo>
                    <a:pt x="54" y="8"/>
                  </a:lnTo>
                  <a:close/>
                  <a:moveTo>
                    <a:pt x="54" y="0"/>
                  </a:moveTo>
                  <a:lnTo>
                    <a:pt x="63" y="1"/>
                  </a:lnTo>
                  <a:lnTo>
                    <a:pt x="72" y="3"/>
                  </a:lnTo>
                  <a:lnTo>
                    <a:pt x="75" y="4"/>
                  </a:lnTo>
                  <a:lnTo>
                    <a:pt x="84" y="8"/>
                  </a:lnTo>
                  <a:lnTo>
                    <a:pt x="91" y="15"/>
                  </a:lnTo>
                  <a:lnTo>
                    <a:pt x="96" y="22"/>
                  </a:lnTo>
                  <a:lnTo>
                    <a:pt x="102" y="30"/>
                  </a:lnTo>
                  <a:lnTo>
                    <a:pt x="103" y="33"/>
                  </a:lnTo>
                  <a:lnTo>
                    <a:pt x="105" y="42"/>
                  </a:lnTo>
                  <a:lnTo>
                    <a:pt x="106" y="52"/>
                  </a:lnTo>
                  <a:lnTo>
                    <a:pt x="105" y="62"/>
                  </a:lnTo>
                  <a:lnTo>
                    <a:pt x="103" y="72"/>
                  </a:lnTo>
                  <a:lnTo>
                    <a:pt x="102" y="75"/>
                  </a:lnTo>
                  <a:lnTo>
                    <a:pt x="91" y="90"/>
                  </a:lnTo>
                  <a:lnTo>
                    <a:pt x="84" y="95"/>
                  </a:lnTo>
                  <a:lnTo>
                    <a:pt x="75" y="101"/>
                  </a:lnTo>
                  <a:lnTo>
                    <a:pt x="72" y="102"/>
                  </a:lnTo>
                  <a:lnTo>
                    <a:pt x="63" y="104"/>
                  </a:lnTo>
                  <a:lnTo>
                    <a:pt x="54" y="105"/>
                  </a:lnTo>
                  <a:lnTo>
                    <a:pt x="44" y="104"/>
                  </a:lnTo>
                  <a:lnTo>
                    <a:pt x="34" y="102"/>
                  </a:lnTo>
                  <a:lnTo>
                    <a:pt x="31" y="101"/>
                  </a:lnTo>
                  <a:lnTo>
                    <a:pt x="16" y="90"/>
                  </a:lnTo>
                  <a:lnTo>
                    <a:pt x="10" y="82"/>
                  </a:lnTo>
                  <a:lnTo>
                    <a:pt x="6" y="75"/>
                  </a:lnTo>
                  <a:lnTo>
                    <a:pt x="2" y="62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5" y="33"/>
                  </a:lnTo>
                  <a:lnTo>
                    <a:pt x="6" y="30"/>
                  </a:lnTo>
                  <a:lnTo>
                    <a:pt x="10" y="22"/>
                  </a:lnTo>
                  <a:lnTo>
                    <a:pt x="16" y="15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34" y="3"/>
                  </a:lnTo>
                  <a:lnTo>
                    <a:pt x="44" y="1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9153525" y="5499100"/>
              <a:ext cx="79375" cy="79375"/>
            </a:xfrm>
            <a:custGeom>
              <a:gdLst>
                <a:gd name="T0" fmla="*/ 25 w 50"/>
                <a:gd name="T1" fmla="*/ 0 h 50"/>
                <a:gd name="T2" fmla="*/ 34 w 50"/>
                <a:gd name="T3" fmla="*/ 2 h 50"/>
                <a:gd name="T4" fmla="*/ 42 w 50"/>
                <a:gd name="T5" fmla="*/ 8 h 50"/>
                <a:gd name="T6" fmla="*/ 48 w 50"/>
                <a:gd name="T7" fmla="*/ 15 h 50"/>
                <a:gd name="T8" fmla="*/ 50 w 50"/>
                <a:gd name="T9" fmla="*/ 25 h 50"/>
                <a:gd name="T10" fmla="*/ 48 w 50"/>
                <a:gd name="T11" fmla="*/ 35 h 50"/>
                <a:gd name="T12" fmla="*/ 42 w 50"/>
                <a:gd name="T13" fmla="*/ 42 h 50"/>
                <a:gd name="T14" fmla="*/ 34 w 50"/>
                <a:gd name="T15" fmla="*/ 48 h 50"/>
                <a:gd name="T16" fmla="*/ 25 w 50"/>
                <a:gd name="T17" fmla="*/ 50 h 50"/>
                <a:gd name="T18" fmla="*/ 15 w 50"/>
                <a:gd name="T19" fmla="*/ 48 h 50"/>
                <a:gd name="T20" fmla="*/ 6 w 50"/>
                <a:gd name="T21" fmla="*/ 42 h 50"/>
                <a:gd name="T22" fmla="*/ 1 w 50"/>
                <a:gd name="T23" fmla="*/ 35 h 50"/>
                <a:gd name="T24" fmla="*/ 0 w 50"/>
                <a:gd name="T25" fmla="*/ 25 h 50"/>
                <a:gd name="T26" fmla="*/ 1 w 50"/>
                <a:gd name="T27" fmla="*/ 15 h 50"/>
                <a:gd name="T28" fmla="*/ 6 w 50"/>
                <a:gd name="T29" fmla="*/ 8 h 50"/>
                <a:gd name="T30" fmla="*/ 15 w 50"/>
                <a:gd name="T31" fmla="*/ 2 h 50"/>
                <a:gd name="T32" fmla="*/ 25 w 50"/>
                <a:gd name="T33" fmla="*/ 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4" y="2"/>
                  </a:lnTo>
                  <a:lnTo>
                    <a:pt x="42" y="8"/>
                  </a:lnTo>
                  <a:lnTo>
                    <a:pt x="48" y="15"/>
                  </a:lnTo>
                  <a:lnTo>
                    <a:pt x="50" y="25"/>
                  </a:lnTo>
                  <a:lnTo>
                    <a:pt x="48" y="35"/>
                  </a:lnTo>
                  <a:lnTo>
                    <a:pt x="42" y="42"/>
                  </a:lnTo>
                  <a:lnTo>
                    <a:pt x="34" y="48"/>
                  </a:lnTo>
                  <a:lnTo>
                    <a:pt x="25" y="50"/>
                  </a:lnTo>
                  <a:lnTo>
                    <a:pt x="15" y="48"/>
                  </a:lnTo>
                  <a:lnTo>
                    <a:pt x="6" y="42"/>
                  </a:lnTo>
                  <a:lnTo>
                    <a:pt x="1" y="35"/>
                  </a:lnTo>
                  <a:lnTo>
                    <a:pt x="0" y="25"/>
                  </a:lnTo>
                  <a:lnTo>
                    <a:pt x="1" y="15"/>
                  </a:lnTo>
                  <a:lnTo>
                    <a:pt x="6" y="8"/>
                  </a:lnTo>
                  <a:lnTo>
                    <a:pt x="15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9101138" y="5532438"/>
              <a:ext cx="14288" cy="12700"/>
            </a:xfrm>
            <a:prstGeom prst="rect">
              <a:avLst/>
            </a:prstGeom>
            <a:grpFill/>
            <a:ln w="0">
              <a:solidFill>
                <a:srgbClr val="C4CFD9"/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36"/>
            <p:cNvSpPr>
              <a:spLocks noEditPoints="1"/>
            </p:cNvSpPr>
            <p:nvPr/>
          </p:nvSpPr>
          <p:spPr bwMode="auto">
            <a:xfrm>
              <a:off x="8131175" y="5532438"/>
              <a:ext cx="944563" cy="12700"/>
            </a:xfrm>
            <a:custGeom>
              <a:gdLst>
                <a:gd name="T0" fmla="*/ 595 w 595"/>
                <a:gd name="T1" fmla="*/ 0 h 8"/>
                <a:gd name="T2" fmla="*/ 577 w 595"/>
                <a:gd name="T3" fmla="*/ 8 h 8"/>
                <a:gd name="T4" fmla="*/ 544 w 595"/>
                <a:gd name="T5" fmla="*/ 0 h 8"/>
                <a:gd name="T6" fmla="*/ 561 w 595"/>
                <a:gd name="T7" fmla="*/ 8 h 8"/>
                <a:gd name="T8" fmla="*/ 544 w 595"/>
                <a:gd name="T9" fmla="*/ 0 h 8"/>
                <a:gd name="T10" fmla="*/ 527 w 595"/>
                <a:gd name="T11" fmla="*/ 0 h 8"/>
                <a:gd name="T12" fmla="*/ 510 w 595"/>
                <a:gd name="T13" fmla="*/ 8 h 8"/>
                <a:gd name="T14" fmla="*/ 476 w 595"/>
                <a:gd name="T15" fmla="*/ 0 h 8"/>
                <a:gd name="T16" fmla="*/ 493 w 595"/>
                <a:gd name="T17" fmla="*/ 8 h 8"/>
                <a:gd name="T18" fmla="*/ 476 w 595"/>
                <a:gd name="T19" fmla="*/ 0 h 8"/>
                <a:gd name="T20" fmla="*/ 459 w 595"/>
                <a:gd name="T21" fmla="*/ 0 h 8"/>
                <a:gd name="T22" fmla="*/ 441 w 595"/>
                <a:gd name="T23" fmla="*/ 8 h 8"/>
                <a:gd name="T24" fmla="*/ 408 w 595"/>
                <a:gd name="T25" fmla="*/ 0 h 8"/>
                <a:gd name="T26" fmla="*/ 425 w 595"/>
                <a:gd name="T27" fmla="*/ 8 h 8"/>
                <a:gd name="T28" fmla="*/ 408 w 595"/>
                <a:gd name="T29" fmla="*/ 0 h 8"/>
                <a:gd name="T30" fmla="*/ 391 w 595"/>
                <a:gd name="T31" fmla="*/ 0 h 8"/>
                <a:gd name="T32" fmla="*/ 374 w 595"/>
                <a:gd name="T33" fmla="*/ 8 h 8"/>
                <a:gd name="T34" fmla="*/ 340 w 595"/>
                <a:gd name="T35" fmla="*/ 0 h 8"/>
                <a:gd name="T36" fmla="*/ 357 w 595"/>
                <a:gd name="T37" fmla="*/ 8 h 8"/>
                <a:gd name="T38" fmla="*/ 340 w 595"/>
                <a:gd name="T39" fmla="*/ 0 h 8"/>
                <a:gd name="T40" fmla="*/ 323 w 595"/>
                <a:gd name="T41" fmla="*/ 0 h 8"/>
                <a:gd name="T42" fmla="*/ 305 w 595"/>
                <a:gd name="T43" fmla="*/ 8 h 8"/>
                <a:gd name="T44" fmla="*/ 272 w 595"/>
                <a:gd name="T45" fmla="*/ 0 h 8"/>
                <a:gd name="T46" fmla="*/ 289 w 595"/>
                <a:gd name="T47" fmla="*/ 8 h 8"/>
                <a:gd name="T48" fmla="*/ 272 w 595"/>
                <a:gd name="T49" fmla="*/ 0 h 8"/>
                <a:gd name="T50" fmla="*/ 255 w 595"/>
                <a:gd name="T51" fmla="*/ 0 h 8"/>
                <a:gd name="T52" fmla="*/ 238 w 595"/>
                <a:gd name="T53" fmla="*/ 8 h 8"/>
                <a:gd name="T54" fmla="*/ 204 w 595"/>
                <a:gd name="T55" fmla="*/ 0 h 8"/>
                <a:gd name="T56" fmla="*/ 221 w 595"/>
                <a:gd name="T57" fmla="*/ 8 h 8"/>
                <a:gd name="T58" fmla="*/ 204 w 595"/>
                <a:gd name="T59" fmla="*/ 0 h 8"/>
                <a:gd name="T60" fmla="*/ 187 w 595"/>
                <a:gd name="T61" fmla="*/ 0 h 8"/>
                <a:gd name="T62" fmla="*/ 169 w 595"/>
                <a:gd name="T63" fmla="*/ 8 h 8"/>
                <a:gd name="T64" fmla="*/ 136 w 595"/>
                <a:gd name="T65" fmla="*/ 0 h 8"/>
                <a:gd name="T66" fmla="*/ 153 w 595"/>
                <a:gd name="T67" fmla="*/ 8 h 8"/>
                <a:gd name="T68" fmla="*/ 136 w 595"/>
                <a:gd name="T69" fmla="*/ 0 h 8"/>
                <a:gd name="T70" fmla="*/ 119 w 595"/>
                <a:gd name="T71" fmla="*/ 0 h 8"/>
                <a:gd name="T72" fmla="*/ 102 w 595"/>
                <a:gd name="T73" fmla="*/ 8 h 8"/>
                <a:gd name="T74" fmla="*/ 68 w 595"/>
                <a:gd name="T75" fmla="*/ 0 h 8"/>
                <a:gd name="T76" fmla="*/ 85 w 595"/>
                <a:gd name="T77" fmla="*/ 8 h 8"/>
                <a:gd name="T78" fmla="*/ 68 w 595"/>
                <a:gd name="T79" fmla="*/ 0 h 8"/>
                <a:gd name="T80" fmla="*/ 51 w 595"/>
                <a:gd name="T81" fmla="*/ 0 h 8"/>
                <a:gd name="T82" fmla="*/ 35 w 595"/>
                <a:gd name="T83" fmla="*/ 8 h 8"/>
                <a:gd name="T84" fmla="*/ 0 w 595"/>
                <a:gd name="T85" fmla="*/ 0 h 8"/>
                <a:gd name="T86" fmla="*/ 17 w 595"/>
                <a:gd name="T87" fmla="*/ 8 h 8"/>
                <a:gd name="T88" fmla="*/ 0 w 595"/>
                <a:gd name="T89" fmla="*/ 0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5" h="8">
                  <a:moveTo>
                    <a:pt x="577" y="0"/>
                  </a:moveTo>
                  <a:lnTo>
                    <a:pt x="595" y="0"/>
                  </a:lnTo>
                  <a:lnTo>
                    <a:pt x="595" y="8"/>
                  </a:lnTo>
                  <a:lnTo>
                    <a:pt x="577" y="8"/>
                  </a:lnTo>
                  <a:lnTo>
                    <a:pt x="577" y="0"/>
                  </a:lnTo>
                  <a:close/>
                  <a:moveTo>
                    <a:pt x="544" y="0"/>
                  </a:moveTo>
                  <a:lnTo>
                    <a:pt x="561" y="0"/>
                  </a:lnTo>
                  <a:lnTo>
                    <a:pt x="561" y="8"/>
                  </a:lnTo>
                  <a:lnTo>
                    <a:pt x="544" y="8"/>
                  </a:lnTo>
                  <a:lnTo>
                    <a:pt x="544" y="0"/>
                  </a:lnTo>
                  <a:close/>
                  <a:moveTo>
                    <a:pt x="510" y="0"/>
                  </a:moveTo>
                  <a:lnTo>
                    <a:pt x="527" y="0"/>
                  </a:lnTo>
                  <a:lnTo>
                    <a:pt x="527" y="8"/>
                  </a:lnTo>
                  <a:lnTo>
                    <a:pt x="510" y="8"/>
                  </a:lnTo>
                  <a:lnTo>
                    <a:pt x="510" y="0"/>
                  </a:lnTo>
                  <a:close/>
                  <a:moveTo>
                    <a:pt x="476" y="0"/>
                  </a:moveTo>
                  <a:lnTo>
                    <a:pt x="493" y="0"/>
                  </a:lnTo>
                  <a:lnTo>
                    <a:pt x="493" y="8"/>
                  </a:lnTo>
                  <a:lnTo>
                    <a:pt x="476" y="8"/>
                  </a:lnTo>
                  <a:lnTo>
                    <a:pt x="476" y="0"/>
                  </a:lnTo>
                  <a:close/>
                  <a:moveTo>
                    <a:pt x="441" y="0"/>
                  </a:moveTo>
                  <a:lnTo>
                    <a:pt x="459" y="0"/>
                  </a:lnTo>
                  <a:lnTo>
                    <a:pt x="459" y="8"/>
                  </a:lnTo>
                  <a:lnTo>
                    <a:pt x="441" y="8"/>
                  </a:lnTo>
                  <a:lnTo>
                    <a:pt x="441" y="0"/>
                  </a:lnTo>
                  <a:close/>
                  <a:moveTo>
                    <a:pt x="408" y="0"/>
                  </a:moveTo>
                  <a:lnTo>
                    <a:pt x="425" y="0"/>
                  </a:lnTo>
                  <a:lnTo>
                    <a:pt x="425" y="8"/>
                  </a:lnTo>
                  <a:lnTo>
                    <a:pt x="408" y="8"/>
                  </a:lnTo>
                  <a:lnTo>
                    <a:pt x="408" y="0"/>
                  </a:lnTo>
                  <a:close/>
                  <a:moveTo>
                    <a:pt x="374" y="0"/>
                  </a:moveTo>
                  <a:lnTo>
                    <a:pt x="391" y="0"/>
                  </a:lnTo>
                  <a:lnTo>
                    <a:pt x="391" y="8"/>
                  </a:lnTo>
                  <a:lnTo>
                    <a:pt x="374" y="8"/>
                  </a:lnTo>
                  <a:lnTo>
                    <a:pt x="374" y="0"/>
                  </a:lnTo>
                  <a:close/>
                  <a:moveTo>
                    <a:pt x="340" y="0"/>
                  </a:moveTo>
                  <a:lnTo>
                    <a:pt x="357" y="0"/>
                  </a:lnTo>
                  <a:lnTo>
                    <a:pt x="357" y="8"/>
                  </a:lnTo>
                  <a:lnTo>
                    <a:pt x="340" y="8"/>
                  </a:lnTo>
                  <a:lnTo>
                    <a:pt x="340" y="0"/>
                  </a:lnTo>
                  <a:close/>
                  <a:moveTo>
                    <a:pt x="305" y="0"/>
                  </a:moveTo>
                  <a:lnTo>
                    <a:pt x="323" y="0"/>
                  </a:lnTo>
                  <a:lnTo>
                    <a:pt x="323" y="8"/>
                  </a:lnTo>
                  <a:lnTo>
                    <a:pt x="305" y="8"/>
                  </a:lnTo>
                  <a:lnTo>
                    <a:pt x="305" y="0"/>
                  </a:lnTo>
                  <a:close/>
                  <a:moveTo>
                    <a:pt x="272" y="0"/>
                  </a:moveTo>
                  <a:lnTo>
                    <a:pt x="289" y="0"/>
                  </a:lnTo>
                  <a:lnTo>
                    <a:pt x="289" y="8"/>
                  </a:lnTo>
                  <a:lnTo>
                    <a:pt x="272" y="8"/>
                  </a:lnTo>
                  <a:lnTo>
                    <a:pt x="272" y="0"/>
                  </a:lnTo>
                  <a:close/>
                  <a:moveTo>
                    <a:pt x="238" y="0"/>
                  </a:moveTo>
                  <a:lnTo>
                    <a:pt x="255" y="0"/>
                  </a:lnTo>
                  <a:lnTo>
                    <a:pt x="255" y="8"/>
                  </a:lnTo>
                  <a:lnTo>
                    <a:pt x="238" y="8"/>
                  </a:lnTo>
                  <a:lnTo>
                    <a:pt x="238" y="0"/>
                  </a:lnTo>
                  <a:close/>
                  <a:moveTo>
                    <a:pt x="204" y="0"/>
                  </a:moveTo>
                  <a:lnTo>
                    <a:pt x="221" y="0"/>
                  </a:lnTo>
                  <a:lnTo>
                    <a:pt x="221" y="8"/>
                  </a:lnTo>
                  <a:lnTo>
                    <a:pt x="204" y="8"/>
                  </a:lnTo>
                  <a:lnTo>
                    <a:pt x="204" y="0"/>
                  </a:lnTo>
                  <a:close/>
                  <a:moveTo>
                    <a:pt x="169" y="0"/>
                  </a:moveTo>
                  <a:lnTo>
                    <a:pt x="187" y="0"/>
                  </a:lnTo>
                  <a:lnTo>
                    <a:pt x="187" y="8"/>
                  </a:lnTo>
                  <a:lnTo>
                    <a:pt x="169" y="8"/>
                  </a:lnTo>
                  <a:lnTo>
                    <a:pt x="169" y="0"/>
                  </a:lnTo>
                  <a:close/>
                  <a:moveTo>
                    <a:pt x="136" y="0"/>
                  </a:moveTo>
                  <a:lnTo>
                    <a:pt x="153" y="0"/>
                  </a:lnTo>
                  <a:lnTo>
                    <a:pt x="153" y="8"/>
                  </a:lnTo>
                  <a:lnTo>
                    <a:pt x="136" y="8"/>
                  </a:lnTo>
                  <a:lnTo>
                    <a:pt x="136" y="0"/>
                  </a:lnTo>
                  <a:close/>
                  <a:moveTo>
                    <a:pt x="102" y="0"/>
                  </a:moveTo>
                  <a:lnTo>
                    <a:pt x="119" y="0"/>
                  </a:lnTo>
                  <a:lnTo>
                    <a:pt x="119" y="8"/>
                  </a:lnTo>
                  <a:lnTo>
                    <a:pt x="102" y="8"/>
                  </a:lnTo>
                  <a:lnTo>
                    <a:pt x="102" y="0"/>
                  </a:lnTo>
                  <a:close/>
                  <a:moveTo>
                    <a:pt x="68" y="0"/>
                  </a:moveTo>
                  <a:lnTo>
                    <a:pt x="85" y="0"/>
                  </a:lnTo>
                  <a:lnTo>
                    <a:pt x="85" y="8"/>
                  </a:lnTo>
                  <a:lnTo>
                    <a:pt x="68" y="8"/>
                  </a:lnTo>
                  <a:lnTo>
                    <a:pt x="68" y="0"/>
                  </a:lnTo>
                  <a:close/>
                  <a:moveTo>
                    <a:pt x="35" y="0"/>
                  </a:moveTo>
                  <a:lnTo>
                    <a:pt x="51" y="0"/>
                  </a:lnTo>
                  <a:lnTo>
                    <a:pt x="51" y="8"/>
                  </a:lnTo>
                  <a:lnTo>
                    <a:pt x="35" y="8"/>
                  </a:lnTo>
                  <a:lnTo>
                    <a:pt x="35" y="0"/>
                  </a:lnTo>
                  <a:close/>
                  <a:moveTo>
                    <a:pt x="0" y="0"/>
                  </a:moveTo>
                  <a:lnTo>
                    <a:pt x="17" y="0"/>
                  </a:lnTo>
                  <a:lnTo>
                    <a:pt x="17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37"/>
            <p:cNvSpPr/>
            <p:nvPr/>
          </p:nvSpPr>
          <p:spPr bwMode="auto">
            <a:xfrm>
              <a:off x="8081963" y="5524500"/>
              <a:ext cx="20638" cy="20637"/>
            </a:xfrm>
            <a:custGeom>
              <a:gdLst>
                <a:gd name="T0" fmla="*/ 0 w 13"/>
                <a:gd name="T1" fmla="*/ 0 h 13"/>
                <a:gd name="T2" fmla="*/ 9 w 13"/>
                <a:gd name="T3" fmla="*/ 0 h 13"/>
                <a:gd name="T4" fmla="*/ 9 w 13"/>
                <a:gd name="T5" fmla="*/ 5 h 13"/>
                <a:gd name="T6" fmla="*/ 13 w 13"/>
                <a:gd name="T7" fmla="*/ 5 h 13"/>
                <a:gd name="T8" fmla="*/ 13 w 13"/>
                <a:gd name="T9" fmla="*/ 13 h 13"/>
                <a:gd name="T10" fmla="*/ 0 w 13"/>
                <a:gd name="T11" fmla="*/ 13 h 13"/>
                <a:gd name="T12" fmla="*/ 0 w 13"/>
                <a:gd name="T13" fmla="*/ 0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9" y="0"/>
                  </a:lnTo>
                  <a:lnTo>
                    <a:pt x="9" y="5"/>
                  </a:lnTo>
                  <a:lnTo>
                    <a:pt x="13" y="5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38"/>
            <p:cNvSpPr>
              <a:spLocks noEditPoints="1"/>
            </p:cNvSpPr>
            <p:nvPr/>
          </p:nvSpPr>
          <p:spPr bwMode="auto">
            <a:xfrm>
              <a:off x="8081963" y="5383213"/>
              <a:ext cx="14288" cy="119062"/>
            </a:xfrm>
            <a:custGeom>
              <a:gdLst>
                <a:gd name="T0" fmla="*/ 0 w 9"/>
                <a:gd name="T1" fmla="*/ 60 h 75"/>
                <a:gd name="T2" fmla="*/ 9 w 9"/>
                <a:gd name="T3" fmla="*/ 60 h 75"/>
                <a:gd name="T4" fmla="*/ 9 w 9"/>
                <a:gd name="T5" fmla="*/ 75 h 75"/>
                <a:gd name="T6" fmla="*/ 0 w 9"/>
                <a:gd name="T7" fmla="*/ 75 h 75"/>
                <a:gd name="T8" fmla="*/ 0 w 9"/>
                <a:gd name="T9" fmla="*/ 60 h 75"/>
                <a:gd name="T10" fmla="*/ 0 w 9"/>
                <a:gd name="T11" fmla="*/ 31 h 75"/>
                <a:gd name="T12" fmla="*/ 9 w 9"/>
                <a:gd name="T13" fmla="*/ 31 h 75"/>
                <a:gd name="T14" fmla="*/ 9 w 9"/>
                <a:gd name="T15" fmla="*/ 45 h 75"/>
                <a:gd name="T16" fmla="*/ 0 w 9"/>
                <a:gd name="T17" fmla="*/ 45 h 75"/>
                <a:gd name="T18" fmla="*/ 0 w 9"/>
                <a:gd name="T19" fmla="*/ 31 h 75"/>
                <a:gd name="T20" fmla="*/ 0 w 9"/>
                <a:gd name="T21" fmla="*/ 0 h 75"/>
                <a:gd name="T22" fmla="*/ 9 w 9"/>
                <a:gd name="T23" fmla="*/ 0 h 75"/>
                <a:gd name="T24" fmla="*/ 9 w 9"/>
                <a:gd name="T25" fmla="*/ 15 h 75"/>
                <a:gd name="T26" fmla="*/ 0 w 9"/>
                <a:gd name="T27" fmla="*/ 15 h 75"/>
                <a:gd name="T28" fmla="*/ 0 w 9"/>
                <a:gd name="T29" fmla="*/ 0 h 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75">
                  <a:moveTo>
                    <a:pt x="0" y="60"/>
                  </a:moveTo>
                  <a:lnTo>
                    <a:pt x="9" y="60"/>
                  </a:lnTo>
                  <a:lnTo>
                    <a:pt x="9" y="75"/>
                  </a:lnTo>
                  <a:lnTo>
                    <a:pt x="0" y="75"/>
                  </a:lnTo>
                  <a:lnTo>
                    <a:pt x="0" y="60"/>
                  </a:lnTo>
                  <a:close/>
                  <a:moveTo>
                    <a:pt x="0" y="31"/>
                  </a:moveTo>
                  <a:lnTo>
                    <a:pt x="9" y="31"/>
                  </a:lnTo>
                  <a:lnTo>
                    <a:pt x="9" y="45"/>
                  </a:lnTo>
                  <a:lnTo>
                    <a:pt x="0" y="45"/>
                  </a:lnTo>
                  <a:lnTo>
                    <a:pt x="0" y="31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15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rgbClr val="C4CFD9"/>
              </a:solidFill>
              <a:prstDash val="solid"/>
              <a:round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8081963" y="5345113"/>
              <a:ext cx="14288" cy="14287"/>
            </a:xfrm>
            <a:prstGeom prst="rect">
              <a:avLst/>
            </a:prstGeom>
            <a:grpFill/>
            <a:ln w="0">
              <a:solidFill>
                <a:srgbClr val="C4CFD9"/>
              </a:solidFill>
              <a:prstDash val="solid"/>
              <a:miter lim="800000"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5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085074" y="1657399"/>
            <a:ext cx="4127217" cy="2992307"/>
            <a:chOff x="4308475" y="1747838"/>
            <a:chExt cx="4352925" cy="3155949"/>
          </a:xfrm>
        </p:grpSpPr>
        <p:sp>
          <p:nvSpPr>
            <p:cNvPr id="45" name="Freeform 40"/>
            <p:cNvSpPr>
              <a:spLocks noEditPoints="1"/>
            </p:cNvSpPr>
            <p:nvPr/>
          </p:nvSpPr>
          <p:spPr bwMode="auto">
            <a:xfrm>
              <a:off x="7162800" y="3367088"/>
              <a:ext cx="1358900" cy="889000"/>
            </a:xfrm>
            <a:custGeom>
              <a:gdLst>
                <a:gd name="T0" fmla="*/ 167 w 856"/>
                <a:gd name="T1" fmla="*/ 314 h 560"/>
                <a:gd name="T2" fmla="*/ 205 w 856"/>
                <a:gd name="T3" fmla="*/ 410 h 560"/>
                <a:gd name="T4" fmla="*/ 176 w 856"/>
                <a:gd name="T5" fmla="*/ 312 h 560"/>
                <a:gd name="T6" fmla="*/ 232 w 856"/>
                <a:gd name="T7" fmla="*/ 343 h 560"/>
                <a:gd name="T8" fmla="*/ 271 w 856"/>
                <a:gd name="T9" fmla="*/ 438 h 560"/>
                <a:gd name="T10" fmla="*/ 214 w 856"/>
                <a:gd name="T11" fmla="*/ 294 h 560"/>
                <a:gd name="T12" fmla="*/ 330 w 856"/>
                <a:gd name="T13" fmla="*/ 419 h 560"/>
                <a:gd name="T14" fmla="*/ 342 w 856"/>
                <a:gd name="T15" fmla="*/ 460 h 560"/>
                <a:gd name="T16" fmla="*/ 312 w 856"/>
                <a:gd name="T17" fmla="*/ 322 h 560"/>
                <a:gd name="T18" fmla="*/ 373 w 856"/>
                <a:gd name="T19" fmla="*/ 367 h 560"/>
                <a:gd name="T20" fmla="*/ 402 w 856"/>
                <a:gd name="T21" fmla="*/ 470 h 560"/>
                <a:gd name="T22" fmla="*/ 371 w 856"/>
                <a:gd name="T23" fmla="*/ 337 h 560"/>
                <a:gd name="T24" fmla="*/ 458 w 856"/>
                <a:gd name="T25" fmla="*/ 386 h 560"/>
                <a:gd name="T26" fmla="*/ 464 w 856"/>
                <a:gd name="T27" fmla="*/ 384 h 560"/>
                <a:gd name="T28" fmla="*/ 511 w 856"/>
                <a:gd name="T29" fmla="*/ 333 h 560"/>
                <a:gd name="T30" fmla="*/ 545 w 856"/>
                <a:gd name="T31" fmla="*/ 436 h 560"/>
                <a:gd name="T32" fmla="*/ 523 w 856"/>
                <a:gd name="T33" fmla="*/ 334 h 560"/>
                <a:gd name="T34" fmla="*/ 585 w 856"/>
                <a:gd name="T35" fmla="*/ 353 h 560"/>
                <a:gd name="T36" fmla="*/ 595 w 856"/>
                <a:gd name="T37" fmla="*/ 381 h 560"/>
                <a:gd name="T38" fmla="*/ 640 w 856"/>
                <a:gd name="T39" fmla="*/ 343 h 560"/>
                <a:gd name="T40" fmla="*/ 650 w 856"/>
                <a:gd name="T41" fmla="*/ 364 h 560"/>
                <a:gd name="T42" fmla="*/ 761 w 856"/>
                <a:gd name="T43" fmla="*/ 321 h 560"/>
                <a:gd name="T44" fmla="*/ 853 w 856"/>
                <a:gd name="T45" fmla="*/ 322 h 560"/>
                <a:gd name="T46" fmla="*/ 773 w 856"/>
                <a:gd name="T47" fmla="*/ 353 h 560"/>
                <a:gd name="T48" fmla="*/ 574 w 856"/>
                <a:gd name="T49" fmla="*/ 471 h 560"/>
                <a:gd name="T50" fmla="*/ 390 w 856"/>
                <a:gd name="T51" fmla="*/ 554 h 560"/>
                <a:gd name="T52" fmla="*/ 228 w 856"/>
                <a:gd name="T53" fmla="*/ 522 h 560"/>
                <a:gd name="T54" fmla="*/ 99 w 856"/>
                <a:gd name="T55" fmla="*/ 347 h 560"/>
                <a:gd name="T56" fmla="*/ 375 w 856"/>
                <a:gd name="T57" fmla="*/ 0 h 560"/>
                <a:gd name="T58" fmla="*/ 558 w 856"/>
                <a:gd name="T59" fmla="*/ 86 h 560"/>
                <a:gd name="T60" fmla="*/ 732 w 856"/>
                <a:gd name="T61" fmla="*/ 241 h 560"/>
                <a:gd name="T62" fmla="*/ 814 w 856"/>
                <a:gd name="T63" fmla="*/ 300 h 560"/>
                <a:gd name="T64" fmla="*/ 841 w 856"/>
                <a:gd name="T65" fmla="*/ 321 h 560"/>
                <a:gd name="T66" fmla="*/ 648 w 856"/>
                <a:gd name="T67" fmla="*/ 315 h 560"/>
                <a:gd name="T68" fmla="*/ 673 w 856"/>
                <a:gd name="T69" fmla="*/ 249 h 560"/>
                <a:gd name="T70" fmla="*/ 642 w 856"/>
                <a:gd name="T71" fmla="*/ 315 h 560"/>
                <a:gd name="T72" fmla="*/ 619 w 856"/>
                <a:gd name="T73" fmla="*/ 223 h 560"/>
                <a:gd name="T74" fmla="*/ 592 w 856"/>
                <a:gd name="T75" fmla="*/ 297 h 560"/>
                <a:gd name="T76" fmla="*/ 546 w 856"/>
                <a:gd name="T77" fmla="*/ 275 h 560"/>
                <a:gd name="T78" fmla="*/ 566 w 856"/>
                <a:gd name="T79" fmla="*/ 196 h 560"/>
                <a:gd name="T80" fmla="*/ 525 w 856"/>
                <a:gd name="T81" fmla="*/ 291 h 560"/>
                <a:gd name="T82" fmla="*/ 478 w 856"/>
                <a:gd name="T83" fmla="*/ 245 h 560"/>
                <a:gd name="T84" fmla="*/ 487 w 856"/>
                <a:gd name="T85" fmla="*/ 198 h 560"/>
                <a:gd name="T86" fmla="*/ 369 w 856"/>
                <a:gd name="T87" fmla="*/ 294 h 560"/>
                <a:gd name="T88" fmla="*/ 424 w 856"/>
                <a:gd name="T89" fmla="*/ 184 h 560"/>
                <a:gd name="T90" fmla="*/ 422 w 856"/>
                <a:gd name="T91" fmla="*/ 170 h 560"/>
                <a:gd name="T92" fmla="*/ 350 w 856"/>
                <a:gd name="T93" fmla="*/ 292 h 560"/>
                <a:gd name="T94" fmla="*/ 340 w 856"/>
                <a:gd name="T95" fmla="*/ 216 h 560"/>
                <a:gd name="T96" fmla="*/ 354 w 856"/>
                <a:gd name="T97" fmla="*/ 107 h 560"/>
                <a:gd name="T98" fmla="*/ 319 w 856"/>
                <a:gd name="T99" fmla="*/ 227 h 560"/>
                <a:gd name="T100" fmla="*/ 254 w 856"/>
                <a:gd name="T101" fmla="*/ 220 h 560"/>
                <a:gd name="T102" fmla="*/ 287 w 856"/>
                <a:gd name="T103" fmla="*/ 122 h 560"/>
                <a:gd name="T104" fmla="*/ 215 w 856"/>
                <a:gd name="T105" fmla="*/ 257 h 560"/>
                <a:gd name="T106" fmla="*/ 199 w 856"/>
                <a:gd name="T107" fmla="*/ 205 h 560"/>
                <a:gd name="T108" fmla="*/ 217 w 856"/>
                <a:gd name="T109" fmla="*/ 143 h 560"/>
                <a:gd name="T110" fmla="*/ 142 w 856"/>
                <a:gd name="T111" fmla="*/ 258 h 560"/>
                <a:gd name="T112" fmla="*/ 67 w 856"/>
                <a:gd name="T113" fmla="*/ 205 h 560"/>
                <a:gd name="T114" fmla="*/ 226 w 856"/>
                <a:gd name="T115" fmla="*/ 49 h 5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6" h="560">
                  <a:moveTo>
                    <a:pt x="6" y="262"/>
                  </a:moveTo>
                  <a:lnTo>
                    <a:pt x="51" y="271"/>
                  </a:lnTo>
                  <a:lnTo>
                    <a:pt x="98" y="279"/>
                  </a:lnTo>
                  <a:lnTo>
                    <a:pt x="147" y="286"/>
                  </a:lnTo>
                  <a:lnTo>
                    <a:pt x="156" y="297"/>
                  </a:lnTo>
                  <a:lnTo>
                    <a:pt x="167" y="314"/>
                  </a:lnTo>
                  <a:lnTo>
                    <a:pt x="179" y="334"/>
                  </a:lnTo>
                  <a:lnTo>
                    <a:pt x="190" y="358"/>
                  </a:lnTo>
                  <a:lnTo>
                    <a:pt x="199" y="386"/>
                  </a:lnTo>
                  <a:lnTo>
                    <a:pt x="204" y="418"/>
                  </a:lnTo>
                  <a:lnTo>
                    <a:pt x="204" y="416"/>
                  </a:lnTo>
                  <a:lnTo>
                    <a:pt x="205" y="410"/>
                  </a:lnTo>
                  <a:lnTo>
                    <a:pt x="205" y="402"/>
                  </a:lnTo>
                  <a:lnTo>
                    <a:pt x="205" y="390"/>
                  </a:lnTo>
                  <a:lnTo>
                    <a:pt x="202" y="374"/>
                  </a:lnTo>
                  <a:lnTo>
                    <a:pt x="198" y="356"/>
                  </a:lnTo>
                  <a:lnTo>
                    <a:pt x="189" y="335"/>
                  </a:lnTo>
                  <a:lnTo>
                    <a:pt x="176" y="312"/>
                  </a:lnTo>
                  <a:lnTo>
                    <a:pt x="158" y="287"/>
                  </a:lnTo>
                  <a:lnTo>
                    <a:pt x="194" y="292"/>
                  </a:lnTo>
                  <a:lnTo>
                    <a:pt x="201" y="299"/>
                  </a:lnTo>
                  <a:lnTo>
                    <a:pt x="211" y="310"/>
                  </a:lnTo>
                  <a:lnTo>
                    <a:pt x="222" y="324"/>
                  </a:lnTo>
                  <a:lnTo>
                    <a:pt x="232" y="343"/>
                  </a:lnTo>
                  <a:lnTo>
                    <a:pt x="244" y="365"/>
                  </a:lnTo>
                  <a:lnTo>
                    <a:pt x="255" y="390"/>
                  </a:lnTo>
                  <a:lnTo>
                    <a:pt x="264" y="419"/>
                  </a:lnTo>
                  <a:lnTo>
                    <a:pt x="272" y="452"/>
                  </a:lnTo>
                  <a:lnTo>
                    <a:pt x="272" y="447"/>
                  </a:lnTo>
                  <a:lnTo>
                    <a:pt x="271" y="438"/>
                  </a:lnTo>
                  <a:lnTo>
                    <a:pt x="268" y="422"/>
                  </a:lnTo>
                  <a:lnTo>
                    <a:pt x="265" y="403"/>
                  </a:lnTo>
                  <a:lnTo>
                    <a:pt x="259" y="379"/>
                  </a:lnTo>
                  <a:lnTo>
                    <a:pt x="248" y="353"/>
                  </a:lnTo>
                  <a:lnTo>
                    <a:pt x="234" y="323"/>
                  </a:lnTo>
                  <a:lnTo>
                    <a:pt x="214" y="294"/>
                  </a:lnTo>
                  <a:lnTo>
                    <a:pt x="272" y="299"/>
                  </a:lnTo>
                  <a:lnTo>
                    <a:pt x="290" y="320"/>
                  </a:lnTo>
                  <a:lnTo>
                    <a:pt x="304" y="343"/>
                  </a:lnTo>
                  <a:lnTo>
                    <a:pt x="315" y="368"/>
                  </a:lnTo>
                  <a:lnTo>
                    <a:pt x="324" y="394"/>
                  </a:lnTo>
                  <a:lnTo>
                    <a:pt x="330" y="419"/>
                  </a:lnTo>
                  <a:lnTo>
                    <a:pt x="334" y="443"/>
                  </a:lnTo>
                  <a:lnTo>
                    <a:pt x="337" y="464"/>
                  </a:lnTo>
                  <a:lnTo>
                    <a:pt x="338" y="480"/>
                  </a:lnTo>
                  <a:lnTo>
                    <a:pt x="338" y="491"/>
                  </a:lnTo>
                  <a:lnTo>
                    <a:pt x="338" y="495"/>
                  </a:lnTo>
                  <a:lnTo>
                    <a:pt x="342" y="460"/>
                  </a:lnTo>
                  <a:lnTo>
                    <a:pt x="341" y="430"/>
                  </a:lnTo>
                  <a:lnTo>
                    <a:pt x="339" y="402"/>
                  </a:lnTo>
                  <a:lnTo>
                    <a:pt x="334" y="378"/>
                  </a:lnTo>
                  <a:lnTo>
                    <a:pt x="327" y="356"/>
                  </a:lnTo>
                  <a:lnTo>
                    <a:pt x="319" y="337"/>
                  </a:lnTo>
                  <a:lnTo>
                    <a:pt x="312" y="322"/>
                  </a:lnTo>
                  <a:lnTo>
                    <a:pt x="304" y="310"/>
                  </a:lnTo>
                  <a:lnTo>
                    <a:pt x="298" y="302"/>
                  </a:lnTo>
                  <a:lnTo>
                    <a:pt x="335" y="305"/>
                  </a:lnTo>
                  <a:lnTo>
                    <a:pt x="350" y="324"/>
                  </a:lnTo>
                  <a:lnTo>
                    <a:pt x="362" y="345"/>
                  </a:lnTo>
                  <a:lnTo>
                    <a:pt x="373" y="367"/>
                  </a:lnTo>
                  <a:lnTo>
                    <a:pt x="381" y="390"/>
                  </a:lnTo>
                  <a:lnTo>
                    <a:pt x="389" y="411"/>
                  </a:lnTo>
                  <a:lnTo>
                    <a:pt x="394" y="431"/>
                  </a:lnTo>
                  <a:lnTo>
                    <a:pt x="398" y="448"/>
                  </a:lnTo>
                  <a:lnTo>
                    <a:pt x="401" y="461"/>
                  </a:lnTo>
                  <a:lnTo>
                    <a:pt x="402" y="470"/>
                  </a:lnTo>
                  <a:lnTo>
                    <a:pt x="403" y="473"/>
                  </a:lnTo>
                  <a:lnTo>
                    <a:pt x="401" y="442"/>
                  </a:lnTo>
                  <a:lnTo>
                    <a:pt x="396" y="411"/>
                  </a:lnTo>
                  <a:lnTo>
                    <a:pt x="389" y="384"/>
                  </a:lnTo>
                  <a:lnTo>
                    <a:pt x="380" y="359"/>
                  </a:lnTo>
                  <a:lnTo>
                    <a:pt x="371" y="337"/>
                  </a:lnTo>
                  <a:lnTo>
                    <a:pt x="362" y="320"/>
                  </a:lnTo>
                  <a:lnTo>
                    <a:pt x="354" y="306"/>
                  </a:lnTo>
                  <a:lnTo>
                    <a:pt x="415" y="310"/>
                  </a:lnTo>
                  <a:lnTo>
                    <a:pt x="435" y="336"/>
                  </a:lnTo>
                  <a:lnTo>
                    <a:pt x="448" y="362"/>
                  </a:lnTo>
                  <a:lnTo>
                    <a:pt x="458" y="386"/>
                  </a:lnTo>
                  <a:lnTo>
                    <a:pt x="463" y="408"/>
                  </a:lnTo>
                  <a:lnTo>
                    <a:pt x="465" y="426"/>
                  </a:lnTo>
                  <a:lnTo>
                    <a:pt x="466" y="436"/>
                  </a:lnTo>
                  <a:lnTo>
                    <a:pt x="466" y="440"/>
                  </a:lnTo>
                  <a:lnTo>
                    <a:pt x="467" y="411"/>
                  </a:lnTo>
                  <a:lnTo>
                    <a:pt x="464" y="384"/>
                  </a:lnTo>
                  <a:lnTo>
                    <a:pt x="456" y="360"/>
                  </a:lnTo>
                  <a:lnTo>
                    <a:pt x="448" y="340"/>
                  </a:lnTo>
                  <a:lnTo>
                    <a:pt x="439" y="323"/>
                  </a:lnTo>
                  <a:lnTo>
                    <a:pt x="431" y="311"/>
                  </a:lnTo>
                  <a:lnTo>
                    <a:pt x="498" y="315"/>
                  </a:lnTo>
                  <a:lnTo>
                    <a:pt x="511" y="333"/>
                  </a:lnTo>
                  <a:lnTo>
                    <a:pt x="522" y="354"/>
                  </a:lnTo>
                  <a:lnTo>
                    <a:pt x="529" y="374"/>
                  </a:lnTo>
                  <a:lnTo>
                    <a:pt x="536" y="394"/>
                  </a:lnTo>
                  <a:lnTo>
                    <a:pt x="540" y="413"/>
                  </a:lnTo>
                  <a:lnTo>
                    <a:pt x="542" y="427"/>
                  </a:lnTo>
                  <a:lnTo>
                    <a:pt x="545" y="436"/>
                  </a:lnTo>
                  <a:lnTo>
                    <a:pt x="545" y="440"/>
                  </a:lnTo>
                  <a:lnTo>
                    <a:pt x="545" y="413"/>
                  </a:lnTo>
                  <a:lnTo>
                    <a:pt x="541" y="387"/>
                  </a:lnTo>
                  <a:lnTo>
                    <a:pt x="536" y="366"/>
                  </a:lnTo>
                  <a:lnTo>
                    <a:pt x="529" y="348"/>
                  </a:lnTo>
                  <a:lnTo>
                    <a:pt x="523" y="334"/>
                  </a:lnTo>
                  <a:lnTo>
                    <a:pt x="516" y="322"/>
                  </a:lnTo>
                  <a:lnTo>
                    <a:pt x="512" y="315"/>
                  </a:lnTo>
                  <a:lnTo>
                    <a:pt x="571" y="317"/>
                  </a:lnTo>
                  <a:lnTo>
                    <a:pt x="574" y="326"/>
                  </a:lnTo>
                  <a:lnTo>
                    <a:pt x="579" y="337"/>
                  </a:lnTo>
                  <a:lnTo>
                    <a:pt x="585" y="353"/>
                  </a:lnTo>
                  <a:lnTo>
                    <a:pt x="589" y="370"/>
                  </a:lnTo>
                  <a:lnTo>
                    <a:pt x="594" y="389"/>
                  </a:lnTo>
                  <a:lnTo>
                    <a:pt x="597" y="408"/>
                  </a:lnTo>
                  <a:lnTo>
                    <a:pt x="597" y="405"/>
                  </a:lnTo>
                  <a:lnTo>
                    <a:pt x="596" y="395"/>
                  </a:lnTo>
                  <a:lnTo>
                    <a:pt x="595" y="381"/>
                  </a:lnTo>
                  <a:lnTo>
                    <a:pt x="591" y="361"/>
                  </a:lnTo>
                  <a:lnTo>
                    <a:pt x="586" y="341"/>
                  </a:lnTo>
                  <a:lnTo>
                    <a:pt x="576" y="318"/>
                  </a:lnTo>
                  <a:lnTo>
                    <a:pt x="629" y="319"/>
                  </a:lnTo>
                  <a:lnTo>
                    <a:pt x="635" y="330"/>
                  </a:lnTo>
                  <a:lnTo>
                    <a:pt x="640" y="343"/>
                  </a:lnTo>
                  <a:lnTo>
                    <a:pt x="645" y="356"/>
                  </a:lnTo>
                  <a:lnTo>
                    <a:pt x="648" y="368"/>
                  </a:lnTo>
                  <a:lnTo>
                    <a:pt x="651" y="378"/>
                  </a:lnTo>
                  <a:lnTo>
                    <a:pt x="653" y="384"/>
                  </a:lnTo>
                  <a:lnTo>
                    <a:pt x="653" y="387"/>
                  </a:lnTo>
                  <a:lnTo>
                    <a:pt x="650" y="364"/>
                  </a:lnTo>
                  <a:lnTo>
                    <a:pt x="645" y="344"/>
                  </a:lnTo>
                  <a:lnTo>
                    <a:pt x="639" y="329"/>
                  </a:lnTo>
                  <a:lnTo>
                    <a:pt x="634" y="319"/>
                  </a:lnTo>
                  <a:lnTo>
                    <a:pt x="681" y="320"/>
                  </a:lnTo>
                  <a:lnTo>
                    <a:pt x="723" y="321"/>
                  </a:lnTo>
                  <a:lnTo>
                    <a:pt x="761" y="321"/>
                  </a:lnTo>
                  <a:lnTo>
                    <a:pt x="794" y="321"/>
                  </a:lnTo>
                  <a:lnTo>
                    <a:pt x="821" y="321"/>
                  </a:lnTo>
                  <a:lnTo>
                    <a:pt x="840" y="321"/>
                  </a:lnTo>
                  <a:lnTo>
                    <a:pt x="853" y="321"/>
                  </a:lnTo>
                  <a:lnTo>
                    <a:pt x="856" y="322"/>
                  </a:lnTo>
                  <a:lnTo>
                    <a:pt x="853" y="322"/>
                  </a:lnTo>
                  <a:lnTo>
                    <a:pt x="849" y="323"/>
                  </a:lnTo>
                  <a:lnTo>
                    <a:pt x="840" y="326"/>
                  </a:lnTo>
                  <a:lnTo>
                    <a:pt x="828" y="329"/>
                  </a:lnTo>
                  <a:lnTo>
                    <a:pt x="813" y="334"/>
                  </a:lnTo>
                  <a:lnTo>
                    <a:pt x="795" y="342"/>
                  </a:lnTo>
                  <a:lnTo>
                    <a:pt x="773" y="353"/>
                  </a:lnTo>
                  <a:lnTo>
                    <a:pt x="747" y="366"/>
                  </a:lnTo>
                  <a:lnTo>
                    <a:pt x="716" y="381"/>
                  </a:lnTo>
                  <a:lnTo>
                    <a:pt x="683" y="401"/>
                  </a:lnTo>
                  <a:lnTo>
                    <a:pt x="646" y="423"/>
                  </a:lnTo>
                  <a:lnTo>
                    <a:pt x="604" y="452"/>
                  </a:lnTo>
                  <a:lnTo>
                    <a:pt x="574" y="471"/>
                  </a:lnTo>
                  <a:lnTo>
                    <a:pt x="543" y="490"/>
                  </a:lnTo>
                  <a:lnTo>
                    <a:pt x="512" y="507"/>
                  </a:lnTo>
                  <a:lnTo>
                    <a:pt x="481" y="522"/>
                  </a:lnTo>
                  <a:lnTo>
                    <a:pt x="451" y="535"/>
                  </a:lnTo>
                  <a:lnTo>
                    <a:pt x="421" y="546"/>
                  </a:lnTo>
                  <a:lnTo>
                    <a:pt x="390" y="554"/>
                  </a:lnTo>
                  <a:lnTo>
                    <a:pt x="361" y="559"/>
                  </a:lnTo>
                  <a:lnTo>
                    <a:pt x="332" y="560"/>
                  </a:lnTo>
                  <a:lnTo>
                    <a:pt x="304" y="557"/>
                  </a:lnTo>
                  <a:lnTo>
                    <a:pt x="278" y="551"/>
                  </a:lnTo>
                  <a:lnTo>
                    <a:pt x="252" y="539"/>
                  </a:lnTo>
                  <a:lnTo>
                    <a:pt x="228" y="522"/>
                  </a:lnTo>
                  <a:lnTo>
                    <a:pt x="205" y="502"/>
                  </a:lnTo>
                  <a:lnTo>
                    <a:pt x="185" y="473"/>
                  </a:lnTo>
                  <a:lnTo>
                    <a:pt x="158" y="436"/>
                  </a:lnTo>
                  <a:lnTo>
                    <a:pt x="137" y="403"/>
                  </a:lnTo>
                  <a:lnTo>
                    <a:pt x="116" y="373"/>
                  </a:lnTo>
                  <a:lnTo>
                    <a:pt x="99" y="347"/>
                  </a:lnTo>
                  <a:lnTo>
                    <a:pt x="80" y="324"/>
                  </a:lnTo>
                  <a:lnTo>
                    <a:pt x="64" y="305"/>
                  </a:lnTo>
                  <a:lnTo>
                    <a:pt x="45" y="289"/>
                  </a:lnTo>
                  <a:lnTo>
                    <a:pt x="27" y="274"/>
                  </a:lnTo>
                  <a:lnTo>
                    <a:pt x="6" y="262"/>
                  </a:lnTo>
                  <a:close/>
                  <a:moveTo>
                    <a:pt x="375" y="0"/>
                  </a:moveTo>
                  <a:lnTo>
                    <a:pt x="406" y="5"/>
                  </a:lnTo>
                  <a:lnTo>
                    <a:pt x="438" y="13"/>
                  </a:lnTo>
                  <a:lnTo>
                    <a:pt x="470" y="26"/>
                  </a:lnTo>
                  <a:lnTo>
                    <a:pt x="500" y="43"/>
                  </a:lnTo>
                  <a:lnTo>
                    <a:pt x="529" y="62"/>
                  </a:lnTo>
                  <a:lnTo>
                    <a:pt x="558" y="86"/>
                  </a:lnTo>
                  <a:lnTo>
                    <a:pt x="596" y="121"/>
                  </a:lnTo>
                  <a:lnTo>
                    <a:pt x="629" y="151"/>
                  </a:lnTo>
                  <a:lnTo>
                    <a:pt x="660" y="179"/>
                  </a:lnTo>
                  <a:lnTo>
                    <a:pt x="687" y="203"/>
                  </a:lnTo>
                  <a:lnTo>
                    <a:pt x="711" y="223"/>
                  </a:lnTo>
                  <a:lnTo>
                    <a:pt x="732" y="241"/>
                  </a:lnTo>
                  <a:lnTo>
                    <a:pt x="751" y="256"/>
                  </a:lnTo>
                  <a:lnTo>
                    <a:pt x="768" y="268"/>
                  </a:lnTo>
                  <a:lnTo>
                    <a:pt x="782" y="279"/>
                  </a:lnTo>
                  <a:lnTo>
                    <a:pt x="794" y="287"/>
                  </a:lnTo>
                  <a:lnTo>
                    <a:pt x="805" y="294"/>
                  </a:lnTo>
                  <a:lnTo>
                    <a:pt x="814" y="300"/>
                  </a:lnTo>
                  <a:lnTo>
                    <a:pt x="823" y="305"/>
                  </a:lnTo>
                  <a:lnTo>
                    <a:pt x="832" y="309"/>
                  </a:lnTo>
                  <a:lnTo>
                    <a:pt x="839" y="314"/>
                  </a:lnTo>
                  <a:lnTo>
                    <a:pt x="846" y="317"/>
                  </a:lnTo>
                  <a:lnTo>
                    <a:pt x="853" y="321"/>
                  </a:lnTo>
                  <a:lnTo>
                    <a:pt x="841" y="321"/>
                  </a:lnTo>
                  <a:lnTo>
                    <a:pt x="823" y="321"/>
                  </a:lnTo>
                  <a:lnTo>
                    <a:pt x="798" y="320"/>
                  </a:lnTo>
                  <a:lnTo>
                    <a:pt x="768" y="319"/>
                  </a:lnTo>
                  <a:lnTo>
                    <a:pt x="733" y="318"/>
                  </a:lnTo>
                  <a:lnTo>
                    <a:pt x="692" y="317"/>
                  </a:lnTo>
                  <a:lnTo>
                    <a:pt x="648" y="315"/>
                  </a:lnTo>
                  <a:lnTo>
                    <a:pt x="651" y="309"/>
                  </a:lnTo>
                  <a:lnTo>
                    <a:pt x="657" y="299"/>
                  </a:lnTo>
                  <a:lnTo>
                    <a:pt x="663" y="285"/>
                  </a:lnTo>
                  <a:lnTo>
                    <a:pt x="669" y="267"/>
                  </a:lnTo>
                  <a:lnTo>
                    <a:pt x="674" y="246"/>
                  </a:lnTo>
                  <a:lnTo>
                    <a:pt x="673" y="249"/>
                  </a:lnTo>
                  <a:lnTo>
                    <a:pt x="671" y="256"/>
                  </a:lnTo>
                  <a:lnTo>
                    <a:pt x="666" y="267"/>
                  </a:lnTo>
                  <a:lnTo>
                    <a:pt x="662" y="279"/>
                  </a:lnTo>
                  <a:lnTo>
                    <a:pt x="656" y="292"/>
                  </a:lnTo>
                  <a:lnTo>
                    <a:pt x="649" y="304"/>
                  </a:lnTo>
                  <a:lnTo>
                    <a:pt x="642" y="315"/>
                  </a:lnTo>
                  <a:lnTo>
                    <a:pt x="590" y="311"/>
                  </a:lnTo>
                  <a:lnTo>
                    <a:pt x="602" y="290"/>
                  </a:lnTo>
                  <a:lnTo>
                    <a:pt x="610" y="268"/>
                  </a:lnTo>
                  <a:lnTo>
                    <a:pt x="615" y="248"/>
                  </a:lnTo>
                  <a:lnTo>
                    <a:pt x="617" y="234"/>
                  </a:lnTo>
                  <a:lnTo>
                    <a:pt x="619" y="223"/>
                  </a:lnTo>
                  <a:lnTo>
                    <a:pt x="619" y="220"/>
                  </a:lnTo>
                  <a:lnTo>
                    <a:pt x="615" y="238"/>
                  </a:lnTo>
                  <a:lnTo>
                    <a:pt x="610" y="256"/>
                  </a:lnTo>
                  <a:lnTo>
                    <a:pt x="604" y="271"/>
                  </a:lnTo>
                  <a:lnTo>
                    <a:pt x="598" y="286"/>
                  </a:lnTo>
                  <a:lnTo>
                    <a:pt x="592" y="297"/>
                  </a:lnTo>
                  <a:lnTo>
                    <a:pt x="588" y="306"/>
                  </a:lnTo>
                  <a:lnTo>
                    <a:pt x="585" y="311"/>
                  </a:lnTo>
                  <a:lnTo>
                    <a:pt x="526" y="307"/>
                  </a:lnTo>
                  <a:lnTo>
                    <a:pt x="532" y="300"/>
                  </a:lnTo>
                  <a:lnTo>
                    <a:pt x="538" y="290"/>
                  </a:lnTo>
                  <a:lnTo>
                    <a:pt x="546" y="275"/>
                  </a:lnTo>
                  <a:lnTo>
                    <a:pt x="553" y="258"/>
                  </a:lnTo>
                  <a:lnTo>
                    <a:pt x="561" y="237"/>
                  </a:lnTo>
                  <a:lnTo>
                    <a:pt x="565" y="213"/>
                  </a:lnTo>
                  <a:lnTo>
                    <a:pt x="569" y="186"/>
                  </a:lnTo>
                  <a:lnTo>
                    <a:pt x="569" y="188"/>
                  </a:lnTo>
                  <a:lnTo>
                    <a:pt x="566" y="196"/>
                  </a:lnTo>
                  <a:lnTo>
                    <a:pt x="563" y="208"/>
                  </a:lnTo>
                  <a:lnTo>
                    <a:pt x="559" y="222"/>
                  </a:lnTo>
                  <a:lnTo>
                    <a:pt x="552" y="238"/>
                  </a:lnTo>
                  <a:lnTo>
                    <a:pt x="545" y="256"/>
                  </a:lnTo>
                  <a:lnTo>
                    <a:pt x="536" y="274"/>
                  </a:lnTo>
                  <a:lnTo>
                    <a:pt x="525" y="291"/>
                  </a:lnTo>
                  <a:lnTo>
                    <a:pt x="512" y="307"/>
                  </a:lnTo>
                  <a:lnTo>
                    <a:pt x="445" y="302"/>
                  </a:lnTo>
                  <a:lnTo>
                    <a:pt x="451" y="292"/>
                  </a:lnTo>
                  <a:lnTo>
                    <a:pt x="460" y="280"/>
                  </a:lnTo>
                  <a:lnTo>
                    <a:pt x="470" y="264"/>
                  </a:lnTo>
                  <a:lnTo>
                    <a:pt x="478" y="245"/>
                  </a:lnTo>
                  <a:lnTo>
                    <a:pt x="486" y="223"/>
                  </a:lnTo>
                  <a:lnTo>
                    <a:pt x="490" y="199"/>
                  </a:lnTo>
                  <a:lnTo>
                    <a:pt x="491" y="173"/>
                  </a:lnTo>
                  <a:lnTo>
                    <a:pt x="491" y="177"/>
                  </a:lnTo>
                  <a:lnTo>
                    <a:pt x="490" y="185"/>
                  </a:lnTo>
                  <a:lnTo>
                    <a:pt x="487" y="198"/>
                  </a:lnTo>
                  <a:lnTo>
                    <a:pt x="481" y="216"/>
                  </a:lnTo>
                  <a:lnTo>
                    <a:pt x="474" y="235"/>
                  </a:lnTo>
                  <a:lnTo>
                    <a:pt x="463" y="256"/>
                  </a:lnTo>
                  <a:lnTo>
                    <a:pt x="448" y="278"/>
                  </a:lnTo>
                  <a:lnTo>
                    <a:pt x="429" y="299"/>
                  </a:lnTo>
                  <a:lnTo>
                    <a:pt x="369" y="294"/>
                  </a:lnTo>
                  <a:lnTo>
                    <a:pt x="376" y="284"/>
                  </a:lnTo>
                  <a:lnTo>
                    <a:pt x="385" y="271"/>
                  </a:lnTo>
                  <a:lnTo>
                    <a:pt x="394" y="254"/>
                  </a:lnTo>
                  <a:lnTo>
                    <a:pt x="405" y="233"/>
                  </a:lnTo>
                  <a:lnTo>
                    <a:pt x="415" y="210"/>
                  </a:lnTo>
                  <a:lnTo>
                    <a:pt x="424" y="184"/>
                  </a:lnTo>
                  <a:lnTo>
                    <a:pt x="430" y="157"/>
                  </a:lnTo>
                  <a:lnTo>
                    <a:pt x="434" y="128"/>
                  </a:lnTo>
                  <a:lnTo>
                    <a:pt x="434" y="131"/>
                  </a:lnTo>
                  <a:lnTo>
                    <a:pt x="430" y="140"/>
                  </a:lnTo>
                  <a:lnTo>
                    <a:pt x="427" y="153"/>
                  </a:lnTo>
                  <a:lnTo>
                    <a:pt x="422" y="170"/>
                  </a:lnTo>
                  <a:lnTo>
                    <a:pt x="414" y="190"/>
                  </a:lnTo>
                  <a:lnTo>
                    <a:pt x="405" y="211"/>
                  </a:lnTo>
                  <a:lnTo>
                    <a:pt x="394" y="233"/>
                  </a:lnTo>
                  <a:lnTo>
                    <a:pt x="381" y="255"/>
                  </a:lnTo>
                  <a:lnTo>
                    <a:pt x="367" y="274"/>
                  </a:lnTo>
                  <a:lnTo>
                    <a:pt x="350" y="292"/>
                  </a:lnTo>
                  <a:lnTo>
                    <a:pt x="298" y="286"/>
                  </a:lnTo>
                  <a:lnTo>
                    <a:pt x="303" y="280"/>
                  </a:lnTo>
                  <a:lnTo>
                    <a:pt x="312" y="269"/>
                  </a:lnTo>
                  <a:lnTo>
                    <a:pt x="322" y="255"/>
                  </a:lnTo>
                  <a:lnTo>
                    <a:pt x="331" y="237"/>
                  </a:lnTo>
                  <a:lnTo>
                    <a:pt x="340" y="216"/>
                  </a:lnTo>
                  <a:lnTo>
                    <a:pt x="348" y="192"/>
                  </a:lnTo>
                  <a:lnTo>
                    <a:pt x="353" y="162"/>
                  </a:lnTo>
                  <a:lnTo>
                    <a:pt x="356" y="131"/>
                  </a:lnTo>
                  <a:lnTo>
                    <a:pt x="356" y="95"/>
                  </a:lnTo>
                  <a:lnTo>
                    <a:pt x="355" y="98"/>
                  </a:lnTo>
                  <a:lnTo>
                    <a:pt x="354" y="107"/>
                  </a:lnTo>
                  <a:lnTo>
                    <a:pt x="352" y="121"/>
                  </a:lnTo>
                  <a:lnTo>
                    <a:pt x="349" y="138"/>
                  </a:lnTo>
                  <a:lnTo>
                    <a:pt x="344" y="158"/>
                  </a:lnTo>
                  <a:lnTo>
                    <a:pt x="338" y="181"/>
                  </a:lnTo>
                  <a:lnTo>
                    <a:pt x="330" y="204"/>
                  </a:lnTo>
                  <a:lnTo>
                    <a:pt x="319" y="227"/>
                  </a:lnTo>
                  <a:lnTo>
                    <a:pt x="306" y="248"/>
                  </a:lnTo>
                  <a:lnTo>
                    <a:pt x="291" y="268"/>
                  </a:lnTo>
                  <a:lnTo>
                    <a:pt x="274" y="284"/>
                  </a:lnTo>
                  <a:lnTo>
                    <a:pt x="214" y="277"/>
                  </a:lnTo>
                  <a:lnTo>
                    <a:pt x="237" y="248"/>
                  </a:lnTo>
                  <a:lnTo>
                    <a:pt x="254" y="220"/>
                  </a:lnTo>
                  <a:lnTo>
                    <a:pt x="267" y="194"/>
                  </a:lnTo>
                  <a:lnTo>
                    <a:pt x="276" y="171"/>
                  </a:lnTo>
                  <a:lnTo>
                    <a:pt x="282" y="150"/>
                  </a:lnTo>
                  <a:lnTo>
                    <a:pt x="285" y="135"/>
                  </a:lnTo>
                  <a:lnTo>
                    <a:pt x="287" y="125"/>
                  </a:lnTo>
                  <a:lnTo>
                    <a:pt x="287" y="122"/>
                  </a:lnTo>
                  <a:lnTo>
                    <a:pt x="277" y="154"/>
                  </a:lnTo>
                  <a:lnTo>
                    <a:pt x="266" y="182"/>
                  </a:lnTo>
                  <a:lnTo>
                    <a:pt x="253" y="206"/>
                  </a:lnTo>
                  <a:lnTo>
                    <a:pt x="240" y="227"/>
                  </a:lnTo>
                  <a:lnTo>
                    <a:pt x="227" y="244"/>
                  </a:lnTo>
                  <a:lnTo>
                    <a:pt x="215" y="257"/>
                  </a:lnTo>
                  <a:lnTo>
                    <a:pt x="204" y="268"/>
                  </a:lnTo>
                  <a:lnTo>
                    <a:pt x="197" y="274"/>
                  </a:lnTo>
                  <a:lnTo>
                    <a:pt x="144" y="267"/>
                  </a:lnTo>
                  <a:lnTo>
                    <a:pt x="168" y="244"/>
                  </a:lnTo>
                  <a:lnTo>
                    <a:pt x="186" y="223"/>
                  </a:lnTo>
                  <a:lnTo>
                    <a:pt x="199" y="205"/>
                  </a:lnTo>
                  <a:lnTo>
                    <a:pt x="207" y="187"/>
                  </a:lnTo>
                  <a:lnTo>
                    <a:pt x="213" y="172"/>
                  </a:lnTo>
                  <a:lnTo>
                    <a:pt x="216" y="160"/>
                  </a:lnTo>
                  <a:lnTo>
                    <a:pt x="217" y="150"/>
                  </a:lnTo>
                  <a:lnTo>
                    <a:pt x="217" y="145"/>
                  </a:lnTo>
                  <a:lnTo>
                    <a:pt x="217" y="143"/>
                  </a:lnTo>
                  <a:lnTo>
                    <a:pt x="207" y="171"/>
                  </a:lnTo>
                  <a:lnTo>
                    <a:pt x="195" y="195"/>
                  </a:lnTo>
                  <a:lnTo>
                    <a:pt x="181" y="216"/>
                  </a:lnTo>
                  <a:lnTo>
                    <a:pt x="167" y="233"/>
                  </a:lnTo>
                  <a:lnTo>
                    <a:pt x="154" y="247"/>
                  </a:lnTo>
                  <a:lnTo>
                    <a:pt x="142" y="258"/>
                  </a:lnTo>
                  <a:lnTo>
                    <a:pt x="133" y="265"/>
                  </a:lnTo>
                  <a:lnTo>
                    <a:pt x="0" y="242"/>
                  </a:lnTo>
                  <a:lnTo>
                    <a:pt x="14" y="236"/>
                  </a:lnTo>
                  <a:lnTo>
                    <a:pt x="29" y="229"/>
                  </a:lnTo>
                  <a:lnTo>
                    <a:pt x="48" y="219"/>
                  </a:lnTo>
                  <a:lnTo>
                    <a:pt x="67" y="205"/>
                  </a:lnTo>
                  <a:lnTo>
                    <a:pt x="90" y="187"/>
                  </a:lnTo>
                  <a:lnTo>
                    <a:pt x="114" y="166"/>
                  </a:lnTo>
                  <a:lnTo>
                    <a:pt x="140" y="141"/>
                  </a:lnTo>
                  <a:lnTo>
                    <a:pt x="168" y="110"/>
                  </a:lnTo>
                  <a:lnTo>
                    <a:pt x="200" y="75"/>
                  </a:lnTo>
                  <a:lnTo>
                    <a:pt x="226" y="49"/>
                  </a:lnTo>
                  <a:lnTo>
                    <a:pt x="254" y="30"/>
                  </a:lnTo>
                  <a:lnTo>
                    <a:pt x="282" y="16"/>
                  </a:lnTo>
                  <a:lnTo>
                    <a:pt x="313" y="6"/>
                  </a:lnTo>
                  <a:lnTo>
                    <a:pt x="344" y="0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C4CFD9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41"/>
            <p:cNvSpPr>
              <a:spLocks noEditPoints="1"/>
            </p:cNvSpPr>
            <p:nvPr/>
          </p:nvSpPr>
          <p:spPr bwMode="auto">
            <a:xfrm>
              <a:off x="6162675" y="1747838"/>
              <a:ext cx="1209675" cy="1841500"/>
            </a:xfrm>
            <a:custGeom>
              <a:gdLst>
                <a:gd name="T0" fmla="*/ 472 w 762"/>
                <a:gd name="T1" fmla="*/ 180 h 1160"/>
                <a:gd name="T2" fmla="*/ 393 w 762"/>
                <a:gd name="T3" fmla="*/ 247 h 1160"/>
                <a:gd name="T4" fmla="*/ 433 w 762"/>
                <a:gd name="T5" fmla="*/ 271 h 1160"/>
                <a:gd name="T6" fmla="*/ 357 w 762"/>
                <a:gd name="T7" fmla="*/ 318 h 1160"/>
                <a:gd name="T8" fmla="*/ 406 w 762"/>
                <a:gd name="T9" fmla="*/ 343 h 1160"/>
                <a:gd name="T10" fmla="*/ 418 w 762"/>
                <a:gd name="T11" fmla="*/ 432 h 1160"/>
                <a:gd name="T12" fmla="*/ 278 w 762"/>
                <a:gd name="T13" fmla="*/ 378 h 1160"/>
                <a:gd name="T14" fmla="*/ 397 w 762"/>
                <a:gd name="T15" fmla="*/ 434 h 1160"/>
                <a:gd name="T16" fmla="*/ 360 w 762"/>
                <a:gd name="T17" fmla="*/ 514 h 1160"/>
                <a:gd name="T18" fmla="*/ 277 w 762"/>
                <a:gd name="T19" fmla="*/ 487 h 1160"/>
                <a:gd name="T20" fmla="*/ 402 w 762"/>
                <a:gd name="T21" fmla="*/ 660 h 1160"/>
                <a:gd name="T22" fmla="*/ 250 w 762"/>
                <a:gd name="T23" fmla="*/ 571 h 1160"/>
                <a:gd name="T24" fmla="*/ 243 w 762"/>
                <a:gd name="T25" fmla="*/ 578 h 1160"/>
                <a:gd name="T26" fmla="*/ 398 w 762"/>
                <a:gd name="T27" fmla="*/ 685 h 1160"/>
                <a:gd name="T28" fmla="*/ 295 w 762"/>
                <a:gd name="T29" fmla="*/ 693 h 1160"/>
                <a:gd name="T30" fmla="*/ 140 w 762"/>
                <a:gd name="T31" fmla="*/ 659 h 1160"/>
                <a:gd name="T32" fmla="*/ 293 w 762"/>
                <a:gd name="T33" fmla="*/ 714 h 1160"/>
                <a:gd name="T34" fmla="*/ 303 w 762"/>
                <a:gd name="T35" fmla="*/ 819 h 1160"/>
                <a:gd name="T36" fmla="*/ 161 w 762"/>
                <a:gd name="T37" fmla="*/ 755 h 1160"/>
                <a:gd name="T38" fmla="*/ 325 w 762"/>
                <a:gd name="T39" fmla="*/ 855 h 1160"/>
                <a:gd name="T40" fmla="*/ 269 w 762"/>
                <a:gd name="T41" fmla="*/ 889 h 1160"/>
                <a:gd name="T42" fmla="*/ 179 w 762"/>
                <a:gd name="T43" fmla="*/ 852 h 1160"/>
                <a:gd name="T44" fmla="*/ 331 w 762"/>
                <a:gd name="T45" fmla="*/ 968 h 1160"/>
                <a:gd name="T46" fmla="*/ 261 w 762"/>
                <a:gd name="T47" fmla="*/ 1083 h 1160"/>
                <a:gd name="T48" fmla="*/ 86 w 762"/>
                <a:gd name="T49" fmla="*/ 868 h 1160"/>
                <a:gd name="T50" fmla="*/ 6 w 762"/>
                <a:gd name="T51" fmla="*/ 602 h 1160"/>
                <a:gd name="T52" fmla="*/ 183 w 762"/>
                <a:gd name="T53" fmla="*/ 341 h 1160"/>
                <a:gd name="T54" fmla="*/ 385 w 762"/>
                <a:gd name="T55" fmla="*/ 140 h 1160"/>
                <a:gd name="T56" fmla="*/ 463 w 762"/>
                <a:gd name="T57" fmla="*/ 45 h 1160"/>
                <a:gd name="T58" fmla="*/ 492 w 762"/>
                <a:gd name="T59" fmla="*/ 1 h 1160"/>
                <a:gd name="T60" fmla="*/ 522 w 762"/>
                <a:gd name="T61" fmla="*/ 111 h 1160"/>
                <a:gd name="T62" fmla="*/ 662 w 762"/>
                <a:gd name="T63" fmla="*/ 395 h 1160"/>
                <a:gd name="T64" fmla="*/ 759 w 762"/>
                <a:gd name="T65" fmla="*/ 661 h 1160"/>
                <a:gd name="T66" fmla="*/ 693 w 762"/>
                <a:gd name="T67" fmla="*/ 883 h 1160"/>
                <a:gd name="T68" fmla="*/ 443 w 762"/>
                <a:gd name="T69" fmla="*/ 1038 h 1160"/>
                <a:gd name="T70" fmla="*/ 337 w 762"/>
                <a:gd name="T71" fmla="*/ 1092 h 1160"/>
                <a:gd name="T72" fmla="*/ 482 w 762"/>
                <a:gd name="T73" fmla="*/ 907 h 1160"/>
                <a:gd name="T74" fmla="*/ 505 w 762"/>
                <a:gd name="T75" fmla="*/ 895 h 1160"/>
                <a:gd name="T76" fmla="*/ 389 w 762"/>
                <a:gd name="T77" fmla="*/ 891 h 1160"/>
                <a:gd name="T78" fmla="*/ 566 w 762"/>
                <a:gd name="T79" fmla="*/ 816 h 1160"/>
                <a:gd name="T80" fmla="*/ 494 w 762"/>
                <a:gd name="T81" fmla="*/ 823 h 1160"/>
                <a:gd name="T82" fmla="*/ 479 w 762"/>
                <a:gd name="T83" fmla="*/ 747 h 1160"/>
                <a:gd name="T84" fmla="*/ 658 w 762"/>
                <a:gd name="T85" fmla="*/ 722 h 1160"/>
                <a:gd name="T86" fmla="*/ 497 w 762"/>
                <a:gd name="T87" fmla="*/ 720 h 1160"/>
                <a:gd name="T88" fmla="*/ 438 w 762"/>
                <a:gd name="T89" fmla="*/ 692 h 1160"/>
                <a:gd name="T90" fmla="*/ 621 w 762"/>
                <a:gd name="T91" fmla="*/ 636 h 1160"/>
                <a:gd name="T92" fmla="*/ 509 w 762"/>
                <a:gd name="T93" fmla="*/ 647 h 1160"/>
                <a:gd name="T94" fmla="*/ 487 w 762"/>
                <a:gd name="T95" fmla="*/ 566 h 1160"/>
                <a:gd name="T96" fmla="*/ 611 w 762"/>
                <a:gd name="T97" fmla="*/ 543 h 1160"/>
                <a:gd name="T98" fmla="*/ 432 w 762"/>
                <a:gd name="T99" fmla="*/ 578 h 1160"/>
                <a:gd name="T100" fmla="*/ 588 w 762"/>
                <a:gd name="T101" fmla="*/ 438 h 1160"/>
                <a:gd name="T102" fmla="*/ 505 w 762"/>
                <a:gd name="T103" fmla="*/ 444 h 1160"/>
                <a:gd name="T104" fmla="*/ 483 w 762"/>
                <a:gd name="T105" fmla="*/ 379 h 1160"/>
                <a:gd name="T106" fmla="*/ 554 w 762"/>
                <a:gd name="T107" fmla="*/ 361 h 1160"/>
                <a:gd name="T108" fmla="*/ 492 w 762"/>
                <a:gd name="T109" fmla="*/ 297 h 1160"/>
                <a:gd name="T110" fmla="*/ 532 w 762"/>
                <a:gd name="T111" fmla="*/ 284 h 1160"/>
                <a:gd name="T112" fmla="*/ 479 w 762"/>
                <a:gd name="T113" fmla="*/ 147 h 11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62" h="1160">
                  <a:moveTo>
                    <a:pt x="489" y="2"/>
                  </a:moveTo>
                  <a:lnTo>
                    <a:pt x="488" y="16"/>
                  </a:lnTo>
                  <a:lnTo>
                    <a:pt x="486" y="37"/>
                  </a:lnTo>
                  <a:lnTo>
                    <a:pt x="484" y="64"/>
                  </a:lnTo>
                  <a:lnTo>
                    <a:pt x="481" y="97"/>
                  </a:lnTo>
                  <a:lnTo>
                    <a:pt x="476" y="136"/>
                  </a:lnTo>
                  <a:lnTo>
                    <a:pt x="472" y="180"/>
                  </a:lnTo>
                  <a:lnTo>
                    <a:pt x="467" y="229"/>
                  </a:lnTo>
                  <a:lnTo>
                    <a:pt x="460" y="282"/>
                  </a:lnTo>
                  <a:lnTo>
                    <a:pt x="453" y="278"/>
                  </a:lnTo>
                  <a:lnTo>
                    <a:pt x="444" y="271"/>
                  </a:lnTo>
                  <a:lnTo>
                    <a:pt x="431" y="263"/>
                  </a:lnTo>
                  <a:lnTo>
                    <a:pt x="413" y="255"/>
                  </a:lnTo>
                  <a:lnTo>
                    <a:pt x="393" y="247"/>
                  </a:lnTo>
                  <a:lnTo>
                    <a:pt x="369" y="239"/>
                  </a:lnTo>
                  <a:lnTo>
                    <a:pt x="372" y="241"/>
                  </a:lnTo>
                  <a:lnTo>
                    <a:pt x="378" y="244"/>
                  </a:lnTo>
                  <a:lnTo>
                    <a:pt x="390" y="248"/>
                  </a:lnTo>
                  <a:lnTo>
                    <a:pt x="403" y="255"/>
                  </a:lnTo>
                  <a:lnTo>
                    <a:pt x="419" y="262"/>
                  </a:lnTo>
                  <a:lnTo>
                    <a:pt x="433" y="271"/>
                  </a:lnTo>
                  <a:lnTo>
                    <a:pt x="447" y="281"/>
                  </a:lnTo>
                  <a:lnTo>
                    <a:pt x="459" y="289"/>
                  </a:lnTo>
                  <a:lnTo>
                    <a:pt x="449" y="360"/>
                  </a:lnTo>
                  <a:lnTo>
                    <a:pt x="424" y="345"/>
                  </a:lnTo>
                  <a:lnTo>
                    <a:pt x="399" y="332"/>
                  </a:lnTo>
                  <a:lnTo>
                    <a:pt x="376" y="323"/>
                  </a:lnTo>
                  <a:lnTo>
                    <a:pt x="357" y="318"/>
                  </a:lnTo>
                  <a:lnTo>
                    <a:pt x="341" y="313"/>
                  </a:lnTo>
                  <a:lnTo>
                    <a:pt x="331" y="312"/>
                  </a:lnTo>
                  <a:lnTo>
                    <a:pt x="327" y="311"/>
                  </a:lnTo>
                  <a:lnTo>
                    <a:pt x="348" y="318"/>
                  </a:lnTo>
                  <a:lnTo>
                    <a:pt x="369" y="325"/>
                  </a:lnTo>
                  <a:lnTo>
                    <a:pt x="388" y="334"/>
                  </a:lnTo>
                  <a:lnTo>
                    <a:pt x="406" y="343"/>
                  </a:lnTo>
                  <a:lnTo>
                    <a:pt x="421" y="350"/>
                  </a:lnTo>
                  <a:lnTo>
                    <a:pt x="433" y="358"/>
                  </a:lnTo>
                  <a:lnTo>
                    <a:pt x="443" y="363"/>
                  </a:lnTo>
                  <a:lnTo>
                    <a:pt x="448" y="368"/>
                  </a:lnTo>
                  <a:lnTo>
                    <a:pt x="437" y="448"/>
                  </a:lnTo>
                  <a:lnTo>
                    <a:pt x="428" y="441"/>
                  </a:lnTo>
                  <a:lnTo>
                    <a:pt x="418" y="432"/>
                  </a:lnTo>
                  <a:lnTo>
                    <a:pt x="402" y="422"/>
                  </a:lnTo>
                  <a:lnTo>
                    <a:pt x="385" y="411"/>
                  </a:lnTo>
                  <a:lnTo>
                    <a:pt x="362" y="400"/>
                  </a:lnTo>
                  <a:lnTo>
                    <a:pt x="337" y="391"/>
                  </a:lnTo>
                  <a:lnTo>
                    <a:pt x="308" y="383"/>
                  </a:lnTo>
                  <a:lnTo>
                    <a:pt x="275" y="376"/>
                  </a:lnTo>
                  <a:lnTo>
                    <a:pt x="278" y="378"/>
                  </a:lnTo>
                  <a:lnTo>
                    <a:pt x="286" y="381"/>
                  </a:lnTo>
                  <a:lnTo>
                    <a:pt x="299" y="385"/>
                  </a:lnTo>
                  <a:lnTo>
                    <a:pt x="315" y="391"/>
                  </a:lnTo>
                  <a:lnTo>
                    <a:pt x="335" y="399"/>
                  </a:lnTo>
                  <a:lnTo>
                    <a:pt x="355" y="409"/>
                  </a:lnTo>
                  <a:lnTo>
                    <a:pt x="376" y="420"/>
                  </a:lnTo>
                  <a:lnTo>
                    <a:pt x="397" y="434"/>
                  </a:lnTo>
                  <a:lnTo>
                    <a:pt x="417" y="449"/>
                  </a:lnTo>
                  <a:lnTo>
                    <a:pt x="434" y="466"/>
                  </a:lnTo>
                  <a:lnTo>
                    <a:pt x="420" y="558"/>
                  </a:lnTo>
                  <a:lnTo>
                    <a:pt x="410" y="549"/>
                  </a:lnTo>
                  <a:lnTo>
                    <a:pt x="397" y="539"/>
                  </a:lnTo>
                  <a:lnTo>
                    <a:pt x="380" y="525"/>
                  </a:lnTo>
                  <a:lnTo>
                    <a:pt x="360" y="514"/>
                  </a:lnTo>
                  <a:lnTo>
                    <a:pt x="336" y="502"/>
                  </a:lnTo>
                  <a:lnTo>
                    <a:pt x="310" y="491"/>
                  </a:lnTo>
                  <a:lnTo>
                    <a:pt x="282" y="484"/>
                  </a:lnTo>
                  <a:lnTo>
                    <a:pt x="250" y="480"/>
                  </a:lnTo>
                  <a:lnTo>
                    <a:pt x="253" y="481"/>
                  </a:lnTo>
                  <a:lnTo>
                    <a:pt x="263" y="483"/>
                  </a:lnTo>
                  <a:lnTo>
                    <a:pt x="277" y="487"/>
                  </a:lnTo>
                  <a:lnTo>
                    <a:pt x="296" y="494"/>
                  </a:lnTo>
                  <a:lnTo>
                    <a:pt x="318" y="503"/>
                  </a:lnTo>
                  <a:lnTo>
                    <a:pt x="341" y="516"/>
                  </a:lnTo>
                  <a:lnTo>
                    <a:pt x="366" y="533"/>
                  </a:lnTo>
                  <a:lnTo>
                    <a:pt x="392" y="554"/>
                  </a:lnTo>
                  <a:lnTo>
                    <a:pt x="417" y="579"/>
                  </a:lnTo>
                  <a:lnTo>
                    <a:pt x="402" y="660"/>
                  </a:lnTo>
                  <a:lnTo>
                    <a:pt x="392" y="652"/>
                  </a:lnTo>
                  <a:lnTo>
                    <a:pt x="376" y="640"/>
                  </a:lnTo>
                  <a:lnTo>
                    <a:pt x="358" y="627"/>
                  </a:lnTo>
                  <a:lnTo>
                    <a:pt x="335" y="612"/>
                  </a:lnTo>
                  <a:lnTo>
                    <a:pt x="310" y="597"/>
                  </a:lnTo>
                  <a:lnTo>
                    <a:pt x="281" y="584"/>
                  </a:lnTo>
                  <a:lnTo>
                    <a:pt x="250" y="571"/>
                  </a:lnTo>
                  <a:lnTo>
                    <a:pt x="216" y="561"/>
                  </a:lnTo>
                  <a:lnTo>
                    <a:pt x="182" y="555"/>
                  </a:lnTo>
                  <a:lnTo>
                    <a:pt x="184" y="555"/>
                  </a:lnTo>
                  <a:lnTo>
                    <a:pt x="192" y="558"/>
                  </a:lnTo>
                  <a:lnTo>
                    <a:pt x="206" y="562"/>
                  </a:lnTo>
                  <a:lnTo>
                    <a:pt x="223" y="569"/>
                  </a:lnTo>
                  <a:lnTo>
                    <a:pt x="243" y="578"/>
                  </a:lnTo>
                  <a:lnTo>
                    <a:pt x="264" y="587"/>
                  </a:lnTo>
                  <a:lnTo>
                    <a:pt x="288" y="599"/>
                  </a:lnTo>
                  <a:lnTo>
                    <a:pt x="312" y="614"/>
                  </a:lnTo>
                  <a:lnTo>
                    <a:pt x="336" y="629"/>
                  </a:lnTo>
                  <a:lnTo>
                    <a:pt x="359" y="646"/>
                  </a:lnTo>
                  <a:lnTo>
                    <a:pt x="380" y="665"/>
                  </a:lnTo>
                  <a:lnTo>
                    <a:pt x="398" y="685"/>
                  </a:lnTo>
                  <a:lnTo>
                    <a:pt x="384" y="757"/>
                  </a:lnTo>
                  <a:lnTo>
                    <a:pt x="377" y="750"/>
                  </a:lnTo>
                  <a:lnTo>
                    <a:pt x="366" y="741"/>
                  </a:lnTo>
                  <a:lnTo>
                    <a:pt x="353" y="729"/>
                  </a:lnTo>
                  <a:lnTo>
                    <a:pt x="337" y="717"/>
                  </a:lnTo>
                  <a:lnTo>
                    <a:pt x="318" y="705"/>
                  </a:lnTo>
                  <a:lnTo>
                    <a:pt x="295" y="693"/>
                  </a:lnTo>
                  <a:lnTo>
                    <a:pt x="269" y="682"/>
                  </a:lnTo>
                  <a:lnTo>
                    <a:pt x="239" y="672"/>
                  </a:lnTo>
                  <a:lnTo>
                    <a:pt x="207" y="665"/>
                  </a:lnTo>
                  <a:lnTo>
                    <a:pt x="170" y="659"/>
                  </a:lnTo>
                  <a:lnTo>
                    <a:pt x="128" y="657"/>
                  </a:lnTo>
                  <a:lnTo>
                    <a:pt x="132" y="658"/>
                  </a:lnTo>
                  <a:lnTo>
                    <a:pt x="140" y="659"/>
                  </a:lnTo>
                  <a:lnTo>
                    <a:pt x="154" y="663"/>
                  </a:lnTo>
                  <a:lnTo>
                    <a:pt x="172" y="667"/>
                  </a:lnTo>
                  <a:lnTo>
                    <a:pt x="194" y="673"/>
                  </a:lnTo>
                  <a:lnTo>
                    <a:pt x="216" y="680"/>
                  </a:lnTo>
                  <a:lnTo>
                    <a:pt x="241" y="690"/>
                  </a:lnTo>
                  <a:lnTo>
                    <a:pt x="268" y="701"/>
                  </a:lnTo>
                  <a:lnTo>
                    <a:pt x="293" y="714"/>
                  </a:lnTo>
                  <a:lnTo>
                    <a:pt x="318" y="730"/>
                  </a:lnTo>
                  <a:lnTo>
                    <a:pt x="340" y="747"/>
                  </a:lnTo>
                  <a:lnTo>
                    <a:pt x="361" y="767"/>
                  </a:lnTo>
                  <a:lnTo>
                    <a:pt x="377" y="789"/>
                  </a:lnTo>
                  <a:lnTo>
                    <a:pt x="361" y="869"/>
                  </a:lnTo>
                  <a:lnTo>
                    <a:pt x="333" y="842"/>
                  </a:lnTo>
                  <a:lnTo>
                    <a:pt x="303" y="819"/>
                  </a:lnTo>
                  <a:lnTo>
                    <a:pt x="275" y="800"/>
                  </a:lnTo>
                  <a:lnTo>
                    <a:pt x="248" y="785"/>
                  </a:lnTo>
                  <a:lnTo>
                    <a:pt x="224" y="773"/>
                  </a:lnTo>
                  <a:lnTo>
                    <a:pt x="202" y="766"/>
                  </a:lnTo>
                  <a:lnTo>
                    <a:pt x="184" y="760"/>
                  </a:lnTo>
                  <a:lnTo>
                    <a:pt x="170" y="756"/>
                  </a:lnTo>
                  <a:lnTo>
                    <a:pt x="161" y="755"/>
                  </a:lnTo>
                  <a:lnTo>
                    <a:pt x="158" y="754"/>
                  </a:lnTo>
                  <a:lnTo>
                    <a:pt x="196" y="768"/>
                  </a:lnTo>
                  <a:lnTo>
                    <a:pt x="229" y="784"/>
                  </a:lnTo>
                  <a:lnTo>
                    <a:pt x="260" y="803"/>
                  </a:lnTo>
                  <a:lnTo>
                    <a:pt x="285" y="820"/>
                  </a:lnTo>
                  <a:lnTo>
                    <a:pt x="307" y="839"/>
                  </a:lnTo>
                  <a:lnTo>
                    <a:pt x="325" y="855"/>
                  </a:lnTo>
                  <a:lnTo>
                    <a:pt x="339" y="870"/>
                  </a:lnTo>
                  <a:lnTo>
                    <a:pt x="349" y="883"/>
                  </a:lnTo>
                  <a:lnTo>
                    <a:pt x="357" y="893"/>
                  </a:lnTo>
                  <a:lnTo>
                    <a:pt x="340" y="964"/>
                  </a:lnTo>
                  <a:lnTo>
                    <a:pt x="315" y="932"/>
                  </a:lnTo>
                  <a:lnTo>
                    <a:pt x="291" y="908"/>
                  </a:lnTo>
                  <a:lnTo>
                    <a:pt x="269" y="889"/>
                  </a:lnTo>
                  <a:lnTo>
                    <a:pt x="248" y="875"/>
                  </a:lnTo>
                  <a:lnTo>
                    <a:pt x="228" y="865"/>
                  </a:lnTo>
                  <a:lnTo>
                    <a:pt x="212" y="858"/>
                  </a:lnTo>
                  <a:lnTo>
                    <a:pt x="199" y="854"/>
                  </a:lnTo>
                  <a:lnTo>
                    <a:pt x="188" y="852"/>
                  </a:lnTo>
                  <a:lnTo>
                    <a:pt x="182" y="852"/>
                  </a:lnTo>
                  <a:lnTo>
                    <a:pt x="179" y="852"/>
                  </a:lnTo>
                  <a:lnTo>
                    <a:pt x="212" y="865"/>
                  </a:lnTo>
                  <a:lnTo>
                    <a:pt x="241" y="881"/>
                  </a:lnTo>
                  <a:lnTo>
                    <a:pt x="266" y="900"/>
                  </a:lnTo>
                  <a:lnTo>
                    <a:pt x="287" y="918"/>
                  </a:lnTo>
                  <a:lnTo>
                    <a:pt x="306" y="937"/>
                  </a:lnTo>
                  <a:lnTo>
                    <a:pt x="320" y="954"/>
                  </a:lnTo>
                  <a:lnTo>
                    <a:pt x="331" y="968"/>
                  </a:lnTo>
                  <a:lnTo>
                    <a:pt x="337" y="979"/>
                  </a:lnTo>
                  <a:lnTo>
                    <a:pt x="315" y="1069"/>
                  </a:lnTo>
                  <a:lnTo>
                    <a:pt x="293" y="1160"/>
                  </a:lnTo>
                  <a:lnTo>
                    <a:pt x="288" y="1143"/>
                  </a:lnTo>
                  <a:lnTo>
                    <a:pt x="282" y="1126"/>
                  </a:lnTo>
                  <a:lnTo>
                    <a:pt x="272" y="1105"/>
                  </a:lnTo>
                  <a:lnTo>
                    <a:pt x="261" y="1083"/>
                  </a:lnTo>
                  <a:lnTo>
                    <a:pt x="247" y="1059"/>
                  </a:lnTo>
                  <a:lnTo>
                    <a:pt x="229" y="1033"/>
                  </a:lnTo>
                  <a:lnTo>
                    <a:pt x="209" y="1005"/>
                  </a:lnTo>
                  <a:lnTo>
                    <a:pt x="184" y="975"/>
                  </a:lnTo>
                  <a:lnTo>
                    <a:pt x="155" y="942"/>
                  </a:lnTo>
                  <a:lnTo>
                    <a:pt x="123" y="906"/>
                  </a:lnTo>
                  <a:lnTo>
                    <a:pt x="86" y="868"/>
                  </a:lnTo>
                  <a:lnTo>
                    <a:pt x="55" y="833"/>
                  </a:lnTo>
                  <a:lnTo>
                    <a:pt x="33" y="796"/>
                  </a:lnTo>
                  <a:lnTo>
                    <a:pt x="15" y="758"/>
                  </a:lnTo>
                  <a:lnTo>
                    <a:pt x="4" y="719"/>
                  </a:lnTo>
                  <a:lnTo>
                    <a:pt x="0" y="680"/>
                  </a:lnTo>
                  <a:lnTo>
                    <a:pt x="0" y="641"/>
                  </a:lnTo>
                  <a:lnTo>
                    <a:pt x="6" y="602"/>
                  </a:lnTo>
                  <a:lnTo>
                    <a:pt x="17" y="562"/>
                  </a:lnTo>
                  <a:lnTo>
                    <a:pt x="33" y="523"/>
                  </a:lnTo>
                  <a:lnTo>
                    <a:pt x="52" y="486"/>
                  </a:lnTo>
                  <a:lnTo>
                    <a:pt x="77" y="449"/>
                  </a:lnTo>
                  <a:lnTo>
                    <a:pt x="105" y="415"/>
                  </a:lnTo>
                  <a:lnTo>
                    <a:pt x="138" y="382"/>
                  </a:lnTo>
                  <a:lnTo>
                    <a:pt x="183" y="341"/>
                  </a:lnTo>
                  <a:lnTo>
                    <a:pt x="222" y="303"/>
                  </a:lnTo>
                  <a:lnTo>
                    <a:pt x="258" y="269"/>
                  </a:lnTo>
                  <a:lnTo>
                    <a:pt x="290" y="237"/>
                  </a:lnTo>
                  <a:lnTo>
                    <a:pt x="319" y="209"/>
                  </a:lnTo>
                  <a:lnTo>
                    <a:pt x="344" y="184"/>
                  </a:lnTo>
                  <a:lnTo>
                    <a:pt x="366" y="161"/>
                  </a:lnTo>
                  <a:lnTo>
                    <a:pt x="385" y="140"/>
                  </a:lnTo>
                  <a:lnTo>
                    <a:pt x="402" y="122"/>
                  </a:lnTo>
                  <a:lnTo>
                    <a:pt x="417" y="106"/>
                  </a:lnTo>
                  <a:lnTo>
                    <a:pt x="428" y="90"/>
                  </a:lnTo>
                  <a:lnTo>
                    <a:pt x="439" y="77"/>
                  </a:lnTo>
                  <a:lnTo>
                    <a:pt x="448" y="65"/>
                  </a:lnTo>
                  <a:lnTo>
                    <a:pt x="457" y="55"/>
                  </a:lnTo>
                  <a:lnTo>
                    <a:pt x="463" y="45"/>
                  </a:lnTo>
                  <a:lnTo>
                    <a:pt x="469" y="36"/>
                  </a:lnTo>
                  <a:lnTo>
                    <a:pt x="474" y="27"/>
                  </a:lnTo>
                  <a:lnTo>
                    <a:pt x="480" y="19"/>
                  </a:lnTo>
                  <a:lnTo>
                    <a:pt x="484" y="10"/>
                  </a:lnTo>
                  <a:lnTo>
                    <a:pt x="489" y="2"/>
                  </a:lnTo>
                  <a:close/>
                  <a:moveTo>
                    <a:pt x="490" y="0"/>
                  </a:moveTo>
                  <a:lnTo>
                    <a:pt x="492" y="1"/>
                  </a:lnTo>
                  <a:lnTo>
                    <a:pt x="492" y="7"/>
                  </a:lnTo>
                  <a:lnTo>
                    <a:pt x="493" y="14"/>
                  </a:lnTo>
                  <a:lnTo>
                    <a:pt x="496" y="26"/>
                  </a:lnTo>
                  <a:lnTo>
                    <a:pt x="499" y="43"/>
                  </a:lnTo>
                  <a:lnTo>
                    <a:pt x="505" y="61"/>
                  </a:lnTo>
                  <a:lnTo>
                    <a:pt x="512" y="84"/>
                  </a:lnTo>
                  <a:lnTo>
                    <a:pt x="522" y="111"/>
                  </a:lnTo>
                  <a:lnTo>
                    <a:pt x="534" y="142"/>
                  </a:lnTo>
                  <a:lnTo>
                    <a:pt x="549" y="176"/>
                  </a:lnTo>
                  <a:lnTo>
                    <a:pt x="567" y="216"/>
                  </a:lnTo>
                  <a:lnTo>
                    <a:pt x="587" y="258"/>
                  </a:lnTo>
                  <a:lnTo>
                    <a:pt x="612" y="305"/>
                  </a:lnTo>
                  <a:lnTo>
                    <a:pt x="641" y="356"/>
                  </a:lnTo>
                  <a:lnTo>
                    <a:pt x="662" y="395"/>
                  </a:lnTo>
                  <a:lnTo>
                    <a:pt x="682" y="433"/>
                  </a:lnTo>
                  <a:lnTo>
                    <a:pt x="700" y="472"/>
                  </a:lnTo>
                  <a:lnTo>
                    <a:pt x="718" y="510"/>
                  </a:lnTo>
                  <a:lnTo>
                    <a:pt x="732" y="549"/>
                  </a:lnTo>
                  <a:lnTo>
                    <a:pt x="744" y="586"/>
                  </a:lnTo>
                  <a:lnTo>
                    <a:pt x="754" y="624"/>
                  </a:lnTo>
                  <a:lnTo>
                    <a:pt x="759" y="661"/>
                  </a:lnTo>
                  <a:lnTo>
                    <a:pt x="762" y="697"/>
                  </a:lnTo>
                  <a:lnTo>
                    <a:pt x="761" y="731"/>
                  </a:lnTo>
                  <a:lnTo>
                    <a:pt x="757" y="765"/>
                  </a:lnTo>
                  <a:lnTo>
                    <a:pt x="748" y="797"/>
                  </a:lnTo>
                  <a:lnTo>
                    <a:pt x="734" y="828"/>
                  </a:lnTo>
                  <a:lnTo>
                    <a:pt x="716" y="856"/>
                  </a:lnTo>
                  <a:lnTo>
                    <a:pt x="693" y="883"/>
                  </a:lnTo>
                  <a:lnTo>
                    <a:pt x="663" y="908"/>
                  </a:lnTo>
                  <a:lnTo>
                    <a:pt x="629" y="931"/>
                  </a:lnTo>
                  <a:lnTo>
                    <a:pt x="584" y="956"/>
                  </a:lnTo>
                  <a:lnTo>
                    <a:pt x="543" y="979"/>
                  </a:lnTo>
                  <a:lnTo>
                    <a:pt x="506" y="1000"/>
                  </a:lnTo>
                  <a:lnTo>
                    <a:pt x="473" y="1019"/>
                  </a:lnTo>
                  <a:lnTo>
                    <a:pt x="443" y="1038"/>
                  </a:lnTo>
                  <a:lnTo>
                    <a:pt x="415" y="1055"/>
                  </a:lnTo>
                  <a:lnTo>
                    <a:pt x="392" y="1073"/>
                  </a:lnTo>
                  <a:lnTo>
                    <a:pt x="371" y="1090"/>
                  </a:lnTo>
                  <a:lnTo>
                    <a:pt x="352" y="1109"/>
                  </a:lnTo>
                  <a:lnTo>
                    <a:pt x="335" y="1129"/>
                  </a:lnTo>
                  <a:lnTo>
                    <a:pt x="321" y="1152"/>
                  </a:lnTo>
                  <a:lnTo>
                    <a:pt x="337" y="1092"/>
                  </a:lnTo>
                  <a:lnTo>
                    <a:pt x="353" y="1029"/>
                  </a:lnTo>
                  <a:lnTo>
                    <a:pt x="368" y="963"/>
                  </a:lnTo>
                  <a:lnTo>
                    <a:pt x="382" y="953"/>
                  </a:lnTo>
                  <a:lnTo>
                    <a:pt x="400" y="942"/>
                  </a:lnTo>
                  <a:lnTo>
                    <a:pt x="423" y="929"/>
                  </a:lnTo>
                  <a:lnTo>
                    <a:pt x="451" y="918"/>
                  </a:lnTo>
                  <a:lnTo>
                    <a:pt x="482" y="907"/>
                  </a:lnTo>
                  <a:lnTo>
                    <a:pt x="517" y="901"/>
                  </a:lnTo>
                  <a:lnTo>
                    <a:pt x="554" y="899"/>
                  </a:lnTo>
                  <a:lnTo>
                    <a:pt x="551" y="897"/>
                  </a:lnTo>
                  <a:lnTo>
                    <a:pt x="545" y="896"/>
                  </a:lnTo>
                  <a:lnTo>
                    <a:pt x="535" y="895"/>
                  </a:lnTo>
                  <a:lnTo>
                    <a:pt x="522" y="894"/>
                  </a:lnTo>
                  <a:lnTo>
                    <a:pt x="505" y="895"/>
                  </a:lnTo>
                  <a:lnTo>
                    <a:pt x="484" y="897"/>
                  </a:lnTo>
                  <a:lnTo>
                    <a:pt x="460" y="904"/>
                  </a:lnTo>
                  <a:lnTo>
                    <a:pt x="434" y="914"/>
                  </a:lnTo>
                  <a:lnTo>
                    <a:pt x="403" y="928"/>
                  </a:lnTo>
                  <a:lnTo>
                    <a:pt x="371" y="946"/>
                  </a:lnTo>
                  <a:lnTo>
                    <a:pt x="381" y="899"/>
                  </a:lnTo>
                  <a:lnTo>
                    <a:pt x="389" y="891"/>
                  </a:lnTo>
                  <a:lnTo>
                    <a:pt x="403" y="881"/>
                  </a:lnTo>
                  <a:lnTo>
                    <a:pt x="421" y="870"/>
                  </a:lnTo>
                  <a:lnTo>
                    <a:pt x="442" y="857"/>
                  </a:lnTo>
                  <a:lnTo>
                    <a:pt x="467" y="845"/>
                  </a:lnTo>
                  <a:lnTo>
                    <a:pt x="496" y="833"/>
                  </a:lnTo>
                  <a:lnTo>
                    <a:pt x="529" y="823"/>
                  </a:lnTo>
                  <a:lnTo>
                    <a:pt x="566" y="816"/>
                  </a:lnTo>
                  <a:lnTo>
                    <a:pt x="606" y="810"/>
                  </a:lnTo>
                  <a:lnTo>
                    <a:pt x="602" y="810"/>
                  </a:lnTo>
                  <a:lnTo>
                    <a:pt x="592" y="809"/>
                  </a:lnTo>
                  <a:lnTo>
                    <a:pt x="574" y="810"/>
                  </a:lnTo>
                  <a:lnTo>
                    <a:pt x="552" y="813"/>
                  </a:lnTo>
                  <a:lnTo>
                    <a:pt x="525" y="817"/>
                  </a:lnTo>
                  <a:lnTo>
                    <a:pt x="494" y="823"/>
                  </a:lnTo>
                  <a:lnTo>
                    <a:pt x="460" y="835"/>
                  </a:lnTo>
                  <a:lnTo>
                    <a:pt x="424" y="851"/>
                  </a:lnTo>
                  <a:lnTo>
                    <a:pt x="386" y="872"/>
                  </a:lnTo>
                  <a:lnTo>
                    <a:pt x="399" y="794"/>
                  </a:lnTo>
                  <a:lnTo>
                    <a:pt x="423" y="775"/>
                  </a:lnTo>
                  <a:lnTo>
                    <a:pt x="450" y="759"/>
                  </a:lnTo>
                  <a:lnTo>
                    <a:pt x="479" y="747"/>
                  </a:lnTo>
                  <a:lnTo>
                    <a:pt x="509" y="738"/>
                  </a:lnTo>
                  <a:lnTo>
                    <a:pt x="539" y="731"/>
                  </a:lnTo>
                  <a:lnTo>
                    <a:pt x="569" y="727"/>
                  </a:lnTo>
                  <a:lnTo>
                    <a:pt x="596" y="724"/>
                  </a:lnTo>
                  <a:lnTo>
                    <a:pt x="621" y="723"/>
                  </a:lnTo>
                  <a:lnTo>
                    <a:pt x="643" y="722"/>
                  </a:lnTo>
                  <a:lnTo>
                    <a:pt x="658" y="722"/>
                  </a:lnTo>
                  <a:lnTo>
                    <a:pt x="669" y="723"/>
                  </a:lnTo>
                  <a:lnTo>
                    <a:pt x="673" y="723"/>
                  </a:lnTo>
                  <a:lnTo>
                    <a:pt x="631" y="716"/>
                  </a:lnTo>
                  <a:lnTo>
                    <a:pt x="593" y="713"/>
                  </a:lnTo>
                  <a:lnTo>
                    <a:pt x="557" y="713"/>
                  </a:lnTo>
                  <a:lnTo>
                    <a:pt x="525" y="716"/>
                  </a:lnTo>
                  <a:lnTo>
                    <a:pt x="497" y="720"/>
                  </a:lnTo>
                  <a:lnTo>
                    <a:pt x="471" y="728"/>
                  </a:lnTo>
                  <a:lnTo>
                    <a:pt x="449" y="735"/>
                  </a:lnTo>
                  <a:lnTo>
                    <a:pt x="431" y="744"/>
                  </a:lnTo>
                  <a:lnTo>
                    <a:pt x="417" y="752"/>
                  </a:lnTo>
                  <a:lnTo>
                    <a:pt x="406" y="758"/>
                  </a:lnTo>
                  <a:lnTo>
                    <a:pt x="413" y="708"/>
                  </a:lnTo>
                  <a:lnTo>
                    <a:pt x="438" y="692"/>
                  </a:lnTo>
                  <a:lnTo>
                    <a:pt x="465" y="678"/>
                  </a:lnTo>
                  <a:lnTo>
                    <a:pt x="494" y="666"/>
                  </a:lnTo>
                  <a:lnTo>
                    <a:pt x="522" y="656"/>
                  </a:lnTo>
                  <a:lnTo>
                    <a:pt x="550" y="649"/>
                  </a:lnTo>
                  <a:lnTo>
                    <a:pt x="577" y="643"/>
                  </a:lnTo>
                  <a:lnTo>
                    <a:pt x="601" y="639"/>
                  </a:lnTo>
                  <a:lnTo>
                    <a:pt x="621" y="636"/>
                  </a:lnTo>
                  <a:lnTo>
                    <a:pt x="637" y="634"/>
                  </a:lnTo>
                  <a:lnTo>
                    <a:pt x="647" y="633"/>
                  </a:lnTo>
                  <a:lnTo>
                    <a:pt x="650" y="633"/>
                  </a:lnTo>
                  <a:lnTo>
                    <a:pt x="612" y="632"/>
                  </a:lnTo>
                  <a:lnTo>
                    <a:pt x="575" y="634"/>
                  </a:lnTo>
                  <a:lnTo>
                    <a:pt x="541" y="640"/>
                  </a:lnTo>
                  <a:lnTo>
                    <a:pt x="509" y="647"/>
                  </a:lnTo>
                  <a:lnTo>
                    <a:pt x="480" y="656"/>
                  </a:lnTo>
                  <a:lnTo>
                    <a:pt x="455" y="666"/>
                  </a:lnTo>
                  <a:lnTo>
                    <a:pt x="433" y="674"/>
                  </a:lnTo>
                  <a:lnTo>
                    <a:pt x="418" y="682"/>
                  </a:lnTo>
                  <a:lnTo>
                    <a:pt x="428" y="598"/>
                  </a:lnTo>
                  <a:lnTo>
                    <a:pt x="459" y="580"/>
                  </a:lnTo>
                  <a:lnTo>
                    <a:pt x="487" y="566"/>
                  </a:lnTo>
                  <a:lnTo>
                    <a:pt x="515" y="556"/>
                  </a:lnTo>
                  <a:lnTo>
                    <a:pt x="542" y="548"/>
                  </a:lnTo>
                  <a:lnTo>
                    <a:pt x="564" y="545"/>
                  </a:lnTo>
                  <a:lnTo>
                    <a:pt x="584" y="543"/>
                  </a:lnTo>
                  <a:lnTo>
                    <a:pt x="598" y="542"/>
                  </a:lnTo>
                  <a:lnTo>
                    <a:pt x="608" y="542"/>
                  </a:lnTo>
                  <a:lnTo>
                    <a:pt x="611" y="543"/>
                  </a:lnTo>
                  <a:lnTo>
                    <a:pt x="577" y="539"/>
                  </a:lnTo>
                  <a:lnTo>
                    <a:pt x="545" y="540"/>
                  </a:lnTo>
                  <a:lnTo>
                    <a:pt x="515" y="544"/>
                  </a:lnTo>
                  <a:lnTo>
                    <a:pt x="488" y="552"/>
                  </a:lnTo>
                  <a:lnTo>
                    <a:pt x="465" y="560"/>
                  </a:lnTo>
                  <a:lnTo>
                    <a:pt x="446" y="569"/>
                  </a:lnTo>
                  <a:lnTo>
                    <a:pt x="432" y="578"/>
                  </a:lnTo>
                  <a:lnTo>
                    <a:pt x="444" y="486"/>
                  </a:lnTo>
                  <a:lnTo>
                    <a:pt x="467" y="472"/>
                  </a:lnTo>
                  <a:lnTo>
                    <a:pt x="493" y="461"/>
                  </a:lnTo>
                  <a:lnTo>
                    <a:pt x="519" y="453"/>
                  </a:lnTo>
                  <a:lnTo>
                    <a:pt x="544" y="446"/>
                  </a:lnTo>
                  <a:lnTo>
                    <a:pt x="568" y="442"/>
                  </a:lnTo>
                  <a:lnTo>
                    <a:pt x="588" y="438"/>
                  </a:lnTo>
                  <a:lnTo>
                    <a:pt x="605" y="437"/>
                  </a:lnTo>
                  <a:lnTo>
                    <a:pt x="616" y="436"/>
                  </a:lnTo>
                  <a:lnTo>
                    <a:pt x="619" y="436"/>
                  </a:lnTo>
                  <a:lnTo>
                    <a:pt x="586" y="434"/>
                  </a:lnTo>
                  <a:lnTo>
                    <a:pt x="556" y="435"/>
                  </a:lnTo>
                  <a:lnTo>
                    <a:pt x="529" y="438"/>
                  </a:lnTo>
                  <a:lnTo>
                    <a:pt x="505" y="444"/>
                  </a:lnTo>
                  <a:lnTo>
                    <a:pt x="484" y="450"/>
                  </a:lnTo>
                  <a:lnTo>
                    <a:pt x="468" y="457"/>
                  </a:lnTo>
                  <a:lnTo>
                    <a:pt x="455" y="462"/>
                  </a:lnTo>
                  <a:lnTo>
                    <a:pt x="446" y="468"/>
                  </a:lnTo>
                  <a:lnTo>
                    <a:pt x="455" y="387"/>
                  </a:lnTo>
                  <a:lnTo>
                    <a:pt x="467" y="384"/>
                  </a:lnTo>
                  <a:lnTo>
                    <a:pt x="483" y="379"/>
                  </a:lnTo>
                  <a:lnTo>
                    <a:pt x="505" y="373"/>
                  </a:lnTo>
                  <a:lnTo>
                    <a:pt x="529" y="368"/>
                  </a:lnTo>
                  <a:lnTo>
                    <a:pt x="555" y="363"/>
                  </a:lnTo>
                  <a:lnTo>
                    <a:pt x="582" y="362"/>
                  </a:lnTo>
                  <a:lnTo>
                    <a:pt x="579" y="362"/>
                  </a:lnTo>
                  <a:lnTo>
                    <a:pt x="569" y="361"/>
                  </a:lnTo>
                  <a:lnTo>
                    <a:pt x="554" y="361"/>
                  </a:lnTo>
                  <a:lnTo>
                    <a:pt x="533" y="362"/>
                  </a:lnTo>
                  <a:lnTo>
                    <a:pt x="509" y="366"/>
                  </a:lnTo>
                  <a:lnTo>
                    <a:pt x="483" y="371"/>
                  </a:lnTo>
                  <a:lnTo>
                    <a:pt x="456" y="380"/>
                  </a:lnTo>
                  <a:lnTo>
                    <a:pt x="463" y="308"/>
                  </a:lnTo>
                  <a:lnTo>
                    <a:pt x="476" y="303"/>
                  </a:lnTo>
                  <a:lnTo>
                    <a:pt x="492" y="297"/>
                  </a:lnTo>
                  <a:lnTo>
                    <a:pt x="508" y="293"/>
                  </a:lnTo>
                  <a:lnTo>
                    <a:pt x="523" y="288"/>
                  </a:lnTo>
                  <a:lnTo>
                    <a:pt x="537" y="286"/>
                  </a:lnTo>
                  <a:lnTo>
                    <a:pt x="548" y="284"/>
                  </a:lnTo>
                  <a:lnTo>
                    <a:pt x="556" y="282"/>
                  </a:lnTo>
                  <a:lnTo>
                    <a:pt x="559" y="282"/>
                  </a:lnTo>
                  <a:lnTo>
                    <a:pt x="532" y="284"/>
                  </a:lnTo>
                  <a:lnTo>
                    <a:pt x="509" y="287"/>
                  </a:lnTo>
                  <a:lnTo>
                    <a:pt x="489" y="293"/>
                  </a:lnTo>
                  <a:lnTo>
                    <a:pt x="474" y="297"/>
                  </a:lnTo>
                  <a:lnTo>
                    <a:pt x="464" y="301"/>
                  </a:lnTo>
                  <a:lnTo>
                    <a:pt x="470" y="246"/>
                  </a:lnTo>
                  <a:lnTo>
                    <a:pt x="474" y="194"/>
                  </a:lnTo>
                  <a:lnTo>
                    <a:pt x="479" y="147"/>
                  </a:lnTo>
                  <a:lnTo>
                    <a:pt x="482" y="106"/>
                  </a:lnTo>
                  <a:lnTo>
                    <a:pt x="485" y="70"/>
                  </a:lnTo>
                  <a:lnTo>
                    <a:pt x="487" y="39"/>
                  </a:lnTo>
                  <a:lnTo>
                    <a:pt x="488" y="16"/>
                  </a:lnTo>
                  <a:lnTo>
                    <a:pt x="489" y="1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rgbClr val="8DB82E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42"/>
            <p:cNvSpPr>
              <a:spLocks noEditPoints="1"/>
            </p:cNvSpPr>
            <p:nvPr/>
          </p:nvSpPr>
          <p:spPr bwMode="auto">
            <a:xfrm>
              <a:off x="4319588" y="3300413"/>
              <a:ext cx="1228725" cy="808037"/>
            </a:xfrm>
            <a:custGeom>
              <a:gdLst>
                <a:gd name="T0" fmla="*/ 694 w 774"/>
                <a:gd name="T1" fmla="*/ 299 h 509"/>
                <a:gd name="T2" fmla="*/ 568 w 774"/>
                <a:gd name="T3" fmla="*/ 475 h 509"/>
                <a:gd name="T4" fmla="*/ 401 w 774"/>
                <a:gd name="T5" fmla="*/ 502 h 509"/>
                <a:gd name="T6" fmla="*/ 196 w 774"/>
                <a:gd name="T7" fmla="*/ 401 h 509"/>
                <a:gd name="T8" fmla="*/ 68 w 774"/>
                <a:gd name="T9" fmla="*/ 337 h 509"/>
                <a:gd name="T10" fmla="*/ 10 w 774"/>
                <a:gd name="T11" fmla="*/ 320 h 509"/>
                <a:gd name="T12" fmla="*/ 110 w 774"/>
                <a:gd name="T13" fmla="*/ 296 h 509"/>
                <a:gd name="T14" fmla="*/ 177 w 774"/>
                <a:gd name="T15" fmla="*/ 328 h 509"/>
                <a:gd name="T16" fmla="*/ 186 w 774"/>
                <a:gd name="T17" fmla="*/ 294 h 509"/>
                <a:gd name="T18" fmla="*/ 229 w 774"/>
                <a:gd name="T19" fmla="*/ 348 h 509"/>
                <a:gd name="T20" fmla="*/ 238 w 774"/>
                <a:gd name="T21" fmla="*/ 290 h 509"/>
                <a:gd name="T22" fmla="*/ 282 w 774"/>
                <a:gd name="T23" fmla="*/ 304 h 509"/>
                <a:gd name="T24" fmla="*/ 282 w 774"/>
                <a:gd name="T25" fmla="*/ 356 h 509"/>
                <a:gd name="T26" fmla="*/ 369 w 774"/>
                <a:gd name="T27" fmla="*/ 254 h 509"/>
                <a:gd name="T28" fmla="*/ 352 w 774"/>
                <a:gd name="T29" fmla="*/ 376 h 509"/>
                <a:gd name="T30" fmla="*/ 360 w 774"/>
                <a:gd name="T31" fmla="*/ 298 h 509"/>
                <a:gd name="T32" fmla="*/ 419 w 774"/>
                <a:gd name="T33" fmla="*/ 295 h 509"/>
                <a:gd name="T34" fmla="*/ 413 w 774"/>
                <a:gd name="T35" fmla="*/ 393 h 509"/>
                <a:gd name="T36" fmla="*/ 441 w 774"/>
                <a:gd name="T37" fmla="*/ 264 h 509"/>
                <a:gd name="T38" fmla="*/ 481 w 774"/>
                <a:gd name="T39" fmla="*/ 288 h 509"/>
                <a:gd name="T40" fmla="*/ 487 w 774"/>
                <a:gd name="T41" fmla="*/ 416 h 509"/>
                <a:gd name="T42" fmla="*/ 492 w 774"/>
                <a:gd name="T43" fmla="*/ 302 h 509"/>
                <a:gd name="T44" fmla="*/ 553 w 774"/>
                <a:gd name="T45" fmla="*/ 288 h 509"/>
                <a:gd name="T46" fmla="*/ 543 w 774"/>
                <a:gd name="T47" fmla="*/ 382 h 509"/>
                <a:gd name="T48" fmla="*/ 587 w 774"/>
                <a:gd name="T49" fmla="*/ 238 h 509"/>
                <a:gd name="T50" fmla="*/ 601 w 774"/>
                <a:gd name="T51" fmla="*/ 309 h 509"/>
                <a:gd name="T52" fmla="*/ 604 w 774"/>
                <a:gd name="T53" fmla="*/ 323 h 509"/>
                <a:gd name="T54" fmla="*/ 651 w 774"/>
                <a:gd name="T55" fmla="*/ 225 h 509"/>
                <a:gd name="T56" fmla="*/ 565 w 774"/>
                <a:gd name="T57" fmla="*/ 50 h 509"/>
                <a:gd name="T58" fmla="*/ 705 w 774"/>
                <a:gd name="T59" fmla="*/ 176 h 509"/>
                <a:gd name="T60" fmla="*/ 636 w 774"/>
                <a:gd name="T61" fmla="*/ 209 h 509"/>
                <a:gd name="T62" fmla="*/ 558 w 774"/>
                <a:gd name="T63" fmla="*/ 104 h 509"/>
                <a:gd name="T64" fmla="*/ 585 w 774"/>
                <a:gd name="T65" fmla="*/ 170 h 509"/>
                <a:gd name="T66" fmla="*/ 556 w 774"/>
                <a:gd name="T67" fmla="*/ 184 h 509"/>
                <a:gd name="T68" fmla="*/ 495 w 774"/>
                <a:gd name="T69" fmla="*/ 99 h 509"/>
                <a:gd name="T70" fmla="*/ 574 w 774"/>
                <a:gd name="T71" fmla="*/ 215 h 509"/>
                <a:gd name="T72" fmla="*/ 451 w 774"/>
                <a:gd name="T73" fmla="*/ 137 h 509"/>
                <a:gd name="T74" fmla="*/ 425 w 774"/>
                <a:gd name="T75" fmla="*/ 62 h 509"/>
                <a:gd name="T76" fmla="*/ 480 w 774"/>
                <a:gd name="T77" fmla="*/ 207 h 509"/>
                <a:gd name="T78" fmla="*/ 419 w 774"/>
                <a:gd name="T79" fmla="*/ 182 h 509"/>
                <a:gd name="T80" fmla="*/ 372 w 774"/>
                <a:gd name="T81" fmla="*/ 96 h 509"/>
                <a:gd name="T82" fmla="*/ 427 w 774"/>
                <a:gd name="T83" fmla="*/ 208 h 509"/>
                <a:gd name="T84" fmla="*/ 344 w 774"/>
                <a:gd name="T85" fmla="*/ 188 h 509"/>
                <a:gd name="T86" fmla="*/ 327 w 774"/>
                <a:gd name="T87" fmla="*/ 162 h 509"/>
                <a:gd name="T88" fmla="*/ 318 w 774"/>
                <a:gd name="T89" fmla="*/ 253 h 509"/>
                <a:gd name="T90" fmla="*/ 257 w 774"/>
                <a:gd name="T91" fmla="*/ 162 h 509"/>
                <a:gd name="T92" fmla="*/ 290 w 774"/>
                <a:gd name="T93" fmla="*/ 237 h 509"/>
                <a:gd name="T94" fmla="*/ 234 w 774"/>
                <a:gd name="T95" fmla="*/ 236 h 509"/>
                <a:gd name="T96" fmla="*/ 220 w 774"/>
                <a:gd name="T97" fmla="*/ 213 h 509"/>
                <a:gd name="T98" fmla="*/ 188 w 774"/>
                <a:gd name="T99" fmla="*/ 257 h 509"/>
                <a:gd name="T100" fmla="*/ 175 w 774"/>
                <a:gd name="T101" fmla="*/ 239 h 509"/>
                <a:gd name="T102" fmla="*/ 84 w 774"/>
                <a:gd name="T103" fmla="*/ 299 h 509"/>
                <a:gd name="T104" fmla="*/ 3 w 774"/>
                <a:gd name="T105" fmla="*/ 316 h 509"/>
                <a:gd name="T106" fmla="*/ 68 w 774"/>
                <a:gd name="T107" fmla="*/ 273 h 509"/>
                <a:gd name="T108" fmla="*/ 225 w 774"/>
                <a:gd name="T109" fmla="*/ 126 h 509"/>
                <a:gd name="T110" fmla="*/ 394 w 774"/>
                <a:gd name="T111" fmla="*/ 9 h 5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74" h="509">
                  <a:moveTo>
                    <a:pt x="774" y="219"/>
                  </a:moveTo>
                  <a:lnTo>
                    <a:pt x="761" y="227"/>
                  </a:lnTo>
                  <a:lnTo>
                    <a:pt x="747" y="239"/>
                  </a:lnTo>
                  <a:lnTo>
                    <a:pt x="730" y="255"/>
                  </a:lnTo>
                  <a:lnTo>
                    <a:pt x="713" y="275"/>
                  </a:lnTo>
                  <a:lnTo>
                    <a:pt x="694" y="299"/>
                  </a:lnTo>
                  <a:lnTo>
                    <a:pt x="674" y="329"/>
                  </a:lnTo>
                  <a:lnTo>
                    <a:pt x="653" y="364"/>
                  </a:lnTo>
                  <a:lnTo>
                    <a:pt x="630" y="406"/>
                  </a:lnTo>
                  <a:lnTo>
                    <a:pt x="612" y="434"/>
                  </a:lnTo>
                  <a:lnTo>
                    <a:pt x="591" y="457"/>
                  </a:lnTo>
                  <a:lnTo>
                    <a:pt x="568" y="475"/>
                  </a:lnTo>
                  <a:lnTo>
                    <a:pt x="543" y="490"/>
                  </a:lnTo>
                  <a:lnTo>
                    <a:pt x="516" y="500"/>
                  </a:lnTo>
                  <a:lnTo>
                    <a:pt x="489" y="507"/>
                  </a:lnTo>
                  <a:lnTo>
                    <a:pt x="461" y="509"/>
                  </a:lnTo>
                  <a:lnTo>
                    <a:pt x="430" y="508"/>
                  </a:lnTo>
                  <a:lnTo>
                    <a:pt x="401" y="502"/>
                  </a:lnTo>
                  <a:lnTo>
                    <a:pt x="370" y="494"/>
                  </a:lnTo>
                  <a:lnTo>
                    <a:pt x="341" y="482"/>
                  </a:lnTo>
                  <a:lnTo>
                    <a:pt x="312" y="466"/>
                  </a:lnTo>
                  <a:lnTo>
                    <a:pt x="268" y="441"/>
                  </a:lnTo>
                  <a:lnTo>
                    <a:pt x="230" y="420"/>
                  </a:lnTo>
                  <a:lnTo>
                    <a:pt x="196" y="401"/>
                  </a:lnTo>
                  <a:lnTo>
                    <a:pt x="167" y="386"/>
                  </a:lnTo>
                  <a:lnTo>
                    <a:pt x="141" y="372"/>
                  </a:lnTo>
                  <a:lnTo>
                    <a:pt x="118" y="361"/>
                  </a:lnTo>
                  <a:lnTo>
                    <a:pt x="98" y="351"/>
                  </a:lnTo>
                  <a:lnTo>
                    <a:pt x="82" y="344"/>
                  </a:lnTo>
                  <a:lnTo>
                    <a:pt x="68" y="337"/>
                  </a:lnTo>
                  <a:lnTo>
                    <a:pt x="55" y="333"/>
                  </a:lnTo>
                  <a:lnTo>
                    <a:pt x="44" y="328"/>
                  </a:lnTo>
                  <a:lnTo>
                    <a:pt x="35" y="326"/>
                  </a:lnTo>
                  <a:lnTo>
                    <a:pt x="27" y="323"/>
                  </a:lnTo>
                  <a:lnTo>
                    <a:pt x="18" y="321"/>
                  </a:lnTo>
                  <a:lnTo>
                    <a:pt x="10" y="320"/>
                  </a:lnTo>
                  <a:lnTo>
                    <a:pt x="3" y="317"/>
                  </a:lnTo>
                  <a:lnTo>
                    <a:pt x="14" y="315"/>
                  </a:lnTo>
                  <a:lnTo>
                    <a:pt x="30" y="311"/>
                  </a:lnTo>
                  <a:lnTo>
                    <a:pt x="52" y="307"/>
                  </a:lnTo>
                  <a:lnTo>
                    <a:pt x="79" y="301"/>
                  </a:lnTo>
                  <a:lnTo>
                    <a:pt x="110" y="296"/>
                  </a:lnTo>
                  <a:lnTo>
                    <a:pt x="146" y="289"/>
                  </a:lnTo>
                  <a:lnTo>
                    <a:pt x="185" y="282"/>
                  </a:lnTo>
                  <a:lnTo>
                    <a:pt x="184" y="288"/>
                  </a:lnTo>
                  <a:lnTo>
                    <a:pt x="181" y="298"/>
                  </a:lnTo>
                  <a:lnTo>
                    <a:pt x="179" y="312"/>
                  </a:lnTo>
                  <a:lnTo>
                    <a:pt x="177" y="328"/>
                  </a:lnTo>
                  <a:lnTo>
                    <a:pt x="176" y="348"/>
                  </a:lnTo>
                  <a:lnTo>
                    <a:pt x="177" y="345"/>
                  </a:lnTo>
                  <a:lnTo>
                    <a:pt x="178" y="336"/>
                  </a:lnTo>
                  <a:lnTo>
                    <a:pt x="180" y="323"/>
                  </a:lnTo>
                  <a:lnTo>
                    <a:pt x="182" y="309"/>
                  </a:lnTo>
                  <a:lnTo>
                    <a:pt x="186" y="294"/>
                  </a:lnTo>
                  <a:lnTo>
                    <a:pt x="191" y="282"/>
                  </a:lnTo>
                  <a:lnTo>
                    <a:pt x="238" y="274"/>
                  </a:lnTo>
                  <a:lnTo>
                    <a:pt x="232" y="296"/>
                  </a:lnTo>
                  <a:lnTo>
                    <a:pt x="229" y="316"/>
                  </a:lnTo>
                  <a:lnTo>
                    <a:pt x="228" y="334"/>
                  </a:lnTo>
                  <a:lnTo>
                    <a:pt x="229" y="348"/>
                  </a:lnTo>
                  <a:lnTo>
                    <a:pt x="230" y="357"/>
                  </a:lnTo>
                  <a:lnTo>
                    <a:pt x="230" y="360"/>
                  </a:lnTo>
                  <a:lnTo>
                    <a:pt x="230" y="340"/>
                  </a:lnTo>
                  <a:lnTo>
                    <a:pt x="232" y="322"/>
                  </a:lnTo>
                  <a:lnTo>
                    <a:pt x="234" y="304"/>
                  </a:lnTo>
                  <a:lnTo>
                    <a:pt x="238" y="290"/>
                  </a:lnTo>
                  <a:lnTo>
                    <a:pt x="241" y="279"/>
                  </a:lnTo>
                  <a:lnTo>
                    <a:pt x="242" y="273"/>
                  </a:lnTo>
                  <a:lnTo>
                    <a:pt x="295" y="264"/>
                  </a:lnTo>
                  <a:lnTo>
                    <a:pt x="291" y="274"/>
                  </a:lnTo>
                  <a:lnTo>
                    <a:pt x="287" y="287"/>
                  </a:lnTo>
                  <a:lnTo>
                    <a:pt x="282" y="304"/>
                  </a:lnTo>
                  <a:lnTo>
                    <a:pt x="279" y="326"/>
                  </a:lnTo>
                  <a:lnTo>
                    <a:pt x="278" y="352"/>
                  </a:lnTo>
                  <a:lnTo>
                    <a:pt x="281" y="381"/>
                  </a:lnTo>
                  <a:lnTo>
                    <a:pt x="281" y="377"/>
                  </a:lnTo>
                  <a:lnTo>
                    <a:pt x="281" y="369"/>
                  </a:lnTo>
                  <a:lnTo>
                    <a:pt x="282" y="356"/>
                  </a:lnTo>
                  <a:lnTo>
                    <a:pt x="284" y="339"/>
                  </a:lnTo>
                  <a:lnTo>
                    <a:pt x="287" y="320"/>
                  </a:lnTo>
                  <a:lnTo>
                    <a:pt x="292" y="300"/>
                  </a:lnTo>
                  <a:lnTo>
                    <a:pt x="298" y="280"/>
                  </a:lnTo>
                  <a:lnTo>
                    <a:pt x="307" y="263"/>
                  </a:lnTo>
                  <a:lnTo>
                    <a:pt x="369" y="254"/>
                  </a:lnTo>
                  <a:lnTo>
                    <a:pt x="364" y="265"/>
                  </a:lnTo>
                  <a:lnTo>
                    <a:pt x="357" y="282"/>
                  </a:lnTo>
                  <a:lnTo>
                    <a:pt x="352" y="301"/>
                  </a:lnTo>
                  <a:lnTo>
                    <a:pt x="347" y="324"/>
                  </a:lnTo>
                  <a:lnTo>
                    <a:pt x="347" y="349"/>
                  </a:lnTo>
                  <a:lnTo>
                    <a:pt x="352" y="376"/>
                  </a:lnTo>
                  <a:lnTo>
                    <a:pt x="352" y="374"/>
                  </a:lnTo>
                  <a:lnTo>
                    <a:pt x="351" y="365"/>
                  </a:lnTo>
                  <a:lnTo>
                    <a:pt x="351" y="353"/>
                  </a:lnTo>
                  <a:lnTo>
                    <a:pt x="352" y="337"/>
                  </a:lnTo>
                  <a:lnTo>
                    <a:pt x="355" y="319"/>
                  </a:lnTo>
                  <a:lnTo>
                    <a:pt x="360" y="298"/>
                  </a:lnTo>
                  <a:lnTo>
                    <a:pt x="370" y="275"/>
                  </a:lnTo>
                  <a:lnTo>
                    <a:pt x="382" y="252"/>
                  </a:lnTo>
                  <a:lnTo>
                    <a:pt x="437" y="246"/>
                  </a:lnTo>
                  <a:lnTo>
                    <a:pt x="432" y="258"/>
                  </a:lnTo>
                  <a:lnTo>
                    <a:pt x="426" y="274"/>
                  </a:lnTo>
                  <a:lnTo>
                    <a:pt x="419" y="295"/>
                  </a:lnTo>
                  <a:lnTo>
                    <a:pt x="414" y="320"/>
                  </a:lnTo>
                  <a:lnTo>
                    <a:pt x="411" y="347"/>
                  </a:lnTo>
                  <a:lnTo>
                    <a:pt x="409" y="375"/>
                  </a:lnTo>
                  <a:lnTo>
                    <a:pt x="412" y="406"/>
                  </a:lnTo>
                  <a:lnTo>
                    <a:pt x="413" y="402"/>
                  </a:lnTo>
                  <a:lnTo>
                    <a:pt x="413" y="393"/>
                  </a:lnTo>
                  <a:lnTo>
                    <a:pt x="414" y="377"/>
                  </a:lnTo>
                  <a:lnTo>
                    <a:pt x="416" y="358"/>
                  </a:lnTo>
                  <a:lnTo>
                    <a:pt x="419" y="336"/>
                  </a:lnTo>
                  <a:lnTo>
                    <a:pt x="425" y="312"/>
                  </a:lnTo>
                  <a:lnTo>
                    <a:pt x="431" y="288"/>
                  </a:lnTo>
                  <a:lnTo>
                    <a:pt x="441" y="264"/>
                  </a:lnTo>
                  <a:lnTo>
                    <a:pt x="454" y="244"/>
                  </a:lnTo>
                  <a:lnTo>
                    <a:pt x="502" y="238"/>
                  </a:lnTo>
                  <a:lnTo>
                    <a:pt x="498" y="246"/>
                  </a:lnTo>
                  <a:lnTo>
                    <a:pt x="492" y="257"/>
                  </a:lnTo>
                  <a:lnTo>
                    <a:pt x="487" y="271"/>
                  </a:lnTo>
                  <a:lnTo>
                    <a:pt x="481" y="288"/>
                  </a:lnTo>
                  <a:lnTo>
                    <a:pt x="478" y="309"/>
                  </a:lnTo>
                  <a:lnTo>
                    <a:pt x="476" y="333"/>
                  </a:lnTo>
                  <a:lnTo>
                    <a:pt x="476" y="359"/>
                  </a:lnTo>
                  <a:lnTo>
                    <a:pt x="480" y="388"/>
                  </a:lnTo>
                  <a:lnTo>
                    <a:pt x="488" y="420"/>
                  </a:lnTo>
                  <a:lnTo>
                    <a:pt x="487" y="416"/>
                  </a:lnTo>
                  <a:lnTo>
                    <a:pt x="487" y="407"/>
                  </a:lnTo>
                  <a:lnTo>
                    <a:pt x="486" y="391"/>
                  </a:lnTo>
                  <a:lnTo>
                    <a:pt x="484" y="373"/>
                  </a:lnTo>
                  <a:lnTo>
                    <a:pt x="486" y="351"/>
                  </a:lnTo>
                  <a:lnTo>
                    <a:pt x="488" y="327"/>
                  </a:lnTo>
                  <a:lnTo>
                    <a:pt x="492" y="302"/>
                  </a:lnTo>
                  <a:lnTo>
                    <a:pt x="500" y="278"/>
                  </a:lnTo>
                  <a:lnTo>
                    <a:pt x="509" y="255"/>
                  </a:lnTo>
                  <a:lnTo>
                    <a:pt x="523" y="236"/>
                  </a:lnTo>
                  <a:lnTo>
                    <a:pt x="577" y="230"/>
                  </a:lnTo>
                  <a:lnTo>
                    <a:pt x="563" y="261"/>
                  </a:lnTo>
                  <a:lnTo>
                    <a:pt x="553" y="288"/>
                  </a:lnTo>
                  <a:lnTo>
                    <a:pt x="546" y="314"/>
                  </a:lnTo>
                  <a:lnTo>
                    <a:pt x="543" y="337"/>
                  </a:lnTo>
                  <a:lnTo>
                    <a:pt x="542" y="356"/>
                  </a:lnTo>
                  <a:lnTo>
                    <a:pt x="542" y="370"/>
                  </a:lnTo>
                  <a:lnTo>
                    <a:pt x="543" y="378"/>
                  </a:lnTo>
                  <a:lnTo>
                    <a:pt x="543" y="382"/>
                  </a:lnTo>
                  <a:lnTo>
                    <a:pt x="545" y="348"/>
                  </a:lnTo>
                  <a:lnTo>
                    <a:pt x="552" y="317"/>
                  </a:lnTo>
                  <a:lnTo>
                    <a:pt x="560" y="291"/>
                  </a:lnTo>
                  <a:lnTo>
                    <a:pt x="569" y="270"/>
                  </a:lnTo>
                  <a:lnTo>
                    <a:pt x="578" y="251"/>
                  </a:lnTo>
                  <a:lnTo>
                    <a:pt x="587" y="238"/>
                  </a:lnTo>
                  <a:lnTo>
                    <a:pt x="593" y="229"/>
                  </a:lnTo>
                  <a:lnTo>
                    <a:pt x="641" y="226"/>
                  </a:lnTo>
                  <a:lnTo>
                    <a:pt x="625" y="250"/>
                  </a:lnTo>
                  <a:lnTo>
                    <a:pt x="613" y="272"/>
                  </a:lnTo>
                  <a:lnTo>
                    <a:pt x="605" y="291"/>
                  </a:lnTo>
                  <a:lnTo>
                    <a:pt x="601" y="309"/>
                  </a:lnTo>
                  <a:lnTo>
                    <a:pt x="599" y="323"/>
                  </a:lnTo>
                  <a:lnTo>
                    <a:pt x="599" y="334"/>
                  </a:lnTo>
                  <a:lnTo>
                    <a:pt x="600" y="342"/>
                  </a:lnTo>
                  <a:lnTo>
                    <a:pt x="600" y="348"/>
                  </a:lnTo>
                  <a:lnTo>
                    <a:pt x="601" y="349"/>
                  </a:lnTo>
                  <a:lnTo>
                    <a:pt x="604" y="323"/>
                  </a:lnTo>
                  <a:lnTo>
                    <a:pt x="610" y="299"/>
                  </a:lnTo>
                  <a:lnTo>
                    <a:pt x="618" y="278"/>
                  </a:lnTo>
                  <a:lnTo>
                    <a:pt x="627" y="260"/>
                  </a:lnTo>
                  <a:lnTo>
                    <a:pt x="637" y="245"/>
                  </a:lnTo>
                  <a:lnTo>
                    <a:pt x="644" y="233"/>
                  </a:lnTo>
                  <a:lnTo>
                    <a:pt x="651" y="225"/>
                  </a:lnTo>
                  <a:lnTo>
                    <a:pt x="774" y="219"/>
                  </a:lnTo>
                  <a:close/>
                  <a:moveTo>
                    <a:pt x="452" y="0"/>
                  </a:moveTo>
                  <a:lnTo>
                    <a:pt x="480" y="3"/>
                  </a:lnTo>
                  <a:lnTo>
                    <a:pt x="508" y="12"/>
                  </a:lnTo>
                  <a:lnTo>
                    <a:pt x="537" y="27"/>
                  </a:lnTo>
                  <a:lnTo>
                    <a:pt x="565" y="50"/>
                  </a:lnTo>
                  <a:lnTo>
                    <a:pt x="594" y="78"/>
                  </a:lnTo>
                  <a:lnTo>
                    <a:pt x="620" y="103"/>
                  </a:lnTo>
                  <a:lnTo>
                    <a:pt x="644" y="126"/>
                  </a:lnTo>
                  <a:lnTo>
                    <a:pt x="666" y="146"/>
                  </a:lnTo>
                  <a:lnTo>
                    <a:pt x="686" y="162"/>
                  </a:lnTo>
                  <a:lnTo>
                    <a:pt x="705" y="176"/>
                  </a:lnTo>
                  <a:lnTo>
                    <a:pt x="724" y="187"/>
                  </a:lnTo>
                  <a:lnTo>
                    <a:pt x="743" y="196"/>
                  </a:lnTo>
                  <a:lnTo>
                    <a:pt x="764" y="202"/>
                  </a:lnTo>
                  <a:lnTo>
                    <a:pt x="723" y="203"/>
                  </a:lnTo>
                  <a:lnTo>
                    <a:pt x="680" y="205"/>
                  </a:lnTo>
                  <a:lnTo>
                    <a:pt x="636" y="209"/>
                  </a:lnTo>
                  <a:lnTo>
                    <a:pt x="625" y="201"/>
                  </a:lnTo>
                  <a:lnTo>
                    <a:pt x="612" y="189"/>
                  </a:lnTo>
                  <a:lnTo>
                    <a:pt x="596" y="173"/>
                  </a:lnTo>
                  <a:lnTo>
                    <a:pt x="582" y="153"/>
                  </a:lnTo>
                  <a:lnTo>
                    <a:pt x="569" y="130"/>
                  </a:lnTo>
                  <a:lnTo>
                    <a:pt x="558" y="104"/>
                  </a:lnTo>
                  <a:lnTo>
                    <a:pt x="558" y="106"/>
                  </a:lnTo>
                  <a:lnTo>
                    <a:pt x="558" y="112"/>
                  </a:lnTo>
                  <a:lnTo>
                    <a:pt x="561" y="122"/>
                  </a:lnTo>
                  <a:lnTo>
                    <a:pt x="565" y="136"/>
                  </a:lnTo>
                  <a:lnTo>
                    <a:pt x="574" y="151"/>
                  </a:lnTo>
                  <a:lnTo>
                    <a:pt x="585" y="170"/>
                  </a:lnTo>
                  <a:lnTo>
                    <a:pt x="602" y="189"/>
                  </a:lnTo>
                  <a:lnTo>
                    <a:pt x="625" y="210"/>
                  </a:lnTo>
                  <a:lnTo>
                    <a:pt x="592" y="213"/>
                  </a:lnTo>
                  <a:lnTo>
                    <a:pt x="583" y="208"/>
                  </a:lnTo>
                  <a:lnTo>
                    <a:pt x="570" y="198"/>
                  </a:lnTo>
                  <a:lnTo>
                    <a:pt x="556" y="184"/>
                  </a:lnTo>
                  <a:lnTo>
                    <a:pt x="540" y="166"/>
                  </a:lnTo>
                  <a:lnTo>
                    <a:pt x="523" y="145"/>
                  </a:lnTo>
                  <a:lnTo>
                    <a:pt x="506" y="118"/>
                  </a:lnTo>
                  <a:lnTo>
                    <a:pt x="492" y="87"/>
                  </a:lnTo>
                  <a:lnTo>
                    <a:pt x="493" y="90"/>
                  </a:lnTo>
                  <a:lnTo>
                    <a:pt x="495" y="99"/>
                  </a:lnTo>
                  <a:lnTo>
                    <a:pt x="500" y="112"/>
                  </a:lnTo>
                  <a:lnTo>
                    <a:pt x="507" y="129"/>
                  </a:lnTo>
                  <a:lnTo>
                    <a:pt x="518" y="149"/>
                  </a:lnTo>
                  <a:lnTo>
                    <a:pt x="532" y="171"/>
                  </a:lnTo>
                  <a:lnTo>
                    <a:pt x="551" y="192"/>
                  </a:lnTo>
                  <a:lnTo>
                    <a:pt x="574" y="215"/>
                  </a:lnTo>
                  <a:lnTo>
                    <a:pt x="521" y="222"/>
                  </a:lnTo>
                  <a:lnTo>
                    <a:pt x="504" y="209"/>
                  </a:lnTo>
                  <a:lnTo>
                    <a:pt x="488" y="193"/>
                  </a:lnTo>
                  <a:lnTo>
                    <a:pt x="474" y="175"/>
                  </a:lnTo>
                  <a:lnTo>
                    <a:pt x="462" y="157"/>
                  </a:lnTo>
                  <a:lnTo>
                    <a:pt x="451" y="137"/>
                  </a:lnTo>
                  <a:lnTo>
                    <a:pt x="443" y="117"/>
                  </a:lnTo>
                  <a:lnTo>
                    <a:pt x="436" y="100"/>
                  </a:lnTo>
                  <a:lnTo>
                    <a:pt x="431" y="85"/>
                  </a:lnTo>
                  <a:lnTo>
                    <a:pt x="427" y="73"/>
                  </a:lnTo>
                  <a:lnTo>
                    <a:pt x="425" y="65"/>
                  </a:lnTo>
                  <a:lnTo>
                    <a:pt x="425" y="62"/>
                  </a:lnTo>
                  <a:lnTo>
                    <a:pt x="429" y="97"/>
                  </a:lnTo>
                  <a:lnTo>
                    <a:pt x="436" y="126"/>
                  </a:lnTo>
                  <a:lnTo>
                    <a:pt x="445" y="152"/>
                  </a:lnTo>
                  <a:lnTo>
                    <a:pt x="456" y="174"/>
                  </a:lnTo>
                  <a:lnTo>
                    <a:pt x="468" y="192"/>
                  </a:lnTo>
                  <a:lnTo>
                    <a:pt x="480" y="207"/>
                  </a:lnTo>
                  <a:lnTo>
                    <a:pt x="490" y="217"/>
                  </a:lnTo>
                  <a:lnTo>
                    <a:pt x="499" y="225"/>
                  </a:lnTo>
                  <a:lnTo>
                    <a:pt x="465" y="229"/>
                  </a:lnTo>
                  <a:lnTo>
                    <a:pt x="449" y="215"/>
                  </a:lnTo>
                  <a:lnTo>
                    <a:pt x="432" y="199"/>
                  </a:lnTo>
                  <a:lnTo>
                    <a:pt x="419" y="182"/>
                  </a:lnTo>
                  <a:lnTo>
                    <a:pt x="407" y="163"/>
                  </a:lnTo>
                  <a:lnTo>
                    <a:pt x="396" y="146"/>
                  </a:lnTo>
                  <a:lnTo>
                    <a:pt x="388" y="129"/>
                  </a:lnTo>
                  <a:lnTo>
                    <a:pt x="381" y="115"/>
                  </a:lnTo>
                  <a:lnTo>
                    <a:pt x="376" y="103"/>
                  </a:lnTo>
                  <a:lnTo>
                    <a:pt x="372" y="96"/>
                  </a:lnTo>
                  <a:lnTo>
                    <a:pt x="371" y="93"/>
                  </a:lnTo>
                  <a:lnTo>
                    <a:pt x="379" y="121"/>
                  </a:lnTo>
                  <a:lnTo>
                    <a:pt x="390" y="147"/>
                  </a:lnTo>
                  <a:lnTo>
                    <a:pt x="402" y="170"/>
                  </a:lnTo>
                  <a:lnTo>
                    <a:pt x="415" y="190"/>
                  </a:lnTo>
                  <a:lnTo>
                    <a:pt x="427" y="208"/>
                  </a:lnTo>
                  <a:lnTo>
                    <a:pt x="438" y="222"/>
                  </a:lnTo>
                  <a:lnTo>
                    <a:pt x="447" y="232"/>
                  </a:lnTo>
                  <a:lnTo>
                    <a:pt x="392" y="240"/>
                  </a:lnTo>
                  <a:lnTo>
                    <a:pt x="372" y="224"/>
                  </a:lnTo>
                  <a:lnTo>
                    <a:pt x="357" y="205"/>
                  </a:lnTo>
                  <a:lnTo>
                    <a:pt x="344" y="188"/>
                  </a:lnTo>
                  <a:lnTo>
                    <a:pt x="335" y="172"/>
                  </a:lnTo>
                  <a:lnTo>
                    <a:pt x="329" y="158"/>
                  </a:lnTo>
                  <a:lnTo>
                    <a:pt x="325" y="146"/>
                  </a:lnTo>
                  <a:lnTo>
                    <a:pt x="322" y="138"/>
                  </a:lnTo>
                  <a:lnTo>
                    <a:pt x="321" y="136"/>
                  </a:lnTo>
                  <a:lnTo>
                    <a:pt x="327" y="162"/>
                  </a:lnTo>
                  <a:lnTo>
                    <a:pt x="335" y="185"/>
                  </a:lnTo>
                  <a:lnTo>
                    <a:pt x="346" y="204"/>
                  </a:lnTo>
                  <a:lnTo>
                    <a:pt x="358" y="221"/>
                  </a:lnTo>
                  <a:lnTo>
                    <a:pt x="369" y="234"/>
                  </a:lnTo>
                  <a:lnTo>
                    <a:pt x="378" y="242"/>
                  </a:lnTo>
                  <a:lnTo>
                    <a:pt x="318" y="253"/>
                  </a:lnTo>
                  <a:lnTo>
                    <a:pt x="304" y="239"/>
                  </a:lnTo>
                  <a:lnTo>
                    <a:pt x="291" y="223"/>
                  </a:lnTo>
                  <a:lnTo>
                    <a:pt x="279" y="207"/>
                  </a:lnTo>
                  <a:lnTo>
                    <a:pt x="270" y="190"/>
                  </a:lnTo>
                  <a:lnTo>
                    <a:pt x="263" y="175"/>
                  </a:lnTo>
                  <a:lnTo>
                    <a:pt x="257" y="162"/>
                  </a:lnTo>
                  <a:lnTo>
                    <a:pt x="254" y="154"/>
                  </a:lnTo>
                  <a:lnTo>
                    <a:pt x="253" y="151"/>
                  </a:lnTo>
                  <a:lnTo>
                    <a:pt x="259" y="179"/>
                  </a:lnTo>
                  <a:lnTo>
                    <a:pt x="269" y="203"/>
                  </a:lnTo>
                  <a:lnTo>
                    <a:pt x="280" y="222"/>
                  </a:lnTo>
                  <a:lnTo>
                    <a:pt x="290" y="237"/>
                  </a:lnTo>
                  <a:lnTo>
                    <a:pt x="300" y="248"/>
                  </a:lnTo>
                  <a:lnTo>
                    <a:pt x="306" y="255"/>
                  </a:lnTo>
                  <a:lnTo>
                    <a:pt x="254" y="265"/>
                  </a:lnTo>
                  <a:lnTo>
                    <a:pt x="248" y="259"/>
                  </a:lnTo>
                  <a:lnTo>
                    <a:pt x="242" y="249"/>
                  </a:lnTo>
                  <a:lnTo>
                    <a:pt x="234" y="236"/>
                  </a:lnTo>
                  <a:lnTo>
                    <a:pt x="227" y="222"/>
                  </a:lnTo>
                  <a:lnTo>
                    <a:pt x="219" y="205"/>
                  </a:lnTo>
                  <a:lnTo>
                    <a:pt x="213" y="189"/>
                  </a:lnTo>
                  <a:lnTo>
                    <a:pt x="214" y="192"/>
                  </a:lnTo>
                  <a:lnTo>
                    <a:pt x="216" y="201"/>
                  </a:lnTo>
                  <a:lnTo>
                    <a:pt x="220" y="213"/>
                  </a:lnTo>
                  <a:lnTo>
                    <a:pt x="227" y="229"/>
                  </a:lnTo>
                  <a:lnTo>
                    <a:pt x="237" y="247"/>
                  </a:lnTo>
                  <a:lnTo>
                    <a:pt x="248" y="265"/>
                  </a:lnTo>
                  <a:lnTo>
                    <a:pt x="202" y="275"/>
                  </a:lnTo>
                  <a:lnTo>
                    <a:pt x="194" y="266"/>
                  </a:lnTo>
                  <a:lnTo>
                    <a:pt x="188" y="257"/>
                  </a:lnTo>
                  <a:lnTo>
                    <a:pt x="181" y="246"/>
                  </a:lnTo>
                  <a:lnTo>
                    <a:pt x="176" y="236"/>
                  </a:lnTo>
                  <a:lnTo>
                    <a:pt x="170" y="227"/>
                  </a:lnTo>
                  <a:lnTo>
                    <a:pt x="168" y="222"/>
                  </a:lnTo>
                  <a:lnTo>
                    <a:pt x="167" y="220"/>
                  </a:lnTo>
                  <a:lnTo>
                    <a:pt x="175" y="239"/>
                  </a:lnTo>
                  <a:lnTo>
                    <a:pt x="183" y="255"/>
                  </a:lnTo>
                  <a:lnTo>
                    <a:pt x="191" y="269"/>
                  </a:lnTo>
                  <a:lnTo>
                    <a:pt x="197" y="276"/>
                  </a:lnTo>
                  <a:lnTo>
                    <a:pt x="156" y="284"/>
                  </a:lnTo>
                  <a:lnTo>
                    <a:pt x="118" y="291"/>
                  </a:lnTo>
                  <a:lnTo>
                    <a:pt x="84" y="299"/>
                  </a:lnTo>
                  <a:lnTo>
                    <a:pt x="56" y="306"/>
                  </a:lnTo>
                  <a:lnTo>
                    <a:pt x="32" y="311"/>
                  </a:lnTo>
                  <a:lnTo>
                    <a:pt x="14" y="314"/>
                  </a:lnTo>
                  <a:lnTo>
                    <a:pt x="3" y="317"/>
                  </a:lnTo>
                  <a:lnTo>
                    <a:pt x="0" y="316"/>
                  </a:lnTo>
                  <a:lnTo>
                    <a:pt x="3" y="316"/>
                  </a:lnTo>
                  <a:lnTo>
                    <a:pt x="6" y="314"/>
                  </a:lnTo>
                  <a:lnTo>
                    <a:pt x="14" y="311"/>
                  </a:lnTo>
                  <a:lnTo>
                    <a:pt x="23" y="306"/>
                  </a:lnTo>
                  <a:lnTo>
                    <a:pt x="35" y="297"/>
                  </a:lnTo>
                  <a:lnTo>
                    <a:pt x="51" y="287"/>
                  </a:lnTo>
                  <a:lnTo>
                    <a:pt x="68" y="273"/>
                  </a:lnTo>
                  <a:lnTo>
                    <a:pt x="89" y="257"/>
                  </a:lnTo>
                  <a:lnTo>
                    <a:pt x="113" y="237"/>
                  </a:lnTo>
                  <a:lnTo>
                    <a:pt x="138" y="213"/>
                  </a:lnTo>
                  <a:lnTo>
                    <a:pt x="167" y="185"/>
                  </a:lnTo>
                  <a:lnTo>
                    <a:pt x="198" y="153"/>
                  </a:lnTo>
                  <a:lnTo>
                    <a:pt x="225" y="126"/>
                  </a:lnTo>
                  <a:lnTo>
                    <a:pt x="252" y="100"/>
                  </a:lnTo>
                  <a:lnTo>
                    <a:pt x="279" y="76"/>
                  </a:lnTo>
                  <a:lnTo>
                    <a:pt x="307" y="54"/>
                  </a:lnTo>
                  <a:lnTo>
                    <a:pt x="335" y="36"/>
                  </a:lnTo>
                  <a:lnTo>
                    <a:pt x="365" y="21"/>
                  </a:lnTo>
                  <a:lnTo>
                    <a:pt x="394" y="9"/>
                  </a:lnTo>
                  <a:lnTo>
                    <a:pt x="422" y="2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8DB82E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43"/>
            <p:cNvSpPr>
              <a:spLocks noEditPoints="1"/>
            </p:cNvSpPr>
            <p:nvPr/>
          </p:nvSpPr>
          <p:spPr bwMode="auto">
            <a:xfrm>
              <a:off x="4308475" y="4148138"/>
              <a:ext cx="923925" cy="601662"/>
            </a:xfrm>
            <a:custGeom>
              <a:gdLst>
                <a:gd name="T0" fmla="*/ 163 w 582"/>
                <a:gd name="T1" fmla="*/ 237 h 379"/>
                <a:gd name="T2" fmla="*/ 180 w 582"/>
                <a:gd name="T3" fmla="*/ 183 h 379"/>
                <a:gd name="T4" fmla="*/ 205 w 582"/>
                <a:gd name="T5" fmla="*/ 214 h 379"/>
                <a:gd name="T6" fmla="*/ 203 w 582"/>
                <a:gd name="T7" fmla="*/ 238 h 379"/>
                <a:gd name="T8" fmla="*/ 278 w 582"/>
                <a:gd name="T9" fmla="*/ 178 h 379"/>
                <a:gd name="T10" fmla="*/ 251 w 582"/>
                <a:gd name="T11" fmla="*/ 266 h 379"/>
                <a:gd name="T12" fmla="*/ 273 w 582"/>
                <a:gd name="T13" fmla="*/ 200 h 379"/>
                <a:gd name="T14" fmla="*/ 308 w 582"/>
                <a:gd name="T15" fmla="*/ 223 h 379"/>
                <a:gd name="T16" fmla="*/ 295 w 582"/>
                <a:gd name="T17" fmla="*/ 284 h 379"/>
                <a:gd name="T18" fmla="*/ 329 w 582"/>
                <a:gd name="T19" fmla="*/ 197 h 379"/>
                <a:gd name="T20" fmla="*/ 361 w 582"/>
                <a:gd name="T21" fmla="*/ 210 h 379"/>
                <a:gd name="T22" fmla="*/ 346 w 582"/>
                <a:gd name="T23" fmla="*/ 315 h 379"/>
                <a:gd name="T24" fmla="*/ 356 w 582"/>
                <a:gd name="T25" fmla="*/ 254 h 379"/>
                <a:gd name="T26" fmla="*/ 435 w 582"/>
                <a:gd name="T27" fmla="*/ 187 h 379"/>
                <a:gd name="T28" fmla="*/ 393 w 582"/>
                <a:gd name="T29" fmla="*/ 283 h 379"/>
                <a:gd name="T30" fmla="*/ 420 w 582"/>
                <a:gd name="T31" fmla="*/ 221 h 379"/>
                <a:gd name="T32" fmla="*/ 464 w 582"/>
                <a:gd name="T33" fmla="*/ 211 h 379"/>
                <a:gd name="T34" fmla="*/ 438 w 582"/>
                <a:gd name="T35" fmla="*/ 275 h 379"/>
                <a:gd name="T36" fmla="*/ 474 w 582"/>
                <a:gd name="T37" fmla="*/ 207 h 379"/>
                <a:gd name="T38" fmla="*/ 556 w 582"/>
                <a:gd name="T39" fmla="*/ 216 h 379"/>
                <a:gd name="T40" fmla="*/ 452 w 582"/>
                <a:gd name="T41" fmla="*/ 322 h 379"/>
                <a:gd name="T42" fmla="*/ 336 w 582"/>
                <a:gd name="T43" fmla="*/ 379 h 379"/>
                <a:gd name="T44" fmla="*/ 210 w 582"/>
                <a:gd name="T45" fmla="*/ 328 h 379"/>
                <a:gd name="T46" fmla="*/ 85 w 582"/>
                <a:gd name="T47" fmla="*/ 229 h 379"/>
                <a:gd name="T48" fmla="*/ 27 w 582"/>
                <a:gd name="T49" fmla="*/ 192 h 379"/>
                <a:gd name="T50" fmla="*/ 11 w 582"/>
                <a:gd name="T51" fmla="*/ 180 h 379"/>
                <a:gd name="T52" fmla="*/ 140 w 582"/>
                <a:gd name="T53" fmla="*/ 177 h 379"/>
                <a:gd name="T54" fmla="*/ 126 w 582"/>
                <a:gd name="T55" fmla="*/ 222 h 379"/>
                <a:gd name="T56" fmla="*/ 145 w 582"/>
                <a:gd name="T57" fmla="*/ 177 h 379"/>
                <a:gd name="T58" fmla="*/ 408 w 582"/>
                <a:gd name="T59" fmla="*/ 15 h 379"/>
                <a:gd name="T60" fmla="*/ 502 w 582"/>
                <a:gd name="T61" fmla="*/ 124 h 379"/>
                <a:gd name="T62" fmla="*/ 576 w 582"/>
                <a:gd name="T63" fmla="*/ 188 h 379"/>
                <a:gd name="T64" fmla="*/ 451 w 582"/>
                <a:gd name="T65" fmla="*/ 137 h 379"/>
                <a:gd name="T66" fmla="*/ 437 w 582"/>
                <a:gd name="T67" fmla="*/ 109 h 379"/>
                <a:gd name="T68" fmla="*/ 448 w 582"/>
                <a:gd name="T69" fmla="*/ 175 h 379"/>
                <a:gd name="T70" fmla="*/ 398 w 582"/>
                <a:gd name="T71" fmla="*/ 99 h 379"/>
                <a:gd name="T72" fmla="*/ 399 w 582"/>
                <a:gd name="T73" fmla="*/ 112 h 379"/>
                <a:gd name="T74" fmla="*/ 381 w 582"/>
                <a:gd name="T75" fmla="*/ 159 h 379"/>
                <a:gd name="T76" fmla="*/ 346 w 582"/>
                <a:gd name="T77" fmla="*/ 68 h 379"/>
                <a:gd name="T78" fmla="*/ 345 w 582"/>
                <a:gd name="T79" fmla="*/ 99 h 379"/>
                <a:gd name="T80" fmla="*/ 377 w 582"/>
                <a:gd name="T81" fmla="*/ 173 h 379"/>
                <a:gd name="T82" fmla="*/ 312 w 582"/>
                <a:gd name="T83" fmla="*/ 102 h 379"/>
                <a:gd name="T84" fmla="*/ 303 w 582"/>
                <a:gd name="T85" fmla="*/ 85 h 379"/>
                <a:gd name="T86" fmla="*/ 339 w 582"/>
                <a:gd name="T87" fmla="*/ 172 h 379"/>
                <a:gd name="T88" fmla="*/ 260 w 582"/>
                <a:gd name="T89" fmla="*/ 99 h 379"/>
                <a:gd name="T90" fmla="*/ 272 w 582"/>
                <a:gd name="T91" fmla="*/ 148 h 379"/>
                <a:gd name="T92" fmla="*/ 223 w 582"/>
                <a:gd name="T93" fmla="*/ 142 h 379"/>
                <a:gd name="T94" fmla="*/ 205 w 582"/>
                <a:gd name="T95" fmla="*/ 89 h 379"/>
                <a:gd name="T96" fmla="*/ 228 w 582"/>
                <a:gd name="T97" fmla="*/ 166 h 379"/>
                <a:gd name="T98" fmla="*/ 179 w 582"/>
                <a:gd name="T99" fmla="*/ 142 h 379"/>
                <a:gd name="T100" fmla="*/ 175 w 582"/>
                <a:gd name="T101" fmla="*/ 138 h 379"/>
                <a:gd name="T102" fmla="*/ 143 w 582"/>
                <a:gd name="T103" fmla="*/ 155 h 379"/>
                <a:gd name="T104" fmla="*/ 137 w 582"/>
                <a:gd name="T105" fmla="*/ 145 h 379"/>
                <a:gd name="T106" fmla="*/ 80 w 582"/>
                <a:gd name="T107" fmla="*/ 176 h 379"/>
                <a:gd name="T108" fmla="*/ 0 w 582"/>
                <a:gd name="T109" fmla="*/ 180 h 379"/>
                <a:gd name="T110" fmla="*/ 40 w 582"/>
                <a:gd name="T111" fmla="*/ 164 h 379"/>
                <a:gd name="T112" fmla="*/ 165 w 582"/>
                <a:gd name="T113" fmla="*/ 84 h 379"/>
                <a:gd name="T114" fmla="*/ 290 w 582"/>
                <a:gd name="T115" fmla="*/ 10 h 3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2" h="379">
                  <a:moveTo>
                    <a:pt x="179" y="177"/>
                  </a:moveTo>
                  <a:lnTo>
                    <a:pt x="172" y="196"/>
                  </a:lnTo>
                  <a:lnTo>
                    <a:pt x="166" y="213"/>
                  </a:lnTo>
                  <a:lnTo>
                    <a:pt x="164" y="227"/>
                  </a:lnTo>
                  <a:lnTo>
                    <a:pt x="163" y="237"/>
                  </a:lnTo>
                  <a:lnTo>
                    <a:pt x="163" y="240"/>
                  </a:lnTo>
                  <a:lnTo>
                    <a:pt x="166" y="223"/>
                  </a:lnTo>
                  <a:lnTo>
                    <a:pt x="171" y="207"/>
                  </a:lnTo>
                  <a:lnTo>
                    <a:pt x="176" y="193"/>
                  </a:lnTo>
                  <a:lnTo>
                    <a:pt x="180" y="183"/>
                  </a:lnTo>
                  <a:lnTo>
                    <a:pt x="183" y="177"/>
                  </a:lnTo>
                  <a:lnTo>
                    <a:pt x="223" y="177"/>
                  </a:lnTo>
                  <a:lnTo>
                    <a:pt x="218" y="185"/>
                  </a:lnTo>
                  <a:lnTo>
                    <a:pt x="212" y="198"/>
                  </a:lnTo>
                  <a:lnTo>
                    <a:pt x="205" y="214"/>
                  </a:lnTo>
                  <a:lnTo>
                    <a:pt x="200" y="236"/>
                  </a:lnTo>
                  <a:lnTo>
                    <a:pt x="199" y="261"/>
                  </a:lnTo>
                  <a:lnTo>
                    <a:pt x="199" y="259"/>
                  </a:lnTo>
                  <a:lnTo>
                    <a:pt x="201" y="250"/>
                  </a:lnTo>
                  <a:lnTo>
                    <a:pt x="203" y="238"/>
                  </a:lnTo>
                  <a:lnTo>
                    <a:pt x="208" y="223"/>
                  </a:lnTo>
                  <a:lnTo>
                    <a:pt x="214" y="208"/>
                  </a:lnTo>
                  <a:lnTo>
                    <a:pt x="222" y="191"/>
                  </a:lnTo>
                  <a:lnTo>
                    <a:pt x="233" y="177"/>
                  </a:lnTo>
                  <a:lnTo>
                    <a:pt x="278" y="178"/>
                  </a:lnTo>
                  <a:lnTo>
                    <a:pt x="272" y="188"/>
                  </a:lnTo>
                  <a:lnTo>
                    <a:pt x="264" y="202"/>
                  </a:lnTo>
                  <a:lnTo>
                    <a:pt x="257" y="221"/>
                  </a:lnTo>
                  <a:lnTo>
                    <a:pt x="252" y="242"/>
                  </a:lnTo>
                  <a:lnTo>
                    <a:pt x="251" y="266"/>
                  </a:lnTo>
                  <a:lnTo>
                    <a:pt x="251" y="263"/>
                  </a:lnTo>
                  <a:lnTo>
                    <a:pt x="253" y="253"/>
                  </a:lnTo>
                  <a:lnTo>
                    <a:pt x="257" y="238"/>
                  </a:lnTo>
                  <a:lnTo>
                    <a:pt x="263" y="220"/>
                  </a:lnTo>
                  <a:lnTo>
                    <a:pt x="273" y="200"/>
                  </a:lnTo>
                  <a:lnTo>
                    <a:pt x="289" y="179"/>
                  </a:lnTo>
                  <a:lnTo>
                    <a:pt x="329" y="180"/>
                  </a:lnTo>
                  <a:lnTo>
                    <a:pt x="324" y="190"/>
                  </a:lnTo>
                  <a:lnTo>
                    <a:pt x="315" y="204"/>
                  </a:lnTo>
                  <a:lnTo>
                    <a:pt x="308" y="223"/>
                  </a:lnTo>
                  <a:lnTo>
                    <a:pt x="300" y="245"/>
                  </a:lnTo>
                  <a:lnTo>
                    <a:pt x="295" y="270"/>
                  </a:lnTo>
                  <a:lnTo>
                    <a:pt x="292" y="296"/>
                  </a:lnTo>
                  <a:lnTo>
                    <a:pt x="292" y="292"/>
                  </a:lnTo>
                  <a:lnTo>
                    <a:pt x="295" y="284"/>
                  </a:lnTo>
                  <a:lnTo>
                    <a:pt x="298" y="270"/>
                  </a:lnTo>
                  <a:lnTo>
                    <a:pt x="303" y="252"/>
                  </a:lnTo>
                  <a:lnTo>
                    <a:pt x="310" y="234"/>
                  </a:lnTo>
                  <a:lnTo>
                    <a:pt x="319" y="215"/>
                  </a:lnTo>
                  <a:lnTo>
                    <a:pt x="329" y="197"/>
                  </a:lnTo>
                  <a:lnTo>
                    <a:pt x="342" y="182"/>
                  </a:lnTo>
                  <a:lnTo>
                    <a:pt x="378" y="183"/>
                  </a:lnTo>
                  <a:lnTo>
                    <a:pt x="374" y="189"/>
                  </a:lnTo>
                  <a:lnTo>
                    <a:pt x="367" y="198"/>
                  </a:lnTo>
                  <a:lnTo>
                    <a:pt x="361" y="210"/>
                  </a:lnTo>
                  <a:lnTo>
                    <a:pt x="354" y="225"/>
                  </a:lnTo>
                  <a:lnTo>
                    <a:pt x="349" y="242"/>
                  </a:lnTo>
                  <a:lnTo>
                    <a:pt x="346" y="263"/>
                  </a:lnTo>
                  <a:lnTo>
                    <a:pt x="345" y="288"/>
                  </a:lnTo>
                  <a:lnTo>
                    <a:pt x="346" y="315"/>
                  </a:lnTo>
                  <a:lnTo>
                    <a:pt x="346" y="312"/>
                  </a:lnTo>
                  <a:lnTo>
                    <a:pt x="347" y="302"/>
                  </a:lnTo>
                  <a:lnTo>
                    <a:pt x="348" y="289"/>
                  </a:lnTo>
                  <a:lnTo>
                    <a:pt x="351" y="273"/>
                  </a:lnTo>
                  <a:lnTo>
                    <a:pt x="356" y="254"/>
                  </a:lnTo>
                  <a:lnTo>
                    <a:pt x="361" y="235"/>
                  </a:lnTo>
                  <a:lnTo>
                    <a:pt x="370" y="216"/>
                  </a:lnTo>
                  <a:lnTo>
                    <a:pt x="381" y="199"/>
                  </a:lnTo>
                  <a:lnTo>
                    <a:pt x="395" y="184"/>
                  </a:lnTo>
                  <a:lnTo>
                    <a:pt x="435" y="187"/>
                  </a:lnTo>
                  <a:lnTo>
                    <a:pt x="419" y="210"/>
                  </a:lnTo>
                  <a:lnTo>
                    <a:pt x="408" y="232"/>
                  </a:lnTo>
                  <a:lnTo>
                    <a:pt x="400" y="251"/>
                  </a:lnTo>
                  <a:lnTo>
                    <a:pt x="395" y="269"/>
                  </a:lnTo>
                  <a:lnTo>
                    <a:pt x="393" y="283"/>
                  </a:lnTo>
                  <a:lnTo>
                    <a:pt x="391" y="291"/>
                  </a:lnTo>
                  <a:lnTo>
                    <a:pt x="391" y="294"/>
                  </a:lnTo>
                  <a:lnTo>
                    <a:pt x="399" y="265"/>
                  </a:lnTo>
                  <a:lnTo>
                    <a:pt x="409" y="241"/>
                  </a:lnTo>
                  <a:lnTo>
                    <a:pt x="420" y="221"/>
                  </a:lnTo>
                  <a:lnTo>
                    <a:pt x="431" y="205"/>
                  </a:lnTo>
                  <a:lnTo>
                    <a:pt x="440" y="195"/>
                  </a:lnTo>
                  <a:lnTo>
                    <a:pt x="447" y="188"/>
                  </a:lnTo>
                  <a:lnTo>
                    <a:pt x="483" y="190"/>
                  </a:lnTo>
                  <a:lnTo>
                    <a:pt x="464" y="211"/>
                  </a:lnTo>
                  <a:lnTo>
                    <a:pt x="451" y="229"/>
                  </a:lnTo>
                  <a:lnTo>
                    <a:pt x="444" y="245"/>
                  </a:lnTo>
                  <a:lnTo>
                    <a:pt x="439" y="259"/>
                  </a:lnTo>
                  <a:lnTo>
                    <a:pt x="438" y="269"/>
                  </a:lnTo>
                  <a:lnTo>
                    <a:pt x="438" y="275"/>
                  </a:lnTo>
                  <a:lnTo>
                    <a:pt x="438" y="277"/>
                  </a:lnTo>
                  <a:lnTo>
                    <a:pt x="445" y="254"/>
                  </a:lnTo>
                  <a:lnTo>
                    <a:pt x="453" y="236"/>
                  </a:lnTo>
                  <a:lnTo>
                    <a:pt x="464" y="220"/>
                  </a:lnTo>
                  <a:lnTo>
                    <a:pt x="474" y="207"/>
                  </a:lnTo>
                  <a:lnTo>
                    <a:pt x="484" y="198"/>
                  </a:lnTo>
                  <a:lnTo>
                    <a:pt x="490" y="191"/>
                  </a:lnTo>
                  <a:lnTo>
                    <a:pt x="582" y="201"/>
                  </a:lnTo>
                  <a:lnTo>
                    <a:pt x="570" y="208"/>
                  </a:lnTo>
                  <a:lnTo>
                    <a:pt x="556" y="216"/>
                  </a:lnTo>
                  <a:lnTo>
                    <a:pt x="539" y="228"/>
                  </a:lnTo>
                  <a:lnTo>
                    <a:pt x="521" y="245"/>
                  </a:lnTo>
                  <a:lnTo>
                    <a:pt x="500" y="265"/>
                  </a:lnTo>
                  <a:lnTo>
                    <a:pt x="477" y="290"/>
                  </a:lnTo>
                  <a:lnTo>
                    <a:pt x="452" y="322"/>
                  </a:lnTo>
                  <a:lnTo>
                    <a:pt x="432" y="344"/>
                  </a:lnTo>
                  <a:lnTo>
                    <a:pt x="410" y="360"/>
                  </a:lnTo>
                  <a:lnTo>
                    <a:pt x="386" y="371"/>
                  </a:lnTo>
                  <a:lnTo>
                    <a:pt x="362" y="377"/>
                  </a:lnTo>
                  <a:lnTo>
                    <a:pt x="336" y="379"/>
                  </a:lnTo>
                  <a:lnTo>
                    <a:pt x="311" y="376"/>
                  </a:lnTo>
                  <a:lnTo>
                    <a:pt x="285" y="370"/>
                  </a:lnTo>
                  <a:lnTo>
                    <a:pt x="259" y="360"/>
                  </a:lnTo>
                  <a:lnTo>
                    <a:pt x="234" y="346"/>
                  </a:lnTo>
                  <a:lnTo>
                    <a:pt x="210" y="328"/>
                  </a:lnTo>
                  <a:lnTo>
                    <a:pt x="178" y="302"/>
                  </a:lnTo>
                  <a:lnTo>
                    <a:pt x="149" y="279"/>
                  </a:lnTo>
                  <a:lnTo>
                    <a:pt x="125" y="260"/>
                  </a:lnTo>
                  <a:lnTo>
                    <a:pt x="103" y="244"/>
                  </a:lnTo>
                  <a:lnTo>
                    <a:pt x="85" y="229"/>
                  </a:lnTo>
                  <a:lnTo>
                    <a:pt x="69" y="219"/>
                  </a:lnTo>
                  <a:lnTo>
                    <a:pt x="56" y="210"/>
                  </a:lnTo>
                  <a:lnTo>
                    <a:pt x="46" y="203"/>
                  </a:lnTo>
                  <a:lnTo>
                    <a:pt x="36" y="197"/>
                  </a:lnTo>
                  <a:lnTo>
                    <a:pt x="27" y="192"/>
                  </a:lnTo>
                  <a:lnTo>
                    <a:pt x="19" y="189"/>
                  </a:lnTo>
                  <a:lnTo>
                    <a:pt x="13" y="186"/>
                  </a:lnTo>
                  <a:lnTo>
                    <a:pt x="7" y="184"/>
                  </a:lnTo>
                  <a:lnTo>
                    <a:pt x="1" y="180"/>
                  </a:lnTo>
                  <a:lnTo>
                    <a:pt x="11" y="180"/>
                  </a:lnTo>
                  <a:lnTo>
                    <a:pt x="27" y="179"/>
                  </a:lnTo>
                  <a:lnTo>
                    <a:pt x="48" y="179"/>
                  </a:lnTo>
                  <a:lnTo>
                    <a:pt x="75" y="178"/>
                  </a:lnTo>
                  <a:lnTo>
                    <a:pt x="105" y="177"/>
                  </a:lnTo>
                  <a:lnTo>
                    <a:pt x="140" y="177"/>
                  </a:lnTo>
                  <a:lnTo>
                    <a:pt x="137" y="183"/>
                  </a:lnTo>
                  <a:lnTo>
                    <a:pt x="133" y="192"/>
                  </a:lnTo>
                  <a:lnTo>
                    <a:pt x="128" y="207"/>
                  </a:lnTo>
                  <a:lnTo>
                    <a:pt x="125" y="225"/>
                  </a:lnTo>
                  <a:lnTo>
                    <a:pt x="126" y="222"/>
                  </a:lnTo>
                  <a:lnTo>
                    <a:pt x="127" y="215"/>
                  </a:lnTo>
                  <a:lnTo>
                    <a:pt x="130" y="207"/>
                  </a:lnTo>
                  <a:lnTo>
                    <a:pt x="135" y="196"/>
                  </a:lnTo>
                  <a:lnTo>
                    <a:pt x="139" y="186"/>
                  </a:lnTo>
                  <a:lnTo>
                    <a:pt x="145" y="177"/>
                  </a:lnTo>
                  <a:lnTo>
                    <a:pt x="179" y="177"/>
                  </a:lnTo>
                  <a:close/>
                  <a:moveTo>
                    <a:pt x="339" y="0"/>
                  </a:moveTo>
                  <a:lnTo>
                    <a:pt x="363" y="0"/>
                  </a:lnTo>
                  <a:lnTo>
                    <a:pt x="386" y="5"/>
                  </a:lnTo>
                  <a:lnTo>
                    <a:pt x="408" y="15"/>
                  </a:lnTo>
                  <a:lnTo>
                    <a:pt x="428" y="30"/>
                  </a:lnTo>
                  <a:lnTo>
                    <a:pt x="448" y="52"/>
                  </a:lnTo>
                  <a:lnTo>
                    <a:pt x="469" y="79"/>
                  </a:lnTo>
                  <a:lnTo>
                    <a:pt x="486" y="103"/>
                  </a:lnTo>
                  <a:lnTo>
                    <a:pt x="502" y="124"/>
                  </a:lnTo>
                  <a:lnTo>
                    <a:pt x="518" y="142"/>
                  </a:lnTo>
                  <a:lnTo>
                    <a:pt x="532" y="158"/>
                  </a:lnTo>
                  <a:lnTo>
                    <a:pt x="545" y="170"/>
                  </a:lnTo>
                  <a:lnTo>
                    <a:pt x="560" y="180"/>
                  </a:lnTo>
                  <a:lnTo>
                    <a:pt x="576" y="188"/>
                  </a:lnTo>
                  <a:lnTo>
                    <a:pt x="530" y="182"/>
                  </a:lnTo>
                  <a:lnTo>
                    <a:pt x="481" y="177"/>
                  </a:lnTo>
                  <a:lnTo>
                    <a:pt x="472" y="168"/>
                  </a:lnTo>
                  <a:lnTo>
                    <a:pt x="462" y="154"/>
                  </a:lnTo>
                  <a:lnTo>
                    <a:pt x="451" y="137"/>
                  </a:lnTo>
                  <a:lnTo>
                    <a:pt x="443" y="115"/>
                  </a:lnTo>
                  <a:lnTo>
                    <a:pt x="436" y="90"/>
                  </a:lnTo>
                  <a:lnTo>
                    <a:pt x="436" y="92"/>
                  </a:lnTo>
                  <a:lnTo>
                    <a:pt x="436" y="99"/>
                  </a:lnTo>
                  <a:lnTo>
                    <a:pt x="437" y="109"/>
                  </a:lnTo>
                  <a:lnTo>
                    <a:pt x="439" y="122"/>
                  </a:lnTo>
                  <a:lnTo>
                    <a:pt x="446" y="138"/>
                  </a:lnTo>
                  <a:lnTo>
                    <a:pt x="457" y="157"/>
                  </a:lnTo>
                  <a:lnTo>
                    <a:pt x="472" y="177"/>
                  </a:lnTo>
                  <a:lnTo>
                    <a:pt x="448" y="175"/>
                  </a:lnTo>
                  <a:lnTo>
                    <a:pt x="441" y="168"/>
                  </a:lnTo>
                  <a:lnTo>
                    <a:pt x="432" y="158"/>
                  </a:lnTo>
                  <a:lnTo>
                    <a:pt x="420" y="142"/>
                  </a:lnTo>
                  <a:lnTo>
                    <a:pt x="409" y="123"/>
                  </a:lnTo>
                  <a:lnTo>
                    <a:pt x="398" y="99"/>
                  </a:lnTo>
                  <a:lnTo>
                    <a:pt x="390" y="71"/>
                  </a:lnTo>
                  <a:lnTo>
                    <a:pt x="390" y="74"/>
                  </a:lnTo>
                  <a:lnTo>
                    <a:pt x="391" y="83"/>
                  </a:lnTo>
                  <a:lnTo>
                    <a:pt x="394" y="96"/>
                  </a:lnTo>
                  <a:lnTo>
                    <a:pt x="399" y="112"/>
                  </a:lnTo>
                  <a:lnTo>
                    <a:pt x="407" y="131"/>
                  </a:lnTo>
                  <a:lnTo>
                    <a:pt x="419" y="152"/>
                  </a:lnTo>
                  <a:lnTo>
                    <a:pt x="435" y="175"/>
                  </a:lnTo>
                  <a:lnTo>
                    <a:pt x="395" y="173"/>
                  </a:lnTo>
                  <a:lnTo>
                    <a:pt x="381" y="159"/>
                  </a:lnTo>
                  <a:lnTo>
                    <a:pt x="370" y="141"/>
                  </a:lnTo>
                  <a:lnTo>
                    <a:pt x="361" y="123"/>
                  </a:lnTo>
                  <a:lnTo>
                    <a:pt x="354" y="103"/>
                  </a:lnTo>
                  <a:lnTo>
                    <a:pt x="349" y="85"/>
                  </a:lnTo>
                  <a:lnTo>
                    <a:pt x="346" y="68"/>
                  </a:lnTo>
                  <a:lnTo>
                    <a:pt x="344" y="55"/>
                  </a:lnTo>
                  <a:lnTo>
                    <a:pt x="342" y="47"/>
                  </a:lnTo>
                  <a:lnTo>
                    <a:pt x="342" y="43"/>
                  </a:lnTo>
                  <a:lnTo>
                    <a:pt x="341" y="73"/>
                  </a:lnTo>
                  <a:lnTo>
                    <a:pt x="345" y="99"/>
                  </a:lnTo>
                  <a:lnTo>
                    <a:pt x="350" y="121"/>
                  </a:lnTo>
                  <a:lnTo>
                    <a:pt x="357" y="139"/>
                  </a:lnTo>
                  <a:lnTo>
                    <a:pt x="364" y="153"/>
                  </a:lnTo>
                  <a:lnTo>
                    <a:pt x="372" y="165"/>
                  </a:lnTo>
                  <a:lnTo>
                    <a:pt x="377" y="173"/>
                  </a:lnTo>
                  <a:lnTo>
                    <a:pt x="352" y="172"/>
                  </a:lnTo>
                  <a:lnTo>
                    <a:pt x="339" y="157"/>
                  </a:lnTo>
                  <a:lnTo>
                    <a:pt x="328" y="139"/>
                  </a:lnTo>
                  <a:lnTo>
                    <a:pt x="319" y="120"/>
                  </a:lnTo>
                  <a:lnTo>
                    <a:pt x="312" y="102"/>
                  </a:lnTo>
                  <a:lnTo>
                    <a:pt x="307" y="86"/>
                  </a:lnTo>
                  <a:lnTo>
                    <a:pt x="303" y="73"/>
                  </a:lnTo>
                  <a:lnTo>
                    <a:pt x="301" y="63"/>
                  </a:lnTo>
                  <a:lnTo>
                    <a:pt x="300" y="61"/>
                  </a:lnTo>
                  <a:lnTo>
                    <a:pt x="303" y="85"/>
                  </a:lnTo>
                  <a:lnTo>
                    <a:pt x="309" y="109"/>
                  </a:lnTo>
                  <a:lnTo>
                    <a:pt x="316" y="129"/>
                  </a:lnTo>
                  <a:lnTo>
                    <a:pt x="325" y="147"/>
                  </a:lnTo>
                  <a:lnTo>
                    <a:pt x="333" y="161"/>
                  </a:lnTo>
                  <a:lnTo>
                    <a:pt x="339" y="172"/>
                  </a:lnTo>
                  <a:lnTo>
                    <a:pt x="298" y="172"/>
                  </a:lnTo>
                  <a:lnTo>
                    <a:pt x="282" y="151"/>
                  </a:lnTo>
                  <a:lnTo>
                    <a:pt x="271" y="131"/>
                  </a:lnTo>
                  <a:lnTo>
                    <a:pt x="264" y="114"/>
                  </a:lnTo>
                  <a:lnTo>
                    <a:pt x="260" y="99"/>
                  </a:lnTo>
                  <a:lnTo>
                    <a:pt x="259" y="89"/>
                  </a:lnTo>
                  <a:lnTo>
                    <a:pt x="258" y="86"/>
                  </a:lnTo>
                  <a:lnTo>
                    <a:pt x="259" y="109"/>
                  </a:lnTo>
                  <a:lnTo>
                    <a:pt x="264" y="130"/>
                  </a:lnTo>
                  <a:lnTo>
                    <a:pt x="272" y="148"/>
                  </a:lnTo>
                  <a:lnTo>
                    <a:pt x="279" y="162"/>
                  </a:lnTo>
                  <a:lnTo>
                    <a:pt x="287" y="172"/>
                  </a:lnTo>
                  <a:lnTo>
                    <a:pt x="241" y="172"/>
                  </a:lnTo>
                  <a:lnTo>
                    <a:pt x="230" y="158"/>
                  </a:lnTo>
                  <a:lnTo>
                    <a:pt x="223" y="142"/>
                  </a:lnTo>
                  <a:lnTo>
                    <a:pt x="216" y="127"/>
                  </a:lnTo>
                  <a:lnTo>
                    <a:pt x="211" y="112"/>
                  </a:lnTo>
                  <a:lnTo>
                    <a:pt x="208" y="100"/>
                  </a:lnTo>
                  <a:lnTo>
                    <a:pt x="205" y="91"/>
                  </a:lnTo>
                  <a:lnTo>
                    <a:pt x="205" y="89"/>
                  </a:lnTo>
                  <a:lnTo>
                    <a:pt x="208" y="110"/>
                  </a:lnTo>
                  <a:lnTo>
                    <a:pt x="211" y="129"/>
                  </a:lnTo>
                  <a:lnTo>
                    <a:pt x="216" y="145"/>
                  </a:lnTo>
                  <a:lnTo>
                    <a:pt x="223" y="157"/>
                  </a:lnTo>
                  <a:lnTo>
                    <a:pt x="228" y="166"/>
                  </a:lnTo>
                  <a:lnTo>
                    <a:pt x="233" y="172"/>
                  </a:lnTo>
                  <a:lnTo>
                    <a:pt x="192" y="173"/>
                  </a:lnTo>
                  <a:lnTo>
                    <a:pt x="189" y="166"/>
                  </a:lnTo>
                  <a:lnTo>
                    <a:pt x="185" y="155"/>
                  </a:lnTo>
                  <a:lnTo>
                    <a:pt x="179" y="142"/>
                  </a:lnTo>
                  <a:lnTo>
                    <a:pt x="175" y="127"/>
                  </a:lnTo>
                  <a:lnTo>
                    <a:pt x="172" y="112"/>
                  </a:lnTo>
                  <a:lnTo>
                    <a:pt x="172" y="115"/>
                  </a:lnTo>
                  <a:lnTo>
                    <a:pt x="173" y="124"/>
                  </a:lnTo>
                  <a:lnTo>
                    <a:pt x="175" y="138"/>
                  </a:lnTo>
                  <a:lnTo>
                    <a:pt x="180" y="154"/>
                  </a:lnTo>
                  <a:lnTo>
                    <a:pt x="189" y="173"/>
                  </a:lnTo>
                  <a:lnTo>
                    <a:pt x="153" y="174"/>
                  </a:lnTo>
                  <a:lnTo>
                    <a:pt x="148" y="165"/>
                  </a:lnTo>
                  <a:lnTo>
                    <a:pt x="143" y="155"/>
                  </a:lnTo>
                  <a:lnTo>
                    <a:pt x="139" y="146"/>
                  </a:lnTo>
                  <a:lnTo>
                    <a:pt x="136" y="137"/>
                  </a:lnTo>
                  <a:lnTo>
                    <a:pt x="135" y="130"/>
                  </a:lnTo>
                  <a:lnTo>
                    <a:pt x="134" y="128"/>
                  </a:lnTo>
                  <a:lnTo>
                    <a:pt x="137" y="145"/>
                  </a:lnTo>
                  <a:lnTo>
                    <a:pt x="141" y="158"/>
                  </a:lnTo>
                  <a:lnTo>
                    <a:pt x="146" y="167"/>
                  </a:lnTo>
                  <a:lnTo>
                    <a:pt x="149" y="174"/>
                  </a:lnTo>
                  <a:lnTo>
                    <a:pt x="113" y="175"/>
                  </a:lnTo>
                  <a:lnTo>
                    <a:pt x="80" y="176"/>
                  </a:lnTo>
                  <a:lnTo>
                    <a:pt x="52" y="178"/>
                  </a:lnTo>
                  <a:lnTo>
                    <a:pt x="29" y="179"/>
                  </a:lnTo>
                  <a:lnTo>
                    <a:pt x="12" y="180"/>
                  </a:lnTo>
                  <a:lnTo>
                    <a:pt x="1" y="180"/>
                  </a:lnTo>
                  <a:lnTo>
                    <a:pt x="0" y="180"/>
                  </a:lnTo>
                  <a:lnTo>
                    <a:pt x="1" y="179"/>
                  </a:lnTo>
                  <a:lnTo>
                    <a:pt x="6" y="178"/>
                  </a:lnTo>
                  <a:lnTo>
                    <a:pt x="14" y="176"/>
                  </a:lnTo>
                  <a:lnTo>
                    <a:pt x="25" y="171"/>
                  </a:lnTo>
                  <a:lnTo>
                    <a:pt x="40" y="164"/>
                  </a:lnTo>
                  <a:lnTo>
                    <a:pt x="58" y="154"/>
                  </a:lnTo>
                  <a:lnTo>
                    <a:pt x="79" y="142"/>
                  </a:lnTo>
                  <a:lnTo>
                    <a:pt x="104" y="126"/>
                  </a:lnTo>
                  <a:lnTo>
                    <a:pt x="133" y="106"/>
                  </a:lnTo>
                  <a:lnTo>
                    <a:pt x="165" y="84"/>
                  </a:lnTo>
                  <a:lnTo>
                    <a:pt x="189" y="65"/>
                  </a:lnTo>
                  <a:lnTo>
                    <a:pt x="214" y="48"/>
                  </a:lnTo>
                  <a:lnTo>
                    <a:pt x="240" y="33"/>
                  </a:lnTo>
                  <a:lnTo>
                    <a:pt x="265" y="21"/>
                  </a:lnTo>
                  <a:lnTo>
                    <a:pt x="290" y="10"/>
                  </a:lnTo>
                  <a:lnTo>
                    <a:pt x="315" y="3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C4CFD9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44"/>
            <p:cNvSpPr>
              <a:spLocks noEditPoints="1"/>
            </p:cNvSpPr>
            <p:nvPr/>
          </p:nvSpPr>
          <p:spPr bwMode="auto">
            <a:xfrm>
              <a:off x="7696200" y="4273550"/>
              <a:ext cx="965200" cy="630237"/>
            </a:xfrm>
            <a:custGeom>
              <a:gdLst>
                <a:gd name="T0" fmla="*/ 341 w 608"/>
                <a:gd name="T1" fmla="*/ 268 h 397"/>
                <a:gd name="T2" fmla="*/ 335 w 608"/>
                <a:gd name="T3" fmla="*/ 224 h 397"/>
                <a:gd name="T4" fmla="*/ 376 w 608"/>
                <a:gd name="T5" fmla="*/ 205 h 397"/>
                <a:gd name="T6" fmla="*/ 397 w 608"/>
                <a:gd name="T7" fmla="*/ 275 h 397"/>
                <a:gd name="T8" fmla="*/ 384 w 608"/>
                <a:gd name="T9" fmla="*/ 207 h 397"/>
                <a:gd name="T10" fmla="*/ 422 w 608"/>
                <a:gd name="T11" fmla="*/ 204 h 397"/>
                <a:gd name="T12" fmla="*/ 436 w 608"/>
                <a:gd name="T13" fmla="*/ 254 h 397"/>
                <a:gd name="T14" fmla="*/ 458 w 608"/>
                <a:gd name="T15" fmla="*/ 192 h 397"/>
                <a:gd name="T16" fmla="*/ 475 w 608"/>
                <a:gd name="T17" fmla="*/ 240 h 397"/>
                <a:gd name="T18" fmla="*/ 462 w 608"/>
                <a:gd name="T19" fmla="*/ 193 h 397"/>
                <a:gd name="T20" fmla="*/ 597 w 608"/>
                <a:gd name="T21" fmla="*/ 200 h 397"/>
                <a:gd name="T22" fmla="*/ 581 w 608"/>
                <a:gd name="T23" fmla="*/ 211 h 397"/>
                <a:gd name="T24" fmla="*/ 527 w 608"/>
                <a:gd name="T25" fmla="*/ 242 h 397"/>
                <a:gd name="T26" fmla="*/ 416 w 608"/>
                <a:gd name="T27" fmla="*/ 323 h 397"/>
                <a:gd name="T28" fmla="*/ 277 w 608"/>
                <a:gd name="T29" fmla="*/ 395 h 397"/>
                <a:gd name="T30" fmla="*/ 151 w 608"/>
                <a:gd name="T31" fmla="*/ 357 h 397"/>
                <a:gd name="T32" fmla="*/ 53 w 608"/>
                <a:gd name="T33" fmla="*/ 241 h 397"/>
                <a:gd name="T34" fmla="*/ 95 w 608"/>
                <a:gd name="T35" fmla="*/ 196 h 397"/>
                <a:gd name="T36" fmla="*/ 141 w 608"/>
                <a:gd name="T37" fmla="*/ 263 h 397"/>
                <a:gd name="T38" fmla="*/ 144 w 608"/>
                <a:gd name="T39" fmla="*/ 261 h 397"/>
                <a:gd name="T40" fmla="*/ 141 w 608"/>
                <a:gd name="T41" fmla="*/ 194 h 397"/>
                <a:gd name="T42" fmla="*/ 189 w 608"/>
                <a:gd name="T43" fmla="*/ 277 h 397"/>
                <a:gd name="T44" fmla="*/ 188 w 608"/>
                <a:gd name="T45" fmla="*/ 261 h 397"/>
                <a:gd name="T46" fmla="*/ 210 w 608"/>
                <a:gd name="T47" fmla="*/ 207 h 397"/>
                <a:gd name="T48" fmla="*/ 240 w 608"/>
                <a:gd name="T49" fmla="*/ 303 h 397"/>
                <a:gd name="T50" fmla="*/ 244 w 608"/>
                <a:gd name="T51" fmla="*/ 275 h 397"/>
                <a:gd name="T52" fmla="*/ 217 w 608"/>
                <a:gd name="T53" fmla="*/ 197 h 397"/>
                <a:gd name="T54" fmla="*/ 283 w 608"/>
                <a:gd name="T55" fmla="*/ 246 h 397"/>
                <a:gd name="T56" fmla="*/ 299 w 608"/>
                <a:gd name="T57" fmla="*/ 311 h 397"/>
                <a:gd name="T58" fmla="*/ 269 w 608"/>
                <a:gd name="T59" fmla="*/ 200 h 397"/>
                <a:gd name="T60" fmla="*/ 285 w 608"/>
                <a:gd name="T61" fmla="*/ 5 h 397"/>
                <a:gd name="T62" fmla="*/ 414 w 608"/>
                <a:gd name="T63" fmla="*/ 74 h 397"/>
                <a:gd name="T64" fmla="*/ 548 w 608"/>
                <a:gd name="T65" fmla="*/ 172 h 397"/>
                <a:gd name="T66" fmla="*/ 607 w 608"/>
                <a:gd name="T67" fmla="*/ 199 h 397"/>
                <a:gd name="T68" fmla="*/ 553 w 608"/>
                <a:gd name="T69" fmla="*/ 196 h 397"/>
                <a:gd name="T70" fmla="*/ 461 w 608"/>
                <a:gd name="T71" fmla="*/ 172 h 397"/>
                <a:gd name="T72" fmla="*/ 463 w 608"/>
                <a:gd name="T73" fmla="*/ 159 h 397"/>
                <a:gd name="T74" fmla="*/ 421 w 608"/>
                <a:gd name="T75" fmla="*/ 168 h 397"/>
                <a:gd name="T76" fmla="*/ 427 w 608"/>
                <a:gd name="T77" fmla="*/ 140 h 397"/>
                <a:gd name="T78" fmla="*/ 365 w 608"/>
                <a:gd name="T79" fmla="*/ 184 h 397"/>
                <a:gd name="T80" fmla="*/ 393 w 608"/>
                <a:gd name="T81" fmla="*/ 120 h 397"/>
                <a:gd name="T82" fmla="*/ 384 w 608"/>
                <a:gd name="T83" fmla="*/ 137 h 397"/>
                <a:gd name="T84" fmla="*/ 316 w 608"/>
                <a:gd name="T85" fmla="*/ 172 h 397"/>
                <a:gd name="T86" fmla="*/ 341 w 608"/>
                <a:gd name="T87" fmla="*/ 96 h 397"/>
                <a:gd name="T88" fmla="*/ 313 w 608"/>
                <a:gd name="T89" fmla="*/ 163 h 397"/>
                <a:gd name="T90" fmla="*/ 279 w 608"/>
                <a:gd name="T91" fmla="*/ 136 h 397"/>
                <a:gd name="T92" fmla="*/ 296 w 608"/>
                <a:gd name="T93" fmla="*/ 75 h 397"/>
                <a:gd name="T94" fmla="*/ 264 w 608"/>
                <a:gd name="T95" fmla="*/ 150 h 397"/>
                <a:gd name="T96" fmla="*/ 228 w 608"/>
                <a:gd name="T97" fmla="*/ 160 h 397"/>
                <a:gd name="T98" fmla="*/ 254 w 608"/>
                <a:gd name="T99" fmla="*/ 46 h 397"/>
                <a:gd name="T100" fmla="*/ 241 w 608"/>
                <a:gd name="T101" fmla="*/ 109 h 397"/>
                <a:gd name="T102" fmla="*/ 154 w 608"/>
                <a:gd name="T103" fmla="*/ 180 h 397"/>
                <a:gd name="T104" fmla="*/ 203 w 608"/>
                <a:gd name="T105" fmla="*/ 85 h 397"/>
                <a:gd name="T106" fmla="*/ 171 w 608"/>
                <a:gd name="T107" fmla="*/ 147 h 397"/>
                <a:gd name="T108" fmla="*/ 132 w 608"/>
                <a:gd name="T109" fmla="*/ 160 h 397"/>
                <a:gd name="T110" fmla="*/ 155 w 608"/>
                <a:gd name="T111" fmla="*/ 95 h 397"/>
                <a:gd name="T112" fmla="*/ 123 w 608"/>
                <a:gd name="T113" fmla="*/ 163 h 397"/>
                <a:gd name="T114" fmla="*/ 24 w 608"/>
                <a:gd name="T115" fmla="*/ 182 h 397"/>
                <a:gd name="T116" fmla="*/ 103 w 608"/>
                <a:gd name="T117" fmla="*/ 104 h 397"/>
                <a:gd name="T118" fmla="*/ 211 w 608"/>
                <a:gd name="T119" fmla="*/ 5 h 3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8" h="397">
                  <a:moveTo>
                    <a:pt x="306" y="190"/>
                  </a:moveTo>
                  <a:lnTo>
                    <a:pt x="322" y="211"/>
                  </a:lnTo>
                  <a:lnTo>
                    <a:pt x="333" y="233"/>
                  </a:lnTo>
                  <a:lnTo>
                    <a:pt x="338" y="253"/>
                  </a:lnTo>
                  <a:lnTo>
                    <a:pt x="341" y="268"/>
                  </a:lnTo>
                  <a:lnTo>
                    <a:pt x="342" y="279"/>
                  </a:lnTo>
                  <a:lnTo>
                    <a:pt x="342" y="282"/>
                  </a:lnTo>
                  <a:lnTo>
                    <a:pt x="343" y="261"/>
                  </a:lnTo>
                  <a:lnTo>
                    <a:pt x="340" y="242"/>
                  </a:lnTo>
                  <a:lnTo>
                    <a:pt x="335" y="224"/>
                  </a:lnTo>
                  <a:lnTo>
                    <a:pt x="329" y="209"/>
                  </a:lnTo>
                  <a:lnTo>
                    <a:pt x="323" y="197"/>
                  </a:lnTo>
                  <a:lnTo>
                    <a:pt x="317" y="190"/>
                  </a:lnTo>
                  <a:lnTo>
                    <a:pt x="365" y="190"/>
                  </a:lnTo>
                  <a:lnTo>
                    <a:pt x="376" y="205"/>
                  </a:lnTo>
                  <a:lnTo>
                    <a:pt x="384" y="221"/>
                  </a:lnTo>
                  <a:lnTo>
                    <a:pt x="389" y="238"/>
                  </a:lnTo>
                  <a:lnTo>
                    <a:pt x="393" y="254"/>
                  </a:lnTo>
                  <a:lnTo>
                    <a:pt x="396" y="267"/>
                  </a:lnTo>
                  <a:lnTo>
                    <a:pt x="397" y="275"/>
                  </a:lnTo>
                  <a:lnTo>
                    <a:pt x="398" y="279"/>
                  </a:lnTo>
                  <a:lnTo>
                    <a:pt x="397" y="256"/>
                  </a:lnTo>
                  <a:lnTo>
                    <a:pt x="395" y="236"/>
                  </a:lnTo>
                  <a:lnTo>
                    <a:pt x="389" y="220"/>
                  </a:lnTo>
                  <a:lnTo>
                    <a:pt x="384" y="207"/>
                  </a:lnTo>
                  <a:lnTo>
                    <a:pt x="379" y="196"/>
                  </a:lnTo>
                  <a:lnTo>
                    <a:pt x="375" y="190"/>
                  </a:lnTo>
                  <a:lnTo>
                    <a:pt x="417" y="191"/>
                  </a:lnTo>
                  <a:lnTo>
                    <a:pt x="418" y="195"/>
                  </a:lnTo>
                  <a:lnTo>
                    <a:pt x="422" y="204"/>
                  </a:lnTo>
                  <a:lnTo>
                    <a:pt x="426" y="215"/>
                  </a:lnTo>
                  <a:lnTo>
                    <a:pt x="430" y="228"/>
                  </a:lnTo>
                  <a:lnTo>
                    <a:pt x="434" y="242"/>
                  </a:lnTo>
                  <a:lnTo>
                    <a:pt x="435" y="257"/>
                  </a:lnTo>
                  <a:lnTo>
                    <a:pt x="436" y="254"/>
                  </a:lnTo>
                  <a:lnTo>
                    <a:pt x="435" y="244"/>
                  </a:lnTo>
                  <a:lnTo>
                    <a:pt x="433" y="229"/>
                  </a:lnTo>
                  <a:lnTo>
                    <a:pt x="428" y="211"/>
                  </a:lnTo>
                  <a:lnTo>
                    <a:pt x="421" y="191"/>
                  </a:lnTo>
                  <a:lnTo>
                    <a:pt x="458" y="192"/>
                  </a:lnTo>
                  <a:lnTo>
                    <a:pt x="462" y="201"/>
                  </a:lnTo>
                  <a:lnTo>
                    <a:pt x="466" y="212"/>
                  </a:lnTo>
                  <a:lnTo>
                    <a:pt x="471" y="223"/>
                  </a:lnTo>
                  <a:lnTo>
                    <a:pt x="473" y="233"/>
                  </a:lnTo>
                  <a:lnTo>
                    <a:pt x="475" y="240"/>
                  </a:lnTo>
                  <a:lnTo>
                    <a:pt x="476" y="243"/>
                  </a:lnTo>
                  <a:lnTo>
                    <a:pt x="473" y="224"/>
                  </a:lnTo>
                  <a:lnTo>
                    <a:pt x="469" y="209"/>
                  </a:lnTo>
                  <a:lnTo>
                    <a:pt x="464" y="198"/>
                  </a:lnTo>
                  <a:lnTo>
                    <a:pt x="462" y="193"/>
                  </a:lnTo>
                  <a:lnTo>
                    <a:pt x="498" y="194"/>
                  </a:lnTo>
                  <a:lnTo>
                    <a:pt x="531" y="196"/>
                  </a:lnTo>
                  <a:lnTo>
                    <a:pt x="558" y="197"/>
                  </a:lnTo>
                  <a:lnTo>
                    <a:pt x="579" y="198"/>
                  </a:lnTo>
                  <a:lnTo>
                    <a:pt x="597" y="200"/>
                  </a:lnTo>
                  <a:lnTo>
                    <a:pt x="607" y="200"/>
                  </a:lnTo>
                  <a:lnTo>
                    <a:pt x="600" y="204"/>
                  </a:lnTo>
                  <a:lnTo>
                    <a:pt x="595" y="206"/>
                  </a:lnTo>
                  <a:lnTo>
                    <a:pt x="588" y="208"/>
                  </a:lnTo>
                  <a:lnTo>
                    <a:pt x="581" y="211"/>
                  </a:lnTo>
                  <a:lnTo>
                    <a:pt x="573" y="216"/>
                  </a:lnTo>
                  <a:lnTo>
                    <a:pt x="564" y="220"/>
                  </a:lnTo>
                  <a:lnTo>
                    <a:pt x="553" y="225"/>
                  </a:lnTo>
                  <a:lnTo>
                    <a:pt x="541" y="233"/>
                  </a:lnTo>
                  <a:lnTo>
                    <a:pt x="527" y="242"/>
                  </a:lnTo>
                  <a:lnTo>
                    <a:pt x="511" y="254"/>
                  </a:lnTo>
                  <a:lnTo>
                    <a:pt x="492" y="267"/>
                  </a:lnTo>
                  <a:lnTo>
                    <a:pt x="470" y="282"/>
                  </a:lnTo>
                  <a:lnTo>
                    <a:pt x="445" y="302"/>
                  </a:lnTo>
                  <a:lnTo>
                    <a:pt x="416" y="323"/>
                  </a:lnTo>
                  <a:lnTo>
                    <a:pt x="384" y="348"/>
                  </a:lnTo>
                  <a:lnTo>
                    <a:pt x="358" y="366"/>
                  </a:lnTo>
                  <a:lnTo>
                    <a:pt x="331" y="379"/>
                  </a:lnTo>
                  <a:lnTo>
                    <a:pt x="304" y="390"/>
                  </a:lnTo>
                  <a:lnTo>
                    <a:pt x="277" y="395"/>
                  </a:lnTo>
                  <a:lnTo>
                    <a:pt x="250" y="397"/>
                  </a:lnTo>
                  <a:lnTo>
                    <a:pt x="224" y="394"/>
                  </a:lnTo>
                  <a:lnTo>
                    <a:pt x="198" y="386"/>
                  </a:lnTo>
                  <a:lnTo>
                    <a:pt x="174" y="374"/>
                  </a:lnTo>
                  <a:lnTo>
                    <a:pt x="151" y="357"/>
                  </a:lnTo>
                  <a:lnTo>
                    <a:pt x="130" y="333"/>
                  </a:lnTo>
                  <a:lnTo>
                    <a:pt x="109" y="304"/>
                  </a:lnTo>
                  <a:lnTo>
                    <a:pt x="89" y="279"/>
                  </a:lnTo>
                  <a:lnTo>
                    <a:pt x="70" y="258"/>
                  </a:lnTo>
                  <a:lnTo>
                    <a:pt x="53" y="241"/>
                  </a:lnTo>
                  <a:lnTo>
                    <a:pt x="38" y="228"/>
                  </a:lnTo>
                  <a:lnTo>
                    <a:pt x="24" y="217"/>
                  </a:lnTo>
                  <a:lnTo>
                    <a:pt x="11" y="209"/>
                  </a:lnTo>
                  <a:lnTo>
                    <a:pt x="0" y="204"/>
                  </a:lnTo>
                  <a:lnTo>
                    <a:pt x="95" y="196"/>
                  </a:lnTo>
                  <a:lnTo>
                    <a:pt x="103" y="203"/>
                  </a:lnTo>
                  <a:lnTo>
                    <a:pt x="112" y="212"/>
                  </a:lnTo>
                  <a:lnTo>
                    <a:pt x="123" y="227"/>
                  </a:lnTo>
                  <a:lnTo>
                    <a:pt x="132" y="244"/>
                  </a:lnTo>
                  <a:lnTo>
                    <a:pt x="141" y="263"/>
                  </a:lnTo>
                  <a:lnTo>
                    <a:pt x="148" y="287"/>
                  </a:lnTo>
                  <a:lnTo>
                    <a:pt x="148" y="285"/>
                  </a:lnTo>
                  <a:lnTo>
                    <a:pt x="148" y="280"/>
                  </a:lnTo>
                  <a:lnTo>
                    <a:pt x="148" y="272"/>
                  </a:lnTo>
                  <a:lnTo>
                    <a:pt x="144" y="261"/>
                  </a:lnTo>
                  <a:lnTo>
                    <a:pt x="140" y="247"/>
                  </a:lnTo>
                  <a:lnTo>
                    <a:pt x="132" y="232"/>
                  </a:lnTo>
                  <a:lnTo>
                    <a:pt x="120" y="215"/>
                  </a:lnTo>
                  <a:lnTo>
                    <a:pt x="104" y="195"/>
                  </a:lnTo>
                  <a:lnTo>
                    <a:pt x="141" y="194"/>
                  </a:lnTo>
                  <a:lnTo>
                    <a:pt x="148" y="200"/>
                  </a:lnTo>
                  <a:lnTo>
                    <a:pt x="157" y="212"/>
                  </a:lnTo>
                  <a:lnTo>
                    <a:pt x="168" y="229"/>
                  </a:lnTo>
                  <a:lnTo>
                    <a:pt x="179" y="250"/>
                  </a:lnTo>
                  <a:lnTo>
                    <a:pt x="189" y="277"/>
                  </a:lnTo>
                  <a:lnTo>
                    <a:pt x="196" y="306"/>
                  </a:lnTo>
                  <a:lnTo>
                    <a:pt x="196" y="303"/>
                  </a:lnTo>
                  <a:lnTo>
                    <a:pt x="194" y="294"/>
                  </a:lnTo>
                  <a:lnTo>
                    <a:pt x="192" y="280"/>
                  </a:lnTo>
                  <a:lnTo>
                    <a:pt x="188" y="261"/>
                  </a:lnTo>
                  <a:lnTo>
                    <a:pt x="181" y="241"/>
                  </a:lnTo>
                  <a:lnTo>
                    <a:pt x="169" y="217"/>
                  </a:lnTo>
                  <a:lnTo>
                    <a:pt x="153" y="193"/>
                  </a:lnTo>
                  <a:lnTo>
                    <a:pt x="196" y="192"/>
                  </a:lnTo>
                  <a:lnTo>
                    <a:pt x="210" y="207"/>
                  </a:lnTo>
                  <a:lnTo>
                    <a:pt x="221" y="225"/>
                  </a:lnTo>
                  <a:lnTo>
                    <a:pt x="229" y="246"/>
                  </a:lnTo>
                  <a:lnTo>
                    <a:pt x="235" y="266"/>
                  </a:lnTo>
                  <a:lnTo>
                    <a:pt x="238" y="285"/>
                  </a:lnTo>
                  <a:lnTo>
                    <a:pt x="240" y="303"/>
                  </a:lnTo>
                  <a:lnTo>
                    <a:pt x="241" y="317"/>
                  </a:lnTo>
                  <a:lnTo>
                    <a:pt x="242" y="327"/>
                  </a:lnTo>
                  <a:lnTo>
                    <a:pt x="242" y="330"/>
                  </a:lnTo>
                  <a:lnTo>
                    <a:pt x="246" y="302"/>
                  </a:lnTo>
                  <a:lnTo>
                    <a:pt x="244" y="275"/>
                  </a:lnTo>
                  <a:lnTo>
                    <a:pt x="241" y="254"/>
                  </a:lnTo>
                  <a:lnTo>
                    <a:pt x="236" y="235"/>
                  </a:lnTo>
                  <a:lnTo>
                    <a:pt x="230" y="219"/>
                  </a:lnTo>
                  <a:lnTo>
                    <a:pt x="224" y="207"/>
                  </a:lnTo>
                  <a:lnTo>
                    <a:pt x="217" y="197"/>
                  </a:lnTo>
                  <a:lnTo>
                    <a:pt x="213" y="191"/>
                  </a:lnTo>
                  <a:lnTo>
                    <a:pt x="250" y="190"/>
                  </a:lnTo>
                  <a:lnTo>
                    <a:pt x="263" y="207"/>
                  </a:lnTo>
                  <a:lnTo>
                    <a:pt x="274" y="227"/>
                  </a:lnTo>
                  <a:lnTo>
                    <a:pt x="283" y="246"/>
                  </a:lnTo>
                  <a:lnTo>
                    <a:pt x="289" y="266"/>
                  </a:lnTo>
                  <a:lnTo>
                    <a:pt x="293" y="284"/>
                  </a:lnTo>
                  <a:lnTo>
                    <a:pt x="297" y="298"/>
                  </a:lnTo>
                  <a:lnTo>
                    <a:pt x="299" y="308"/>
                  </a:lnTo>
                  <a:lnTo>
                    <a:pt x="299" y="311"/>
                  </a:lnTo>
                  <a:lnTo>
                    <a:pt x="298" y="283"/>
                  </a:lnTo>
                  <a:lnTo>
                    <a:pt x="292" y="258"/>
                  </a:lnTo>
                  <a:lnTo>
                    <a:pt x="286" y="235"/>
                  </a:lnTo>
                  <a:lnTo>
                    <a:pt x="277" y="216"/>
                  </a:lnTo>
                  <a:lnTo>
                    <a:pt x="269" y="200"/>
                  </a:lnTo>
                  <a:lnTo>
                    <a:pt x="264" y="190"/>
                  </a:lnTo>
                  <a:lnTo>
                    <a:pt x="306" y="190"/>
                  </a:lnTo>
                  <a:close/>
                  <a:moveTo>
                    <a:pt x="235" y="0"/>
                  </a:moveTo>
                  <a:lnTo>
                    <a:pt x="260" y="0"/>
                  </a:lnTo>
                  <a:lnTo>
                    <a:pt x="285" y="5"/>
                  </a:lnTo>
                  <a:lnTo>
                    <a:pt x="310" y="13"/>
                  </a:lnTo>
                  <a:lnTo>
                    <a:pt x="336" y="24"/>
                  </a:lnTo>
                  <a:lnTo>
                    <a:pt x="362" y="38"/>
                  </a:lnTo>
                  <a:lnTo>
                    <a:pt x="388" y="56"/>
                  </a:lnTo>
                  <a:lnTo>
                    <a:pt x="414" y="74"/>
                  </a:lnTo>
                  <a:lnTo>
                    <a:pt x="439" y="94"/>
                  </a:lnTo>
                  <a:lnTo>
                    <a:pt x="472" y="119"/>
                  </a:lnTo>
                  <a:lnTo>
                    <a:pt x="501" y="141"/>
                  </a:lnTo>
                  <a:lnTo>
                    <a:pt x="526" y="158"/>
                  </a:lnTo>
                  <a:lnTo>
                    <a:pt x="548" y="172"/>
                  </a:lnTo>
                  <a:lnTo>
                    <a:pt x="566" y="182"/>
                  </a:lnTo>
                  <a:lnTo>
                    <a:pt x="582" y="190"/>
                  </a:lnTo>
                  <a:lnTo>
                    <a:pt x="594" y="195"/>
                  </a:lnTo>
                  <a:lnTo>
                    <a:pt x="601" y="198"/>
                  </a:lnTo>
                  <a:lnTo>
                    <a:pt x="607" y="199"/>
                  </a:lnTo>
                  <a:lnTo>
                    <a:pt x="608" y="200"/>
                  </a:lnTo>
                  <a:lnTo>
                    <a:pt x="607" y="200"/>
                  </a:lnTo>
                  <a:lnTo>
                    <a:pt x="596" y="199"/>
                  </a:lnTo>
                  <a:lnTo>
                    <a:pt x="577" y="198"/>
                  </a:lnTo>
                  <a:lnTo>
                    <a:pt x="553" y="196"/>
                  </a:lnTo>
                  <a:lnTo>
                    <a:pt x="524" y="194"/>
                  </a:lnTo>
                  <a:lnTo>
                    <a:pt x="490" y="191"/>
                  </a:lnTo>
                  <a:lnTo>
                    <a:pt x="452" y="188"/>
                  </a:lnTo>
                  <a:lnTo>
                    <a:pt x="455" y="182"/>
                  </a:lnTo>
                  <a:lnTo>
                    <a:pt x="461" y="172"/>
                  </a:lnTo>
                  <a:lnTo>
                    <a:pt x="465" y="158"/>
                  </a:lnTo>
                  <a:lnTo>
                    <a:pt x="470" y="142"/>
                  </a:lnTo>
                  <a:lnTo>
                    <a:pt x="470" y="144"/>
                  </a:lnTo>
                  <a:lnTo>
                    <a:pt x="466" y="150"/>
                  </a:lnTo>
                  <a:lnTo>
                    <a:pt x="463" y="159"/>
                  </a:lnTo>
                  <a:lnTo>
                    <a:pt x="459" y="169"/>
                  </a:lnTo>
                  <a:lnTo>
                    <a:pt x="454" y="180"/>
                  </a:lnTo>
                  <a:lnTo>
                    <a:pt x="449" y="188"/>
                  </a:lnTo>
                  <a:lnTo>
                    <a:pt x="411" y="186"/>
                  </a:lnTo>
                  <a:lnTo>
                    <a:pt x="421" y="168"/>
                  </a:lnTo>
                  <a:lnTo>
                    <a:pt x="426" y="150"/>
                  </a:lnTo>
                  <a:lnTo>
                    <a:pt x="429" y="136"/>
                  </a:lnTo>
                  <a:lnTo>
                    <a:pt x="430" y="126"/>
                  </a:lnTo>
                  <a:lnTo>
                    <a:pt x="430" y="123"/>
                  </a:lnTo>
                  <a:lnTo>
                    <a:pt x="427" y="140"/>
                  </a:lnTo>
                  <a:lnTo>
                    <a:pt x="422" y="155"/>
                  </a:lnTo>
                  <a:lnTo>
                    <a:pt x="416" y="168"/>
                  </a:lnTo>
                  <a:lnTo>
                    <a:pt x="411" y="179"/>
                  </a:lnTo>
                  <a:lnTo>
                    <a:pt x="408" y="186"/>
                  </a:lnTo>
                  <a:lnTo>
                    <a:pt x="365" y="184"/>
                  </a:lnTo>
                  <a:lnTo>
                    <a:pt x="371" y="178"/>
                  </a:lnTo>
                  <a:lnTo>
                    <a:pt x="376" y="169"/>
                  </a:lnTo>
                  <a:lnTo>
                    <a:pt x="383" y="156"/>
                  </a:lnTo>
                  <a:lnTo>
                    <a:pt x="389" y="140"/>
                  </a:lnTo>
                  <a:lnTo>
                    <a:pt x="393" y="120"/>
                  </a:lnTo>
                  <a:lnTo>
                    <a:pt x="397" y="98"/>
                  </a:lnTo>
                  <a:lnTo>
                    <a:pt x="396" y="101"/>
                  </a:lnTo>
                  <a:lnTo>
                    <a:pt x="393" y="110"/>
                  </a:lnTo>
                  <a:lnTo>
                    <a:pt x="390" y="122"/>
                  </a:lnTo>
                  <a:lnTo>
                    <a:pt x="384" y="137"/>
                  </a:lnTo>
                  <a:lnTo>
                    <a:pt x="377" y="154"/>
                  </a:lnTo>
                  <a:lnTo>
                    <a:pt x="367" y="169"/>
                  </a:lnTo>
                  <a:lnTo>
                    <a:pt x="355" y="183"/>
                  </a:lnTo>
                  <a:lnTo>
                    <a:pt x="309" y="182"/>
                  </a:lnTo>
                  <a:lnTo>
                    <a:pt x="316" y="172"/>
                  </a:lnTo>
                  <a:lnTo>
                    <a:pt x="325" y="157"/>
                  </a:lnTo>
                  <a:lnTo>
                    <a:pt x="334" y="140"/>
                  </a:lnTo>
                  <a:lnTo>
                    <a:pt x="339" y="118"/>
                  </a:lnTo>
                  <a:lnTo>
                    <a:pt x="341" y="93"/>
                  </a:lnTo>
                  <a:lnTo>
                    <a:pt x="341" y="96"/>
                  </a:lnTo>
                  <a:lnTo>
                    <a:pt x="340" y="104"/>
                  </a:lnTo>
                  <a:lnTo>
                    <a:pt x="337" y="116"/>
                  </a:lnTo>
                  <a:lnTo>
                    <a:pt x="331" y="130"/>
                  </a:lnTo>
                  <a:lnTo>
                    <a:pt x="324" y="146"/>
                  </a:lnTo>
                  <a:lnTo>
                    <a:pt x="313" y="163"/>
                  </a:lnTo>
                  <a:lnTo>
                    <a:pt x="298" y="181"/>
                  </a:lnTo>
                  <a:lnTo>
                    <a:pt x="254" y="180"/>
                  </a:lnTo>
                  <a:lnTo>
                    <a:pt x="261" y="170"/>
                  </a:lnTo>
                  <a:lnTo>
                    <a:pt x="269" y="155"/>
                  </a:lnTo>
                  <a:lnTo>
                    <a:pt x="279" y="136"/>
                  </a:lnTo>
                  <a:lnTo>
                    <a:pt x="288" y="116"/>
                  </a:lnTo>
                  <a:lnTo>
                    <a:pt x="294" y="92"/>
                  </a:lnTo>
                  <a:lnTo>
                    <a:pt x="299" y="66"/>
                  </a:lnTo>
                  <a:lnTo>
                    <a:pt x="298" y="68"/>
                  </a:lnTo>
                  <a:lnTo>
                    <a:pt x="296" y="75"/>
                  </a:lnTo>
                  <a:lnTo>
                    <a:pt x="292" y="86"/>
                  </a:lnTo>
                  <a:lnTo>
                    <a:pt x="288" y="100"/>
                  </a:lnTo>
                  <a:lnTo>
                    <a:pt x="281" y="117"/>
                  </a:lnTo>
                  <a:lnTo>
                    <a:pt x="274" y="133"/>
                  </a:lnTo>
                  <a:lnTo>
                    <a:pt x="264" y="150"/>
                  </a:lnTo>
                  <a:lnTo>
                    <a:pt x="253" y="166"/>
                  </a:lnTo>
                  <a:lnTo>
                    <a:pt x="240" y="180"/>
                  </a:lnTo>
                  <a:lnTo>
                    <a:pt x="214" y="180"/>
                  </a:lnTo>
                  <a:lnTo>
                    <a:pt x="221" y="172"/>
                  </a:lnTo>
                  <a:lnTo>
                    <a:pt x="228" y="160"/>
                  </a:lnTo>
                  <a:lnTo>
                    <a:pt x="237" y="145"/>
                  </a:lnTo>
                  <a:lnTo>
                    <a:pt x="244" y="126"/>
                  </a:lnTo>
                  <a:lnTo>
                    <a:pt x="251" y="104"/>
                  </a:lnTo>
                  <a:lnTo>
                    <a:pt x="254" y="78"/>
                  </a:lnTo>
                  <a:lnTo>
                    <a:pt x="254" y="46"/>
                  </a:lnTo>
                  <a:lnTo>
                    <a:pt x="254" y="49"/>
                  </a:lnTo>
                  <a:lnTo>
                    <a:pt x="253" y="59"/>
                  </a:lnTo>
                  <a:lnTo>
                    <a:pt x="250" y="73"/>
                  </a:lnTo>
                  <a:lnTo>
                    <a:pt x="247" y="89"/>
                  </a:lnTo>
                  <a:lnTo>
                    <a:pt x="241" y="109"/>
                  </a:lnTo>
                  <a:lnTo>
                    <a:pt x="234" y="129"/>
                  </a:lnTo>
                  <a:lnTo>
                    <a:pt x="223" y="148"/>
                  </a:lnTo>
                  <a:lnTo>
                    <a:pt x="211" y="166"/>
                  </a:lnTo>
                  <a:lnTo>
                    <a:pt x="196" y="180"/>
                  </a:lnTo>
                  <a:lnTo>
                    <a:pt x="154" y="180"/>
                  </a:lnTo>
                  <a:lnTo>
                    <a:pt x="172" y="158"/>
                  </a:lnTo>
                  <a:lnTo>
                    <a:pt x="185" y="136"/>
                  </a:lnTo>
                  <a:lnTo>
                    <a:pt x="193" y="116"/>
                  </a:lnTo>
                  <a:lnTo>
                    <a:pt x="200" y="98"/>
                  </a:lnTo>
                  <a:lnTo>
                    <a:pt x="203" y="85"/>
                  </a:lnTo>
                  <a:lnTo>
                    <a:pt x="204" y="76"/>
                  </a:lnTo>
                  <a:lnTo>
                    <a:pt x="204" y="73"/>
                  </a:lnTo>
                  <a:lnTo>
                    <a:pt x="196" y="103"/>
                  </a:lnTo>
                  <a:lnTo>
                    <a:pt x="184" y="128"/>
                  </a:lnTo>
                  <a:lnTo>
                    <a:pt x="171" y="147"/>
                  </a:lnTo>
                  <a:lnTo>
                    <a:pt x="159" y="162"/>
                  </a:lnTo>
                  <a:lnTo>
                    <a:pt x="148" y="174"/>
                  </a:lnTo>
                  <a:lnTo>
                    <a:pt x="140" y="181"/>
                  </a:lnTo>
                  <a:lnTo>
                    <a:pt x="115" y="181"/>
                  </a:lnTo>
                  <a:lnTo>
                    <a:pt x="132" y="160"/>
                  </a:lnTo>
                  <a:lnTo>
                    <a:pt x="143" y="142"/>
                  </a:lnTo>
                  <a:lnTo>
                    <a:pt x="151" y="124"/>
                  </a:lnTo>
                  <a:lnTo>
                    <a:pt x="154" y="111"/>
                  </a:lnTo>
                  <a:lnTo>
                    <a:pt x="155" y="101"/>
                  </a:lnTo>
                  <a:lnTo>
                    <a:pt x="155" y="95"/>
                  </a:lnTo>
                  <a:lnTo>
                    <a:pt x="155" y="93"/>
                  </a:lnTo>
                  <a:lnTo>
                    <a:pt x="150" y="114"/>
                  </a:lnTo>
                  <a:lnTo>
                    <a:pt x="142" y="133"/>
                  </a:lnTo>
                  <a:lnTo>
                    <a:pt x="132" y="150"/>
                  </a:lnTo>
                  <a:lnTo>
                    <a:pt x="123" y="163"/>
                  </a:lnTo>
                  <a:lnTo>
                    <a:pt x="114" y="174"/>
                  </a:lnTo>
                  <a:lnTo>
                    <a:pt x="106" y="182"/>
                  </a:lnTo>
                  <a:lnTo>
                    <a:pt x="54" y="185"/>
                  </a:lnTo>
                  <a:lnTo>
                    <a:pt x="6" y="190"/>
                  </a:lnTo>
                  <a:lnTo>
                    <a:pt x="24" y="182"/>
                  </a:lnTo>
                  <a:lnTo>
                    <a:pt x="39" y="172"/>
                  </a:lnTo>
                  <a:lnTo>
                    <a:pt x="54" y="159"/>
                  </a:lnTo>
                  <a:lnTo>
                    <a:pt x="69" y="144"/>
                  </a:lnTo>
                  <a:lnTo>
                    <a:pt x="85" y="125"/>
                  </a:lnTo>
                  <a:lnTo>
                    <a:pt x="103" y="104"/>
                  </a:lnTo>
                  <a:lnTo>
                    <a:pt x="123" y="80"/>
                  </a:lnTo>
                  <a:lnTo>
                    <a:pt x="144" y="51"/>
                  </a:lnTo>
                  <a:lnTo>
                    <a:pt x="165" y="30"/>
                  </a:lnTo>
                  <a:lnTo>
                    <a:pt x="188" y="14"/>
                  </a:lnTo>
                  <a:lnTo>
                    <a:pt x="211" y="5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8DB82E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45"/>
            <p:cNvSpPr>
              <a:spLocks noEditPoints="1"/>
            </p:cNvSpPr>
            <p:nvPr/>
          </p:nvSpPr>
          <p:spPr bwMode="auto">
            <a:xfrm>
              <a:off x="5149850" y="2082800"/>
              <a:ext cx="919163" cy="1255712"/>
            </a:xfrm>
            <a:custGeom>
              <a:gdLst>
                <a:gd name="T0" fmla="*/ 85 w 579"/>
                <a:gd name="T1" fmla="*/ 89 h 791"/>
                <a:gd name="T2" fmla="*/ 112 w 579"/>
                <a:gd name="T3" fmla="*/ 189 h 791"/>
                <a:gd name="T4" fmla="*/ 107 w 579"/>
                <a:gd name="T5" fmla="*/ 195 h 791"/>
                <a:gd name="T6" fmla="*/ 134 w 579"/>
                <a:gd name="T7" fmla="*/ 244 h 791"/>
                <a:gd name="T8" fmla="*/ 103 w 579"/>
                <a:gd name="T9" fmla="*/ 258 h 791"/>
                <a:gd name="T10" fmla="*/ 214 w 579"/>
                <a:gd name="T11" fmla="*/ 295 h 791"/>
                <a:gd name="T12" fmla="*/ 82 w 579"/>
                <a:gd name="T13" fmla="*/ 331 h 791"/>
                <a:gd name="T14" fmla="*/ 157 w 579"/>
                <a:gd name="T15" fmla="*/ 309 h 791"/>
                <a:gd name="T16" fmla="*/ 223 w 579"/>
                <a:gd name="T17" fmla="*/ 369 h 791"/>
                <a:gd name="T18" fmla="*/ 127 w 579"/>
                <a:gd name="T19" fmla="*/ 400 h 791"/>
                <a:gd name="T20" fmla="*/ 238 w 579"/>
                <a:gd name="T21" fmla="*/ 380 h 791"/>
                <a:gd name="T22" fmla="*/ 207 w 579"/>
                <a:gd name="T23" fmla="*/ 447 h 791"/>
                <a:gd name="T24" fmla="*/ 134 w 579"/>
                <a:gd name="T25" fmla="*/ 474 h 791"/>
                <a:gd name="T26" fmla="*/ 259 w 579"/>
                <a:gd name="T27" fmla="*/ 452 h 791"/>
                <a:gd name="T28" fmla="*/ 283 w 579"/>
                <a:gd name="T29" fmla="*/ 505 h 791"/>
                <a:gd name="T30" fmla="*/ 133 w 579"/>
                <a:gd name="T31" fmla="*/ 569 h 791"/>
                <a:gd name="T32" fmla="*/ 227 w 579"/>
                <a:gd name="T33" fmla="*/ 531 h 791"/>
                <a:gd name="T34" fmla="*/ 374 w 579"/>
                <a:gd name="T35" fmla="*/ 583 h 791"/>
                <a:gd name="T36" fmla="*/ 218 w 579"/>
                <a:gd name="T37" fmla="*/ 603 h 791"/>
                <a:gd name="T38" fmla="*/ 301 w 579"/>
                <a:gd name="T39" fmla="*/ 592 h 791"/>
                <a:gd name="T40" fmla="*/ 377 w 579"/>
                <a:gd name="T41" fmla="*/ 644 h 791"/>
                <a:gd name="T42" fmla="*/ 269 w 579"/>
                <a:gd name="T43" fmla="*/ 654 h 791"/>
                <a:gd name="T44" fmla="*/ 341 w 579"/>
                <a:gd name="T45" fmla="*/ 648 h 791"/>
                <a:gd name="T46" fmla="*/ 460 w 579"/>
                <a:gd name="T47" fmla="*/ 781 h 791"/>
                <a:gd name="T48" fmla="*/ 301 w 579"/>
                <a:gd name="T49" fmla="*/ 730 h 791"/>
                <a:gd name="T50" fmla="*/ 88 w 579"/>
                <a:gd name="T51" fmla="*/ 668 h 791"/>
                <a:gd name="T52" fmla="*/ 3 w 579"/>
                <a:gd name="T53" fmla="*/ 505 h 791"/>
                <a:gd name="T54" fmla="*/ 22 w 579"/>
                <a:gd name="T55" fmla="*/ 248 h 791"/>
                <a:gd name="T56" fmla="*/ 34 w 579"/>
                <a:gd name="T57" fmla="*/ 82 h 791"/>
                <a:gd name="T58" fmla="*/ 29 w 579"/>
                <a:gd name="T59" fmla="*/ 12 h 791"/>
                <a:gd name="T60" fmla="*/ 55 w 579"/>
                <a:gd name="T61" fmla="*/ 23 h 791"/>
                <a:gd name="T62" fmla="*/ 238 w 579"/>
                <a:gd name="T63" fmla="*/ 120 h 791"/>
                <a:gd name="T64" fmla="*/ 456 w 579"/>
                <a:gd name="T65" fmla="*/ 223 h 791"/>
                <a:gd name="T66" fmla="*/ 573 w 579"/>
                <a:gd name="T67" fmla="*/ 363 h 791"/>
                <a:gd name="T68" fmla="*/ 530 w 579"/>
                <a:gd name="T69" fmla="*/ 574 h 791"/>
                <a:gd name="T70" fmla="*/ 485 w 579"/>
                <a:gd name="T71" fmla="*/ 747 h 791"/>
                <a:gd name="T72" fmla="*/ 435 w 579"/>
                <a:gd name="T73" fmla="*/ 602 h 791"/>
                <a:gd name="T74" fmla="*/ 495 w 579"/>
                <a:gd name="T75" fmla="*/ 510 h 791"/>
                <a:gd name="T76" fmla="*/ 428 w 579"/>
                <a:gd name="T77" fmla="*/ 595 h 791"/>
                <a:gd name="T78" fmla="*/ 426 w 579"/>
                <a:gd name="T79" fmla="*/ 515 h 791"/>
                <a:gd name="T80" fmla="*/ 472 w 579"/>
                <a:gd name="T81" fmla="*/ 445 h 791"/>
                <a:gd name="T82" fmla="*/ 389 w 579"/>
                <a:gd name="T83" fmla="*/ 573 h 791"/>
                <a:gd name="T84" fmla="*/ 413 w 579"/>
                <a:gd name="T85" fmla="*/ 415 h 791"/>
                <a:gd name="T86" fmla="*/ 486 w 579"/>
                <a:gd name="T87" fmla="*/ 346 h 791"/>
                <a:gd name="T88" fmla="*/ 375 w 579"/>
                <a:gd name="T89" fmla="*/ 438 h 791"/>
                <a:gd name="T90" fmla="*/ 332 w 579"/>
                <a:gd name="T91" fmla="*/ 440 h 791"/>
                <a:gd name="T92" fmla="*/ 404 w 579"/>
                <a:gd name="T93" fmla="*/ 330 h 791"/>
                <a:gd name="T94" fmla="*/ 381 w 579"/>
                <a:gd name="T95" fmla="*/ 345 h 791"/>
                <a:gd name="T96" fmla="*/ 282 w 579"/>
                <a:gd name="T97" fmla="*/ 388 h 791"/>
                <a:gd name="T98" fmla="*/ 348 w 579"/>
                <a:gd name="T99" fmla="*/ 280 h 791"/>
                <a:gd name="T100" fmla="*/ 307 w 579"/>
                <a:gd name="T101" fmla="*/ 314 h 791"/>
                <a:gd name="T102" fmla="*/ 242 w 579"/>
                <a:gd name="T103" fmla="*/ 297 h 791"/>
                <a:gd name="T104" fmla="*/ 303 w 579"/>
                <a:gd name="T105" fmla="*/ 212 h 791"/>
                <a:gd name="T106" fmla="*/ 252 w 579"/>
                <a:gd name="T107" fmla="*/ 259 h 791"/>
                <a:gd name="T108" fmla="*/ 207 w 579"/>
                <a:gd name="T109" fmla="*/ 231 h 791"/>
                <a:gd name="T110" fmla="*/ 250 w 579"/>
                <a:gd name="T111" fmla="*/ 180 h 791"/>
                <a:gd name="T112" fmla="*/ 162 w 579"/>
                <a:gd name="T113" fmla="*/ 198 h 791"/>
                <a:gd name="T114" fmla="*/ 204 w 579"/>
                <a:gd name="T115" fmla="*/ 138 h 791"/>
                <a:gd name="T116" fmla="*/ 158 w 579"/>
                <a:gd name="T117" fmla="*/ 194 h 791"/>
                <a:gd name="T118" fmla="*/ 45 w 579"/>
                <a:gd name="T119" fmla="*/ 26 h 7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9" h="791">
                  <a:moveTo>
                    <a:pt x="28" y="2"/>
                  </a:moveTo>
                  <a:lnTo>
                    <a:pt x="34" y="12"/>
                  </a:lnTo>
                  <a:lnTo>
                    <a:pt x="43" y="25"/>
                  </a:lnTo>
                  <a:lnTo>
                    <a:pt x="55" y="43"/>
                  </a:lnTo>
                  <a:lnTo>
                    <a:pt x="69" y="64"/>
                  </a:lnTo>
                  <a:lnTo>
                    <a:pt x="85" y="89"/>
                  </a:lnTo>
                  <a:lnTo>
                    <a:pt x="104" y="118"/>
                  </a:lnTo>
                  <a:lnTo>
                    <a:pt x="125" y="149"/>
                  </a:lnTo>
                  <a:lnTo>
                    <a:pt x="146" y="185"/>
                  </a:lnTo>
                  <a:lnTo>
                    <a:pt x="140" y="185"/>
                  </a:lnTo>
                  <a:lnTo>
                    <a:pt x="128" y="186"/>
                  </a:lnTo>
                  <a:lnTo>
                    <a:pt x="112" y="189"/>
                  </a:lnTo>
                  <a:lnTo>
                    <a:pt x="92" y="195"/>
                  </a:lnTo>
                  <a:lnTo>
                    <a:pt x="71" y="204"/>
                  </a:lnTo>
                  <a:lnTo>
                    <a:pt x="73" y="202"/>
                  </a:lnTo>
                  <a:lnTo>
                    <a:pt x="82" y="200"/>
                  </a:lnTo>
                  <a:lnTo>
                    <a:pt x="93" y="197"/>
                  </a:lnTo>
                  <a:lnTo>
                    <a:pt x="107" y="195"/>
                  </a:lnTo>
                  <a:lnTo>
                    <a:pt x="121" y="192"/>
                  </a:lnTo>
                  <a:lnTo>
                    <a:pt x="137" y="190"/>
                  </a:lnTo>
                  <a:lnTo>
                    <a:pt x="150" y="189"/>
                  </a:lnTo>
                  <a:lnTo>
                    <a:pt x="178" y="236"/>
                  </a:lnTo>
                  <a:lnTo>
                    <a:pt x="155" y="239"/>
                  </a:lnTo>
                  <a:lnTo>
                    <a:pt x="134" y="244"/>
                  </a:lnTo>
                  <a:lnTo>
                    <a:pt x="117" y="250"/>
                  </a:lnTo>
                  <a:lnTo>
                    <a:pt x="102" y="256"/>
                  </a:lnTo>
                  <a:lnTo>
                    <a:pt x="91" y="261"/>
                  </a:lnTo>
                  <a:lnTo>
                    <a:pt x="84" y="266"/>
                  </a:lnTo>
                  <a:lnTo>
                    <a:pt x="81" y="267"/>
                  </a:lnTo>
                  <a:lnTo>
                    <a:pt x="103" y="258"/>
                  </a:lnTo>
                  <a:lnTo>
                    <a:pt x="124" y="251"/>
                  </a:lnTo>
                  <a:lnTo>
                    <a:pt x="143" y="247"/>
                  </a:lnTo>
                  <a:lnTo>
                    <a:pt x="161" y="244"/>
                  </a:lnTo>
                  <a:lnTo>
                    <a:pt x="174" y="243"/>
                  </a:lnTo>
                  <a:lnTo>
                    <a:pt x="181" y="242"/>
                  </a:lnTo>
                  <a:lnTo>
                    <a:pt x="214" y="295"/>
                  </a:lnTo>
                  <a:lnTo>
                    <a:pt x="202" y="295"/>
                  </a:lnTo>
                  <a:lnTo>
                    <a:pt x="186" y="295"/>
                  </a:lnTo>
                  <a:lnTo>
                    <a:pt x="164" y="298"/>
                  </a:lnTo>
                  <a:lnTo>
                    <a:pt x="140" y="305"/>
                  </a:lnTo>
                  <a:lnTo>
                    <a:pt x="112" y="314"/>
                  </a:lnTo>
                  <a:lnTo>
                    <a:pt x="82" y="331"/>
                  </a:lnTo>
                  <a:lnTo>
                    <a:pt x="85" y="330"/>
                  </a:lnTo>
                  <a:lnTo>
                    <a:pt x="93" y="326"/>
                  </a:lnTo>
                  <a:lnTo>
                    <a:pt x="104" y="323"/>
                  </a:lnTo>
                  <a:lnTo>
                    <a:pt x="120" y="318"/>
                  </a:lnTo>
                  <a:lnTo>
                    <a:pt x="138" y="313"/>
                  </a:lnTo>
                  <a:lnTo>
                    <a:pt x="157" y="309"/>
                  </a:lnTo>
                  <a:lnTo>
                    <a:pt x="178" y="306"/>
                  </a:lnTo>
                  <a:lnTo>
                    <a:pt x="200" y="306"/>
                  </a:lnTo>
                  <a:lnTo>
                    <a:pt x="220" y="307"/>
                  </a:lnTo>
                  <a:lnTo>
                    <a:pt x="257" y="370"/>
                  </a:lnTo>
                  <a:lnTo>
                    <a:pt x="242" y="369"/>
                  </a:lnTo>
                  <a:lnTo>
                    <a:pt x="223" y="369"/>
                  </a:lnTo>
                  <a:lnTo>
                    <a:pt x="199" y="371"/>
                  </a:lnTo>
                  <a:lnTo>
                    <a:pt x="172" y="378"/>
                  </a:lnTo>
                  <a:lnTo>
                    <a:pt x="145" y="388"/>
                  </a:lnTo>
                  <a:lnTo>
                    <a:pt x="118" y="405"/>
                  </a:lnTo>
                  <a:lnTo>
                    <a:pt x="120" y="404"/>
                  </a:lnTo>
                  <a:lnTo>
                    <a:pt x="127" y="400"/>
                  </a:lnTo>
                  <a:lnTo>
                    <a:pt x="138" y="396"/>
                  </a:lnTo>
                  <a:lnTo>
                    <a:pt x="152" y="391"/>
                  </a:lnTo>
                  <a:lnTo>
                    <a:pt x="169" y="386"/>
                  </a:lnTo>
                  <a:lnTo>
                    <a:pt x="190" y="382"/>
                  </a:lnTo>
                  <a:lnTo>
                    <a:pt x="213" y="380"/>
                  </a:lnTo>
                  <a:lnTo>
                    <a:pt x="238" y="380"/>
                  </a:lnTo>
                  <a:lnTo>
                    <a:pt x="265" y="383"/>
                  </a:lnTo>
                  <a:lnTo>
                    <a:pt x="296" y="438"/>
                  </a:lnTo>
                  <a:lnTo>
                    <a:pt x="281" y="438"/>
                  </a:lnTo>
                  <a:lnTo>
                    <a:pt x="261" y="440"/>
                  </a:lnTo>
                  <a:lnTo>
                    <a:pt x="236" y="442"/>
                  </a:lnTo>
                  <a:lnTo>
                    <a:pt x="207" y="447"/>
                  </a:lnTo>
                  <a:lnTo>
                    <a:pt x="176" y="455"/>
                  </a:lnTo>
                  <a:lnTo>
                    <a:pt x="144" y="467"/>
                  </a:lnTo>
                  <a:lnTo>
                    <a:pt x="113" y="483"/>
                  </a:lnTo>
                  <a:lnTo>
                    <a:pt x="115" y="482"/>
                  </a:lnTo>
                  <a:lnTo>
                    <a:pt x="122" y="479"/>
                  </a:lnTo>
                  <a:lnTo>
                    <a:pt x="134" y="474"/>
                  </a:lnTo>
                  <a:lnTo>
                    <a:pt x="150" y="470"/>
                  </a:lnTo>
                  <a:lnTo>
                    <a:pt x="168" y="465"/>
                  </a:lnTo>
                  <a:lnTo>
                    <a:pt x="189" y="460"/>
                  </a:lnTo>
                  <a:lnTo>
                    <a:pt x="212" y="456"/>
                  </a:lnTo>
                  <a:lnTo>
                    <a:pt x="236" y="453"/>
                  </a:lnTo>
                  <a:lnTo>
                    <a:pt x="259" y="452"/>
                  </a:lnTo>
                  <a:lnTo>
                    <a:pt x="282" y="453"/>
                  </a:lnTo>
                  <a:lnTo>
                    <a:pt x="305" y="456"/>
                  </a:lnTo>
                  <a:lnTo>
                    <a:pt x="332" y="506"/>
                  </a:lnTo>
                  <a:lnTo>
                    <a:pt x="321" y="504"/>
                  </a:lnTo>
                  <a:lnTo>
                    <a:pt x="304" y="504"/>
                  </a:lnTo>
                  <a:lnTo>
                    <a:pt x="283" y="505"/>
                  </a:lnTo>
                  <a:lnTo>
                    <a:pt x="258" y="508"/>
                  </a:lnTo>
                  <a:lnTo>
                    <a:pt x="230" y="516"/>
                  </a:lnTo>
                  <a:lnTo>
                    <a:pt x="199" y="528"/>
                  </a:lnTo>
                  <a:lnTo>
                    <a:pt x="166" y="545"/>
                  </a:lnTo>
                  <a:lnTo>
                    <a:pt x="131" y="570"/>
                  </a:lnTo>
                  <a:lnTo>
                    <a:pt x="133" y="569"/>
                  </a:lnTo>
                  <a:lnTo>
                    <a:pt x="141" y="565"/>
                  </a:lnTo>
                  <a:lnTo>
                    <a:pt x="152" y="559"/>
                  </a:lnTo>
                  <a:lnTo>
                    <a:pt x="167" y="553"/>
                  </a:lnTo>
                  <a:lnTo>
                    <a:pt x="184" y="545"/>
                  </a:lnTo>
                  <a:lnTo>
                    <a:pt x="204" y="537"/>
                  </a:lnTo>
                  <a:lnTo>
                    <a:pt x="227" y="531"/>
                  </a:lnTo>
                  <a:lnTo>
                    <a:pt x="250" y="525"/>
                  </a:lnTo>
                  <a:lnTo>
                    <a:pt x="274" y="522"/>
                  </a:lnTo>
                  <a:lnTo>
                    <a:pt x="298" y="520"/>
                  </a:lnTo>
                  <a:lnTo>
                    <a:pt x="321" y="522"/>
                  </a:lnTo>
                  <a:lnTo>
                    <a:pt x="344" y="528"/>
                  </a:lnTo>
                  <a:lnTo>
                    <a:pt x="374" y="583"/>
                  </a:lnTo>
                  <a:lnTo>
                    <a:pt x="339" y="581"/>
                  </a:lnTo>
                  <a:lnTo>
                    <a:pt x="308" y="582"/>
                  </a:lnTo>
                  <a:lnTo>
                    <a:pt x="280" y="585"/>
                  </a:lnTo>
                  <a:lnTo>
                    <a:pt x="255" y="591"/>
                  </a:lnTo>
                  <a:lnTo>
                    <a:pt x="234" y="596"/>
                  </a:lnTo>
                  <a:lnTo>
                    <a:pt x="218" y="603"/>
                  </a:lnTo>
                  <a:lnTo>
                    <a:pt x="206" y="608"/>
                  </a:lnTo>
                  <a:lnTo>
                    <a:pt x="199" y="612"/>
                  </a:lnTo>
                  <a:lnTo>
                    <a:pt x="196" y="614"/>
                  </a:lnTo>
                  <a:lnTo>
                    <a:pt x="233" y="602"/>
                  </a:lnTo>
                  <a:lnTo>
                    <a:pt x="269" y="594"/>
                  </a:lnTo>
                  <a:lnTo>
                    <a:pt x="301" y="592"/>
                  </a:lnTo>
                  <a:lnTo>
                    <a:pt x="329" y="592"/>
                  </a:lnTo>
                  <a:lnTo>
                    <a:pt x="352" y="594"/>
                  </a:lnTo>
                  <a:lnTo>
                    <a:pt x="369" y="597"/>
                  </a:lnTo>
                  <a:lnTo>
                    <a:pt x="382" y="599"/>
                  </a:lnTo>
                  <a:lnTo>
                    <a:pt x="407" y="649"/>
                  </a:lnTo>
                  <a:lnTo>
                    <a:pt x="377" y="644"/>
                  </a:lnTo>
                  <a:lnTo>
                    <a:pt x="351" y="641"/>
                  </a:lnTo>
                  <a:lnTo>
                    <a:pt x="328" y="641"/>
                  </a:lnTo>
                  <a:lnTo>
                    <a:pt x="308" y="642"/>
                  </a:lnTo>
                  <a:lnTo>
                    <a:pt x="292" y="645"/>
                  </a:lnTo>
                  <a:lnTo>
                    <a:pt x="279" y="649"/>
                  </a:lnTo>
                  <a:lnTo>
                    <a:pt x="269" y="654"/>
                  </a:lnTo>
                  <a:lnTo>
                    <a:pt x="262" y="657"/>
                  </a:lnTo>
                  <a:lnTo>
                    <a:pt x="257" y="660"/>
                  </a:lnTo>
                  <a:lnTo>
                    <a:pt x="256" y="661"/>
                  </a:lnTo>
                  <a:lnTo>
                    <a:pt x="286" y="653"/>
                  </a:lnTo>
                  <a:lnTo>
                    <a:pt x="314" y="648"/>
                  </a:lnTo>
                  <a:lnTo>
                    <a:pt x="341" y="648"/>
                  </a:lnTo>
                  <a:lnTo>
                    <a:pt x="365" y="651"/>
                  </a:lnTo>
                  <a:lnTo>
                    <a:pt x="385" y="654"/>
                  </a:lnTo>
                  <a:lnTo>
                    <a:pt x="401" y="657"/>
                  </a:lnTo>
                  <a:lnTo>
                    <a:pt x="413" y="660"/>
                  </a:lnTo>
                  <a:lnTo>
                    <a:pt x="474" y="791"/>
                  </a:lnTo>
                  <a:lnTo>
                    <a:pt x="460" y="781"/>
                  </a:lnTo>
                  <a:lnTo>
                    <a:pt x="443" y="772"/>
                  </a:lnTo>
                  <a:lnTo>
                    <a:pt x="424" y="763"/>
                  </a:lnTo>
                  <a:lnTo>
                    <a:pt x="400" y="754"/>
                  </a:lnTo>
                  <a:lnTo>
                    <a:pt x="372" y="745"/>
                  </a:lnTo>
                  <a:lnTo>
                    <a:pt x="339" y="736"/>
                  </a:lnTo>
                  <a:lnTo>
                    <a:pt x="301" y="730"/>
                  </a:lnTo>
                  <a:lnTo>
                    <a:pt x="257" y="722"/>
                  </a:lnTo>
                  <a:lnTo>
                    <a:pt x="208" y="717"/>
                  </a:lnTo>
                  <a:lnTo>
                    <a:pt x="172" y="710"/>
                  </a:lnTo>
                  <a:lnTo>
                    <a:pt x="141" y="699"/>
                  </a:lnTo>
                  <a:lnTo>
                    <a:pt x="113" y="685"/>
                  </a:lnTo>
                  <a:lnTo>
                    <a:pt x="88" y="668"/>
                  </a:lnTo>
                  <a:lnTo>
                    <a:pt x="65" y="646"/>
                  </a:lnTo>
                  <a:lnTo>
                    <a:pt x="46" y="622"/>
                  </a:lnTo>
                  <a:lnTo>
                    <a:pt x="31" y="596"/>
                  </a:lnTo>
                  <a:lnTo>
                    <a:pt x="18" y="568"/>
                  </a:lnTo>
                  <a:lnTo>
                    <a:pt x="8" y="537"/>
                  </a:lnTo>
                  <a:lnTo>
                    <a:pt x="3" y="505"/>
                  </a:lnTo>
                  <a:lnTo>
                    <a:pt x="0" y="471"/>
                  </a:lnTo>
                  <a:lnTo>
                    <a:pt x="0" y="436"/>
                  </a:lnTo>
                  <a:lnTo>
                    <a:pt x="3" y="400"/>
                  </a:lnTo>
                  <a:lnTo>
                    <a:pt x="10" y="344"/>
                  </a:lnTo>
                  <a:lnTo>
                    <a:pt x="17" y="293"/>
                  </a:lnTo>
                  <a:lnTo>
                    <a:pt x="22" y="248"/>
                  </a:lnTo>
                  <a:lnTo>
                    <a:pt x="27" y="210"/>
                  </a:lnTo>
                  <a:lnTo>
                    <a:pt x="30" y="175"/>
                  </a:lnTo>
                  <a:lnTo>
                    <a:pt x="32" y="147"/>
                  </a:lnTo>
                  <a:lnTo>
                    <a:pt x="33" y="121"/>
                  </a:lnTo>
                  <a:lnTo>
                    <a:pt x="34" y="100"/>
                  </a:lnTo>
                  <a:lnTo>
                    <a:pt x="34" y="82"/>
                  </a:lnTo>
                  <a:lnTo>
                    <a:pt x="34" y="67"/>
                  </a:lnTo>
                  <a:lnTo>
                    <a:pt x="34" y="52"/>
                  </a:lnTo>
                  <a:lnTo>
                    <a:pt x="33" y="41"/>
                  </a:lnTo>
                  <a:lnTo>
                    <a:pt x="32" y="31"/>
                  </a:lnTo>
                  <a:lnTo>
                    <a:pt x="30" y="21"/>
                  </a:lnTo>
                  <a:lnTo>
                    <a:pt x="29" y="12"/>
                  </a:lnTo>
                  <a:lnTo>
                    <a:pt x="28" y="2"/>
                  </a:lnTo>
                  <a:close/>
                  <a:moveTo>
                    <a:pt x="28" y="0"/>
                  </a:moveTo>
                  <a:lnTo>
                    <a:pt x="29" y="2"/>
                  </a:lnTo>
                  <a:lnTo>
                    <a:pt x="34" y="7"/>
                  </a:lnTo>
                  <a:lnTo>
                    <a:pt x="42" y="13"/>
                  </a:lnTo>
                  <a:lnTo>
                    <a:pt x="55" y="23"/>
                  </a:lnTo>
                  <a:lnTo>
                    <a:pt x="71" y="34"/>
                  </a:lnTo>
                  <a:lnTo>
                    <a:pt x="93" y="48"/>
                  </a:lnTo>
                  <a:lnTo>
                    <a:pt x="120" y="63"/>
                  </a:lnTo>
                  <a:lnTo>
                    <a:pt x="153" y="81"/>
                  </a:lnTo>
                  <a:lnTo>
                    <a:pt x="192" y="99"/>
                  </a:lnTo>
                  <a:lnTo>
                    <a:pt x="238" y="120"/>
                  </a:lnTo>
                  <a:lnTo>
                    <a:pt x="291" y="140"/>
                  </a:lnTo>
                  <a:lnTo>
                    <a:pt x="327" y="155"/>
                  </a:lnTo>
                  <a:lnTo>
                    <a:pt x="361" y="170"/>
                  </a:lnTo>
                  <a:lnTo>
                    <a:pt x="394" y="186"/>
                  </a:lnTo>
                  <a:lnTo>
                    <a:pt x="427" y="205"/>
                  </a:lnTo>
                  <a:lnTo>
                    <a:pt x="456" y="223"/>
                  </a:lnTo>
                  <a:lnTo>
                    <a:pt x="484" y="243"/>
                  </a:lnTo>
                  <a:lnTo>
                    <a:pt x="509" y="264"/>
                  </a:lnTo>
                  <a:lnTo>
                    <a:pt x="530" y="286"/>
                  </a:lnTo>
                  <a:lnTo>
                    <a:pt x="549" y="311"/>
                  </a:lnTo>
                  <a:lnTo>
                    <a:pt x="563" y="336"/>
                  </a:lnTo>
                  <a:lnTo>
                    <a:pt x="573" y="363"/>
                  </a:lnTo>
                  <a:lnTo>
                    <a:pt x="578" y="393"/>
                  </a:lnTo>
                  <a:lnTo>
                    <a:pt x="579" y="423"/>
                  </a:lnTo>
                  <a:lnTo>
                    <a:pt x="574" y="456"/>
                  </a:lnTo>
                  <a:lnTo>
                    <a:pt x="563" y="491"/>
                  </a:lnTo>
                  <a:lnTo>
                    <a:pt x="546" y="535"/>
                  </a:lnTo>
                  <a:lnTo>
                    <a:pt x="530" y="574"/>
                  </a:lnTo>
                  <a:lnTo>
                    <a:pt x="516" y="610"/>
                  </a:lnTo>
                  <a:lnTo>
                    <a:pt x="505" y="642"/>
                  </a:lnTo>
                  <a:lnTo>
                    <a:pt x="495" y="670"/>
                  </a:lnTo>
                  <a:lnTo>
                    <a:pt x="489" y="697"/>
                  </a:lnTo>
                  <a:lnTo>
                    <a:pt x="485" y="722"/>
                  </a:lnTo>
                  <a:lnTo>
                    <a:pt x="485" y="747"/>
                  </a:lnTo>
                  <a:lnTo>
                    <a:pt x="487" y="772"/>
                  </a:lnTo>
                  <a:lnTo>
                    <a:pt x="468" y="729"/>
                  </a:lnTo>
                  <a:lnTo>
                    <a:pt x="447" y="683"/>
                  </a:lnTo>
                  <a:lnTo>
                    <a:pt x="423" y="636"/>
                  </a:lnTo>
                  <a:lnTo>
                    <a:pt x="427" y="621"/>
                  </a:lnTo>
                  <a:lnTo>
                    <a:pt x="435" y="602"/>
                  </a:lnTo>
                  <a:lnTo>
                    <a:pt x="444" y="579"/>
                  </a:lnTo>
                  <a:lnTo>
                    <a:pt x="460" y="555"/>
                  </a:lnTo>
                  <a:lnTo>
                    <a:pt x="478" y="531"/>
                  </a:lnTo>
                  <a:lnTo>
                    <a:pt x="502" y="507"/>
                  </a:lnTo>
                  <a:lnTo>
                    <a:pt x="500" y="508"/>
                  </a:lnTo>
                  <a:lnTo>
                    <a:pt x="495" y="510"/>
                  </a:lnTo>
                  <a:lnTo>
                    <a:pt x="487" y="516"/>
                  </a:lnTo>
                  <a:lnTo>
                    <a:pt x="477" y="523"/>
                  </a:lnTo>
                  <a:lnTo>
                    <a:pt x="465" y="535"/>
                  </a:lnTo>
                  <a:lnTo>
                    <a:pt x="453" y="550"/>
                  </a:lnTo>
                  <a:lnTo>
                    <a:pt x="440" y="570"/>
                  </a:lnTo>
                  <a:lnTo>
                    <a:pt x="428" y="595"/>
                  </a:lnTo>
                  <a:lnTo>
                    <a:pt x="417" y="626"/>
                  </a:lnTo>
                  <a:lnTo>
                    <a:pt x="400" y="592"/>
                  </a:lnTo>
                  <a:lnTo>
                    <a:pt x="402" y="580"/>
                  </a:lnTo>
                  <a:lnTo>
                    <a:pt x="406" y="562"/>
                  </a:lnTo>
                  <a:lnTo>
                    <a:pt x="415" y="540"/>
                  </a:lnTo>
                  <a:lnTo>
                    <a:pt x="426" y="515"/>
                  </a:lnTo>
                  <a:lnTo>
                    <a:pt x="442" y="487"/>
                  </a:lnTo>
                  <a:lnTo>
                    <a:pt x="464" y="458"/>
                  </a:lnTo>
                  <a:lnTo>
                    <a:pt x="491" y="430"/>
                  </a:lnTo>
                  <a:lnTo>
                    <a:pt x="489" y="431"/>
                  </a:lnTo>
                  <a:lnTo>
                    <a:pt x="482" y="436"/>
                  </a:lnTo>
                  <a:lnTo>
                    <a:pt x="472" y="445"/>
                  </a:lnTo>
                  <a:lnTo>
                    <a:pt x="460" y="457"/>
                  </a:lnTo>
                  <a:lnTo>
                    <a:pt x="445" y="472"/>
                  </a:lnTo>
                  <a:lnTo>
                    <a:pt x="430" y="492"/>
                  </a:lnTo>
                  <a:lnTo>
                    <a:pt x="416" y="515"/>
                  </a:lnTo>
                  <a:lnTo>
                    <a:pt x="402" y="542"/>
                  </a:lnTo>
                  <a:lnTo>
                    <a:pt x="389" y="573"/>
                  </a:lnTo>
                  <a:lnTo>
                    <a:pt x="360" y="520"/>
                  </a:lnTo>
                  <a:lnTo>
                    <a:pt x="364" y="497"/>
                  </a:lnTo>
                  <a:lnTo>
                    <a:pt x="373" y="474"/>
                  </a:lnTo>
                  <a:lnTo>
                    <a:pt x="385" y="454"/>
                  </a:lnTo>
                  <a:lnTo>
                    <a:pt x="398" y="433"/>
                  </a:lnTo>
                  <a:lnTo>
                    <a:pt x="413" y="415"/>
                  </a:lnTo>
                  <a:lnTo>
                    <a:pt x="428" y="397"/>
                  </a:lnTo>
                  <a:lnTo>
                    <a:pt x="443" y="382"/>
                  </a:lnTo>
                  <a:lnTo>
                    <a:pt x="457" y="370"/>
                  </a:lnTo>
                  <a:lnTo>
                    <a:pt x="469" y="359"/>
                  </a:lnTo>
                  <a:lnTo>
                    <a:pt x="479" y="351"/>
                  </a:lnTo>
                  <a:lnTo>
                    <a:pt x="486" y="346"/>
                  </a:lnTo>
                  <a:lnTo>
                    <a:pt x="489" y="345"/>
                  </a:lnTo>
                  <a:lnTo>
                    <a:pt x="456" y="362"/>
                  </a:lnTo>
                  <a:lnTo>
                    <a:pt x="430" y="381"/>
                  </a:lnTo>
                  <a:lnTo>
                    <a:pt x="407" y="400"/>
                  </a:lnTo>
                  <a:lnTo>
                    <a:pt x="390" y="419"/>
                  </a:lnTo>
                  <a:lnTo>
                    <a:pt x="375" y="438"/>
                  </a:lnTo>
                  <a:lnTo>
                    <a:pt x="364" y="456"/>
                  </a:lnTo>
                  <a:lnTo>
                    <a:pt x="355" y="472"/>
                  </a:lnTo>
                  <a:lnTo>
                    <a:pt x="350" y="485"/>
                  </a:lnTo>
                  <a:lnTo>
                    <a:pt x="345" y="496"/>
                  </a:lnTo>
                  <a:lnTo>
                    <a:pt x="326" y="462"/>
                  </a:lnTo>
                  <a:lnTo>
                    <a:pt x="332" y="440"/>
                  </a:lnTo>
                  <a:lnTo>
                    <a:pt x="342" y="419"/>
                  </a:lnTo>
                  <a:lnTo>
                    <a:pt x="353" y="397"/>
                  </a:lnTo>
                  <a:lnTo>
                    <a:pt x="366" y="378"/>
                  </a:lnTo>
                  <a:lnTo>
                    <a:pt x="379" y="360"/>
                  </a:lnTo>
                  <a:lnTo>
                    <a:pt x="392" y="344"/>
                  </a:lnTo>
                  <a:lnTo>
                    <a:pt x="404" y="330"/>
                  </a:lnTo>
                  <a:lnTo>
                    <a:pt x="415" y="318"/>
                  </a:lnTo>
                  <a:lnTo>
                    <a:pt x="424" y="309"/>
                  </a:lnTo>
                  <a:lnTo>
                    <a:pt x="429" y="304"/>
                  </a:lnTo>
                  <a:lnTo>
                    <a:pt x="431" y="301"/>
                  </a:lnTo>
                  <a:lnTo>
                    <a:pt x="405" y="322"/>
                  </a:lnTo>
                  <a:lnTo>
                    <a:pt x="381" y="345"/>
                  </a:lnTo>
                  <a:lnTo>
                    <a:pt x="362" y="368"/>
                  </a:lnTo>
                  <a:lnTo>
                    <a:pt x="345" y="391"/>
                  </a:lnTo>
                  <a:lnTo>
                    <a:pt x="332" y="411"/>
                  </a:lnTo>
                  <a:lnTo>
                    <a:pt x="323" y="430"/>
                  </a:lnTo>
                  <a:lnTo>
                    <a:pt x="316" y="444"/>
                  </a:lnTo>
                  <a:lnTo>
                    <a:pt x="282" y="388"/>
                  </a:lnTo>
                  <a:lnTo>
                    <a:pt x="291" y="363"/>
                  </a:lnTo>
                  <a:lnTo>
                    <a:pt x="301" y="341"/>
                  </a:lnTo>
                  <a:lnTo>
                    <a:pt x="313" y="321"/>
                  </a:lnTo>
                  <a:lnTo>
                    <a:pt x="325" y="305"/>
                  </a:lnTo>
                  <a:lnTo>
                    <a:pt x="337" y="291"/>
                  </a:lnTo>
                  <a:lnTo>
                    <a:pt x="348" y="280"/>
                  </a:lnTo>
                  <a:lnTo>
                    <a:pt x="356" y="272"/>
                  </a:lnTo>
                  <a:lnTo>
                    <a:pt x="362" y="268"/>
                  </a:lnTo>
                  <a:lnTo>
                    <a:pt x="364" y="267"/>
                  </a:lnTo>
                  <a:lnTo>
                    <a:pt x="341" y="281"/>
                  </a:lnTo>
                  <a:lnTo>
                    <a:pt x="323" y="297"/>
                  </a:lnTo>
                  <a:lnTo>
                    <a:pt x="307" y="314"/>
                  </a:lnTo>
                  <a:lnTo>
                    <a:pt x="294" y="332"/>
                  </a:lnTo>
                  <a:lnTo>
                    <a:pt x="286" y="348"/>
                  </a:lnTo>
                  <a:lnTo>
                    <a:pt x="278" y="363"/>
                  </a:lnTo>
                  <a:lnTo>
                    <a:pt x="274" y="374"/>
                  </a:lnTo>
                  <a:lnTo>
                    <a:pt x="236" y="314"/>
                  </a:lnTo>
                  <a:lnTo>
                    <a:pt x="242" y="297"/>
                  </a:lnTo>
                  <a:lnTo>
                    <a:pt x="251" y="280"/>
                  </a:lnTo>
                  <a:lnTo>
                    <a:pt x="261" y="263"/>
                  </a:lnTo>
                  <a:lnTo>
                    <a:pt x="271" y="248"/>
                  </a:lnTo>
                  <a:lnTo>
                    <a:pt x="282" y="234"/>
                  </a:lnTo>
                  <a:lnTo>
                    <a:pt x="293" y="222"/>
                  </a:lnTo>
                  <a:lnTo>
                    <a:pt x="303" y="212"/>
                  </a:lnTo>
                  <a:lnTo>
                    <a:pt x="310" y="206"/>
                  </a:lnTo>
                  <a:lnTo>
                    <a:pt x="315" y="200"/>
                  </a:lnTo>
                  <a:lnTo>
                    <a:pt x="317" y="199"/>
                  </a:lnTo>
                  <a:lnTo>
                    <a:pt x="290" y="219"/>
                  </a:lnTo>
                  <a:lnTo>
                    <a:pt x="268" y="239"/>
                  </a:lnTo>
                  <a:lnTo>
                    <a:pt x="252" y="259"/>
                  </a:lnTo>
                  <a:lnTo>
                    <a:pt x="241" y="277"/>
                  </a:lnTo>
                  <a:lnTo>
                    <a:pt x="232" y="292"/>
                  </a:lnTo>
                  <a:lnTo>
                    <a:pt x="228" y="303"/>
                  </a:lnTo>
                  <a:lnTo>
                    <a:pt x="194" y="250"/>
                  </a:lnTo>
                  <a:lnTo>
                    <a:pt x="200" y="242"/>
                  </a:lnTo>
                  <a:lnTo>
                    <a:pt x="207" y="231"/>
                  </a:lnTo>
                  <a:lnTo>
                    <a:pt x="217" y="217"/>
                  </a:lnTo>
                  <a:lnTo>
                    <a:pt x="229" y="202"/>
                  </a:lnTo>
                  <a:lnTo>
                    <a:pt x="243" y="187"/>
                  </a:lnTo>
                  <a:lnTo>
                    <a:pt x="258" y="173"/>
                  </a:lnTo>
                  <a:lnTo>
                    <a:pt x="256" y="174"/>
                  </a:lnTo>
                  <a:lnTo>
                    <a:pt x="250" y="180"/>
                  </a:lnTo>
                  <a:lnTo>
                    <a:pt x="241" y="186"/>
                  </a:lnTo>
                  <a:lnTo>
                    <a:pt x="229" y="197"/>
                  </a:lnTo>
                  <a:lnTo>
                    <a:pt x="217" y="210"/>
                  </a:lnTo>
                  <a:lnTo>
                    <a:pt x="204" y="226"/>
                  </a:lnTo>
                  <a:lnTo>
                    <a:pt x="192" y="245"/>
                  </a:lnTo>
                  <a:lnTo>
                    <a:pt x="162" y="198"/>
                  </a:lnTo>
                  <a:lnTo>
                    <a:pt x="167" y="187"/>
                  </a:lnTo>
                  <a:lnTo>
                    <a:pt x="175" y="175"/>
                  </a:lnTo>
                  <a:lnTo>
                    <a:pt x="183" y="163"/>
                  </a:lnTo>
                  <a:lnTo>
                    <a:pt x="192" y="152"/>
                  </a:lnTo>
                  <a:lnTo>
                    <a:pt x="199" y="144"/>
                  </a:lnTo>
                  <a:lnTo>
                    <a:pt x="204" y="138"/>
                  </a:lnTo>
                  <a:lnTo>
                    <a:pt x="205" y="136"/>
                  </a:lnTo>
                  <a:lnTo>
                    <a:pt x="191" y="150"/>
                  </a:lnTo>
                  <a:lnTo>
                    <a:pt x="179" y="164"/>
                  </a:lnTo>
                  <a:lnTo>
                    <a:pt x="169" y="176"/>
                  </a:lnTo>
                  <a:lnTo>
                    <a:pt x="163" y="186"/>
                  </a:lnTo>
                  <a:lnTo>
                    <a:pt x="158" y="194"/>
                  </a:lnTo>
                  <a:lnTo>
                    <a:pt x="134" y="158"/>
                  </a:lnTo>
                  <a:lnTo>
                    <a:pt x="113" y="125"/>
                  </a:lnTo>
                  <a:lnTo>
                    <a:pt x="92" y="95"/>
                  </a:lnTo>
                  <a:lnTo>
                    <a:pt x="73" y="69"/>
                  </a:lnTo>
                  <a:lnTo>
                    <a:pt x="58" y="46"/>
                  </a:lnTo>
                  <a:lnTo>
                    <a:pt x="45" y="26"/>
                  </a:lnTo>
                  <a:lnTo>
                    <a:pt x="34" y="12"/>
                  </a:lnTo>
                  <a:lnTo>
                    <a:pt x="28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4CFD9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17" tIns="45708" rIns="91417" bIns="4570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1" name="Freeform 46"/>
          <p:cNvSpPr/>
          <p:nvPr/>
        </p:nvSpPr>
        <p:spPr bwMode="auto">
          <a:xfrm>
            <a:off x="4971627" y="3168604"/>
            <a:ext cx="2305944" cy="2990803"/>
          </a:xfrm>
          <a:custGeom>
            <a:gdLst>
              <a:gd name="T0" fmla="*/ 480 w 1532"/>
              <a:gd name="T1" fmla="*/ 71 h 1987"/>
              <a:gd name="T2" fmla="*/ 541 w 1532"/>
              <a:gd name="T3" fmla="*/ 73 h 1987"/>
              <a:gd name="T4" fmla="*/ 504 w 1532"/>
              <a:gd name="T5" fmla="*/ 119 h 1987"/>
              <a:gd name="T6" fmla="*/ 523 w 1532"/>
              <a:gd name="T7" fmla="*/ 313 h 1987"/>
              <a:gd name="T8" fmla="*/ 668 w 1532"/>
              <a:gd name="T9" fmla="*/ 543 h 1987"/>
              <a:gd name="T10" fmla="*/ 741 w 1532"/>
              <a:gd name="T11" fmla="*/ 554 h 1987"/>
              <a:gd name="T12" fmla="*/ 701 w 1532"/>
              <a:gd name="T13" fmla="*/ 358 h 1987"/>
              <a:gd name="T14" fmla="*/ 689 w 1532"/>
              <a:gd name="T15" fmla="*/ 323 h 1987"/>
              <a:gd name="T16" fmla="*/ 769 w 1532"/>
              <a:gd name="T17" fmla="*/ 375 h 1987"/>
              <a:gd name="T18" fmla="*/ 857 w 1532"/>
              <a:gd name="T19" fmla="*/ 321 h 1987"/>
              <a:gd name="T20" fmla="*/ 883 w 1532"/>
              <a:gd name="T21" fmla="*/ 165 h 1987"/>
              <a:gd name="T22" fmla="*/ 885 w 1532"/>
              <a:gd name="T23" fmla="*/ 247 h 1987"/>
              <a:gd name="T24" fmla="*/ 1005 w 1532"/>
              <a:gd name="T25" fmla="*/ 276 h 1987"/>
              <a:gd name="T26" fmla="*/ 1096 w 1532"/>
              <a:gd name="T27" fmla="*/ 188 h 1987"/>
              <a:gd name="T28" fmla="*/ 1178 w 1532"/>
              <a:gd name="T29" fmla="*/ 259 h 1987"/>
              <a:gd name="T30" fmla="*/ 1058 w 1532"/>
              <a:gd name="T31" fmla="*/ 287 h 1987"/>
              <a:gd name="T32" fmla="*/ 876 w 1532"/>
              <a:gd name="T33" fmla="*/ 378 h 1987"/>
              <a:gd name="T34" fmla="*/ 757 w 1532"/>
              <a:gd name="T35" fmla="*/ 827 h 1987"/>
              <a:gd name="T36" fmla="*/ 776 w 1532"/>
              <a:gd name="T37" fmla="*/ 1130 h 1987"/>
              <a:gd name="T38" fmla="*/ 882 w 1532"/>
              <a:gd name="T39" fmla="*/ 1217 h 1987"/>
              <a:gd name="T40" fmla="*/ 1030 w 1532"/>
              <a:gd name="T41" fmla="*/ 1016 h 1987"/>
              <a:gd name="T42" fmla="*/ 1077 w 1532"/>
              <a:gd name="T43" fmla="*/ 867 h 1987"/>
              <a:gd name="T44" fmla="*/ 1060 w 1532"/>
              <a:gd name="T45" fmla="*/ 729 h 1987"/>
              <a:gd name="T46" fmla="*/ 1089 w 1532"/>
              <a:gd name="T47" fmla="*/ 781 h 1987"/>
              <a:gd name="T48" fmla="*/ 1172 w 1532"/>
              <a:gd name="T49" fmla="*/ 788 h 1987"/>
              <a:gd name="T50" fmla="*/ 1096 w 1532"/>
              <a:gd name="T51" fmla="*/ 825 h 1987"/>
              <a:gd name="T52" fmla="*/ 1118 w 1532"/>
              <a:gd name="T53" fmla="*/ 927 h 1987"/>
              <a:gd name="T54" fmla="*/ 1297 w 1532"/>
              <a:gd name="T55" fmla="*/ 787 h 1987"/>
              <a:gd name="T56" fmla="*/ 1327 w 1532"/>
              <a:gd name="T57" fmla="*/ 696 h 1987"/>
              <a:gd name="T58" fmla="*/ 1324 w 1532"/>
              <a:gd name="T59" fmla="*/ 806 h 1987"/>
              <a:gd name="T60" fmla="*/ 1424 w 1532"/>
              <a:gd name="T61" fmla="*/ 760 h 1987"/>
              <a:gd name="T62" fmla="*/ 1464 w 1532"/>
              <a:gd name="T63" fmla="*/ 775 h 1987"/>
              <a:gd name="T64" fmla="*/ 1460 w 1532"/>
              <a:gd name="T65" fmla="*/ 797 h 1987"/>
              <a:gd name="T66" fmla="*/ 1292 w 1532"/>
              <a:gd name="T67" fmla="*/ 859 h 1987"/>
              <a:gd name="T68" fmla="*/ 1149 w 1532"/>
              <a:gd name="T69" fmla="*/ 972 h 1987"/>
              <a:gd name="T70" fmla="*/ 1003 w 1532"/>
              <a:gd name="T71" fmla="*/ 1154 h 1987"/>
              <a:gd name="T72" fmla="*/ 862 w 1532"/>
              <a:gd name="T73" fmla="*/ 1381 h 1987"/>
              <a:gd name="T74" fmla="*/ 882 w 1532"/>
              <a:gd name="T75" fmla="*/ 1668 h 1987"/>
              <a:gd name="T76" fmla="*/ 891 w 1532"/>
              <a:gd name="T77" fmla="*/ 1972 h 1987"/>
              <a:gd name="T78" fmla="*/ 652 w 1532"/>
              <a:gd name="T79" fmla="*/ 1867 h 1987"/>
              <a:gd name="T80" fmla="*/ 650 w 1532"/>
              <a:gd name="T81" fmla="*/ 1416 h 1987"/>
              <a:gd name="T82" fmla="*/ 516 w 1532"/>
              <a:gd name="T83" fmla="*/ 984 h 1987"/>
              <a:gd name="T84" fmla="*/ 196 w 1532"/>
              <a:gd name="T85" fmla="*/ 769 h 1987"/>
              <a:gd name="T86" fmla="*/ 0 w 1532"/>
              <a:gd name="T87" fmla="*/ 703 h 1987"/>
              <a:gd name="T88" fmla="*/ 90 w 1532"/>
              <a:gd name="T89" fmla="*/ 703 h 1987"/>
              <a:gd name="T90" fmla="*/ 112 w 1532"/>
              <a:gd name="T91" fmla="*/ 608 h 1987"/>
              <a:gd name="T92" fmla="*/ 227 w 1532"/>
              <a:gd name="T93" fmla="*/ 747 h 1987"/>
              <a:gd name="T94" fmla="*/ 347 w 1532"/>
              <a:gd name="T95" fmla="*/ 793 h 1987"/>
              <a:gd name="T96" fmla="*/ 345 w 1532"/>
              <a:gd name="T97" fmla="*/ 734 h 1987"/>
              <a:gd name="T98" fmla="*/ 240 w 1532"/>
              <a:gd name="T99" fmla="*/ 630 h 1987"/>
              <a:gd name="T100" fmla="*/ 335 w 1532"/>
              <a:gd name="T101" fmla="*/ 658 h 1987"/>
              <a:gd name="T102" fmla="*/ 383 w 1532"/>
              <a:gd name="T103" fmla="*/ 626 h 1987"/>
              <a:gd name="T104" fmla="*/ 400 w 1532"/>
              <a:gd name="T105" fmla="*/ 750 h 1987"/>
              <a:gd name="T106" fmla="*/ 566 w 1532"/>
              <a:gd name="T107" fmla="*/ 919 h 1987"/>
              <a:gd name="T108" fmla="*/ 656 w 1532"/>
              <a:gd name="T109" fmla="*/ 866 h 1987"/>
              <a:gd name="T110" fmla="*/ 678 w 1532"/>
              <a:gd name="T111" fmla="*/ 656 h 1987"/>
              <a:gd name="T112" fmla="*/ 565 w 1532"/>
              <a:gd name="T113" fmla="*/ 480 h 1987"/>
              <a:gd name="T114" fmla="*/ 427 w 1532"/>
              <a:gd name="T115" fmla="*/ 244 h 1987"/>
              <a:gd name="T116" fmla="*/ 218 w 1532"/>
              <a:gd name="T117" fmla="*/ 181 h 1987"/>
              <a:gd name="T118" fmla="*/ 331 w 1532"/>
              <a:gd name="T119" fmla="*/ 156 h 1987"/>
              <a:gd name="T120" fmla="*/ 451 w 1532"/>
              <a:gd name="T121" fmla="*/ 159 h 1987"/>
              <a:gd name="T122" fmla="*/ 432 w 1532"/>
              <a:gd name="T123" fmla="*/ 21 h 19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32" h="1987">
                <a:moveTo>
                  <a:pt x="421" y="0"/>
                </a:moveTo>
                <a:lnTo>
                  <a:pt x="423" y="2"/>
                </a:lnTo>
                <a:lnTo>
                  <a:pt x="428" y="8"/>
                </a:lnTo>
                <a:lnTo>
                  <a:pt x="435" y="15"/>
                </a:lnTo>
                <a:lnTo>
                  <a:pt x="444" y="26"/>
                </a:lnTo>
                <a:lnTo>
                  <a:pt x="454" y="37"/>
                </a:lnTo>
                <a:lnTo>
                  <a:pt x="464" y="49"/>
                </a:lnTo>
                <a:lnTo>
                  <a:pt x="472" y="60"/>
                </a:lnTo>
                <a:lnTo>
                  <a:pt x="480" y="71"/>
                </a:lnTo>
                <a:lnTo>
                  <a:pt x="485" y="79"/>
                </a:lnTo>
                <a:lnTo>
                  <a:pt x="489" y="86"/>
                </a:lnTo>
                <a:lnTo>
                  <a:pt x="492" y="89"/>
                </a:lnTo>
                <a:lnTo>
                  <a:pt x="498" y="90"/>
                </a:lnTo>
                <a:lnTo>
                  <a:pt x="506" y="88"/>
                </a:lnTo>
                <a:lnTo>
                  <a:pt x="516" y="86"/>
                </a:lnTo>
                <a:lnTo>
                  <a:pt x="525" y="82"/>
                </a:lnTo>
                <a:lnTo>
                  <a:pt x="534" y="77"/>
                </a:lnTo>
                <a:lnTo>
                  <a:pt x="541" y="73"/>
                </a:lnTo>
                <a:lnTo>
                  <a:pt x="546" y="71"/>
                </a:lnTo>
                <a:lnTo>
                  <a:pt x="549" y="70"/>
                </a:lnTo>
                <a:lnTo>
                  <a:pt x="552" y="72"/>
                </a:lnTo>
                <a:lnTo>
                  <a:pt x="550" y="74"/>
                </a:lnTo>
                <a:lnTo>
                  <a:pt x="544" y="77"/>
                </a:lnTo>
                <a:lnTo>
                  <a:pt x="537" y="85"/>
                </a:lnTo>
                <a:lnTo>
                  <a:pt x="527" y="94"/>
                </a:lnTo>
                <a:lnTo>
                  <a:pt x="515" y="105"/>
                </a:lnTo>
                <a:lnTo>
                  <a:pt x="504" y="119"/>
                </a:lnTo>
                <a:lnTo>
                  <a:pt x="493" y="135"/>
                </a:lnTo>
                <a:lnTo>
                  <a:pt x="483" y="153"/>
                </a:lnTo>
                <a:lnTo>
                  <a:pt x="478" y="170"/>
                </a:lnTo>
                <a:lnTo>
                  <a:pt x="478" y="189"/>
                </a:lnTo>
                <a:lnTo>
                  <a:pt x="481" y="211"/>
                </a:lnTo>
                <a:lnTo>
                  <a:pt x="488" y="235"/>
                </a:lnTo>
                <a:lnTo>
                  <a:pt x="497" y="260"/>
                </a:lnTo>
                <a:lnTo>
                  <a:pt x="509" y="286"/>
                </a:lnTo>
                <a:lnTo>
                  <a:pt x="523" y="313"/>
                </a:lnTo>
                <a:lnTo>
                  <a:pt x="539" y="342"/>
                </a:lnTo>
                <a:lnTo>
                  <a:pt x="555" y="370"/>
                </a:lnTo>
                <a:lnTo>
                  <a:pt x="572" y="398"/>
                </a:lnTo>
                <a:lnTo>
                  <a:pt x="588" y="424"/>
                </a:lnTo>
                <a:lnTo>
                  <a:pt x="604" y="449"/>
                </a:lnTo>
                <a:lnTo>
                  <a:pt x="620" y="475"/>
                </a:lnTo>
                <a:lnTo>
                  <a:pt x="637" y="499"/>
                </a:lnTo>
                <a:lnTo>
                  <a:pt x="653" y="522"/>
                </a:lnTo>
                <a:lnTo>
                  <a:pt x="668" y="543"/>
                </a:lnTo>
                <a:lnTo>
                  <a:pt x="681" y="561"/>
                </a:lnTo>
                <a:lnTo>
                  <a:pt x="693" y="575"/>
                </a:lnTo>
                <a:lnTo>
                  <a:pt x="704" y="587"/>
                </a:lnTo>
                <a:lnTo>
                  <a:pt x="712" y="595"/>
                </a:lnTo>
                <a:lnTo>
                  <a:pt x="718" y="597"/>
                </a:lnTo>
                <a:lnTo>
                  <a:pt x="724" y="595"/>
                </a:lnTo>
                <a:lnTo>
                  <a:pt x="729" y="586"/>
                </a:lnTo>
                <a:lnTo>
                  <a:pt x="736" y="572"/>
                </a:lnTo>
                <a:lnTo>
                  <a:pt x="741" y="554"/>
                </a:lnTo>
                <a:lnTo>
                  <a:pt x="745" y="533"/>
                </a:lnTo>
                <a:lnTo>
                  <a:pt x="749" y="509"/>
                </a:lnTo>
                <a:lnTo>
                  <a:pt x="750" y="485"/>
                </a:lnTo>
                <a:lnTo>
                  <a:pt x="750" y="460"/>
                </a:lnTo>
                <a:lnTo>
                  <a:pt x="748" y="436"/>
                </a:lnTo>
                <a:lnTo>
                  <a:pt x="741" y="411"/>
                </a:lnTo>
                <a:lnTo>
                  <a:pt x="731" y="389"/>
                </a:lnTo>
                <a:lnTo>
                  <a:pt x="717" y="372"/>
                </a:lnTo>
                <a:lnTo>
                  <a:pt x="701" y="358"/>
                </a:lnTo>
                <a:lnTo>
                  <a:pt x="681" y="347"/>
                </a:lnTo>
                <a:lnTo>
                  <a:pt x="658" y="340"/>
                </a:lnTo>
                <a:lnTo>
                  <a:pt x="633" y="337"/>
                </a:lnTo>
                <a:lnTo>
                  <a:pt x="606" y="338"/>
                </a:lnTo>
                <a:lnTo>
                  <a:pt x="606" y="334"/>
                </a:lnTo>
                <a:lnTo>
                  <a:pt x="676" y="322"/>
                </a:lnTo>
                <a:lnTo>
                  <a:pt x="681" y="237"/>
                </a:lnTo>
                <a:lnTo>
                  <a:pt x="684" y="237"/>
                </a:lnTo>
                <a:lnTo>
                  <a:pt x="689" y="323"/>
                </a:lnTo>
                <a:lnTo>
                  <a:pt x="691" y="324"/>
                </a:lnTo>
                <a:lnTo>
                  <a:pt x="698" y="327"/>
                </a:lnTo>
                <a:lnTo>
                  <a:pt x="706" y="333"/>
                </a:lnTo>
                <a:lnTo>
                  <a:pt x="717" y="339"/>
                </a:lnTo>
                <a:lnTo>
                  <a:pt x="729" y="346"/>
                </a:lnTo>
                <a:lnTo>
                  <a:pt x="741" y="353"/>
                </a:lnTo>
                <a:lnTo>
                  <a:pt x="752" y="361"/>
                </a:lnTo>
                <a:lnTo>
                  <a:pt x="762" y="369"/>
                </a:lnTo>
                <a:lnTo>
                  <a:pt x="769" y="375"/>
                </a:lnTo>
                <a:lnTo>
                  <a:pt x="777" y="380"/>
                </a:lnTo>
                <a:lnTo>
                  <a:pt x="787" y="381"/>
                </a:lnTo>
                <a:lnTo>
                  <a:pt x="799" y="377"/>
                </a:lnTo>
                <a:lnTo>
                  <a:pt x="812" y="373"/>
                </a:lnTo>
                <a:lnTo>
                  <a:pt x="825" y="365"/>
                </a:lnTo>
                <a:lnTo>
                  <a:pt x="837" y="356"/>
                </a:lnTo>
                <a:lnTo>
                  <a:pt x="847" y="345"/>
                </a:lnTo>
                <a:lnTo>
                  <a:pt x="853" y="333"/>
                </a:lnTo>
                <a:lnTo>
                  <a:pt x="857" y="321"/>
                </a:lnTo>
                <a:lnTo>
                  <a:pt x="858" y="307"/>
                </a:lnTo>
                <a:lnTo>
                  <a:pt x="861" y="289"/>
                </a:lnTo>
                <a:lnTo>
                  <a:pt x="864" y="269"/>
                </a:lnTo>
                <a:lnTo>
                  <a:pt x="868" y="248"/>
                </a:lnTo>
                <a:lnTo>
                  <a:pt x="872" y="226"/>
                </a:lnTo>
                <a:lnTo>
                  <a:pt x="876" y="207"/>
                </a:lnTo>
                <a:lnTo>
                  <a:pt x="879" y="188"/>
                </a:lnTo>
                <a:lnTo>
                  <a:pt x="882" y="174"/>
                </a:lnTo>
                <a:lnTo>
                  <a:pt x="883" y="165"/>
                </a:lnTo>
                <a:lnTo>
                  <a:pt x="885" y="162"/>
                </a:lnTo>
                <a:lnTo>
                  <a:pt x="886" y="163"/>
                </a:lnTo>
                <a:lnTo>
                  <a:pt x="886" y="166"/>
                </a:lnTo>
                <a:lnTo>
                  <a:pt x="885" y="174"/>
                </a:lnTo>
                <a:lnTo>
                  <a:pt x="883" y="185"/>
                </a:lnTo>
                <a:lnTo>
                  <a:pt x="882" y="199"/>
                </a:lnTo>
                <a:lnTo>
                  <a:pt x="882" y="214"/>
                </a:lnTo>
                <a:lnTo>
                  <a:pt x="882" y="231"/>
                </a:lnTo>
                <a:lnTo>
                  <a:pt x="885" y="247"/>
                </a:lnTo>
                <a:lnTo>
                  <a:pt x="887" y="261"/>
                </a:lnTo>
                <a:lnTo>
                  <a:pt x="892" y="273"/>
                </a:lnTo>
                <a:lnTo>
                  <a:pt x="899" y="282"/>
                </a:lnTo>
                <a:lnTo>
                  <a:pt x="909" y="285"/>
                </a:lnTo>
                <a:lnTo>
                  <a:pt x="922" y="286"/>
                </a:lnTo>
                <a:lnTo>
                  <a:pt x="940" y="286"/>
                </a:lnTo>
                <a:lnTo>
                  <a:pt x="961" y="284"/>
                </a:lnTo>
                <a:lnTo>
                  <a:pt x="982" y="281"/>
                </a:lnTo>
                <a:lnTo>
                  <a:pt x="1005" y="276"/>
                </a:lnTo>
                <a:lnTo>
                  <a:pt x="1027" y="271"/>
                </a:lnTo>
                <a:lnTo>
                  <a:pt x="1047" y="264"/>
                </a:lnTo>
                <a:lnTo>
                  <a:pt x="1063" y="257"/>
                </a:lnTo>
                <a:lnTo>
                  <a:pt x="1076" y="248"/>
                </a:lnTo>
                <a:lnTo>
                  <a:pt x="1084" y="237"/>
                </a:lnTo>
                <a:lnTo>
                  <a:pt x="1090" y="219"/>
                </a:lnTo>
                <a:lnTo>
                  <a:pt x="1093" y="203"/>
                </a:lnTo>
                <a:lnTo>
                  <a:pt x="1094" y="194"/>
                </a:lnTo>
                <a:lnTo>
                  <a:pt x="1096" y="188"/>
                </a:lnTo>
                <a:lnTo>
                  <a:pt x="1096" y="186"/>
                </a:lnTo>
                <a:lnTo>
                  <a:pt x="1099" y="187"/>
                </a:lnTo>
                <a:lnTo>
                  <a:pt x="1091" y="253"/>
                </a:lnTo>
                <a:lnTo>
                  <a:pt x="1094" y="252"/>
                </a:lnTo>
                <a:lnTo>
                  <a:pt x="1104" y="252"/>
                </a:lnTo>
                <a:lnTo>
                  <a:pt x="1118" y="253"/>
                </a:lnTo>
                <a:lnTo>
                  <a:pt x="1137" y="254"/>
                </a:lnTo>
                <a:lnTo>
                  <a:pt x="1156" y="256"/>
                </a:lnTo>
                <a:lnTo>
                  <a:pt x="1178" y="259"/>
                </a:lnTo>
                <a:lnTo>
                  <a:pt x="1199" y="264"/>
                </a:lnTo>
                <a:lnTo>
                  <a:pt x="1196" y="264"/>
                </a:lnTo>
                <a:lnTo>
                  <a:pt x="1187" y="264"/>
                </a:lnTo>
                <a:lnTo>
                  <a:pt x="1173" y="266"/>
                </a:lnTo>
                <a:lnTo>
                  <a:pt x="1153" y="269"/>
                </a:lnTo>
                <a:lnTo>
                  <a:pt x="1130" y="272"/>
                </a:lnTo>
                <a:lnTo>
                  <a:pt x="1104" y="276"/>
                </a:lnTo>
                <a:lnTo>
                  <a:pt x="1076" y="283"/>
                </a:lnTo>
                <a:lnTo>
                  <a:pt x="1058" y="287"/>
                </a:lnTo>
                <a:lnTo>
                  <a:pt x="1039" y="290"/>
                </a:lnTo>
                <a:lnTo>
                  <a:pt x="1018" y="294"/>
                </a:lnTo>
                <a:lnTo>
                  <a:pt x="998" y="298"/>
                </a:lnTo>
                <a:lnTo>
                  <a:pt x="977" y="303"/>
                </a:lnTo>
                <a:lnTo>
                  <a:pt x="956" y="311"/>
                </a:lnTo>
                <a:lnTo>
                  <a:pt x="936" y="322"/>
                </a:lnTo>
                <a:lnTo>
                  <a:pt x="915" y="336"/>
                </a:lnTo>
                <a:lnTo>
                  <a:pt x="895" y="355"/>
                </a:lnTo>
                <a:lnTo>
                  <a:pt x="876" y="378"/>
                </a:lnTo>
                <a:lnTo>
                  <a:pt x="858" y="407"/>
                </a:lnTo>
                <a:lnTo>
                  <a:pt x="842" y="443"/>
                </a:lnTo>
                <a:lnTo>
                  <a:pt x="823" y="496"/>
                </a:lnTo>
                <a:lnTo>
                  <a:pt x="805" y="550"/>
                </a:lnTo>
                <a:lnTo>
                  <a:pt x="791" y="607"/>
                </a:lnTo>
                <a:lnTo>
                  <a:pt x="779" y="665"/>
                </a:lnTo>
                <a:lnTo>
                  <a:pt x="769" y="720"/>
                </a:lnTo>
                <a:lnTo>
                  <a:pt x="763" y="774"/>
                </a:lnTo>
                <a:lnTo>
                  <a:pt x="757" y="827"/>
                </a:lnTo>
                <a:lnTo>
                  <a:pt x="755" y="874"/>
                </a:lnTo>
                <a:lnTo>
                  <a:pt x="754" y="919"/>
                </a:lnTo>
                <a:lnTo>
                  <a:pt x="755" y="946"/>
                </a:lnTo>
                <a:lnTo>
                  <a:pt x="756" y="977"/>
                </a:lnTo>
                <a:lnTo>
                  <a:pt x="758" y="1007"/>
                </a:lnTo>
                <a:lnTo>
                  <a:pt x="762" y="1039"/>
                </a:lnTo>
                <a:lnTo>
                  <a:pt x="765" y="1070"/>
                </a:lnTo>
                <a:lnTo>
                  <a:pt x="770" y="1102"/>
                </a:lnTo>
                <a:lnTo>
                  <a:pt x="776" y="1130"/>
                </a:lnTo>
                <a:lnTo>
                  <a:pt x="783" y="1157"/>
                </a:lnTo>
                <a:lnTo>
                  <a:pt x="791" y="1181"/>
                </a:lnTo>
                <a:lnTo>
                  <a:pt x="801" y="1202"/>
                </a:lnTo>
                <a:lnTo>
                  <a:pt x="812" y="1218"/>
                </a:lnTo>
                <a:lnTo>
                  <a:pt x="825" y="1229"/>
                </a:lnTo>
                <a:lnTo>
                  <a:pt x="838" y="1234"/>
                </a:lnTo>
                <a:lnTo>
                  <a:pt x="853" y="1233"/>
                </a:lnTo>
                <a:lnTo>
                  <a:pt x="867" y="1227"/>
                </a:lnTo>
                <a:lnTo>
                  <a:pt x="882" y="1217"/>
                </a:lnTo>
                <a:lnTo>
                  <a:pt x="899" y="1202"/>
                </a:lnTo>
                <a:lnTo>
                  <a:pt x="916" y="1184"/>
                </a:lnTo>
                <a:lnTo>
                  <a:pt x="932" y="1164"/>
                </a:lnTo>
                <a:lnTo>
                  <a:pt x="951" y="1141"/>
                </a:lnTo>
                <a:lnTo>
                  <a:pt x="967" y="1117"/>
                </a:lnTo>
                <a:lnTo>
                  <a:pt x="985" y="1092"/>
                </a:lnTo>
                <a:lnTo>
                  <a:pt x="1001" y="1066"/>
                </a:lnTo>
                <a:lnTo>
                  <a:pt x="1016" y="1041"/>
                </a:lnTo>
                <a:lnTo>
                  <a:pt x="1030" y="1016"/>
                </a:lnTo>
                <a:lnTo>
                  <a:pt x="1043" y="992"/>
                </a:lnTo>
                <a:lnTo>
                  <a:pt x="1054" y="971"/>
                </a:lnTo>
                <a:lnTo>
                  <a:pt x="1063" y="952"/>
                </a:lnTo>
                <a:lnTo>
                  <a:pt x="1071" y="935"/>
                </a:lnTo>
                <a:lnTo>
                  <a:pt x="1075" y="923"/>
                </a:lnTo>
                <a:lnTo>
                  <a:pt x="1076" y="916"/>
                </a:lnTo>
                <a:lnTo>
                  <a:pt x="1076" y="904"/>
                </a:lnTo>
                <a:lnTo>
                  <a:pt x="1076" y="886"/>
                </a:lnTo>
                <a:lnTo>
                  <a:pt x="1077" y="867"/>
                </a:lnTo>
                <a:lnTo>
                  <a:pt x="1077" y="845"/>
                </a:lnTo>
                <a:lnTo>
                  <a:pt x="1076" y="822"/>
                </a:lnTo>
                <a:lnTo>
                  <a:pt x="1075" y="798"/>
                </a:lnTo>
                <a:lnTo>
                  <a:pt x="1072" y="778"/>
                </a:lnTo>
                <a:lnTo>
                  <a:pt x="1068" y="758"/>
                </a:lnTo>
                <a:lnTo>
                  <a:pt x="1063" y="742"/>
                </a:lnTo>
                <a:lnTo>
                  <a:pt x="1056" y="731"/>
                </a:lnTo>
                <a:lnTo>
                  <a:pt x="1058" y="730"/>
                </a:lnTo>
                <a:lnTo>
                  <a:pt x="1060" y="729"/>
                </a:lnTo>
                <a:lnTo>
                  <a:pt x="1061" y="729"/>
                </a:lnTo>
                <a:lnTo>
                  <a:pt x="1062" y="729"/>
                </a:lnTo>
                <a:lnTo>
                  <a:pt x="1062" y="729"/>
                </a:lnTo>
                <a:lnTo>
                  <a:pt x="1063" y="731"/>
                </a:lnTo>
                <a:lnTo>
                  <a:pt x="1067" y="735"/>
                </a:lnTo>
                <a:lnTo>
                  <a:pt x="1073" y="744"/>
                </a:lnTo>
                <a:lnTo>
                  <a:pt x="1079" y="754"/>
                </a:lnTo>
                <a:lnTo>
                  <a:pt x="1085" y="767"/>
                </a:lnTo>
                <a:lnTo>
                  <a:pt x="1089" y="781"/>
                </a:lnTo>
                <a:lnTo>
                  <a:pt x="1092" y="796"/>
                </a:lnTo>
                <a:lnTo>
                  <a:pt x="1094" y="799"/>
                </a:lnTo>
                <a:lnTo>
                  <a:pt x="1099" y="802"/>
                </a:lnTo>
                <a:lnTo>
                  <a:pt x="1106" y="803"/>
                </a:lnTo>
                <a:lnTo>
                  <a:pt x="1117" y="802"/>
                </a:lnTo>
                <a:lnTo>
                  <a:pt x="1131" y="798"/>
                </a:lnTo>
                <a:lnTo>
                  <a:pt x="1149" y="793"/>
                </a:lnTo>
                <a:lnTo>
                  <a:pt x="1171" y="785"/>
                </a:lnTo>
                <a:lnTo>
                  <a:pt x="1172" y="788"/>
                </a:lnTo>
                <a:lnTo>
                  <a:pt x="1170" y="790"/>
                </a:lnTo>
                <a:lnTo>
                  <a:pt x="1162" y="793"/>
                </a:lnTo>
                <a:lnTo>
                  <a:pt x="1152" y="797"/>
                </a:lnTo>
                <a:lnTo>
                  <a:pt x="1140" y="802"/>
                </a:lnTo>
                <a:lnTo>
                  <a:pt x="1126" y="806"/>
                </a:lnTo>
                <a:lnTo>
                  <a:pt x="1111" y="810"/>
                </a:lnTo>
                <a:lnTo>
                  <a:pt x="1096" y="811"/>
                </a:lnTo>
                <a:lnTo>
                  <a:pt x="1096" y="816"/>
                </a:lnTo>
                <a:lnTo>
                  <a:pt x="1096" y="825"/>
                </a:lnTo>
                <a:lnTo>
                  <a:pt x="1096" y="840"/>
                </a:lnTo>
                <a:lnTo>
                  <a:pt x="1096" y="856"/>
                </a:lnTo>
                <a:lnTo>
                  <a:pt x="1096" y="872"/>
                </a:lnTo>
                <a:lnTo>
                  <a:pt x="1096" y="887"/>
                </a:lnTo>
                <a:lnTo>
                  <a:pt x="1096" y="899"/>
                </a:lnTo>
                <a:lnTo>
                  <a:pt x="1097" y="908"/>
                </a:lnTo>
                <a:lnTo>
                  <a:pt x="1101" y="916"/>
                </a:lnTo>
                <a:lnTo>
                  <a:pt x="1108" y="922"/>
                </a:lnTo>
                <a:lnTo>
                  <a:pt x="1118" y="927"/>
                </a:lnTo>
                <a:lnTo>
                  <a:pt x="1131" y="929"/>
                </a:lnTo>
                <a:lnTo>
                  <a:pt x="1147" y="927"/>
                </a:lnTo>
                <a:lnTo>
                  <a:pt x="1164" y="919"/>
                </a:lnTo>
                <a:lnTo>
                  <a:pt x="1184" y="907"/>
                </a:lnTo>
                <a:lnTo>
                  <a:pt x="1216" y="883"/>
                </a:lnTo>
                <a:lnTo>
                  <a:pt x="1245" y="860"/>
                </a:lnTo>
                <a:lnTo>
                  <a:pt x="1267" y="836"/>
                </a:lnTo>
                <a:lnTo>
                  <a:pt x="1286" y="812"/>
                </a:lnTo>
                <a:lnTo>
                  <a:pt x="1297" y="787"/>
                </a:lnTo>
                <a:lnTo>
                  <a:pt x="1302" y="770"/>
                </a:lnTo>
                <a:lnTo>
                  <a:pt x="1308" y="752"/>
                </a:lnTo>
                <a:lnTo>
                  <a:pt x="1313" y="734"/>
                </a:lnTo>
                <a:lnTo>
                  <a:pt x="1317" y="718"/>
                </a:lnTo>
                <a:lnTo>
                  <a:pt x="1322" y="706"/>
                </a:lnTo>
                <a:lnTo>
                  <a:pt x="1324" y="697"/>
                </a:lnTo>
                <a:lnTo>
                  <a:pt x="1325" y="694"/>
                </a:lnTo>
                <a:lnTo>
                  <a:pt x="1327" y="693"/>
                </a:lnTo>
                <a:lnTo>
                  <a:pt x="1327" y="696"/>
                </a:lnTo>
                <a:lnTo>
                  <a:pt x="1327" y="706"/>
                </a:lnTo>
                <a:lnTo>
                  <a:pt x="1327" y="719"/>
                </a:lnTo>
                <a:lnTo>
                  <a:pt x="1326" y="735"/>
                </a:lnTo>
                <a:lnTo>
                  <a:pt x="1324" y="754"/>
                </a:lnTo>
                <a:lnTo>
                  <a:pt x="1322" y="772"/>
                </a:lnTo>
                <a:lnTo>
                  <a:pt x="1317" y="792"/>
                </a:lnTo>
                <a:lnTo>
                  <a:pt x="1312" y="808"/>
                </a:lnTo>
                <a:lnTo>
                  <a:pt x="1315" y="808"/>
                </a:lnTo>
                <a:lnTo>
                  <a:pt x="1324" y="806"/>
                </a:lnTo>
                <a:lnTo>
                  <a:pt x="1337" y="804"/>
                </a:lnTo>
                <a:lnTo>
                  <a:pt x="1352" y="800"/>
                </a:lnTo>
                <a:lnTo>
                  <a:pt x="1367" y="796"/>
                </a:lnTo>
                <a:lnTo>
                  <a:pt x="1383" y="793"/>
                </a:lnTo>
                <a:lnTo>
                  <a:pt x="1395" y="788"/>
                </a:lnTo>
                <a:lnTo>
                  <a:pt x="1403" y="784"/>
                </a:lnTo>
                <a:lnTo>
                  <a:pt x="1410" y="779"/>
                </a:lnTo>
                <a:lnTo>
                  <a:pt x="1418" y="770"/>
                </a:lnTo>
                <a:lnTo>
                  <a:pt x="1424" y="760"/>
                </a:lnTo>
                <a:lnTo>
                  <a:pt x="1431" y="749"/>
                </a:lnTo>
                <a:lnTo>
                  <a:pt x="1435" y="741"/>
                </a:lnTo>
                <a:lnTo>
                  <a:pt x="1438" y="735"/>
                </a:lnTo>
                <a:lnTo>
                  <a:pt x="1439" y="733"/>
                </a:lnTo>
                <a:lnTo>
                  <a:pt x="1441" y="733"/>
                </a:lnTo>
                <a:lnTo>
                  <a:pt x="1435" y="777"/>
                </a:lnTo>
                <a:lnTo>
                  <a:pt x="1439" y="777"/>
                </a:lnTo>
                <a:lnTo>
                  <a:pt x="1449" y="775"/>
                </a:lnTo>
                <a:lnTo>
                  <a:pt x="1464" y="775"/>
                </a:lnTo>
                <a:lnTo>
                  <a:pt x="1484" y="777"/>
                </a:lnTo>
                <a:lnTo>
                  <a:pt x="1507" y="779"/>
                </a:lnTo>
                <a:lnTo>
                  <a:pt x="1532" y="783"/>
                </a:lnTo>
                <a:lnTo>
                  <a:pt x="1531" y="784"/>
                </a:lnTo>
                <a:lnTo>
                  <a:pt x="1527" y="784"/>
                </a:lnTo>
                <a:lnTo>
                  <a:pt x="1518" y="785"/>
                </a:lnTo>
                <a:lnTo>
                  <a:pt x="1502" y="787"/>
                </a:lnTo>
                <a:lnTo>
                  <a:pt x="1483" y="792"/>
                </a:lnTo>
                <a:lnTo>
                  <a:pt x="1460" y="797"/>
                </a:lnTo>
                <a:lnTo>
                  <a:pt x="1435" y="804"/>
                </a:lnTo>
                <a:lnTo>
                  <a:pt x="1408" y="811"/>
                </a:lnTo>
                <a:lnTo>
                  <a:pt x="1388" y="818"/>
                </a:lnTo>
                <a:lnTo>
                  <a:pt x="1372" y="823"/>
                </a:lnTo>
                <a:lnTo>
                  <a:pt x="1356" y="828"/>
                </a:lnTo>
                <a:lnTo>
                  <a:pt x="1340" y="833"/>
                </a:lnTo>
                <a:lnTo>
                  <a:pt x="1324" y="840"/>
                </a:lnTo>
                <a:lnTo>
                  <a:pt x="1309" y="848"/>
                </a:lnTo>
                <a:lnTo>
                  <a:pt x="1292" y="859"/>
                </a:lnTo>
                <a:lnTo>
                  <a:pt x="1274" y="872"/>
                </a:lnTo>
                <a:lnTo>
                  <a:pt x="1254" y="890"/>
                </a:lnTo>
                <a:lnTo>
                  <a:pt x="1233" y="911"/>
                </a:lnTo>
                <a:lnTo>
                  <a:pt x="1217" y="926"/>
                </a:lnTo>
                <a:lnTo>
                  <a:pt x="1202" y="939"/>
                </a:lnTo>
                <a:lnTo>
                  <a:pt x="1188" y="948"/>
                </a:lnTo>
                <a:lnTo>
                  <a:pt x="1175" y="957"/>
                </a:lnTo>
                <a:lnTo>
                  <a:pt x="1162" y="965"/>
                </a:lnTo>
                <a:lnTo>
                  <a:pt x="1149" y="972"/>
                </a:lnTo>
                <a:lnTo>
                  <a:pt x="1136" y="981"/>
                </a:lnTo>
                <a:lnTo>
                  <a:pt x="1123" y="991"/>
                </a:lnTo>
                <a:lnTo>
                  <a:pt x="1109" y="1002"/>
                </a:lnTo>
                <a:lnTo>
                  <a:pt x="1094" y="1017"/>
                </a:lnTo>
                <a:lnTo>
                  <a:pt x="1079" y="1034"/>
                </a:lnTo>
                <a:lnTo>
                  <a:pt x="1063" y="1056"/>
                </a:lnTo>
                <a:lnTo>
                  <a:pt x="1046" y="1082"/>
                </a:lnTo>
                <a:lnTo>
                  <a:pt x="1027" y="1115"/>
                </a:lnTo>
                <a:lnTo>
                  <a:pt x="1003" y="1154"/>
                </a:lnTo>
                <a:lnTo>
                  <a:pt x="981" y="1188"/>
                </a:lnTo>
                <a:lnTo>
                  <a:pt x="960" y="1218"/>
                </a:lnTo>
                <a:lnTo>
                  <a:pt x="939" y="1245"/>
                </a:lnTo>
                <a:lnTo>
                  <a:pt x="919" y="1270"/>
                </a:lnTo>
                <a:lnTo>
                  <a:pt x="903" y="1293"/>
                </a:lnTo>
                <a:lnTo>
                  <a:pt x="888" y="1315"/>
                </a:lnTo>
                <a:lnTo>
                  <a:pt x="876" y="1337"/>
                </a:lnTo>
                <a:lnTo>
                  <a:pt x="867" y="1358"/>
                </a:lnTo>
                <a:lnTo>
                  <a:pt x="862" y="1381"/>
                </a:lnTo>
                <a:lnTo>
                  <a:pt x="861" y="1406"/>
                </a:lnTo>
                <a:lnTo>
                  <a:pt x="864" y="1432"/>
                </a:lnTo>
                <a:lnTo>
                  <a:pt x="867" y="1454"/>
                </a:lnTo>
                <a:lnTo>
                  <a:pt x="870" y="1481"/>
                </a:lnTo>
                <a:lnTo>
                  <a:pt x="873" y="1513"/>
                </a:lnTo>
                <a:lnTo>
                  <a:pt x="876" y="1549"/>
                </a:lnTo>
                <a:lnTo>
                  <a:pt x="878" y="1587"/>
                </a:lnTo>
                <a:lnTo>
                  <a:pt x="880" y="1627"/>
                </a:lnTo>
                <a:lnTo>
                  <a:pt x="882" y="1668"/>
                </a:lnTo>
                <a:lnTo>
                  <a:pt x="883" y="1711"/>
                </a:lnTo>
                <a:lnTo>
                  <a:pt x="886" y="1752"/>
                </a:lnTo>
                <a:lnTo>
                  <a:pt x="887" y="1793"/>
                </a:lnTo>
                <a:lnTo>
                  <a:pt x="888" y="1833"/>
                </a:lnTo>
                <a:lnTo>
                  <a:pt x="889" y="1868"/>
                </a:lnTo>
                <a:lnTo>
                  <a:pt x="890" y="1901"/>
                </a:lnTo>
                <a:lnTo>
                  <a:pt x="890" y="1930"/>
                </a:lnTo>
                <a:lnTo>
                  <a:pt x="891" y="1954"/>
                </a:lnTo>
                <a:lnTo>
                  <a:pt x="891" y="1972"/>
                </a:lnTo>
                <a:lnTo>
                  <a:pt x="891" y="1984"/>
                </a:lnTo>
                <a:lnTo>
                  <a:pt x="891" y="1987"/>
                </a:lnTo>
                <a:lnTo>
                  <a:pt x="641" y="1987"/>
                </a:lnTo>
                <a:lnTo>
                  <a:pt x="641" y="1984"/>
                </a:lnTo>
                <a:lnTo>
                  <a:pt x="642" y="1973"/>
                </a:lnTo>
                <a:lnTo>
                  <a:pt x="644" y="1954"/>
                </a:lnTo>
                <a:lnTo>
                  <a:pt x="646" y="1932"/>
                </a:lnTo>
                <a:lnTo>
                  <a:pt x="649" y="1901"/>
                </a:lnTo>
                <a:lnTo>
                  <a:pt x="652" y="1867"/>
                </a:lnTo>
                <a:lnTo>
                  <a:pt x="654" y="1828"/>
                </a:lnTo>
                <a:lnTo>
                  <a:pt x="656" y="1785"/>
                </a:lnTo>
                <a:lnTo>
                  <a:pt x="658" y="1738"/>
                </a:lnTo>
                <a:lnTo>
                  <a:pt x="659" y="1689"/>
                </a:lnTo>
                <a:lnTo>
                  <a:pt x="659" y="1637"/>
                </a:lnTo>
                <a:lnTo>
                  <a:pt x="658" y="1584"/>
                </a:lnTo>
                <a:lnTo>
                  <a:pt x="657" y="1528"/>
                </a:lnTo>
                <a:lnTo>
                  <a:pt x="654" y="1471"/>
                </a:lnTo>
                <a:lnTo>
                  <a:pt x="650" y="1416"/>
                </a:lnTo>
                <a:lnTo>
                  <a:pt x="644" y="1359"/>
                </a:lnTo>
                <a:lnTo>
                  <a:pt x="636" y="1304"/>
                </a:lnTo>
                <a:lnTo>
                  <a:pt x="626" y="1251"/>
                </a:lnTo>
                <a:lnTo>
                  <a:pt x="614" y="1199"/>
                </a:lnTo>
                <a:lnTo>
                  <a:pt x="600" y="1148"/>
                </a:lnTo>
                <a:lnTo>
                  <a:pt x="583" y="1102"/>
                </a:lnTo>
                <a:lnTo>
                  <a:pt x="564" y="1058"/>
                </a:lnTo>
                <a:lnTo>
                  <a:pt x="541" y="1019"/>
                </a:lnTo>
                <a:lnTo>
                  <a:pt x="516" y="984"/>
                </a:lnTo>
                <a:lnTo>
                  <a:pt x="488" y="952"/>
                </a:lnTo>
                <a:lnTo>
                  <a:pt x="455" y="922"/>
                </a:lnTo>
                <a:lnTo>
                  <a:pt x="421" y="894"/>
                </a:lnTo>
                <a:lnTo>
                  <a:pt x="385" y="868"/>
                </a:lnTo>
                <a:lnTo>
                  <a:pt x="347" y="845"/>
                </a:lnTo>
                <a:lnTo>
                  <a:pt x="309" y="822"/>
                </a:lnTo>
                <a:lnTo>
                  <a:pt x="271" y="803"/>
                </a:lnTo>
                <a:lnTo>
                  <a:pt x="233" y="785"/>
                </a:lnTo>
                <a:lnTo>
                  <a:pt x="196" y="769"/>
                </a:lnTo>
                <a:lnTo>
                  <a:pt x="161" y="755"/>
                </a:lnTo>
                <a:lnTo>
                  <a:pt x="128" y="742"/>
                </a:lnTo>
                <a:lnTo>
                  <a:pt x="97" y="731"/>
                </a:lnTo>
                <a:lnTo>
                  <a:pt x="70" y="722"/>
                </a:lnTo>
                <a:lnTo>
                  <a:pt x="46" y="715"/>
                </a:lnTo>
                <a:lnTo>
                  <a:pt x="26" y="709"/>
                </a:lnTo>
                <a:lnTo>
                  <a:pt x="12" y="706"/>
                </a:lnTo>
                <a:lnTo>
                  <a:pt x="4" y="703"/>
                </a:lnTo>
                <a:lnTo>
                  <a:pt x="0" y="703"/>
                </a:lnTo>
                <a:lnTo>
                  <a:pt x="0" y="699"/>
                </a:lnTo>
                <a:lnTo>
                  <a:pt x="4" y="699"/>
                </a:lnTo>
                <a:lnTo>
                  <a:pt x="13" y="700"/>
                </a:lnTo>
                <a:lnTo>
                  <a:pt x="29" y="700"/>
                </a:lnTo>
                <a:lnTo>
                  <a:pt x="46" y="700"/>
                </a:lnTo>
                <a:lnTo>
                  <a:pt x="66" y="701"/>
                </a:lnTo>
                <a:lnTo>
                  <a:pt x="84" y="703"/>
                </a:lnTo>
                <a:lnTo>
                  <a:pt x="85" y="703"/>
                </a:lnTo>
                <a:lnTo>
                  <a:pt x="90" y="703"/>
                </a:lnTo>
                <a:lnTo>
                  <a:pt x="94" y="699"/>
                </a:lnTo>
                <a:lnTo>
                  <a:pt x="99" y="693"/>
                </a:lnTo>
                <a:lnTo>
                  <a:pt x="105" y="682"/>
                </a:lnTo>
                <a:lnTo>
                  <a:pt x="108" y="668"/>
                </a:lnTo>
                <a:lnTo>
                  <a:pt x="110" y="651"/>
                </a:lnTo>
                <a:lnTo>
                  <a:pt x="111" y="636"/>
                </a:lnTo>
                <a:lnTo>
                  <a:pt x="111" y="622"/>
                </a:lnTo>
                <a:lnTo>
                  <a:pt x="112" y="612"/>
                </a:lnTo>
                <a:lnTo>
                  <a:pt x="112" y="608"/>
                </a:lnTo>
                <a:lnTo>
                  <a:pt x="115" y="609"/>
                </a:lnTo>
                <a:lnTo>
                  <a:pt x="120" y="710"/>
                </a:lnTo>
                <a:lnTo>
                  <a:pt x="122" y="711"/>
                </a:lnTo>
                <a:lnTo>
                  <a:pt x="131" y="715"/>
                </a:lnTo>
                <a:lnTo>
                  <a:pt x="145" y="719"/>
                </a:lnTo>
                <a:lnTo>
                  <a:pt x="161" y="724"/>
                </a:lnTo>
                <a:lnTo>
                  <a:pt x="182" y="731"/>
                </a:lnTo>
                <a:lnTo>
                  <a:pt x="204" y="738"/>
                </a:lnTo>
                <a:lnTo>
                  <a:pt x="227" y="747"/>
                </a:lnTo>
                <a:lnTo>
                  <a:pt x="251" y="756"/>
                </a:lnTo>
                <a:lnTo>
                  <a:pt x="272" y="763"/>
                </a:lnTo>
                <a:lnTo>
                  <a:pt x="294" y="772"/>
                </a:lnTo>
                <a:lnTo>
                  <a:pt x="313" y="780"/>
                </a:lnTo>
                <a:lnTo>
                  <a:pt x="328" y="786"/>
                </a:lnTo>
                <a:lnTo>
                  <a:pt x="330" y="787"/>
                </a:lnTo>
                <a:lnTo>
                  <a:pt x="334" y="788"/>
                </a:lnTo>
                <a:lnTo>
                  <a:pt x="340" y="791"/>
                </a:lnTo>
                <a:lnTo>
                  <a:pt x="347" y="793"/>
                </a:lnTo>
                <a:lnTo>
                  <a:pt x="355" y="794"/>
                </a:lnTo>
                <a:lnTo>
                  <a:pt x="363" y="794"/>
                </a:lnTo>
                <a:lnTo>
                  <a:pt x="368" y="792"/>
                </a:lnTo>
                <a:lnTo>
                  <a:pt x="371" y="787"/>
                </a:lnTo>
                <a:lnTo>
                  <a:pt x="372" y="781"/>
                </a:lnTo>
                <a:lnTo>
                  <a:pt x="370" y="774"/>
                </a:lnTo>
                <a:lnTo>
                  <a:pt x="365" y="765"/>
                </a:lnTo>
                <a:lnTo>
                  <a:pt x="356" y="750"/>
                </a:lnTo>
                <a:lnTo>
                  <a:pt x="345" y="734"/>
                </a:lnTo>
                <a:lnTo>
                  <a:pt x="331" y="717"/>
                </a:lnTo>
                <a:lnTo>
                  <a:pt x="314" y="697"/>
                </a:lnTo>
                <a:lnTo>
                  <a:pt x="295" y="679"/>
                </a:lnTo>
                <a:lnTo>
                  <a:pt x="274" y="660"/>
                </a:lnTo>
                <a:lnTo>
                  <a:pt x="253" y="643"/>
                </a:lnTo>
                <a:lnTo>
                  <a:pt x="230" y="628"/>
                </a:lnTo>
                <a:lnTo>
                  <a:pt x="230" y="625"/>
                </a:lnTo>
                <a:lnTo>
                  <a:pt x="232" y="626"/>
                </a:lnTo>
                <a:lnTo>
                  <a:pt x="240" y="630"/>
                </a:lnTo>
                <a:lnTo>
                  <a:pt x="251" y="634"/>
                </a:lnTo>
                <a:lnTo>
                  <a:pt x="264" y="641"/>
                </a:lnTo>
                <a:lnTo>
                  <a:pt x="278" y="646"/>
                </a:lnTo>
                <a:lnTo>
                  <a:pt x="291" y="653"/>
                </a:lnTo>
                <a:lnTo>
                  <a:pt x="304" y="658"/>
                </a:lnTo>
                <a:lnTo>
                  <a:pt x="315" y="662"/>
                </a:lnTo>
                <a:lnTo>
                  <a:pt x="321" y="663"/>
                </a:lnTo>
                <a:lnTo>
                  <a:pt x="329" y="661"/>
                </a:lnTo>
                <a:lnTo>
                  <a:pt x="335" y="658"/>
                </a:lnTo>
                <a:lnTo>
                  <a:pt x="341" y="654"/>
                </a:lnTo>
                <a:lnTo>
                  <a:pt x="345" y="650"/>
                </a:lnTo>
                <a:lnTo>
                  <a:pt x="346" y="649"/>
                </a:lnTo>
                <a:lnTo>
                  <a:pt x="407" y="593"/>
                </a:lnTo>
                <a:lnTo>
                  <a:pt x="406" y="598"/>
                </a:lnTo>
                <a:lnTo>
                  <a:pt x="404" y="600"/>
                </a:lnTo>
                <a:lnTo>
                  <a:pt x="400" y="607"/>
                </a:lnTo>
                <a:lnTo>
                  <a:pt x="392" y="616"/>
                </a:lnTo>
                <a:lnTo>
                  <a:pt x="383" y="626"/>
                </a:lnTo>
                <a:lnTo>
                  <a:pt x="376" y="639"/>
                </a:lnTo>
                <a:lnTo>
                  <a:pt x="368" y="654"/>
                </a:lnTo>
                <a:lnTo>
                  <a:pt x="363" y="667"/>
                </a:lnTo>
                <a:lnTo>
                  <a:pt x="360" y="680"/>
                </a:lnTo>
                <a:lnTo>
                  <a:pt x="363" y="692"/>
                </a:lnTo>
                <a:lnTo>
                  <a:pt x="367" y="701"/>
                </a:lnTo>
                <a:lnTo>
                  <a:pt x="376" y="715"/>
                </a:lnTo>
                <a:lnTo>
                  <a:pt x="386" y="731"/>
                </a:lnTo>
                <a:lnTo>
                  <a:pt x="400" y="750"/>
                </a:lnTo>
                <a:lnTo>
                  <a:pt x="415" y="772"/>
                </a:lnTo>
                <a:lnTo>
                  <a:pt x="432" y="794"/>
                </a:lnTo>
                <a:lnTo>
                  <a:pt x="451" y="817"/>
                </a:lnTo>
                <a:lnTo>
                  <a:pt x="469" y="839"/>
                </a:lnTo>
                <a:lnTo>
                  <a:pt x="490" y="859"/>
                </a:lnTo>
                <a:lnTo>
                  <a:pt x="509" y="879"/>
                </a:lnTo>
                <a:lnTo>
                  <a:pt x="529" y="896"/>
                </a:lnTo>
                <a:lnTo>
                  <a:pt x="549" y="909"/>
                </a:lnTo>
                <a:lnTo>
                  <a:pt x="566" y="919"/>
                </a:lnTo>
                <a:lnTo>
                  <a:pt x="585" y="926"/>
                </a:lnTo>
                <a:lnTo>
                  <a:pt x="601" y="928"/>
                </a:lnTo>
                <a:lnTo>
                  <a:pt x="614" y="928"/>
                </a:lnTo>
                <a:lnTo>
                  <a:pt x="625" y="923"/>
                </a:lnTo>
                <a:lnTo>
                  <a:pt x="633" y="917"/>
                </a:lnTo>
                <a:lnTo>
                  <a:pt x="640" y="907"/>
                </a:lnTo>
                <a:lnTo>
                  <a:pt x="646" y="895"/>
                </a:lnTo>
                <a:lnTo>
                  <a:pt x="651" y="881"/>
                </a:lnTo>
                <a:lnTo>
                  <a:pt x="656" y="866"/>
                </a:lnTo>
                <a:lnTo>
                  <a:pt x="661" y="849"/>
                </a:lnTo>
                <a:lnTo>
                  <a:pt x="666" y="832"/>
                </a:lnTo>
                <a:lnTo>
                  <a:pt x="672" y="807"/>
                </a:lnTo>
                <a:lnTo>
                  <a:pt x="677" y="780"/>
                </a:lnTo>
                <a:lnTo>
                  <a:pt x="680" y="752"/>
                </a:lnTo>
                <a:lnTo>
                  <a:pt x="682" y="724"/>
                </a:lnTo>
                <a:lnTo>
                  <a:pt x="682" y="698"/>
                </a:lnTo>
                <a:lnTo>
                  <a:pt x="681" y="675"/>
                </a:lnTo>
                <a:lnTo>
                  <a:pt x="678" y="656"/>
                </a:lnTo>
                <a:lnTo>
                  <a:pt x="672" y="642"/>
                </a:lnTo>
                <a:lnTo>
                  <a:pt x="667" y="633"/>
                </a:lnTo>
                <a:lnTo>
                  <a:pt x="658" y="621"/>
                </a:lnTo>
                <a:lnTo>
                  <a:pt x="647" y="604"/>
                </a:lnTo>
                <a:lnTo>
                  <a:pt x="633" y="583"/>
                </a:lnTo>
                <a:lnTo>
                  <a:pt x="618" y="560"/>
                </a:lnTo>
                <a:lnTo>
                  <a:pt x="602" y="535"/>
                </a:lnTo>
                <a:lnTo>
                  <a:pt x="583" y="508"/>
                </a:lnTo>
                <a:lnTo>
                  <a:pt x="565" y="480"/>
                </a:lnTo>
                <a:lnTo>
                  <a:pt x="546" y="450"/>
                </a:lnTo>
                <a:lnTo>
                  <a:pt x="528" y="421"/>
                </a:lnTo>
                <a:lnTo>
                  <a:pt x="509" y="392"/>
                </a:lnTo>
                <a:lnTo>
                  <a:pt x="493" y="362"/>
                </a:lnTo>
                <a:lnTo>
                  <a:pt x="478" y="335"/>
                </a:lnTo>
                <a:lnTo>
                  <a:pt x="465" y="310"/>
                </a:lnTo>
                <a:lnTo>
                  <a:pt x="455" y="286"/>
                </a:lnTo>
                <a:lnTo>
                  <a:pt x="442" y="263"/>
                </a:lnTo>
                <a:lnTo>
                  <a:pt x="427" y="244"/>
                </a:lnTo>
                <a:lnTo>
                  <a:pt x="408" y="227"/>
                </a:lnTo>
                <a:lnTo>
                  <a:pt x="389" y="213"/>
                </a:lnTo>
                <a:lnTo>
                  <a:pt x="366" y="202"/>
                </a:lnTo>
                <a:lnTo>
                  <a:pt x="342" y="195"/>
                </a:lnTo>
                <a:lnTo>
                  <a:pt x="318" y="188"/>
                </a:lnTo>
                <a:lnTo>
                  <a:pt x="292" y="184"/>
                </a:lnTo>
                <a:lnTo>
                  <a:pt x="267" y="182"/>
                </a:lnTo>
                <a:lnTo>
                  <a:pt x="242" y="181"/>
                </a:lnTo>
                <a:lnTo>
                  <a:pt x="218" y="181"/>
                </a:lnTo>
                <a:lnTo>
                  <a:pt x="315" y="164"/>
                </a:lnTo>
                <a:lnTo>
                  <a:pt x="321" y="97"/>
                </a:lnTo>
                <a:lnTo>
                  <a:pt x="323" y="97"/>
                </a:lnTo>
                <a:lnTo>
                  <a:pt x="323" y="100"/>
                </a:lnTo>
                <a:lnTo>
                  <a:pt x="323" y="108"/>
                </a:lnTo>
                <a:lnTo>
                  <a:pt x="323" y="119"/>
                </a:lnTo>
                <a:lnTo>
                  <a:pt x="324" y="132"/>
                </a:lnTo>
                <a:lnTo>
                  <a:pt x="327" y="145"/>
                </a:lnTo>
                <a:lnTo>
                  <a:pt x="331" y="156"/>
                </a:lnTo>
                <a:lnTo>
                  <a:pt x="338" y="164"/>
                </a:lnTo>
                <a:lnTo>
                  <a:pt x="351" y="173"/>
                </a:lnTo>
                <a:lnTo>
                  <a:pt x="366" y="181"/>
                </a:lnTo>
                <a:lnTo>
                  <a:pt x="383" y="186"/>
                </a:lnTo>
                <a:lnTo>
                  <a:pt x="401" y="188"/>
                </a:lnTo>
                <a:lnTo>
                  <a:pt x="416" y="187"/>
                </a:lnTo>
                <a:lnTo>
                  <a:pt x="428" y="183"/>
                </a:lnTo>
                <a:lnTo>
                  <a:pt x="440" y="173"/>
                </a:lnTo>
                <a:lnTo>
                  <a:pt x="451" y="159"/>
                </a:lnTo>
                <a:lnTo>
                  <a:pt x="458" y="144"/>
                </a:lnTo>
                <a:lnTo>
                  <a:pt x="464" y="126"/>
                </a:lnTo>
                <a:lnTo>
                  <a:pt x="464" y="109"/>
                </a:lnTo>
                <a:lnTo>
                  <a:pt x="462" y="96"/>
                </a:lnTo>
                <a:lnTo>
                  <a:pt x="457" y="82"/>
                </a:lnTo>
                <a:lnTo>
                  <a:pt x="451" y="65"/>
                </a:lnTo>
                <a:lnTo>
                  <a:pt x="444" y="49"/>
                </a:lnTo>
                <a:lnTo>
                  <a:pt x="438" y="34"/>
                </a:lnTo>
                <a:lnTo>
                  <a:pt x="432" y="21"/>
                </a:lnTo>
                <a:lnTo>
                  <a:pt x="427" y="10"/>
                </a:lnTo>
                <a:lnTo>
                  <a:pt x="423" y="2"/>
                </a:lnTo>
                <a:lnTo>
                  <a:pt x="421" y="0"/>
                </a:lnTo>
                <a:close/>
              </a:path>
            </a:pathLst>
          </a:custGeom>
          <a:solidFill>
            <a:srgbClr val="FFFFFF">
              <a:lumMod val="65000"/>
            </a:srgbClr>
          </a:solidFill>
          <a:ln w="0">
            <a:noFill/>
            <a:prstDash val="solid"/>
            <a:round/>
          </a:ln>
        </p:spPr>
        <p:txBody>
          <a:bodyPr vert="horz" wrap="square" lIns="86699" tIns="43349" rIns="86699" bIns="43349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705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TextBox 23"/>
          <p:cNvSpPr txBox="1"/>
          <p:nvPr/>
        </p:nvSpPr>
        <p:spPr>
          <a:xfrm>
            <a:off x="977539" y="2470231"/>
            <a:ext cx="2331716" cy="94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65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GB" altLang="zh-CN" sz="106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TextBox 24"/>
          <p:cNvSpPr txBox="1"/>
          <p:nvPr/>
        </p:nvSpPr>
        <p:spPr>
          <a:xfrm>
            <a:off x="1459918" y="1974993"/>
            <a:ext cx="1935145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75">
                <a:solidFill>
                  <a:schemeClr val="bg1"/>
                </a:solidFill>
                <a:cs typeface="+mn-ea"/>
                <a:sym typeface="+mn-lt"/>
              </a:rPr>
              <a:t>添加标题文字</a:t>
            </a:r>
            <a:endParaRPr lang="id-ID" altLang="zh-CN" sz="227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TextBox 23"/>
          <p:cNvSpPr txBox="1"/>
          <p:nvPr/>
        </p:nvSpPr>
        <p:spPr>
          <a:xfrm>
            <a:off x="977539" y="3797805"/>
            <a:ext cx="2331716" cy="94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65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GB" altLang="zh-CN" sz="106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5" name="TextBox 24"/>
          <p:cNvSpPr txBox="1"/>
          <p:nvPr/>
        </p:nvSpPr>
        <p:spPr>
          <a:xfrm>
            <a:off x="1459918" y="3302566"/>
            <a:ext cx="1935145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75">
                <a:solidFill>
                  <a:schemeClr val="bg1"/>
                </a:solidFill>
                <a:cs typeface="+mn-ea"/>
                <a:sym typeface="+mn-lt"/>
              </a:rPr>
              <a:t>添加标题文字</a:t>
            </a:r>
            <a:endParaRPr lang="id-ID" altLang="zh-CN" sz="227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6" name="TextBox 23"/>
          <p:cNvSpPr txBox="1"/>
          <p:nvPr/>
        </p:nvSpPr>
        <p:spPr>
          <a:xfrm>
            <a:off x="977539" y="5098285"/>
            <a:ext cx="2331716" cy="94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65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GB" altLang="zh-CN" sz="106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7" name="TextBox 24"/>
          <p:cNvSpPr txBox="1"/>
          <p:nvPr/>
        </p:nvSpPr>
        <p:spPr>
          <a:xfrm>
            <a:off x="1459918" y="4603046"/>
            <a:ext cx="1935145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75">
                <a:solidFill>
                  <a:schemeClr val="bg1"/>
                </a:solidFill>
                <a:cs typeface="+mn-ea"/>
                <a:sym typeface="+mn-lt"/>
              </a:rPr>
              <a:t>添加标题文字</a:t>
            </a:r>
            <a:endParaRPr lang="id-ID" altLang="zh-CN" sz="227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8" name="TextBox 23"/>
          <p:cNvSpPr txBox="1"/>
          <p:nvPr/>
        </p:nvSpPr>
        <p:spPr>
          <a:xfrm>
            <a:off x="8879762" y="2470231"/>
            <a:ext cx="2331716" cy="94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65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GB" altLang="zh-CN" sz="106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9" name="TextBox 24"/>
          <p:cNvSpPr txBox="1"/>
          <p:nvPr/>
        </p:nvSpPr>
        <p:spPr>
          <a:xfrm>
            <a:off x="8879762" y="1974993"/>
            <a:ext cx="1935145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75">
                <a:solidFill>
                  <a:schemeClr val="bg1"/>
                </a:solidFill>
                <a:cs typeface="+mn-ea"/>
                <a:sym typeface="+mn-lt"/>
              </a:rPr>
              <a:t>添加标题文字</a:t>
            </a:r>
            <a:endParaRPr lang="id-ID" altLang="zh-CN" sz="227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TextBox 23"/>
          <p:cNvSpPr txBox="1"/>
          <p:nvPr/>
        </p:nvSpPr>
        <p:spPr>
          <a:xfrm>
            <a:off x="8879762" y="3797805"/>
            <a:ext cx="2331716" cy="94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65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GB" altLang="zh-CN" sz="106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1" name="TextBox 24"/>
          <p:cNvSpPr txBox="1"/>
          <p:nvPr/>
        </p:nvSpPr>
        <p:spPr>
          <a:xfrm>
            <a:off x="8879762" y="3302566"/>
            <a:ext cx="1935145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75">
                <a:solidFill>
                  <a:schemeClr val="bg1"/>
                </a:solidFill>
                <a:cs typeface="+mn-ea"/>
                <a:sym typeface="+mn-lt"/>
              </a:rPr>
              <a:t>添加标题文字</a:t>
            </a:r>
            <a:endParaRPr lang="id-ID" altLang="zh-CN" sz="227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" name="TextBox 23"/>
          <p:cNvSpPr txBox="1"/>
          <p:nvPr/>
        </p:nvSpPr>
        <p:spPr>
          <a:xfrm>
            <a:off x="8879762" y="5098285"/>
            <a:ext cx="2331716" cy="94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65">
                <a:solidFill>
                  <a:schemeClr val="bg1"/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</a:t>
            </a:r>
            <a:endParaRPr lang="en-GB" altLang="zh-CN" sz="106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3" name="TextBox 24"/>
          <p:cNvSpPr txBox="1"/>
          <p:nvPr/>
        </p:nvSpPr>
        <p:spPr>
          <a:xfrm>
            <a:off x="8879762" y="4603046"/>
            <a:ext cx="1935145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75">
                <a:solidFill>
                  <a:schemeClr val="bg1"/>
                </a:solidFill>
                <a:cs typeface="+mn-ea"/>
                <a:sym typeface="+mn-lt"/>
              </a:rPr>
              <a:t>添加标题文字</a:t>
            </a:r>
            <a:endParaRPr lang="id-ID" altLang="zh-CN" sz="2275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advTm="3000" p14:dur="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1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MH" val="20160302094957"/>
  <p:tag name="MH_LIBRARY" val="GRAPHIC"/>
  <p:tag name="MH_ORDER" val="6"/>
  <p:tag name="MH_TYPE" val="Other"/>
</p:tagLst>
</file>

<file path=ppt/tags/tag101.xml><?xml version="1.0" encoding="utf-8"?>
<p:tagLst xmlns:p="http://schemas.openxmlformats.org/presentationml/2006/main">
  <p:tag name="MH" val="20160302094957"/>
  <p:tag name="MH_LIBRARY" val="GRAPHIC"/>
  <p:tag name="MH_ORDER" val="7"/>
  <p:tag name="MH_TYPE" val="Other"/>
</p:tagLst>
</file>

<file path=ppt/tags/tag102.xml><?xml version="1.0" encoding="utf-8"?>
<p:tagLst xmlns:p="http://schemas.openxmlformats.org/presentationml/2006/main">
  <p:tag name="MH" val="20160302094957"/>
  <p:tag name="MH_LIBRARY" val="GRAPHIC"/>
  <p:tag name="MH_ORDER" val="8"/>
  <p:tag name="MH_TYPE" val="Other"/>
</p:tagLst>
</file>

<file path=ppt/tags/tag103.xml><?xml version="1.0" encoding="utf-8"?>
<p:tagLst xmlns:p="http://schemas.openxmlformats.org/presentationml/2006/main">
  <p:tag name="MH" val="20160302094957"/>
  <p:tag name="MH_LIBRARY" val="GRAPHIC"/>
  <p:tag name="MH_ORDER" val="2"/>
  <p:tag name="MH_TYPE" val="Other"/>
</p:tagLst>
</file>

<file path=ppt/tags/tag104.xml><?xml version="1.0" encoding="utf-8"?>
<p:tagLst xmlns:p="http://schemas.openxmlformats.org/presentationml/2006/main">
  <p:tag name="MH" val="20160302094957"/>
  <p:tag name="MH_LIBRARY" val="GRAPHIC"/>
  <p:tag name="MH_ORDER" val="4"/>
  <p:tag name="MH_TYPE" val="Other"/>
</p:tagLst>
</file>

<file path=ppt/tags/tag105.xml><?xml version="1.0" encoding="utf-8"?>
<p:tagLst xmlns:p="http://schemas.openxmlformats.org/presentationml/2006/main">
  <p:tag name="MH" val="20160302094957"/>
  <p:tag name="MH_LIBRARY" val="GRAPHIC"/>
  <p:tag name="MH_ORDER" val="6"/>
  <p:tag name="MH_TYPE" val="Other"/>
</p:tagLst>
</file>

<file path=ppt/tags/tag106.xml><?xml version="1.0" encoding="utf-8"?>
<p:tagLst xmlns:p="http://schemas.openxmlformats.org/presentationml/2006/main">
  <p:tag name="MH" val="20160302094957"/>
  <p:tag name="MH_LIBRARY" val="GRAPHIC"/>
  <p:tag name="MH_ORDER" val="8"/>
  <p:tag name="MH_TYPE" val="Other"/>
</p:tagLst>
</file>

<file path=ppt/tags/tag107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RESENTATION_TITLE" val="演示文稿4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ID" val="553512"/>
  <p:tag name="MH" val="20160830110146"/>
  <p:tag name="MH_LIBRARY" val="CONTENTS"/>
  <p:tag name="MH_TYPE" val="OTHERS"/>
</p:tagLst>
</file>

<file path=ppt/tags/tag62.xml><?xml version="1.0" encoding="utf-8"?>
<p:tagLst xmlns:p="http://schemas.openxmlformats.org/presentationml/2006/main">
  <p:tag name="ID" val="553512"/>
  <p:tag name="MH" val="20160830110146"/>
  <p:tag name="MH_LIBRARY" val="CONTENTS"/>
  <p:tag name="MH_TYPE" val="OTHERS"/>
</p:tagLst>
</file>

<file path=ppt/tags/tag63.xml><?xml version="1.0" encoding="utf-8"?>
<p:tagLst xmlns:p="http://schemas.openxmlformats.org/presentationml/2006/main">
  <p:tag name="MH" val="20161022203400"/>
  <p:tag name="MH_LIBRARY" val="GRAPHIC"/>
  <p:tag name="MH_ORDER" val="1"/>
  <p:tag name="MH_TYPE" val="Other"/>
</p:tagLst>
</file>

<file path=ppt/tags/tag64.xml><?xml version="1.0" encoding="utf-8"?>
<p:tagLst xmlns:p="http://schemas.openxmlformats.org/presentationml/2006/main">
  <p:tag name="MH" val="20161022203400"/>
  <p:tag name="MH_LIBRARY" val="GRAPHIC"/>
  <p:tag name="MH_ORDER" val="2"/>
  <p:tag name="MH_TYPE" val="Other"/>
</p:tagLst>
</file>

<file path=ppt/tags/tag65.xml><?xml version="1.0" encoding="utf-8"?>
<p:tagLst xmlns:p="http://schemas.openxmlformats.org/presentationml/2006/main">
  <p:tag name="MH" val="20161022203400"/>
  <p:tag name="MH_LIBRARY" val="GRAPHIC"/>
  <p:tag name="MH_ORDER" val="3"/>
  <p:tag name="MH_TYPE" val="Other"/>
</p:tagLst>
</file>

<file path=ppt/tags/tag66.xml><?xml version="1.0" encoding="utf-8"?>
<p:tagLst xmlns:p="http://schemas.openxmlformats.org/presentationml/2006/main">
  <p:tag name="MH" val="20161022203400"/>
  <p:tag name="MH_LIBRARY" val="GRAPHIC"/>
  <p:tag name="MH_ORDER" val="4"/>
  <p:tag name="MH_TYPE" val="Other"/>
</p:tagLst>
</file>

<file path=ppt/tags/tag67.xml><?xml version="1.0" encoding="utf-8"?>
<p:tagLst xmlns:p="http://schemas.openxmlformats.org/presentationml/2006/main">
  <p:tag name="MH" val="20161022192605"/>
  <p:tag name="MH_LIBRARY" val="GRAPHIC"/>
  <p:tag name="MH_ORDER" val="1"/>
  <p:tag name="MH_TYPE" val="Text"/>
</p:tagLst>
</file>

<file path=ppt/tags/tag68.xml><?xml version="1.0" encoding="utf-8"?>
<p:tagLst xmlns:p="http://schemas.openxmlformats.org/presentationml/2006/main">
  <p:tag name="MH" val="20161022192605"/>
  <p:tag name="MH_LIBRARY" val="GRAPHIC"/>
  <p:tag name="MH_ORDER" val="2"/>
  <p:tag name="MH_TYPE" val="Text"/>
</p:tagLst>
</file>

<file path=ppt/tags/tag69.xml><?xml version="1.0" encoding="utf-8"?>
<p:tagLst xmlns:p="http://schemas.openxmlformats.org/presentationml/2006/main">
  <p:tag name="MH" val="20161022192605"/>
  <p:tag name="MH_LIBRARY" val="GRAPHIC"/>
  <p:tag name="MH_ORDER" val="3"/>
  <p:tag name="MH_TYPE" val="Text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MH" val="20161022192605"/>
  <p:tag name="MH_LIBRARY" val="GRAPHIC"/>
  <p:tag name="MH_ORDER" val="4"/>
  <p:tag name="MH_TYPE" val="Text"/>
</p:tagLst>
</file>

<file path=ppt/tags/tag71.xml><?xml version="1.0" encoding="utf-8"?>
<p:tagLst xmlns:p="http://schemas.openxmlformats.org/presentationml/2006/main">
  <p:tag name="MH" val="20161022203400"/>
  <p:tag name="MH_LIBRARY" val="GRAPHIC"/>
  <p:tag name="MH_ORDER" val="4"/>
  <p:tag name="MH_TYPE" val="Other"/>
</p:tagLst>
</file>

<file path=ppt/tags/tag72.xml><?xml version="1.0" encoding="utf-8"?>
<p:tagLst xmlns:p="http://schemas.openxmlformats.org/presentationml/2006/main">
  <p:tag name="MH" val="20161022192605"/>
  <p:tag name="MH_LIBRARY" val="GRAPHIC"/>
  <p:tag name="MH_ORDER" val="4"/>
  <p:tag name="MH_TYPE" val="Text"/>
</p:tagLst>
</file>

<file path=ppt/tags/tag73.xml><?xml version="1.0" encoding="utf-8"?>
<p:tagLst xmlns:p="http://schemas.openxmlformats.org/presentationml/2006/main">
  <p:tag name="MH" val="20171106092828"/>
  <p:tag name="MH_LIBRARY" val="GRAPHIC"/>
  <p:tag name="MH_ORDER" val="文本占位符 6"/>
</p:tagLst>
</file>

<file path=ppt/tags/tag74.xml><?xml version="1.0" encoding="utf-8"?>
<p:tagLst xmlns:p="http://schemas.openxmlformats.org/presentationml/2006/main">
  <p:tag name="NORDRI TOOLS WATERMARK" val="qxuor1di"/>
</p:tagLst>
</file>

<file path=ppt/tags/tag75.xml><?xml version="1.0" encoding="utf-8"?>
<p:tagLst xmlns:p="http://schemas.openxmlformats.org/presentationml/2006/main">
  <p:tag name="NORDRI TOOLS WATERMARK" val="qxuor1di"/>
</p:tagLst>
</file>

<file path=ppt/tags/tag76.xml><?xml version="1.0" encoding="utf-8"?>
<p:tagLst xmlns:p="http://schemas.openxmlformats.org/presentationml/2006/main">
  <p:tag name="NORDRI TOOLS WATERMARK" val="qxuor1di"/>
</p:tagLst>
</file>

<file path=ppt/tags/tag77.xml><?xml version="1.0" encoding="utf-8"?>
<p:tagLst xmlns:p="http://schemas.openxmlformats.org/presentationml/2006/main">
  <p:tag name="NORDRI TOOLS WATERMARK" val="qxuor1di"/>
</p:tagLst>
</file>

<file path=ppt/tags/tag78.xml><?xml version="1.0" encoding="utf-8"?>
<p:tagLst xmlns:p="http://schemas.openxmlformats.org/presentationml/2006/main">
  <p:tag name="MH" val="20171106092828"/>
  <p:tag name="MH_LIBRARY" val="GRAPHIC"/>
  <p:tag name="MH_ORDER" val="文本占位符 6"/>
</p:tagLst>
</file>

<file path=ppt/tags/tag79.xml><?xml version="1.0" encoding="utf-8"?>
<p:tagLst xmlns:p="http://schemas.openxmlformats.org/presentationml/2006/main">
  <p:tag name="NORDRI TOOLS WATERMARK" val="qxuor1di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NORDRI TOOLS WATERMARK" val="qxuor1di"/>
</p:tagLst>
</file>

<file path=ppt/tags/tag81.xml><?xml version="1.0" encoding="utf-8"?>
<p:tagLst xmlns:p="http://schemas.openxmlformats.org/presentationml/2006/main">
  <p:tag name="NORDRI TOOLS WATERMARK" val="qxuor1di"/>
</p:tagLst>
</file>

<file path=ppt/tags/tag82.xml><?xml version="1.0" encoding="utf-8"?>
<p:tagLst xmlns:p="http://schemas.openxmlformats.org/presentationml/2006/main">
  <p:tag name="NORDRI TOOLS WATERMARK" val="qxuor1di"/>
</p:tagLst>
</file>

<file path=ppt/tags/tag83.xml><?xml version="1.0" encoding="utf-8"?>
<p:tagLst xmlns:p="http://schemas.openxmlformats.org/presentationml/2006/main">
  <p:tag name="MH" val="20171106092828"/>
  <p:tag name="MH_LIBRARY" val="GRAPHIC"/>
  <p:tag name="MH_ORDER" val="文本占位符 6"/>
</p:tagLst>
</file>

<file path=ppt/tags/tag84.xml><?xml version="1.0" encoding="utf-8"?>
<p:tagLst xmlns:p="http://schemas.openxmlformats.org/presentationml/2006/main">
  <p:tag name="NORDRI TOOLS WATERMARK" val="qxuor1di"/>
</p:tagLst>
</file>

<file path=ppt/tags/tag85.xml><?xml version="1.0" encoding="utf-8"?>
<p:tagLst xmlns:p="http://schemas.openxmlformats.org/presentationml/2006/main">
  <p:tag name="NORDRI TOOLS WATERMARK" val="qxuor1di"/>
</p:tagLst>
</file>

<file path=ppt/tags/tag86.xml><?xml version="1.0" encoding="utf-8"?>
<p:tagLst xmlns:p="http://schemas.openxmlformats.org/presentationml/2006/main">
  <p:tag name="NORDRI TOOLS WATERMARK" val="qxuor1di"/>
</p:tagLst>
</file>

<file path=ppt/tags/tag87.xml><?xml version="1.0" encoding="utf-8"?>
<p:tagLst xmlns:p="http://schemas.openxmlformats.org/presentationml/2006/main">
  <p:tag name="MH" val="20171106092828"/>
  <p:tag name="MH_LIBRARY" val="GRAPHIC"/>
  <p:tag name="MH_ORDER" val="文本占位符 6"/>
</p:tagLst>
</file>

<file path=ppt/tags/tag88.xml><?xml version="1.0" encoding="utf-8"?>
<p:tagLst xmlns:p="http://schemas.openxmlformats.org/presentationml/2006/main">
  <p:tag name="NORDRI TOOLS WATERMARK" val="qxuor1di"/>
</p:tagLst>
</file>

<file path=ppt/tags/tag89.xml><?xml version="1.0" encoding="utf-8"?>
<p:tagLst xmlns:p="http://schemas.openxmlformats.org/presentationml/2006/main">
  <p:tag name="NORDRI TOOLS WATERMARK" val="qxuor1di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NORDRI TOOLS WATERMARK" val="qxuor1di"/>
</p:tagLst>
</file>

<file path=ppt/tags/tag91.xml><?xml version="1.0" encoding="utf-8"?>
<p:tagLst xmlns:p="http://schemas.openxmlformats.org/presentationml/2006/main">
  <p:tag name="MH" val="20171106092828"/>
  <p:tag name="MH_LIBRARY" val="GRAPHIC"/>
  <p:tag name="MH_ORDER" val="文本占位符 6"/>
</p:tagLst>
</file>

<file path=ppt/tags/tag92.xml><?xml version="1.0" encoding="utf-8"?>
<p:tagLst xmlns:p="http://schemas.openxmlformats.org/presentationml/2006/main">
  <p:tag name="NORDRI TOOLS WATERMARK" val="qxuor1di"/>
</p:tagLst>
</file>

<file path=ppt/tags/tag93.xml><?xml version="1.0" encoding="utf-8"?>
<p:tagLst xmlns:p="http://schemas.openxmlformats.org/presentationml/2006/main">
  <p:tag name="NORDRI TOOLS WATERMARK" val="qxuor1di"/>
</p:tagLst>
</file>

<file path=ppt/tags/tag94.xml><?xml version="1.0" encoding="utf-8"?>
<p:tagLst xmlns:p="http://schemas.openxmlformats.org/presentationml/2006/main">
  <p:tag name="NORDRI TOOLS WATERMARK" val="qxuor1di"/>
</p:tagLst>
</file>

<file path=ppt/tags/tag95.xml><?xml version="1.0" encoding="utf-8"?>
<p:tagLst xmlns:p="http://schemas.openxmlformats.org/presentationml/2006/main">
  <p:tag name="MH" val="20160302094957"/>
  <p:tag name="MH_LIBRARY" val="GRAPHIC"/>
  <p:tag name="MH_ORDER" val="1"/>
  <p:tag name="MH_TYPE" val="Other"/>
</p:tagLst>
</file>

<file path=ppt/tags/tag96.xml><?xml version="1.0" encoding="utf-8"?>
<p:tagLst xmlns:p="http://schemas.openxmlformats.org/presentationml/2006/main">
  <p:tag name="MH" val="20160302094957"/>
  <p:tag name="MH_LIBRARY" val="GRAPHIC"/>
  <p:tag name="MH_ORDER" val="2"/>
  <p:tag name="MH_TYPE" val="Other"/>
</p:tagLst>
</file>

<file path=ppt/tags/tag97.xml><?xml version="1.0" encoding="utf-8"?>
<p:tagLst xmlns:p="http://schemas.openxmlformats.org/presentationml/2006/main">
  <p:tag name="MH" val="20160302094957"/>
  <p:tag name="MH_LIBRARY" val="GRAPHIC"/>
  <p:tag name="MH_ORDER" val="3"/>
  <p:tag name="MH_TYPE" val="Other"/>
</p:tagLst>
</file>

<file path=ppt/tags/tag98.xml><?xml version="1.0" encoding="utf-8"?>
<p:tagLst xmlns:p="http://schemas.openxmlformats.org/presentationml/2006/main">
  <p:tag name="MH" val="20160302094957"/>
  <p:tag name="MH_LIBRARY" val="GRAPHIC"/>
  <p:tag name="MH_ORDER" val="4"/>
  <p:tag name="MH_TYPE" val="Other"/>
</p:tagLst>
</file>

<file path=ppt/tags/tag99.xml><?xml version="1.0" encoding="utf-8"?>
<p:tagLst xmlns:p="http://schemas.openxmlformats.org/presentationml/2006/main">
  <p:tag name="MH" val="20160302094957"/>
  <p:tag name="MH_LIBRARY" val="GRAPHIC"/>
  <p:tag name="MH_ORDER" val="5"/>
  <p:tag name="MH_TYPE" val="Other"/>
</p:tagLst>
</file>

<file path=ppt/theme/theme1.xml><?xml version="1.0" encoding="utf-8"?>
<a:theme xmlns:r="http://schemas.openxmlformats.org/officeDocument/2006/relationships"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5ro4sfg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250</Paragraphs>
  <Slides>27</Slides>
  <Notes>27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38">
      <vt:lpstr>Arial</vt:lpstr>
      <vt:lpstr>微软雅黑</vt:lpstr>
      <vt:lpstr>Calibri</vt:lpstr>
      <vt:lpstr>宋体</vt:lpstr>
      <vt:lpstr>等线 Light</vt:lpstr>
      <vt:lpstr>等线</vt:lpstr>
      <vt:lpstr>Agency FB</vt:lpstr>
      <vt:lpstr>Arial Narrow</vt:lpstr>
      <vt:lpstr>Meiryo</vt:lpstr>
      <vt:lpstr>Wingdings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130</cp:revision>
  <dcterms:created xsi:type="dcterms:W3CDTF">2017-09-13T06:31:00Z</dcterms:created>
  <dcterms:modified xsi:type="dcterms:W3CDTF">2023-05-08T04:01:21Z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