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1" r:id="rId3"/>
  </p:sldMasterIdLst>
  <p:notesMasterIdLst>
    <p:notesMasterId r:id="rId4"/>
  </p:notesMasterIdLst>
  <p:handoutMasterIdLst>
    <p:handoutMasterId r:id="rId5"/>
  </p:handoutMasterIdLst>
  <p:sldIdLst>
    <p:sldId id="410" r:id="rId6"/>
    <p:sldId id="411" r:id="rId7"/>
    <p:sldId id="412" r:id="rId8"/>
    <p:sldId id="437" r:id="rId9"/>
    <p:sldId id="424" r:id="rId10"/>
    <p:sldId id="413" r:id="rId11"/>
    <p:sldId id="434" r:id="rId12"/>
    <p:sldId id="419" r:id="rId13"/>
    <p:sldId id="433" r:id="rId14"/>
    <p:sldId id="420" r:id="rId15"/>
    <p:sldId id="435" r:id="rId16"/>
    <p:sldId id="423" r:id="rId17"/>
    <p:sldId id="429" r:id="rId18"/>
    <p:sldId id="436" r:id="rId19"/>
    <p:sldId id="421" r:id="rId20"/>
    <p:sldId id="431" r:id="rId21"/>
    <p:sldId id="438" r:id="rId22"/>
    <p:sldId id="451" r:id="rId23"/>
    <p:sldId id="46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5244" autoAdjust="0"/>
  </p:normalViewPr>
  <p:slideViewPr>
    <p:cSldViewPr snapToGrid="0">
      <p:cViewPr>
        <p:scale>
          <a:sx n="69" d="100"/>
          <a:sy n="69" d="100"/>
        </p:scale>
        <p:origin x="595" y="3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405" y="6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tags" Target="tags/tag79.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Master" Target="slideMasters/slideMaster2.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12"/>
          <a:stretch>
            <a:fillRect/>
          </a:stretch>
        </p:blipFill>
        <p:spPr>
          <a:xfrm>
            <a:off x="0" y="403"/>
            <a:ext cx="12192000" cy="6857194"/>
          </a:xfrm>
          <a:prstGeom prst="rect">
            <a:avLst/>
          </a:prstGeom>
        </p:spPr>
      </p:pic>
      <p:sp>
        <p:nvSpPr>
          <p:cNvPr id="8" name="矩形 7"/>
          <p:cNvSpPr/>
          <p:nvPr userDrawn="1"/>
        </p:nvSpPr>
        <p:spPr>
          <a:xfrm>
            <a:off x="160019" y="148589"/>
            <a:ext cx="11864341" cy="6549391"/>
          </a:xfrm>
          <a:prstGeom prst="rect">
            <a:avLst/>
          </a:prstGeom>
          <a:solidFill>
            <a:schemeClr val="bg1"/>
          </a:solid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med" advTm="2000" p14:dur="750">
        <p:random/>
      </p:transition>
    </mc:Choice>
    <mc:Fallback>
      <p:transition spd="med"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7.png" /><Relationship Id="rId4" Type="http://schemas.openxmlformats.org/officeDocument/2006/relationships/tags" Target="../tags/tag6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2.jpeg" /><Relationship Id="rId4" Type="http://schemas.openxmlformats.org/officeDocument/2006/relationships/tags" Target="../tags/tag7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2.jpeg" /><Relationship Id="rId4" Type="http://schemas.openxmlformats.org/officeDocument/2006/relationships/tags" Target="../tags/tag7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6.jpeg" /><Relationship Id="rId4" Type="http://schemas.openxmlformats.org/officeDocument/2006/relationships/tags" Target="../tags/tag7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2.jpeg" /><Relationship Id="rId4" Type="http://schemas.openxmlformats.org/officeDocument/2006/relationships/tags" Target="../tags/tag7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2.jpeg" /><Relationship Id="rId4" Type="http://schemas.openxmlformats.org/officeDocument/2006/relationships/tags" Target="../tags/tag7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6.jpeg" /><Relationship Id="rId4" Type="http://schemas.openxmlformats.org/officeDocument/2006/relationships/tags" Target="../tags/tag7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jpeg" /><Relationship Id="rId4" Type="http://schemas.openxmlformats.org/officeDocument/2006/relationships/tags" Target="../tags/tag7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8.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8.png" /><Relationship Id="rId8" Type="http://schemas.openxmlformats.org/officeDocument/2006/relationships/tags" Target="../tags/tag77.xml" /><Relationship Id="rId9"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tags" Target="../tags/tag6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2.jpeg" /><Relationship Id="rId4" Type="http://schemas.openxmlformats.org/officeDocument/2006/relationships/tags" Target="../tags/tag6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2.jpeg" /><Relationship Id="rId4" Type="http://schemas.openxmlformats.org/officeDocument/2006/relationships/tags" Target="../tags/tag6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jpeg" /><Relationship Id="rId5" Type="http://schemas.openxmlformats.org/officeDocument/2006/relationships/tags" Target="../tags/tag6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tags" Target="../tags/tag6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2.jpeg" /><Relationship Id="rId4" Type="http://schemas.openxmlformats.org/officeDocument/2006/relationships/tags" Target="../tags/tag6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2.jpeg" /><Relationship Id="rId4" Type="http://schemas.openxmlformats.org/officeDocument/2006/relationships/tags" Target="../tags/tag6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0" y="403"/>
            <a:ext cx="12192000" cy="6857194"/>
          </a:xfrm>
          <a:prstGeom prst="rect">
            <a:avLst/>
          </a:prstGeom>
        </p:spPr>
      </p:pic>
      <p:grpSp>
        <p:nvGrpSpPr>
          <p:cNvPr id="12" name="组合 11"/>
          <p:cNvGrpSpPr/>
          <p:nvPr/>
        </p:nvGrpSpPr>
        <p:grpSpPr>
          <a:xfrm>
            <a:off x="3933016" y="2907030"/>
            <a:ext cx="4716000" cy="521970"/>
            <a:chOff x="4339379" y="4817914"/>
            <a:chExt cx="5521905" cy="610867"/>
          </a:xfrm>
        </p:grpSpPr>
        <p:sp>
          <p:nvSpPr>
            <p:cNvPr id="13" name="文本框 12"/>
            <p:cNvSpPr txBox="1"/>
            <p:nvPr/>
          </p:nvSpPr>
          <p:spPr>
            <a:xfrm>
              <a:off x="4339379" y="4817914"/>
              <a:ext cx="5233035" cy="610867"/>
            </a:xfrm>
            <a:prstGeom prst="rect">
              <a:avLst/>
            </a:prstGeom>
            <a:noFill/>
          </p:spPr>
          <p:txBody>
            <a:bodyPr wrap="square" rtlCol="0">
              <a:spAutoFit/>
            </a:bodyPr>
            <a:lstStyle/>
            <a:p>
              <a:r>
                <a:rPr lang="zh-CN" altLang="en-US" sz="2800" b="1">
                  <a:solidFill>
                    <a:srgbClr val="40A572"/>
                  </a:solidFill>
                  <a:latin typeface="等线" panose="02010600030101010101" pitchFamily="2" charset="-122"/>
                  <a:ea typeface="等线" panose="02010600030101010101" pitchFamily="2" charset="-122"/>
                </a:rPr>
                <a:t>端午节传统文化宣传</a:t>
              </a:r>
              <a:r>
                <a:rPr lang="en-US" altLang="zh-CN" sz="2800" b="1">
                  <a:solidFill>
                    <a:srgbClr val="40A572"/>
                  </a:solidFill>
                  <a:latin typeface="等线" panose="02010600030101010101" pitchFamily="2" charset="-122"/>
                  <a:ea typeface="等线" panose="02010600030101010101" pitchFamily="2" charset="-122"/>
                </a:rPr>
                <a:t>PPT</a:t>
              </a:r>
              <a:endParaRPr lang="zh-CN" altLang="en-US" sz="2800" b="1">
                <a:solidFill>
                  <a:srgbClr val="40A572"/>
                </a:solidFill>
                <a:latin typeface="等线" panose="02010600030101010101" pitchFamily="2" charset="-122"/>
                <a:ea typeface="等线" panose="02010600030101010101" pitchFamily="2" charset="-122"/>
              </a:endParaRPr>
            </a:p>
          </p:txBody>
        </p:sp>
        <p:cxnSp>
          <p:nvCxnSpPr>
            <p:cNvPr id="29" name="直接连接符 28"/>
            <p:cNvCxnSpPr/>
            <p:nvPr/>
          </p:nvCxnSpPr>
          <p:spPr>
            <a:xfrm>
              <a:off x="9184220" y="5100950"/>
              <a:ext cx="677064" cy="0"/>
            </a:xfrm>
            <a:prstGeom prst="line">
              <a:avLst/>
            </a:prstGeom>
            <a:ln w="38100">
              <a:solidFill>
                <a:srgbClr val="40A572"/>
              </a:solidFil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4051607" y="3578225"/>
            <a:ext cx="3938905" cy="306705"/>
          </a:xfrm>
          <a:prstGeom prst="rect">
            <a:avLst/>
          </a:prstGeom>
          <a:noFill/>
        </p:spPr>
        <p:txBody>
          <a:bodyPr wrap="square" rtlCol="0">
            <a:spAutoFit/>
          </a:bodyPr>
          <a:lstStyle/>
          <a:p>
            <a:pPr algn="dist"/>
            <a:r>
              <a:rPr lang="zh-CN" altLang="en-US"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rPr>
              <a:t>汇报人：</a:t>
            </a:r>
            <a:r>
              <a:rPr lang="en-US" altLang="zh-CN"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rPr>
              <a:t>PPT</a:t>
            </a:r>
            <a:r>
              <a:rPr lang="zh-CN" altLang="en-US"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rPr>
              <a:t>汇                汇报时间：</a:t>
            </a:r>
            <a:r>
              <a:rPr lang="en-US" altLang="zh-CN"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rPr>
              <a:t>20XX</a:t>
            </a:r>
            <a:r>
              <a:rPr lang="zh-CN" altLang="en-US"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rPr>
              <a:t>年</a:t>
            </a:r>
            <a:endParaRPr lang="zh-CN" altLang="en-US" sz="1400">
              <a:solidFill>
                <a:schemeClr val="tx1">
                  <a:lumMod val="65000"/>
                  <a:lumOff val="35000"/>
                </a:schemeClr>
              </a:solidFill>
              <a:latin typeface="等线" panose="02010600030101010101" pitchFamily="2" charset="-122"/>
              <a:ea typeface="等线" panose="02010600030101010101" pitchFamily="2" charset="-122"/>
              <a:cs typeface="思源黑体 CN Light" panose="020b0300000000000000" pitchFamily="34" charset="-122"/>
            </a:endParaRPr>
          </a:p>
        </p:txBody>
      </p:sp>
      <p:pic>
        <p:nvPicPr>
          <p:cNvPr id="5" name="图片 4"/>
          <p:cNvPicPr>
            <a:picLocks noChangeAspect="1"/>
          </p:cNvPicPr>
          <p:nvPr/>
        </p:nvPicPr>
        <p:blipFill>
          <a:blip r:embed="rId4"/>
          <a:stretch>
            <a:fillRect/>
          </a:stretch>
        </p:blipFill>
        <p:spPr>
          <a:xfrm>
            <a:off x="2419942" y="520556"/>
            <a:ext cx="6592687" cy="2311862"/>
          </a:xfrm>
          <a:prstGeom prst="rect">
            <a:avLst/>
          </a:prstGeom>
        </p:spPr>
      </p:pic>
      <p:cxnSp>
        <p:nvCxnSpPr>
          <p:cNvPr id="11" name="直接连接符 10"/>
          <p:cNvCxnSpPr/>
          <p:nvPr/>
        </p:nvCxnSpPr>
        <p:spPr>
          <a:xfrm>
            <a:off x="3354767" y="3146884"/>
            <a:ext cx="578249" cy="0"/>
          </a:xfrm>
          <a:prstGeom prst="line">
            <a:avLst/>
          </a:prstGeom>
          <a:ln w="38100">
            <a:solidFill>
              <a:srgbClr val="40A572"/>
            </a:solidFill>
          </a:ln>
        </p:spPr>
        <p:style>
          <a:lnRef idx="1">
            <a:schemeClr val="accent1"/>
          </a:lnRef>
          <a:fillRef idx="0">
            <a:schemeClr val="accent1"/>
          </a:fillRef>
          <a:effectRef idx="0">
            <a:schemeClr val="accent1"/>
          </a:effectRef>
          <a:fontRef idx="minor">
            <a:schemeClr val="tx1"/>
          </a:fontRef>
        </p:style>
      </p:cxnSp>
      <p:pic>
        <p:nvPicPr>
          <p:cNvPr id="2" name="憧憬">
            <a:hlinkClick action="ppaction://media"/>
          </p:cNvPr>
          <p:cNvPicPr>
            <a:picLocks noRot="1"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1366520" y="-1166495"/>
            <a:ext cx="619125" cy="619125"/>
          </a:xfrm>
          <a:prstGeom prst="rect">
            <a:avLst/>
          </a:prstGeom>
        </p:spPr>
      </p:pic>
    </p:spTree>
    <p:custDataLst>
      <p:tags r:id="rId8"/>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additive="base">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remove" display="0">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bldLst>
      <p:bldP spid="3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椭圆"/>
          <p:cNvSpPr/>
          <p:nvPr/>
        </p:nvSpPr>
        <p:spPr>
          <a:xfrm rot="5400000">
            <a:off x="2345207" y="2279504"/>
            <a:ext cx="3791039" cy="2756013"/>
          </a:xfrm>
          <a:prstGeom prst="blockArc">
            <a:avLst>
              <a:gd name="adj1" fmla="val 11410412"/>
              <a:gd name="adj2" fmla="val 20636306"/>
              <a:gd name="adj3" fmla="val 5809"/>
            </a:avLst>
          </a:prstGeom>
          <a:gradFill flip="none" rotWithShape="1">
            <a:gsLst>
              <a:gs pos="0">
                <a:schemeClr val="bg1">
                  <a:lumMod val="95000"/>
                  <a:alpha val="21000"/>
                </a:schemeClr>
              </a:gs>
              <a:gs pos="100000">
                <a:schemeClr val="bg1">
                  <a:lumMod val="85000"/>
                  <a:alpha val="39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a:solidFill>
                <a:srgbClr val="FFFFFF"/>
              </a:solidFill>
              <a:latin typeface="等线" panose="02010600030101010101" pitchFamily="2" charset="-122"/>
              <a:ea typeface="等线" panose="02010600030101010101" pitchFamily="2" charset="-122"/>
            </a:endParaRPr>
          </a:p>
        </p:txBody>
      </p:sp>
      <p:sp>
        <p:nvSpPr>
          <p:cNvPr id="15" name="椭圆"/>
          <p:cNvSpPr/>
          <p:nvPr/>
        </p:nvSpPr>
        <p:spPr bwMode="auto">
          <a:xfrm>
            <a:off x="4406161" y="1614585"/>
            <a:ext cx="700262" cy="700260"/>
          </a:xfrm>
          <a:prstGeom prst="ellipse">
            <a:avLst/>
          </a:prstGeom>
          <a:solidFill>
            <a:srgbClr val="40A572"/>
          </a:solid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等线" panose="02010600030101010101" pitchFamily="2" charset="-122"/>
              <a:ea typeface="等线" panose="02010600030101010101" pitchFamily="2" charset="-122"/>
            </a:endParaRPr>
          </a:p>
        </p:txBody>
      </p:sp>
      <p:sp>
        <p:nvSpPr>
          <p:cNvPr id="22" name="任意多边形"/>
          <p:cNvSpPr/>
          <p:nvPr/>
        </p:nvSpPr>
        <p:spPr bwMode="auto">
          <a:xfrm>
            <a:off x="4600930" y="1825379"/>
            <a:ext cx="310721" cy="311382"/>
          </a:xfrm>
          <a:custGeom>
            <a:gdLst>
              <a:gd name="T0" fmla="*/ 12123 w 12728"/>
              <a:gd name="T1" fmla="*/ 2794 h 12755"/>
              <a:gd name="T2" fmla="*/ 11574 w 12728"/>
              <a:gd name="T3" fmla="*/ 3342 h 12755"/>
              <a:gd name="T4" fmla="*/ 9386 w 12728"/>
              <a:gd name="T5" fmla="*/ 1151 h 12755"/>
              <a:gd name="T6" fmla="*/ 9932 w 12728"/>
              <a:gd name="T7" fmla="*/ 605 h 12755"/>
              <a:gd name="T8" fmla="*/ 12123 w 12728"/>
              <a:gd name="T9" fmla="*/ 605 h 12755"/>
              <a:gd name="T10" fmla="*/ 12123 w 12728"/>
              <a:gd name="T11" fmla="*/ 2794 h 12755"/>
              <a:gd name="T12" fmla="*/ 10479 w 12728"/>
              <a:gd name="T13" fmla="*/ 4436 h 12755"/>
              <a:gd name="T14" fmla="*/ 7742 w 12728"/>
              <a:gd name="T15" fmla="*/ 7169 h 12755"/>
              <a:gd name="T16" fmla="*/ 3926 w 12728"/>
              <a:gd name="T17" fmla="*/ 8827 h 12755"/>
              <a:gd name="T18" fmla="*/ 5551 w 12728"/>
              <a:gd name="T19" fmla="*/ 4980 h 12755"/>
              <a:gd name="T20" fmla="*/ 8290 w 12728"/>
              <a:gd name="T21" fmla="*/ 2245 h 12755"/>
              <a:gd name="T22" fmla="*/ 10479 w 12728"/>
              <a:gd name="T23" fmla="*/ 4436 h 12755"/>
              <a:gd name="T24" fmla="*/ 4711 w 12728"/>
              <a:gd name="T25" fmla="*/ 1735 h 12755"/>
              <a:gd name="T26" fmla="*/ 2356 w 12728"/>
              <a:gd name="T27" fmla="*/ 1735 h 12755"/>
              <a:gd name="T28" fmla="*/ 1570 w 12728"/>
              <a:gd name="T29" fmla="*/ 2522 h 12755"/>
              <a:gd name="T30" fmla="*/ 1570 w 12728"/>
              <a:gd name="T31" fmla="*/ 10392 h 12755"/>
              <a:gd name="T32" fmla="*/ 2356 w 12728"/>
              <a:gd name="T33" fmla="*/ 11179 h 12755"/>
              <a:gd name="T34" fmla="*/ 10210 w 12728"/>
              <a:gd name="T35" fmla="*/ 11179 h 12755"/>
              <a:gd name="T36" fmla="*/ 10995 w 12728"/>
              <a:gd name="T37" fmla="*/ 10392 h 12755"/>
              <a:gd name="T38" fmla="*/ 10995 w 12728"/>
              <a:gd name="T39" fmla="*/ 7245 h 12755"/>
              <a:gd name="T40" fmla="*/ 11780 w 12728"/>
              <a:gd name="T41" fmla="*/ 6458 h 12755"/>
              <a:gd name="T42" fmla="*/ 12565 w 12728"/>
              <a:gd name="T43" fmla="*/ 7245 h 12755"/>
              <a:gd name="T44" fmla="*/ 12565 w 12728"/>
              <a:gd name="T45" fmla="*/ 11181 h 12755"/>
              <a:gd name="T46" fmla="*/ 10995 w 12728"/>
              <a:gd name="T47" fmla="*/ 12755 h 12755"/>
              <a:gd name="T48" fmla="*/ 1570 w 12728"/>
              <a:gd name="T49" fmla="*/ 12755 h 12755"/>
              <a:gd name="T50" fmla="*/ 0 w 12728"/>
              <a:gd name="T51" fmla="*/ 11181 h 12755"/>
              <a:gd name="T52" fmla="*/ 0 w 12728"/>
              <a:gd name="T53" fmla="*/ 1735 h 12755"/>
              <a:gd name="T54" fmla="*/ 1570 w 12728"/>
              <a:gd name="T55" fmla="*/ 161 h 12755"/>
              <a:gd name="T56" fmla="*/ 4711 w 12728"/>
              <a:gd name="T57" fmla="*/ 161 h 12755"/>
              <a:gd name="T58" fmla="*/ 5496 w 12728"/>
              <a:gd name="T59" fmla="*/ 948 h 12755"/>
              <a:gd name="T60" fmla="*/ 4711 w 12728"/>
              <a:gd name="T61" fmla="*/ 1735 h 12755"/>
              <a:gd name="T62" fmla="*/ 4711 w 12728"/>
              <a:gd name="T63" fmla="*/ 1735 h 12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7" h="12755">
                <a:moveTo>
                  <a:pt x="12123" y="2794"/>
                </a:moveTo>
                <a:lnTo>
                  <a:pt x="11574" y="3342"/>
                </a:lnTo>
                <a:lnTo>
                  <a:pt x="9386" y="1151"/>
                </a:lnTo>
                <a:lnTo>
                  <a:pt x="9932" y="605"/>
                </a:lnTo>
                <a:cubicBezTo>
                  <a:pt x="10537" y="0"/>
                  <a:pt x="11518" y="0"/>
                  <a:pt x="12123" y="605"/>
                </a:cubicBezTo>
                <a:cubicBezTo>
                  <a:pt x="12728" y="1208"/>
                  <a:pt x="12728" y="2189"/>
                  <a:pt x="12123" y="2794"/>
                </a:cubicBezTo>
                <a:close/>
                <a:moveTo>
                  <a:pt x="10479" y="4436"/>
                </a:moveTo>
                <a:lnTo>
                  <a:pt x="7742" y="7169"/>
                </a:lnTo>
                <a:lnTo>
                  <a:pt x="3926" y="8827"/>
                </a:lnTo>
                <a:lnTo>
                  <a:pt x="5551" y="4980"/>
                </a:lnTo>
                <a:lnTo>
                  <a:pt x="8290" y="2245"/>
                </a:lnTo>
                <a:lnTo>
                  <a:pt x="10479" y="4436"/>
                </a:lnTo>
                <a:close/>
                <a:moveTo>
                  <a:pt x="4711" y="1735"/>
                </a:moveTo>
                <a:lnTo>
                  <a:pt x="2356" y="1735"/>
                </a:lnTo>
                <a:cubicBezTo>
                  <a:pt x="1921" y="1735"/>
                  <a:pt x="1570" y="2088"/>
                  <a:pt x="1570" y="2522"/>
                </a:cubicBezTo>
                <a:lnTo>
                  <a:pt x="1570" y="10392"/>
                </a:lnTo>
                <a:cubicBezTo>
                  <a:pt x="1570" y="10826"/>
                  <a:pt x="1921" y="11179"/>
                  <a:pt x="2356" y="11179"/>
                </a:cubicBezTo>
                <a:lnTo>
                  <a:pt x="10210" y="11179"/>
                </a:lnTo>
                <a:cubicBezTo>
                  <a:pt x="10644" y="11179"/>
                  <a:pt x="10995" y="10826"/>
                  <a:pt x="10995" y="10392"/>
                </a:cubicBezTo>
                <a:lnTo>
                  <a:pt x="10995" y="7245"/>
                </a:lnTo>
                <a:cubicBezTo>
                  <a:pt x="10995" y="6811"/>
                  <a:pt x="11346" y="6458"/>
                  <a:pt x="11780" y="6458"/>
                </a:cubicBezTo>
                <a:cubicBezTo>
                  <a:pt x="12214" y="6458"/>
                  <a:pt x="12565" y="6811"/>
                  <a:pt x="12565" y="7245"/>
                </a:cubicBezTo>
                <a:lnTo>
                  <a:pt x="12565" y="11181"/>
                </a:lnTo>
                <a:cubicBezTo>
                  <a:pt x="12565" y="12049"/>
                  <a:pt x="11861" y="12755"/>
                  <a:pt x="10995" y="12755"/>
                </a:cubicBezTo>
                <a:lnTo>
                  <a:pt x="1570" y="12755"/>
                </a:lnTo>
                <a:cubicBezTo>
                  <a:pt x="704" y="12755"/>
                  <a:pt x="0" y="12051"/>
                  <a:pt x="0" y="11181"/>
                </a:cubicBezTo>
                <a:lnTo>
                  <a:pt x="0" y="1735"/>
                </a:lnTo>
                <a:cubicBezTo>
                  <a:pt x="0" y="866"/>
                  <a:pt x="704" y="161"/>
                  <a:pt x="1570" y="161"/>
                </a:cubicBezTo>
                <a:lnTo>
                  <a:pt x="4711" y="161"/>
                </a:lnTo>
                <a:cubicBezTo>
                  <a:pt x="5145" y="161"/>
                  <a:pt x="5496" y="514"/>
                  <a:pt x="5496" y="948"/>
                </a:cubicBezTo>
                <a:cubicBezTo>
                  <a:pt x="5496" y="1384"/>
                  <a:pt x="5145" y="1735"/>
                  <a:pt x="4711" y="1735"/>
                </a:cubicBezTo>
                <a:close/>
                <a:moveTo>
                  <a:pt x="4711" y="1735"/>
                </a:move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等线" panose="02010600030101010101" pitchFamily="2" charset="-122"/>
              <a:ea typeface="等线" panose="02010600030101010101" pitchFamily="2" charset="-122"/>
            </a:endParaRPr>
          </a:p>
        </p:txBody>
      </p:sp>
      <p:sp>
        <p:nvSpPr>
          <p:cNvPr id="17" name="椭圆"/>
          <p:cNvSpPr/>
          <p:nvPr/>
        </p:nvSpPr>
        <p:spPr bwMode="auto">
          <a:xfrm>
            <a:off x="4406161" y="5026170"/>
            <a:ext cx="700262" cy="700260"/>
          </a:xfrm>
          <a:prstGeom prst="ellipse">
            <a:avLst/>
          </a:prstGeom>
          <a:solidFill>
            <a:srgbClr val="40A572"/>
          </a:solid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等线" panose="02010600030101010101" pitchFamily="2" charset="-122"/>
              <a:ea typeface="等线" panose="02010600030101010101" pitchFamily="2" charset="-122"/>
            </a:endParaRPr>
          </a:p>
        </p:txBody>
      </p:sp>
      <p:sp>
        <p:nvSpPr>
          <p:cNvPr id="23" name="任意多边形"/>
          <p:cNvSpPr/>
          <p:nvPr/>
        </p:nvSpPr>
        <p:spPr bwMode="auto">
          <a:xfrm>
            <a:off x="4600930" y="5236965"/>
            <a:ext cx="310721" cy="311382"/>
          </a:xfrm>
          <a:custGeom>
            <a:gdLst>
              <a:gd name="T0" fmla="*/ 12123 w 12728"/>
              <a:gd name="T1" fmla="*/ 2794 h 12755"/>
              <a:gd name="T2" fmla="*/ 11574 w 12728"/>
              <a:gd name="T3" fmla="*/ 3342 h 12755"/>
              <a:gd name="T4" fmla="*/ 9386 w 12728"/>
              <a:gd name="T5" fmla="*/ 1151 h 12755"/>
              <a:gd name="T6" fmla="*/ 9932 w 12728"/>
              <a:gd name="T7" fmla="*/ 605 h 12755"/>
              <a:gd name="T8" fmla="*/ 12123 w 12728"/>
              <a:gd name="T9" fmla="*/ 605 h 12755"/>
              <a:gd name="T10" fmla="*/ 12123 w 12728"/>
              <a:gd name="T11" fmla="*/ 2794 h 12755"/>
              <a:gd name="T12" fmla="*/ 10479 w 12728"/>
              <a:gd name="T13" fmla="*/ 4436 h 12755"/>
              <a:gd name="T14" fmla="*/ 7742 w 12728"/>
              <a:gd name="T15" fmla="*/ 7169 h 12755"/>
              <a:gd name="T16" fmla="*/ 3926 w 12728"/>
              <a:gd name="T17" fmla="*/ 8827 h 12755"/>
              <a:gd name="T18" fmla="*/ 5551 w 12728"/>
              <a:gd name="T19" fmla="*/ 4980 h 12755"/>
              <a:gd name="T20" fmla="*/ 8290 w 12728"/>
              <a:gd name="T21" fmla="*/ 2245 h 12755"/>
              <a:gd name="T22" fmla="*/ 10479 w 12728"/>
              <a:gd name="T23" fmla="*/ 4436 h 12755"/>
              <a:gd name="T24" fmla="*/ 4711 w 12728"/>
              <a:gd name="T25" fmla="*/ 1735 h 12755"/>
              <a:gd name="T26" fmla="*/ 2356 w 12728"/>
              <a:gd name="T27" fmla="*/ 1735 h 12755"/>
              <a:gd name="T28" fmla="*/ 1570 w 12728"/>
              <a:gd name="T29" fmla="*/ 2522 h 12755"/>
              <a:gd name="T30" fmla="*/ 1570 w 12728"/>
              <a:gd name="T31" fmla="*/ 10392 h 12755"/>
              <a:gd name="T32" fmla="*/ 2356 w 12728"/>
              <a:gd name="T33" fmla="*/ 11179 h 12755"/>
              <a:gd name="T34" fmla="*/ 10210 w 12728"/>
              <a:gd name="T35" fmla="*/ 11179 h 12755"/>
              <a:gd name="T36" fmla="*/ 10995 w 12728"/>
              <a:gd name="T37" fmla="*/ 10392 h 12755"/>
              <a:gd name="T38" fmla="*/ 10995 w 12728"/>
              <a:gd name="T39" fmla="*/ 7245 h 12755"/>
              <a:gd name="T40" fmla="*/ 11780 w 12728"/>
              <a:gd name="T41" fmla="*/ 6458 h 12755"/>
              <a:gd name="T42" fmla="*/ 12565 w 12728"/>
              <a:gd name="T43" fmla="*/ 7245 h 12755"/>
              <a:gd name="T44" fmla="*/ 12565 w 12728"/>
              <a:gd name="T45" fmla="*/ 11181 h 12755"/>
              <a:gd name="T46" fmla="*/ 10995 w 12728"/>
              <a:gd name="T47" fmla="*/ 12755 h 12755"/>
              <a:gd name="T48" fmla="*/ 1570 w 12728"/>
              <a:gd name="T49" fmla="*/ 12755 h 12755"/>
              <a:gd name="T50" fmla="*/ 0 w 12728"/>
              <a:gd name="T51" fmla="*/ 11181 h 12755"/>
              <a:gd name="T52" fmla="*/ 0 w 12728"/>
              <a:gd name="T53" fmla="*/ 1735 h 12755"/>
              <a:gd name="T54" fmla="*/ 1570 w 12728"/>
              <a:gd name="T55" fmla="*/ 161 h 12755"/>
              <a:gd name="T56" fmla="*/ 4711 w 12728"/>
              <a:gd name="T57" fmla="*/ 161 h 12755"/>
              <a:gd name="T58" fmla="*/ 5496 w 12728"/>
              <a:gd name="T59" fmla="*/ 948 h 12755"/>
              <a:gd name="T60" fmla="*/ 4711 w 12728"/>
              <a:gd name="T61" fmla="*/ 1735 h 12755"/>
              <a:gd name="T62" fmla="*/ 4711 w 12728"/>
              <a:gd name="T63" fmla="*/ 1735 h 12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7" h="12755">
                <a:moveTo>
                  <a:pt x="12123" y="2794"/>
                </a:moveTo>
                <a:lnTo>
                  <a:pt x="11574" y="3342"/>
                </a:lnTo>
                <a:lnTo>
                  <a:pt x="9386" y="1151"/>
                </a:lnTo>
                <a:lnTo>
                  <a:pt x="9932" y="605"/>
                </a:lnTo>
                <a:cubicBezTo>
                  <a:pt x="10537" y="0"/>
                  <a:pt x="11518" y="0"/>
                  <a:pt x="12123" y="605"/>
                </a:cubicBezTo>
                <a:cubicBezTo>
                  <a:pt x="12728" y="1208"/>
                  <a:pt x="12728" y="2189"/>
                  <a:pt x="12123" y="2794"/>
                </a:cubicBezTo>
                <a:close/>
                <a:moveTo>
                  <a:pt x="10479" y="4436"/>
                </a:moveTo>
                <a:lnTo>
                  <a:pt x="7742" y="7169"/>
                </a:lnTo>
                <a:lnTo>
                  <a:pt x="3926" y="8827"/>
                </a:lnTo>
                <a:lnTo>
                  <a:pt x="5551" y="4980"/>
                </a:lnTo>
                <a:lnTo>
                  <a:pt x="8290" y="2245"/>
                </a:lnTo>
                <a:lnTo>
                  <a:pt x="10479" y="4436"/>
                </a:lnTo>
                <a:close/>
                <a:moveTo>
                  <a:pt x="4711" y="1735"/>
                </a:moveTo>
                <a:lnTo>
                  <a:pt x="2356" y="1735"/>
                </a:lnTo>
                <a:cubicBezTo>
                  <a:pt x="1921" y="1735"/>
                  <a:pt x="1570" y="2088"/>
                  <a:pt x="1570" y="2522"/>
                </a:cubicBezTo>
                <a:lnTo>
                  <a:pt x="1570" y="10392"/>
                </a:lnTo>
                <a:cubicBezTo>
                  <a:pt x="1570" y="10826"/>
                  <a:pt x="1921" y="11179"/>
                  <a:pt x="2356" y="11179"/>
                </a:cubicBezTo>
                <a:lnTo>
                  <a:pt x="10210" y="11179"/>
                </a:lnTo>
                <a:cubicBezTo>
                  <a:pt x="10644" y="11179"/>
                  <a:pt x="10995" y="10826"/>
                  <a:pt x="10995" y="10392"/>
                </a:cubicBezTo>
                <a:lnTo>
                  <a:pt x="10995" y="7245"/>
                </a:lnTo>
                <a:cubicBezTo>
                  <a:pt x="10995" y="6811"/>
                  <a:pt x="11346" y="6458"/>
                  <a:pt x="11780" y="6458"/>
                </a:cubicBezTo>
                <a:cubicBezTo>
                  <a:pt x="12214" y="6458"/>
                  <a:pt x="12565" y="6811"/>
                  <a:pt x="12565" y="7245"/>
                </a:cubicBezTo>
                <a:lnTo>
                  <a:pt x="12565" y="11181"/>
                </a:lnTo>
                <a:cubicBezTo>
                  <a:pt x="12565" y="12049"/>
                  <a:pt x="11861" y="12755"/>
                  <a:pt x="10995" y="12755"/>
                </a:cubicBezTo>
                <a:lnTo>
                  <a:pt x="1570" y="12755"/>
                </a:lnTo>
                <a:cubicBezTo>
                  <a:pt x="704" y="12755"/>
                  <a:pt x="0" y="12051"/>
                  <a:pt x="0" y="11181"/>
                </a:cubicBezTo>
                <a:lnTo>
                  <a:pt x="0" y="1735"/>
                </a:lnTo>
                <a:cubicBezTo>
                  <a:pt x="0" y="866"/>
                  <a:pt x="704" y="161"/>
                  <a:pt x="1570" y="161"/>
                </a:cubicBezTo>
                <a:lnTo>
                  <a:pt x="4711" y="161"/>
                </a:lnTo>
                <a:cubicBezTo>
                  <a:pt x="5145" y="161"/>
                  <a:pt x="5496" y="514"/>
                  <a:pt x="5496" y="948"/>
                </a:cubicBezTo>
                <a:cubicBezTo>
                  <a:pt x="5496" y="1384"/>
                  <a:pt x="5145" y="1735"/>
                  <a:pt x="4711" y="1735"/>
                </a:cubicBezTo>
                <a:close/>
                <a:moveTo>
                  <a:pt x="4711" y="1735"/>
                </a:move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等线" panose="02010600030101010101" pitchFamily="2" charset="-122"/>
              <a:ea typeface="等线" panose="02010600030101010101" pitchFamily="2" charset="-122"/>
            </a:endParaRPr>
          </a:p>
        </p:txBody>
      </p:sp>
      <p:sp>
        <p:nvSpPr>
          <p:cNvPr id="19" name="椭圆"/>
          <p:cNvSpPr/>
          <p:nvPr/>
        </p:nvSpPr>
        <p:spPr bwMode="auto">
          <a:xfrm>
            <a:off x="5198846" y="3307381"/>
            <a:ext cx="700262" cy="700260"/>
          </a:xfrm>
          <a:prstGeom prst="ellipse">
            <a:avLst/>
          </a:prstGeom>
          <a:solidFill>
            <a:srgbClr val="40A572"/>
          </a:solid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等线" panose="02010600030101010101" pitchFamily="2" charset="-122"/>
              <a:ea typeface="等线" panose="02010600030101010101" pitchFamily="2" charset="-122"/>
            </a:endParaRPr>
          </a:p>
        </p:txBody>
      </p:sp>
      <p:sp>
        <p:nvSpPr>
          <p:cNvPr id="27" name="任意多边形"/>
          <p:cNvSpPr/>
          <p:nvPr/>
        </p:nvSpPr>
        <p:spPr bwMode="auto">
          <a:xfrm>
            <a:off x="5393615" y="3518176"/>
            <a:ext cx="310721" cy="311382"/>
          </a:xfrm>
          <a:custGeom>
            <a:gdLst>
              <a:gd name="T0" fmla="*/ 12123 w 12728"/>
              <a:gd name="T1" fmla="*/ 2794 h 12755"/>
              <a:gd name="T2" fmla="*/ 11574 w 12728"/>
              <a:gd name="T3" fmla="*/ 3342 h 12755"/>
              <a:gd name="T4" fmla="*/ 9386 w 12728"/>
              <a:gd name="T5" fmla="*/ 1151 h 12755"/>
              <a:gd name="T6" fmla="*/ 9932 w 12728"/>
              <a:gd name="T7" fmla="*/ 605 h 12755"/>
              <a:gd name="T8" fmla="*/ 12123 w 12728"/>
              <a:gd name="T9" fmla="*/ 605 h 12755"/>
              <a:gd name="T10" fmla="*/ 12123 w 12728"/>
              <a:gd name="T11" fmla="*/ 2794 h 12755"/>
              <a:gd name="T12" fmla="*/ 10479 w 12728"/>
              <a:gd name="T13" fmla="*/ 4436 h 12755"/>
              <a:gd name="T14" fmla="*/ 7742 w 12728"/>
              <a:gd name="T15" fmla="*/ 7169 h 12755"/>
              <a:gd name="T16" fmla="*/ 3926 w 12728"/>
              <a:gd name="T17" fmla="*/ 8827 h 12755"/>
              <a:gd name="T18" fmla="*/ 5551 w 12728"/>
              <a:gd name="T19" fmla="*/ 4980 h 12755"/>
              <a:gd name="T20" fmla="*/ 8290 w 12728"/>
              <a:gd name="T21" fmla="*/ 2245 h 12755"/>
              <a:gd name="T22" fmla="*/ 10479 w 12728"/>
              <a:gd name="T23" fmla="*/ 4436 h 12755"/>
              <a:gd name="T24" fmla="*/ 4711 w 12728"/>
              <a:gd name="T25" fmla="*/ 1735 h 12755"/>
              <a:gd name="T26" fmla="*/ 2356 w 12728"/>
              <a:gd name="T27" fmla="*/ 1735 h 12755"/>
              <a:gd name="T28" fmla="*/ 1570 w 12728"/>
              <a:gd name="T29" fmla="*/ 2522 h 12755"/>
              <a:gd name="T30" fmla="*/ 1570 w 12728"/>
              <a:gd name="T31" fmla="*/ 10392 h 12755"/>
              <a:gd name="T32" fmla="*/ 2356 w 12728"/>
              <a:gd name="T33" fmla="*/ 11179 h 12755"/>
              <a:gd name="T34" fmla="*/ 10210 w 12728"/>
              <a:gd name="T35" fmla="*/ 11179 h 12755"/>
              <a:gd name="T36" fmla="*/ 10995 w 12728"/>
              <a:gd name="T37" fmla="*/ 10392 h 12755"/>
              <a:gd name="T38" fmla="*/ 10995 w 12728"/>
              <a:gd name="T39" fmla="*/ 7245 h 12755"/>
              <a:gd name="T40" fmla="*/ 11780 w 12728"/>
              <a:gd name="T41" fmla="*/ 6458 h 12755"/>
              <a:gd name="T42" fmla="*/ 12565 w 12728"/>
              <a:gd name="T43" fmla="*/ 7245 h 12755"/>
              <a:gd name="T44" fmla="*/ 12565 w 12728"/>
              <a:gd name="T45" fmla="*/ 11181 h 12755"/>
              <a:gd name="T46" fmla="*/ 10995 w 12728"/>
              <a:gd name="T47" fmla="*/ 12755 h 12755"/>
              <a:gd name="T48" fmla="*/ 1570 w 12728"/>
              <a:gd name="T49" fmla="*/ 12755 h 12755"/>
              <a:gd name="T50" fmla="*/ 0 w 12728"/>
              <a:gd name="T51" fmla="*/ 11181 h 12755"/>
              <a:gd name="T52" fmla="*/ 0 w 12728"/>
              <a:gd name="T53" fmla="*/ 1735 h 12755"/>
              <a:gd name="T54" fmla="*/ 1570 w 12728"/>
              <a:gd name="T55" fmla="*/ 161 h 12755"/>
              <a:gd name="T56" fmla="*/ 4711 w 12728"/>
              <a:gd name="T57" fmla="*/ 161 h 12755"/>
              <a:gd name="T58" fmla="*/ 5496 w 12728"/>
              <a:gd name="T59" fmla="*/ 948 h 12755"/>
              <a:gd name="T60" fmla="*/ 4711 w 12728"/>
              <a:gd name="T61" fmla="*/ 1735 h 12755"/>
              <a:gd name="T62" fmla="*/ 4711 w 12728"/>
              <a:gd name="T63" fmla="*/ 1735 h 12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7" h="12755">
                <a:moveTo>
                  <a:pt x="12123" y="2794"/>
                </a:moveTo>
                <a:lnTo>
                  <a:pt x="11574" y="3342"/>
                </a:lnTo>
                <a:lnTo>
                  <a:pt x="9386" y="1151"/>
                </a:lnTo>
                <a:lnTo>
                  <a:pt x="9932" y="605"/>
                </a:lnTo>
                <a:cubicBezTo>
                  <a:pt x="10537" y="0"/>
                  <a:pt x="11518" y="0"/>
                  <a:pt x="12123" y="605"/>
                </a:cubicBezTo>
                <a:cubicBezTo>
                  <a:pt x="12728" y="1208"/>
                  <a:pt x="12728" y="2189"/>
                  <a:pt x="12123" y="2794"/>
                </a:cubicBezTo>
                <a:close/>
                <a:moveTo>
                  <a:pt x="10479" y="4436"/>
                </a:moveTo>
                <a:lnTo>
                  <a:pt x="7742" y="7169"/>
                </a:lnTo>
                <a:lnTo>
                  <a:pt x="3926" y="8827"/>
                </a:lnTo>
                <a:lnTo>
                  <a:pt x="5551" y="4980"/>
                </a:lnTo>
                <a:lnTo>
                  <a:pt x="8290" y="2245"/>
                </a:lnTo>
                <a:lnTo>
                  <a:pt x="10479" y="4436"/>
                </a:lnTo>
                <a:close/>
                <a:moveTo>
                  <a:pt x="4711" y="1735"/>
                </a:moveTo>
                <a:lnTo>
                  <a:pt x="2356" y="1735"/>
                </a:lnTo>
                <a:cubicBezTo>
                  <a:pt x="1921" y="1735"/>
                  <a:pt x="1570" y="2088"/>
                  <a:pt x="1570" y="2522"/>
                </a:cubicBezTo>
                <a:lnTo>
                  <a:pt x="1570" y="10392"/>
                </a:lnTo>
                <a:cubicBezTo>
                  <a:pt x="1570" y="10826"/>
                  <a:pt x="1921" y="11179"/>
                  <a:pt x="2356" y="11179"/>
                </a:cubicBezTo>
                <a:lnTo>
                  <a:pt x="10210" y="11179"/>
                </a:lnTo>
                <a:cubicBezTo>
                  <a:pt x="10644" y="11179"/>
                  <a:pt x="10995" y="10826"/>
                  <a:pt x="10995" y="10392"/>
                </a:cubicBezTo>
                <a:lnTo>
                  <a:pt x="10995" y="7245"/>
                </a:lnTo>
                <a:cubicBezTo>
                  <a:pt x="10995" y="6811"/>
                  <a:pt x="11346" y="6458"/>
                  <a:pt x="11780" y="6458"/>
                </a:cubicBezTo>
                <a:cubicBezTo>
                  <a:pt x="12214" y="6458"/>
                  <a:pt x="12565" y="6811"/>
                  <a:pt x="12565" y="7245"/>
                </a:cubicBezTo>
                <a:lnTo>
                  <a:pt x="12565" y="11181"/>
                </a:lnTo>
                <a:cubicBezTo>
                  <a:pt x="12565" y="12049"/>
                  <a:pt x="11861" y="12755"/>
                  <a:pt x="10995" y="12755"/>
                </a:cubicBezTo>
                <a:lnTo>
                  <a:pt x="1570" y="12755"/>
                </a:lnTo>
                <a:cubicBezTo>
                  <a:pt x="704" y="12755"/>
                  <a:pt x="0" y="12051"/>
                  <a:pt x="0" y="11181"/>
                </a:cubicBezTo>
                <a:lnTo>
                  <a:pt x="0" y="1735"/>
                </a:lnTo>
                <a:cubicBezTo>
                  <a:pt x="0" y="866"/>
                  <a:pt x="704" y="161"/>
                  <a:pt x="1570" y="161"/>
                </a:cubicBezTo>
                <a:lnTo>
                  <a:pt x="4711" y="161"/>
                </a:lnTo>
                <a:cubicBezTo>
                  <a:pt x="5145" y="161"/>
                  <a:pt x="5496" y="514"/>
                  <a:pt x="5496" y="948"/>
                </a:cubicBezTo>
                <a:cubicBezTo>
                  <a:pt x="5496" y="1384"/>
                  <a:pt x="5145" y="1735"/>
                  <a:pt x="4711" y="1735"/>
                </a:cubicBezTo>
                <a:close/>
                <a:moveTo>
                  <a:pt x="4711" y="1735"/>
                </a:move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等线" panose="02010600030101010101" pitchFamily="2" charset="-122"/>
              <a:ea typeface="等线" panose="02010600030101010101" pitchFamily="2" charset="-122"/>
            </a:endParaRPr>
          </a:p>
        </p:txBody>
      </p:sp>
      <p:sp>
        <p:nvSpPr>
          <p:cNvPr id="28" name="矩形 3"/>
          <p:cNvSpPr>
            <a:spLocks noChangeArrowheads="1"/>
          </p:cNvSpPr>
          <p:nvPr/>
        </p:nvSpPr>
        <p:spPr bwMode="auto">
          <a:xfrm>
            <a:off x="6194434" y="1610883"/>
            <a:ext cx="4635500" cy="88075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9" name="矩形 3"/>
          <p:cNvSpPr>
            <a:spLocks noChangeArrowheads="1"/>
          </p:cNvSpPr>
          <p:nvPr/>
        </p:nvSpPr>
        <p:spPr bwMode="auto">
          <a:xfrm>
            <a:off x="6194434" y="3220151"/>
            <a:ext cx="4635500" cy="88075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30" name="矩形 3"/>
          <p:cNvSpPr>
            <a:spLocks noChangeArrowheads="1"/>
          </p:cNvSpPr>
          <p:nvPr/>
        </p:nvSpPr>
        <p:spPr bwMode="auto">
          <a:xfrm>
            <a:off x="6194434" y="4935923"/>
            <a:ext cx="4635500" cy="88075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10" name="直接连接符 9"/>
          <p:cNvCxnSpPr/>
          <p:nvPr/>
        </p:nvCxnSpPr>
        <p:spPr>
          <a:xfrm>
            <a:off x="6011872" y="2737279"/>
            <a:ext cx="4769092" cy="0"/>
          </a:xfrm>
          <a:prstGeom prst="line">
            <a:avLst/>
          </a:prstGeom>
          <a:ln>
            <a:solidFill>
              <a:srgbClr val="40A57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11872" y="4572428"/>
            <a:ext cx="4769092" cy="0"/>
          </a:xfrm>
          <a:prstGeom prst="line">
            <a:avLst/>
          </a:prstGeom>
          <a:ln>
            <a:solidFill>
              <a:srgbClr val="40A57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755019" y="2131269"/>
            <a:ext cx="5024628" cy="3349752"/>
          </a:xfrm>
          <a:prstGeom prst="rect">
            <a:avLst/>
          </a:prstGeom>
        </p:spPr>
      </p:pic>
      <p:sp>
        <p:nvSpPr>
          <p:cNvPr id="24" name="文本框 23"/>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25" name="太阳形 24"/>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2" presetClass="entr" presetSubtype="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500"/>
                            </p:stCondLst>
                            <p:childTnLst>
                              <p:par>
                                <p:cTn id="50" presetID="2" presetClass="entr" presetSubtype="2"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1+#ppt_w/2"/>
                                          </p:val>
                                        </p:tav>
                                        <p:tav tm="100000">
                                          <p:val>
                                            <p:strVal val="#ppt_x"/>
                                          </p:val>
                                        </p:tav>
                                      </p:tavLst>
                                    </p:anim>
                                    <p:anim calcmode="lin" valueType="num">
                                      <p:cBhvr additive="base">
                                        <p:cTn id="5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7" grpId="0" animBg="1"/>
      <p:bldP spid="23" grpId="0" animBg="1"/>
      <p:bldP spid="19" grpId="0" animBg="1"/>
      <p:bldP spid="27" grpId="0" animBg="1"/>
      <p:bldP spid="28" grpId="0"/>
      <p:bldP spid="29" grpId="0"/>
      <p:bldP spid="3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tretch>
            <a:fillRect/>
          </a:stretch>
        </p:blipFill>
        <p:spPr>
          <a:xfrm>
            <a:off x="0" y="-25229"/>
            <a:ext cx="12192000" cy="6857194"/>
          </a:xfrm>
          <a:prstGeom prst="rect">
            <a:avLst/>
          </a:prstGeom>
        </p:spPr>
      </p:pic>
      <p:sp>
        <p:nvSpPr>
          <p:cNvPr id="10" name="文本框 9"/>
          <p:cNvSpPr txBox="1"/>
          <p:nvPr/>
        </p:nvSpPr>
        <p:spPr>
          <a:xfrm>
            <a:off x="5423535" y="1176655"/>
            <a:ext cx="1344930" cy="1322070"/>
          </a:xfrm>
          <a:prstGeom prst="rect">
            <a:avLst/>
          </a:prstGeom>
          <a:noFill/>
        </p:spPr>
        <p:txBody>
          <a:bodyPr wrap="square" rtlCol="0">
            <a:spAutoFit/>
          </a:bodyPr>
          <a:lstStyle/>
          <a:p>
            <a:r>
              <a:rPr lang="en-US" altLang="zh-CN" sz="8000">
                <a:solidFill>
                  <a:srgbClr val="40A572"/>
                </a:solidFill>
                <a:latin typeface="等线" panose="02010600030101010101" pitchFamily="2" charset="-122"/>
                <a:ea typeface="等线" panose="02010600030101010101" pitchFamily="2" charset="-122"/>
              </a:rPr>
              <a:t>03</a:t>
            </a:r>
            <a:endParaRPr lang="en-US" altLang="zh-CN" sz="8000">
              <a:solidFill>
                <a:srgbClr val="40A572"/>
              </a:solidFill>
              <a:latin typeface="等线" panose="02010600030101010101" pitchFamily="2" charset="-122"/>
              <a:ea typeface="等线" panose="02010600030101010101" pitchFamily="2" charset="-122"/>
            </a:endParaRPr>
          </a:p>
        </p:txBody>
      </p:sp>
      <p:sp>
        <p:nvSpPr>
          <p:cNvPr id="14" name="Text Box 39"/>
          <p:cNvSpPr>
            <a:spLocks noChangeArrowheads="1"/>
          </p:cNvSpPr>
          <p:nvPr/>
        </p:nvSpPr>
        <p:spPr bwMode="auto">
          <a:xfrm>
            <a:off x="2775586" y="2234565"/>
            <a:ext cx="6704330" cy="1333635"/>
          </a:xfrm>
          <a:prstGeom prst="rect">
            <a:avLst/>
          </a:prstGeom>
          <a:noFill/>
          <a:ln w="9525">
            <a:noFill/>
            <a:miter lim="800000"/>
          </a:ln>
        </p:spPr>
        <p:txBody>
          <a:bodyPr wrap="square">
            <a:spAutoFit/>
          </a:bodyPr>
          <a:lstStyle/>
          <a:p>
            <a:pPr algn="ct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端午节民俗故事</a:t>
            </a:r>
            <a:endParaRPr lang="en-US" altLang="zh-CN" sz="6000" b="1" spc="400">
              <a:solidFill>
                <a:srgbClr val="40A572"/>
              </a:solidFill>
              <a:uFillTx/>
              <a:latin typeface="等线" panose="02010600030101010101" pitchFamily="2" charset="-122"/>
              <a:ea typeface="等线" panose="02010600030101010101" pitchFamily="2" charset="-122"/>
              <a:cs typeface="+mn-ea"/>
              <a:sym typeface="+mn-lt"/>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3"/>
          <p:cNvSpPr>
            <a:spLocks noChangeArrowheads="1"/>
          </p:cNvSpPr>
          <p:nvPr/>
        </p:nvSpPr>
        <p:spPr bwMode="auto">
          <a:xfrm>
            <a:off x="1600942" y="2554889"/>
            <a:ext cx="4886934" cy="1020445"/>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6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6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8" name="矩形 3"/>
          <p:cNvSpPr>
            <a:spLocks noChangeArrowheads="1"/>
          </p:cNvSpPr>
          <p:nvPr/>
        </p:nvSpPr>
        <p:spPr bwMode="auto">
          <a:xfrm>
            <a:off x="1600942" y="3786925"/>
            <a:ext cx="4886934" cy="67999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6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点击这里，输入您的文本文字，更改文字颜色或者大小。设置适的文字的行间距</a:t>
            </a:r>
            <a:endParaRPr lang="zh-CN" altLang="en-US" sz="16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10" name="直接连接符 9"/>
          <p:cNvCxnSpPr/>
          <p:nvPr/>
        </p:nvCxnSpPr>
        <p:spPr>
          <a:xfrm flipH="1">
            <a:off x="1369776" y="2343880"/>
            <a:ext cx="0" cy="33673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矩形 3"/>
          <p:cNvSpPr>
            <a:spLocks noChangeArrowheads="1"/>
          </p:cNvSpPr>
          <p:nvPr/>
        </p:nvSpPr>
        <p:spPr bwMode="auto">
          <a:xfrm>
            <a:off x="1600942" y="4741066"/>
            <a:ext cx="4886934" cy="997645"/>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6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6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30" name="矩形: 圆角 29"/>
          <p:cNvSpPr/>
          <p:nvPr/>
        </p:nvSpPr>
        <p:spPr>
          <a:xfrm>
            <a:off x="1296670" y="1844314"/>
            <a:ext cx="2228375"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15" name="文本框 14"/>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16" name="太阳形 15"/>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rcRect t="57844" r="72763"/>
          <a:stretch>
            <a:fillRect/>
          </a:stretch>
        </p:blipFill>
        <p:spPr>
          <a:xfrm>
            <a:off x="6719041" y="1911165"/>
            <a:ext cx="4309512" cy="3751519"/>
          </a:xfrm>
          <a:prstGeom prst="rect">
            <a:avLst/>
          </a:prstGeom>
        </p:spPr>
      </p:pic>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图片"/>
          <p:cNvSpPr/>
          <p:nvPr/>
        </p:nvSpPr>
        <p:spPr>
          <a:xfrm>
            <a:off x="5140371" y="1839629"/>
            <a:ext cx="2263130" cy="2263130"/>
          </a:xfrm>
          <a:prstGeom prst="ellipse">
            <a:avLst/>
          </a:prstGeom>
          <a:blipFill dpi="0" rotWithShape="1">
            <a:blip r:embed="rId3"/>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17" name="图片"/>
          <p:cNvSpPr/>
          <p:nvPr/>
        </p:nvSpPr>
        <p:spPr>
          <a:xfrm>
            <a:off x="8220393" y="1839629"/>
            <a:ext cx="2263130" cy="2263130"/>
          </a:xfrm>
          <a:prstGeom prst="ellipse">
            <a:avLst/>
          </a:prstGeom>
          <a:blipFill dpi="0" rotWithShape="1">
            <a:blip r:embed="rId3"/>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grpSp>
        <p:nvGrpSpPr>
          <p:cNvPr id="57" name="组合 56"/>
          <p:cNvGrpSpPr/>
          <p:nvPr/>
        </p:nvGrpSpPr>
        <p:grpSpPr>
          <a:xfrm>
            <a:off x="8081309" y="2794803"/>
            <a:ext cx="2765760" cy="2615310"/>
            <a:chOff x="1975963" y="3741613"/>
            <a:chExt cx="4143442" cy="2615310"/>
          </a:xfrm>
        </p:grpSpPr>
        <p:sp>
          <p:nvSpPr>
            <p:cNvPr id="58" name="矩形: 圆角 57"/>
            <p:cNvSpPr/>
            <p:nvPr/>
          </p:nvSpPr>
          <p:spPr>
            <a:xfrm>
              <a:off x="2991702" y="3741613"/>
              <a:ext cx="1775692"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59" name="矩形 58"/>
            <p:cNvSpPr>
              <a:spLocks noChangeArrowheads="1"/>
            </p:cNvSpPr>
            <p:nvPr/>
          </p:nvSpPr>
          <p:spPr bwMode="auto">
            <a:xfrm>
              <a:off x="1975963" y="5134152"/>
              <a:ext cx="4143442" cy="1222771"/>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grpSp>
      <p:grpSp>
        <p:nvGrpSpPr>
          <p:cNvPr id="26" name="组合 25"/>
          <p:cNvGrpSpPr/>
          <p:nvPr/>
        </p:nvGrpSpPr>
        <p:grpSpPr>
          <a:xfrm>
            <a:off x="4889056" y="2794803"/>
            <a:ext cx="2765760" cy="2615310"/>
            <a:chOff x="1975963" y="3741613"/>
            <a:chExt cx="4143442" cy="2615310"/>
          </a:xfrm>
        </p:grpSpPr>
        <p:sp>
          <p:nvSpPr>
            <p:cNvPr id="27" name="矩形: 圆角 26"/>
            <p:cNvSpPr/>
            <p:nvPr/>
          </p:nvSpPr>
          <p:spPr>
            <a:xfrm>
              <a:off x="2991702" y="3741613"/>
              <a:ext cx="1775692"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28" name="矩形 27"/>
            <p:cNvSpPr>
              <a:spLocks noChangeArrowheads="1"/>
            </p:cNvSpPr>
            <p:nvPr/>
          </p:nvSpPr>
          <p:spPr bwMode="auto">
            <a:xfrm>
              <a:off x="1975963" y="5134152"/>
              <a:ext cx="4143442" cy="1222771"/>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grpSp>
      <p:sp>
        <p:nvSpPr>
          <p:cNvPr id="29" name="图片"/>
          <p:cNvSpPr/>
          <p:nvPr/>
        </p:nvSpPr>
        <p:spPr>
          <a:xfrm>
            <a:off x="1910616" y="1839629"/>
            <a:ext cx="2263130" cy="2263130"/>
          </a:xfrm>
          <a:prstGeom prst="ellipse">
            <a:avLst/>
          </a:prstGeom>
          <a:blipFill dpi="0" rotWithShape="1">
            <a:blip r:embed="rId3"/>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grpSp>
        <p:nvGrpSpPr>
          <p:cNvPr id="30" name="组合 29"/>
          <p:cNvGrpSpPr/>
          <p:nvPr/>
        </p:nvGrpSpPr>
        <p:grpSpPr>
          <a:xfrm>
            <a:off x="1720270" y="2794803"/>
            <a:ext cx="2765760" cy="2615310"/>
            <a:chOff x="1975963" y="3741613"/>
            <a:chExt cx="4143442" cy="2615310"/>
          </a:xfrm>
        </p:grpSpPr>
        <p:sp>
          <p:nvSpPr>
            <p:cNvPr id="31" name="矩形: 圆角 30"/>
            <p:cNvSpPr/>
            <p:nvPr/>
          </p:nvSpPr>
          <p:spPr>
            <a:xfrm>
              <a:off x="2991702" y="3741613"/>
              <a:ext cx="1775692"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32" name="矩形 31"/>
            <p:cNvSpPr>
              <a:spLocks noChangeArrowheads="1"/>
            </p:cNvSpPr>
            <p:nvPr/>
          </p:nvSpPr>
          <p:spPr bwMode="auto">
            <a:xfrm>
              <a:off x="1975963" y="5134152"/>
              <a:ext cx="4143442" cy="1222771"/>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grpSp>
      <p:sp>
        <p:nvSpPr>
          <p:cNvPr id="33" name="文本框 32"/>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34" name="太阳形 33"/>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9"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tretch>
            <a:fillRect/>
          </a:stretch>
        </p:blipFill>
        <p:spPr>
          <a:xfrm>
            <a:off x="0" y="403"/>
            <a:ext cx="12192000" cy="6857194"/>
          </a:xfrm>
          <a:prstGeom prst="rect">
            <a:avLst/>
          </a:prstGeom>
        </p:spPr>
      </p:pic>
      <p:sp>
        <p:nvSpPr>
          <p:cNvPr id="10" name="文本框 9"/>
          <p:cNvSpPr txBox="1"/>
          <p:nvPr/>
        </p:nvSpPr>
        <p:spPr>
          <a:xfrm>
            <a:off x="5753735" y="1176655"/>
            <a:ext cx="1344930" cy="1322070"/>
          </a:xfrm>
          <a:prstGeom prst="rect">
            <a:avLst/>
          </a:prstGeom>
          <a:noFill/>
        </p:spPr>
        <p:txBody>
          <a:bodyPr wrap="square" rtlCol="0">
            <a:spAutoFit/>
          </a:bodyPr>
          <a:lstStyle/>
          <a:p>
            <a:r>
              <a:rPr lang="en-US" altLang="zh-CN" sz="8000">
                <a:solidFill>
                  <a:srgbClr val="40A572"/>
                </a:solidFill>
                <a:latin typeface="等线" panose="02010600030101010101" pitchFamily="2" charset="-122"/>
                <a:ea typeface="等线" panose="02010600030101010101" pitchFamily="2" charset="-122"/>
              </a:rPr>
              <a:t>04</a:t>
            </a:r>
            <a:endParaRPr lang="en-US" altLang="zh-CN" sz="8000">
              <a:solidFill>
                <a:srgbClr val="40A572"/>
              </a:solidFill>
              <a:latin typeface="等线" panose="02010600030101010101" pitchFamily="2" charset="-122"/>
              <a:ea typeface="等线" panose="02010600030101010101" pitchFamily="2" charset="-122"/>
            </a:endParaRPr>
          </a:p>
        </p:txBody>
      </p:sp>
      <p:sp>
        <p:nvSpPr>
          <p:cNvPr id="14" name="Text Box 39"/>
          <p:cNvSpPr>
            <a:spLocks noChangeArrowheads="1"/>
          </p:cNvSpPr>
          <p:nvPr/>
        </p:nvSpPr>
        <p:spPr bwMode="auto">
          <a:xfrm>
            <a:off x="3055414" y="2095365"/>
            <a:ext cx="6741572" cy="1333635"/>
          </a:xfrm>
          <a:prstGeom prst="rect">
            <a:avLst/>
          </a:prstGeom>
          <a:noFill/>
          <a:ln w="9525">
            <a:noFill/>
            <a:miter lim="800000"/>
          </a:ln>
        </p:spPr>
        <p:txBody>
          <a:bodyPr wrap="square">
            <a:spAutoFit/>
          </a:bodyPr>
          <a:lstStyle/>
          <a:p>
            <a:pPr algn="ct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端午节知识竞答</a:t>
            </a:r>
            <a:endParaRPr lang="en-US" altLang="zh-CN" sz="6000" b="1" spc="400">
              <a:solidFill>
                <a:srgbClr val="40A572"/>
              </a:solidFill>
              <a:uFillTx/>
              <a:latin typeface="等线" panose="02010600030101010101" pitchFamily="2" charset="-122"/>
              <a:ea typeface="等线" panose="02010600030101010101" pitchFamily="2" charset="-122"/>
              <a:cs typeface="+mn-ea"/>
              <a:sym typeface="+mn-lt"/>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srcRect t="57844" r="68617"/>
          <a:stretch>
            <a:fillRect/>
          </a:stretch>
        </p:blipFill>
        <p:spPr>
          <a:xfrm>
            <a:off x="4668141" y="1947661"/>
            <a:ext cx="2666999" cy="2014923"/>
          </a:xfrm>
          <a:prstGeom prst="rect">
            <a:avLst/>
          </a:prstGeom>
        </p:spPr>
      </p:pic>
      <p:pic>
        <p:nvPicPr>
          <p:cNvPr id="18" name="图片 17"/>
          <p:cNvPicPr>
            <a:picLocks noChangeAspect="1"/>
          </p:cNvPicPr>
          <p:nvPr/>
        </p:nvPicPr>
        <p:blipFill>
          <a:blip r:embed="rId3"/>
          <a:srcRect t="57844" r="68617"/>
          <a:stretch>
            <a:fillRect/>
          </a:stretch>
        </p:blipFill>
        <p:spPr>
          <a:xfrm>
            <a:off x="1538365" y="1947661"/>
            <a:ext cx="2666999" cy="2014923"/>
          </a:xfrm>
          <a:prstGeom prst="rect">
            <a:avLst/>
          </a:prstGeom>
        </p:spPr>
      </p:pic>
      <p:sp>
        <p:nvSpPr>
          <p:cNvPr id="15" name="椭圆"/>
          <p:cNvSpPr/>
          <p:nvPr/>
        </p:nvSpPr>
        <p:spPr bwMode="auto">
          <a:xfrm>
            <a:off x="2524532" y="1603029"/>
            <a:ext cx="694666" cy="689264"/>
          </a:xfrm>
          <a:prstGeom prst="ellipse">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a:solidFill>
                  <a:schemeClr val="lt1"/>
                </a:solidFill>
                <a:latin typeface="等线" panose="02010600030101010101" pitchFamily="2" charset="-122"/>
                <a:ea typeface="等线" panose="02010600030101010101" pitchFamily="2" charset="-122"/>
              </a:rPr>
              <a:t>0 1</a:t>
            </a:r>
            <a:endParaRPr lang="en-US" altLang="zh-CN" sz="1400">
              <a:solidFill>
                <a:schemeClr val="lt1"/>
              </a:solidFill>
              <a:latin typeface="等线" panose="02010600030101010101" pitchFamily="2" charset="-122"/>
              <a:ea typeface="等线" panose="02010600030101010101" pitchFamily="2" charset="-122"/>
            </a:endParaRPr>
          </a:p>
        </p:txBody>
      </p:sp>
      <p:sp>
        <p:nvSpPr>
          <p:cNvPr id="29" name="矩形 3"/>
          <p:cNvSpPr>
            <a:spLocks noChangeArrowheads="1"/>
          </p:cNvSpPr>
          <p:nvPr/>
        </p:nvSpPr>
        <p:spPr bwMode="auto">
          <a:xfrm>
            <a:off x="8158769" y="4375081"/>
            <a:ext cx="2667000" cy="1222771"/>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11" name="直接连接符 10"/>
          <p:cNvCxnSpPr/>
          <p:nvPr/>
        </p:nvCxnSpPr>
        <p:spPr>
          <a:xfrm flipH="1">
            <a:off x="7805286" y="4332782"/>
            <a:ext cx="0" cy="123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矩形 3"/>
          <p:cNvSpPr>
            <a:spLocks noChangeArrowheads="1"/>
          </p:cNvSpPr>
          <p:nvPr/>
        </p:nvSpPr>
        <p:spPr bwMode="auto">
          <a:xfrm>
            <a:off x="4784803" y="4375081"/>
            <a:ext cx="2667000" cy="1222771"/>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32" name="直接连接符 31"/>
          <p:cNvCxnSpPr/>
          <p:nvPr/>
        </p:nvCxnSpPr>
        <p:spPr>
          <a:xfrm flipH="1">
            <a:off x="4431320" y="4332782"/>
            <a:ext cx="0" cy="123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
          <p:cNvSpPr>
            <a:spLocks noChangeArrowheads="1"/>
          </p:cNvSpPr>
          <p:nvPr/>
        </p:nvSpPr>
        <p:spPr bwMode="auto">
          <a:xfrm>
            <a:off x="1410837" y="4375081"/>
            <a:ext cx="2667000" cy="1222771"/>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38" name="矩形: 圆角 37"/>
          <p:cNvSpPr/>
          <p:nvPr/>
        </p:nvSpPr>
        <p:spPr>
          <a:xfrm>
            <a:off x="5286928" y="3782639"/>
            <a:ext cx="1662750"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30" name="文本框 29"/>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34" name="太阳形 33"/>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p:cNvSpPr/>
          <p:nvPr/>
        </p:nvSpPr>
        <p:spPr bwMode="auto">
          <a:xfrm>
            <a:off x="5654308" y="1603029"/>
            <a:ext cx="694666" cy="689264"/>
          </a:xfrm>
          <a:prstGeom prst="ellipse">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a:solidFill>
                  <a:schemeClr val="lt1"/>
                </a:solidFill>
                <a:latin typeface="等线" panose="02010600030101010101" pitchFamily="2" charset="-122"/>
                <a:ea typeface="等线" panose="02010600030101010101" pitchFamily="2" charset="-122"/>
              </a:rPr>
              <a:t>0 2</a:t>
            </a:r>
            <a:endParaRPr lang="en-US" altLang="zh-CN" sz="1400">
              <a:solidFill>
                <a:schemeClr val="lt1"/>
              </a:solidFill>
              <a:latin typeface="等线" panose="02010600030101010101" pitchFamily="2" charset="-122"/>
              <a:ea typeface="等线" panose="02010600030101010101" pitchFamily="2" charset="-122"/>
            </a:endParaRPr>
          </a:p>
        </p:txBody>
      </p:sp>
      <p:pic>
        <p:nvPicPr>
          <p:cNvPr id="25" name="图片 24"/>
          <p:cNvPicPr>
            <a:picLocks noChangeAspect="1"/>
          </p:cNvPicPr>
          <p:nvPr/>
        </p:nvPicPr>
        <p:blipFill>
          <a:blip r:embed="rId3"/>
          <a:srcRect t="57844" r="68617"/>
          <a:stretch>
            <a:fillRect/>
          </a:stretch>
        </p:blipFill>
        <p:spPr>
          <a:xfrm>
            <a:off x="8051288" y="1947661"/>
            <a:ext cx="2666999" cy="2014923"/>
          </a:xfrm>
          <a:prstGeom prst="rect">
            <a:avLst/>
          </a:prstGeom>
        </p:spPr>
      </p:pic>
      <p:sp>
        <p:nvSpPr>
          <p:cNvPr id="26" name="椭圆"/>
          <p:cNvSpPr/>
          <p:nvPr/>
        </p:nvSpPr>
        <p:spPr bwMode="auto">
          <a:xfrm>
            <a:off x="9037455" y="1603029"/>
            <a:ext cx="694666" cy="689264"/>
          </a:xfrm>
          <a:prstGeom prst="ellipse">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a:solidFill>
                  <a:schemeClr val="lt1"/>
                </a:solidFill>
                <a:latin typeface="等线" panose="02010600030101010101" pitchFamily="2" charset="-122"/>
                <a:ea typeface="等线" panose="02010600030101010101" pitchFamily="2" charset="-122"/>
              </a:rPr>
              <a:t>0 3</a:t>
            </a:r>
            <a:endParaRPr lang="en-US" altLang="zh-CN" sz="1400">
              <a:solidFill>
                <a:schemeClr val="lt1"/>
              </a:solidFill>
              <a:latin typeface="等线" panose="02010600030101010101" pitchFamily="2" charset="-122"/>
              <a:ea typeface="等线" panose="02010600030101010101" pitchFamily="2" charset="-122"/>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p:bldP spid="31" grpId="0"/>
      <p:bldP spid="33" grpId="0"/>
      <p:bldP spid="38" grpId="0" animBg="1"/>
      <p:bldP spid="24" grpId="0" animBg="1"/>
      <p:bldP spid="2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图片"/>
          <p:cNvSpPr/>
          <p:nvPr/>
        </p:nvSpPr>
        <p:spPr>
          <a:xfrm>
            <a:off x="4535467" y="2199502"/>
            <a:ext cx="3301083" cy="3301083"/>
          </a:xfrm>
          <a:prstGeom prst="ellipse">
            <a:avLst/>
          </a:prstGeom>
          <a:blipFill dpi="0" rotWithShape="1">
            <a:blip r:embed="rId3"/>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82" name="椭圆"/>
          <p:cNvSpPr/>
          <p:nvPr/>
        </p:nvSpPr>
        <p:spPr>
          <a:xfrm>
            <a:off x="5332987" y="2997021"/>
            <a:ext cx="1706046" cy="1706046"/>
          </a:xfrm>
          <a:prstGeom prst="ellipse">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83" name="任意多边形"/>
          <p:cNvSpPr/>
          <p:nvPr/>
        </p:nvSpPr>
        <p:spPr bwMode="auto">
          <a:xfrm>
            <a:off x="5912025" y="3595266"/>
            <a:ext cx="547969" cy="411619"/>
          </a:xfrm>
          <a:custGeom>
            <a:gdLst>
              <a:gd name="connsiteX0" fmla="*/ 126207 w 338138"/>
              <a:gd name="connsiteY0" fmla="*/ 209550 h 254000"/>
              <a:gd name="connsiteX1" fmla="*/ 134939 w 338138"/>
              <a:gd name="connsiteY1" fmla="*/ 218282 h 254000"/>
              <a:gd name="connsiteX2" fmla="*/ 126207 w 338138"/>
              <a:gd name="connsiteY2" fmla="*/ 227014 h 254000"/>
              <a:gd name="connsiteX3" fmla="*/ 117475 w 338138"/>
              <a:gd name="connsiteY3" fmla="*/ 218282 h 254000"/>
              <a:gd name="connsiteX4" fmla="*/ 126207 w 338138"/>
              <a:gd name="connsiteY4" fmla="*/ 209550 h 254000"/>
              <a:gd name="connsiteX5" fmla="*/ 113506 w 338138"/>
              <a:gd name="connsiteY5" fmla="*/ 200025 h 254000"/>
              <a:gd name="connsiteX6" fmla="*/ 101600 w 338138"/>
              <a:gd name="connsiteY6" fmla="*/ 210535 h 254000"/>
              <a:gd name="connsiteX7" fmla="*/ 101600 w 338138"/>
              <a:gd name="connsiteY7" fmla="*/ 227615 h 254000"/>
              <a:gd name="connsiteX8" fmla="*/ 113506 w 338138"/>
              <a:gd name="connsiteY8" fmla="*/ 238125 h 254000"/>
              <a:gd name="connsiteX9" fmla="*/ 224632 w 338138"/>
              <a:gd name="connsiteY9" fmla="*/ 238125 h 254000"/>
              <a:gd name="connsiteX10" fmla="*/ 236538 w 338138"/>
              <a:gd name="connsiteY10" fmla="*/ 227615 h 254000"/>
              <a:gd name="connsiteX11" fmla="*/ 236538 w 338138"/>
              <a:gd name="connsiteY11" fmla="*/ 210535 h 254000"/>
              <a:gd name="connsiteX12" fmla="*/ 224632 w 338138"/>
              <a:gd name="connsiteY12" fmla="*/ 200025 h 254000"/>
              <a:gd name="connsiteX13" fmla="*/ 113506 w 338138"/>
              <a:gd name="connsiteY13" fmla="*/ 200025 h 254000"/>
              <a:gd name="connsiteX14" fmla="*/ 126207 w 338138"/>
              <a:gd name="connsiteY14" fmla="*/ 163513 h 254000"/>
              <a:gd name="connsiteX15" fmla="*/ 134939 w 338138"/>
              <a:gd name="connsiteY15" fmla="*/ 171451 h 254000"/>
              <a:gd name="connsiteX16" fmla="*/ 126207 w 338138"/>
              <a:gd name="connsiteY16" fmla="*/ 179389 h 254000"/>
              <a:gd name="connsiteX17" fmla="*/ 117475 w 338138"/>
              <a:gd name="connsiteY17" fmla="*/ 171451 h 254000"/>
              <a:gd name="connsiteX18" fmla="*/ 126207 w 338138"/>
              <a:gd name="connsiteY18" fmla="*/ 163513 h 254000"/>
              <a:gd name="connsiteX19" fmla="*/ 113506 w 338138"/>
              <a:gd name="connsiteY19" fmla="*/ 152400 h 254000"/>
              <a:gd name="connsiteX20" fmla="*/ 101600 w 338138"/>
              <a:gd name="connsiteY20" fmla="*/ 162910 h 254000"/>
              <a:gd name="connsiteX21" fmla="*/ 101600 w 338138"/>
              <a:gd name="connsiteY21" fmla="*/ 179990 h 254000"/>
              <a:gd name="connsiteX22" fmla="*/ 113506 w 338138"/>
              <a:gd name="connsiteY22" fmla="*/ 190500 h 254000"/>
              <a:gd name="connsiteX23" fmla="*/ 224632 w 338138"/>
              <a:gd name="connsiteY23" fmla="*/ 190500 h 254000"/>
              <a:gd name="connsiteX24" fmla="*/ 236538 w 338138"/>
              <a:gd name="connsiteY24" fmla="*/ 179990 h 254000"/>
              <a:gd name="connsiteX25" fmla="*/ 236538 w 338138"/>
              <a:gd name="connsiteY25" fmla="*/ 162910 h 254000"/>
              <a:gd name="connsiteX26" fmla="*/ 224632 w 338138"/>
              <a:gd name="connsiteY26" fmla="*/ 152400 h 254000"/>
              <a:gd name="connsiteX27" fmla="*/ 113506 w 338138"/>
              <a:gd name="connsiteY27" fmla="*/ 152400 h 254000"/>
              <a:gd name="connsiteX28" fmla="*/ 126207 w 338138"/>
              <a:gd name="connsiteY28" fmla="*/ 115888 h 254000"/>
              <a:gd name="connsiteX29" fmla="*/ 134939 w 338138"/>
              <a:gd name="connsiteY29" fmla="*/ 124620 h 254000"/>
              <a:gd name="connsiteX30" fmla="*/ 126207 w 338138"/>
              <a:gd name="connsiteY30" fmla="*/ 133352 h 254000"/>
              <a:gd name="connsiteX31" fmla="*/ 117475 w 338138"/>
              <a:gd name="connsiteY31" fmla="*/ 124620 h 254000"/>
              <a:gd name="connsiteX32" fmla="*/ 126207 w 338138"/>
              <a:gd name="connsiteY32" fmla="*/ 115888 h 254000"/>
              <a:gd name="connsiteX33" fmla="*/ 113506 w 338138"/>
              <a:gd name="connsiteY33" fmla="*/ 104775 h 254000"/>
              <a:gd name="connsiteX34" fmla="*/ 101600 w 338138"/>
              <a:gd name="connsiteY34" fmla="*/ 115285 h 254000"/>
              <a:gd name="connsiteX35" fmla="*/ 101600 w 338138"/>
              <a:gd name="connsiteY35" fmla="*/ 132365 h 254000"/>
              <a:gd name="connsiteX36" fmla="*/ 113506 w 338138"/>
              <a:gd name="connsiteY36" fmla="*/ 142875 h 254000"/>
              <a:gd name="connsiteX37" fmla="*/ 224632 w 338138"/>
              <a:gd name="connsiteY37" fmla="*/ 142875 h 254000"/>
              <a:gd name="connsiteX38" fmla="*/ 236538 w 338138"/>
              <a:gd name="connsiteY38" fmla="*/ 132365 h 254000"/>
              <a:gd name="connsiteX39" fmla="*/ 236538 w 338138"/>
              <a:gd name="connsiteY39" fmla="*/ 115285 h 254000"/>
              <a:gd name="connsiteX40" fmla="*/ 224632 w 338138"/>
              <a:gd name="connsiteY40" fmla="*/ 104775 h 254000"/>
              <a:gd name="connsiteX41" fmla="*/ 113506 w 338138"/>
              <a:gd name="connsiteY41" fmla="*/ 104775 h 254000"/>
              <a:gd name="connsiteX42" fmla="*/ 163786 w 338138"/>
              <a:gd name="connsiteY42" fmla="*/ 0 h 254000"/>
              <a:gd name="connsiteX43" fmla="*/ 220582 w 338138"/>
              <a:gd name="connsiteY43" fmla="*/ 22373 h 254000"/>
              <a:gd name="connsiteX44" fmla="*/ 244358 w 338138"/>
              <a:gd name="connsiteY44" fmla="*/ 64487 h 254000"/>
              <a:gd name="connsiteX45" fmla="*/ 254924 w 338138"/>
              <a:gd name="connsiteY45" fmla="*/ 63171 h 254000"/>
              <a:gd name="connsiteX46" fmla="*/ 338138 w 338138"/>
              <a:gd name="connsiteY46" fmla="*/ 147399 h 254000"/>
              <a:gd name="connsiteX47" fmla="*/ 254924 w 338138"/>
              <a:gd name="connsiteY47" fmla="*/ 230311 h 254000"/>
              <a:gd name="connsiteX48" fmla="*/ 250962 w 338138"/>
              <a:gd name="connsiteY48" fmla="*/ 230311 h 254000"/>
              <a:gd name="connsiteX49" fmla="*/ 224545 w 338138"/>
              <a:gd name="connsiteY49" fmla="*/ 254000 h 254000"/>
              <a:gd name="connsiteX50" fmla="*/ 113593 w 338138"/>
              <a:gd name="connsiteY50" fmla="*/ 254000 h 254000"/>
              <a:gd name="connsiteX51" fmla="*/ 87176 w 338138"/>
              <a:gd name="connsiteY51" fmla="*/ 230311 h 254000"/>
              <a:gd name="connsiteX52" fmla="*/ 83214 w 338138"/>
              <a:gd name="connsiteY52" fmla="*/ 230311 h 254000"/>
              <a:gd name="connsiteX53" fmla="*/ 0 w 338138"/>
              <a:gd name="connsiteY53" fmla="*/ 147399 h 254000"/>
              <a:gd name="connsiteX54" fmla="*/ 81893 w 338138"/>
              <a:gd name="connsiteY54" fmla="*/ 63171 h 254000"/>
              <a:gd name="connsiteX55" fmla="*/ 163786 w 338138"/>
              <a:gd name="connsiteY55" fmla="*/ 0 h 254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254000">
                <a:moveTo>
                  <a:pt x="126207" y="209550"/>
                </a:moveTo>
                <a:cubicBezTo>
                  <a:pt x="131030" y="209550"/>
                  <a:pt x="134939" y="213459"/>
                  <a:pt x="134939" y="218282"/>
                </a:cubicBezTo>
                <a:cubicBezTo>
                  <a:pt x="134939" y="223105"/>
                  <a:pt x="131030" y="227014"/>
                  <a:pt x="126207" y="227014"/>
                </a:cubicBezTo>
                <a:cubicBezTo>
                  <a:pt x="121384" y="227014"/>
                  <a:pt x="117475" y="223105"/>
                  <a:pt x="117475" y="218282"/>
                </a:cubicBezTo>
                <a:cubicBezTo>
                  <a:pt x="117475" y="213459"/>
                  <a:pt x="121384" y="209550"/>
                  <a:pt x="126207" y="209550"/>
                </a:cubicBezTo>
                <a:close/>
                <a:moveTo>
                  <a:pt x="113506" y="200025"/>
                </a:moveTo>
                <a:cubicBezTo>
                  <a:pt x="106892" y="200025"/>
                  <a:pt x="101600" y="205280"/>
                  <a:pt x="101600" y="210535"/>
                </a:cubicBezTo>
                <a:cubicBezTo>
                  <a:pt x="101600" y="210535"/>
                  <a:pt x="101600" y="210535"/>
                  <a:pt x="101600" y="227615"/>
                </a:cubicBezTo>
                <a:cubicBezTo>
                  <a:pt x="101600" y="234184"/>
                  <a:pt x="106892" y="238125"/>
                  <a:pt x="113506" y="238125"/>
                </a:cubicBezTo>
                <a:cubicBezTo>
                  <a:pt x="113506" y="238125"/>
                  <a:pt x="113506" y="238125"/>
                  <a:pt x="224632" y="238125"/>
                </a:cubicBezTo>
                <a:cubicBezTo>
                  <a:pt x="231246" y="238125"/>
                  <a:pt x="236538" y="234184"/>
                  <a:pt x="236538" y="227615"/>
                </a:cubicBezTo>
                <a:lnTo>
                  <a:pt x="236538" y="210535"/>
                </a:lnTo>
                <a:cubicBezTo>
                  <a:pt x="236538" y="205280"/>
                  <a:pt x="231246" y="200025"/>
                  <a:pt x="224632" y="200025"/>
                </a:cubicBezTo>
                <a:cubicBezTo>
                  <a:pt x="224632" y="200025"/>
                  <a:pt x="224632" y="200025"/>
                  <a:pt x="113506" y="200025"/>
                </a:cubicBezTo>
                <a:close/>
                <a:moveTo>
                  <a:pt x="126207" y="163513"/>
                </a:moveTo>
                <a:cubicBezTo>
                  <a:pt x="131030" y="163513"/>
                  <a:pt x="134939" y="167067"/>
                  <a:pt x="134939" y="171451"/>
                </a:cubicBezTo>
                <a:cubicBezTo>
                  <a:pt x="134939" y="175835"/>
                  <a:pt x="131030" y="179389"/>
                  <a:pt x="126207" y="179389"/>
                </a:cubicBezTo>
                <a:cubicBezTo>
                  <a:pt x="121384" y="179389"/>
                  <a:pt x="117475" y="175835"/>
                  <a:pt x="117475" y="171451"/>
                </a:cubicBezTo>
                <a:cubicBezTo>
                  <a:pt x="117475" y="167067"/>
                  <a:pt x="121384" y="163513"/>
                  <a:pt x="126207" y="163513"/>
                </a:cubicBezTo>
                <a:close/>
                <a:moveTo>
                  <a:pt x="113506" y="152400"/>
                </a:moveTo>
                <a:cubicBezTo>
                  <a:pt x="106892" y="152400"/>
                  <a:pt x="101600" y="157655"/>
                  <a:pt x="101600" y="162910"/>
                </a:cubicBezTo>
                <a:cubicBezTo>
                  <a:pt x="101600" y="162910"/>
                  <a:pt x="101600" y="162910"/>
                  <a:pt x="101600" y="179990"/>
                </a:cubicBezTo>
                <a:cubicBezTo>
                  <a:pt x="101600" y="185245"/>
                  <a:pt x="106892" y="190500"/>
                  <a:pt x="113506" y="190500"/>
                </a:cubicBezTo>
                <a:cubicBezTo>
                  <a:pt x="113506" y="190500"/>
                  <a:pt x="113506" y="190500"/>
                  <a:pt x="224632" y="190500"/>
                </a:cubicBezTo>
                <a:cubicBezTo>
                  <a:pt x="231246" y="190500"/>
                  <a:pt x="236538" y="185245"/>
                  <a:pt x="236538" y="179990"/>
                </a:cubicBezTo>
                <a:lnTo>
                  <a:pt x="236538" y="162910"/>
                </a:lnTo>
                <a:cubicBezTo>
                  <a:pt x="236538" y="157655"/>
                  <a:pt x="231246" y="152400"/>
                  <a:pt x="224632" y="152400"/>
                </a:cubicBezTo>
                <a:cubicBezTo>
                  <a:pt x="224632" y="152400"/>
                  <a:pt x="224632" y="152400"/>
                  <a:pt x="113506" y="152400"/>
                </a:cubicBezTo>
                <a:close/>
                <a:moveTo>
                  <a:pt x="126207" y="115888"/>
                </a:moveTo>
                <a:cubicBezTo>
                  <a:pt x="131030" y="115888"/>
                  <a:pt x="134939" y="119797"/>
                  <a:pt x="134939" y="124620"/>
                </a:cubicBezTo>
                <a:cubicBezTo>
                  <a:pt x="134939" y="129443"/>
                  <a:pt x="131030" y="133352"/>
                  <a:pt x="126207" y="133352"/>
                </a:cubicBezTo>
                <a:cubicBezTo>
                  <a:pt x="121384" y="133352"/>
                  <a:pt x="117475" y="129443"/>
                  <a:pt x="117475" y="124620"/>
                </a:cubicBezTo>
                <a:cubicBezTo>
                  <a:pt x="117475" y="119797"/>
                  <a:pt x="121384" y="115888"/>
                  <a:pt x="126207" y="115888"/>
                </a:cubicBezTo>
                <a:close/>
                <a:moveTo>
                  <a:pt x="113506" y="104775"/>
                </a:moveTo>
                <a:cubicBezTo>
                  <a:pt x="106892" y="104775"/>
                  <a:pt x="101600" y="110030"/>
                  <a:pt x="101600" y="115285"/>
                </a:cubicBezTo>
                <a:cubicBezTo>
                  <a:pt x="101600" y="115285"/>
                  <a:pt x="101600" y="115285"/>
                  <a:pt x="101600" y="132365"/>
                </a:cubicBezTo>
                <a:cubicBezTo>
                  <a:pt x="101600" y="137620"/>
                  <a:pt x="106892" y="142875"/>
                  <a:pt x="113506" y="142875"/>
                </a:cubicBezTo>
                <a:cubicBezTo>
                  <a:pt x="113506" y="142875"/>
                  <a:pt x="113506" y="142875"/>
                  <a:pt x="224632" y="142875"/>
                </a:cubicBezTo>
                <a:cubicBezTo>
                  <a:pt x="231246" y="142875"/>
                  <a:pt x="236538" y="137620"/>
                  <a:pt x="236538" y="132365"/>
                </a:cubicBezTo>
                <a:lnTo>
                  <a:pt x="236538" y="115285"/>
                </a:lnTo>
                <a:cubicBezTo>
                  <a:pt x="236538" y="110030"/>
                  <a:pt x="231246" y="104775"/>
                  <a:pt x="224632" y="104775"/>
                </a:cubicBezTo>
                <a:cubicBezTo>
                  <a:pt x="224632" y="104775"/>
                  <a:pt x="224632" y="104775"/>
                  <a:pt x="113506" y="104775"/>
                </a:cubicBezTo>
                <a:close/>
                <a:moveTo>
                  <a:pt x="163786" y="0"/>
                </a:moveTo>
                <a:cubicBezTo>
                  <a:pt x="184919" y="0"/>
                  <a:pt x="204732" y="7896"/>
                  <a:pt x="220582" y="22373"/>
                </a:cubicBezTo>
                <a:cubicBezTo>
                  <a:pt x="232470" y="34218"/>
                  <a:pt x="240395" y="48694"/>
                  <a:pt x="244358" y="64487"/>
                </a:cubicBezTo>
                <a:cubicBezTo>
                  <a:pt x="248320" y="63171"/>
                  <a:pt x="250962" y="63171"/>
                  <a:pt x="254924" y="63171"/>
                </a:cubicBezTo>
                <a:cubicBezTo>
                  <a:pt x="301154" y="63171"/>
                  <a:pt x="338138" y="101337"/>
                  <a:pt x="338138" y="147399"/>
                </a:cubicBezTo>
                <a:cubicBezTo>
                  <a:pt x="338138" y="193461"/>
                  <a:pt x="301154" y="230311"/>
                  <a:pt x="254924" y="230311"/>
                </a:cubicBezTo>
                <a:cubicBezTo>
                  <a:pt x="254924" y="230311"/>
                  <a:pt x="254924" y="230311"/>
                  <a:pt x="250962" y="230311"/>
                </a:cubicBezTo>
                <a:cubicBezTo>
                  <a:pt x="249641" y="243472"/>
                  <a:pt x="239074" y="254000"/>
                  <a:pt x="224545" y="254000"/>
                </a:cubicBezTo>
                <a:cubicBezTo>
                  <a:pt x="224545" y="254000"/>
                  <a:pt x="224545" y="254000"/>
                  <a:pt x="113593" y="254000"/>
                </a:cubicBezTo>
                <a:cubicBezTo>
                  <a:pt x="99064" y="254000"/>
                  <a:pt x="88497" y="243472"/>
                  <a:pt x="87176" y="230311"/>
                </a:cubicBezTo>
                <a:cubicBezTo>
                  <a:pt x="87176" y="230311"/>
                  <a:pt x="87176" y="230311"/>
                  <a:pt x="83214" y="230311"/>
                </a:cubicBezTo>
                <a:cubicBezTo>
                  <a:pt x="36984" y="230311"/>
                  <a:pt x="0" y="193461"/>
                  <a:pt x="0" y="147399"/>
                </a:cubicBezTo>
                <a:cubicBezTo>
                  <a:pt x="0" y="101337"/>
                  <a:pt x="36984" y="64487"/>
                  <a:pt x="81893" y="63171"/>
                </a:cubicBezTo>
                <a:cubicBezTo>
                  <a:pt x="91139" y="26321"/>
                  <a:pt x="124160" y="0"/>
                  <a:pt x="163786" y="0"/>
                </a:cubicBezTo>
                <a:close/>
              </a:path>
            </a:pathLst>
          </a:custGeom>
          <a:solidFill>
            <a:schemeClr val="bg1"/>
          </a:solidFill>
          <a:ln w="12700">
            <a:solidFill>
              <a:schemeClr val="bg2"/>
            </a:solidFill>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ID">
              <a:latin typeface="等线" panose="02010600030101010101" pitchFamily="2" charset="-122"/>
              <a:ea typeface="等线" panose="02010600030101010101" pitchFamily="2" charset="-122"/>
            </a:endParaRPr>
          </a:p>
        </p:txBody>
      </p:sp>
      <p:sp>
        <p:nvSpPr>
          <p:cNvPr id="88" name="矩形: 圆角 87"/>
          <p:cNvSpPr/>
          <p:nvPr/>
        </p:nvSpPr>
        <p:spPr>
          <a:xfrm>
            <a:off x="1141482" y="2065342"/>
            <a:ext cx="1185280"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89" name="矩形 88"/>
          <p:cNvSpPr>
            <a:spLocks noChangeArrowheads="1"/>
          </p:cNvSpPr>
          <p:nvPr/>
        </p:nvSpPr>
        <p:spPr bwMode="auto">
          <a:xfrm>
            <a:off x="1058581" y="2535021"/>
            <a:ext cx="3237846" cy="880754"/>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91" name="矩形: 圆角 90"/>
          <p:cNvSpPr/>
          <p:nvPr/>
        </p:nvSpPr>
        <p:spPr>
          <a:xfrm>
            <a:off x="1141482" y="4420235"/>
            <a:ext cx="1185280"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92" name="矩形 91"/>
          <p:cNvSpPr>
            <a:spLocks noChangeArrowheads="1"/>
          </p:cNvSpPr>
          <p:nvPr/>
        </p:nvSpPr>
        <p:spPr bwMode="auto">
          <a:xfrm>
            <a:off x="1058581" y="4889914"/>
            <a:ext cx="3237846" cy="880754"/>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94" name="矩形: 圆角 93"/>
          <p:cNvSpPr/>
          <p:nvPr/>
        </p:nvSpPr>
        <p:spPr>
          <a:xfrm>
            <a:off x="8243739" y="2065342"/>
            <a:ext cx="1185280"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95" name="矩形 94"/>
          <p:cNvSpPr>
            <a:spLocks noChangeArrowheads="1"/>
          </p:cNvSpPr>
          <p:nvPr/>
        </p:nvSpPr>
        <p:spPr bwMode="auto">
          <a:xfrm>
            <a:off x="8160838" y="2535021"/>
            <a:ext cx="3237846" cy="880754"/>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97" name="矩形: 圆角 96"/>
          <p:cNvSpPr/>
          <p:nvPr/>
        </p:nvSpPr>
        <p:spPr>
          <a:xfrm>
            <a:off x="8243739" y="4420235"/>
            <a:ext cx="1185280"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98" name="矩形 97"/>
          <p:cNvSpPr>
            <a:spLocks noChangeArrowheads="1"/>
          </p:cNvSpPr>
          <p:nvPr/>
        </p:nvSpPr>
        <p:spPr bwMode="auto">
          <a:xfrm>
            <a:off x="8160838" y="4889914"/>
            <a:ext cx="3237846" cy="880754"/>
          </a:xfrm>
          <a:prstGeom prst="rect">
            <a:avLst/>
          </a:prstGeom>
          <a:noFill/>
          <a:ln w="9525">
            <a:noFill/>
            <a:prstDash val="dash"/>
            <a:miter lim="800000"/>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点击这里，输入您的文本文字，更改文字颜色或者大小。点击这里输入您的文本文字</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3" name="文本框 22"/>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24" name="太阳形 23"/>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0" y="403"/>
            <a:ext cx="12192000" cy="6857194"/>
          </a:xfrm>
          <a:prstGeom prst="rect">
            <a:avLst/>
          </a:prstGeom>
        </p:spPr>
      </p:pic>
      <p:sp>
        <p:nvSpPr>
          <p:cNvPr id="18" name="文本框"/>
          <p:cNvSpPr/>
          <p:nvPr/>
        </p:nvSpPr>
        <p:spPr>
          <a:xfrm>
            <a:off x="3601025" y="1919362"/>
            <a:ext cx="4569779" cy="830997"/>
          </a:xfrm>
          <a:prstGeom prst="rect">
            <a:avLst/>
          </a:prstGeom>
          <a:ln w="12700">
            <a:miter lim="400000"/>
          </a:ln>
        </p:spPr>
        <p:txBody>
          <a:bodyPr lIns="45719" rIns="45719">
            <a:spAutoFit/>
          </a:bodyPr>
          <a:lstStyle>
            <a:lvl1pPr algn="ctr">
              <a:defRPr sz="5400">
                <a:solidFill>
                  <a:srgbClr val="3FB1D0"/>
                </a:solidFill>
                <a:latin typeface="Heiti SC Medium"/>
                <a:ea typeface="Heiti SC Medium"/>
                <a:cs typeface="Heiti SC Medium"/>
                <a:sym typeface="Heiti SC Medium"/>
              </a:defRPr>
            </a:lvl1pPr>
          </a:lstStyle>
          <a:p>
            <a:r>
              <a:rPr lang="zh-CN" altLang="en-US" sz="4800">
                <a:solidFill>
                  <a:srgbClr val="40A572"/>
                </a:solidFill>
                <a:latin typeface="等线" panose="02010600030101010101" pitchFamily="2" charset="-122"/>
                <a:ea typeface="等线" panose="02010600030101010101" pitchFamily="2" charset="-122"/>
                <a:cs typeface="微软雅黑" panose="020b0503020204020204" pitchFamily="34" charset="-122"/>
                <a:sym typeface="微软雅黑" panose="020b0503020204020204" pitchFamily="34" charset="-122"/>
              </a:rPr>
              <a:t>谢谢你的观看</a:t>
            </a:r>
            <a:endParaRPr lang="zh-CN" altLang="en-US" sz="4800">
              <a:solidFill>
                <a:srgbClr val="40A572"/>
              </a:solidFill>
              <a:latin typeface="等线" panose="02010600030101010101" pitchFamily="2" charset="-122"/>
              <a:ea typeface="等线" panose="02010600030101010101" pitchFamily="2" charset="-122"/>
              <a:cs typeface="微软雅黑" panose="020b0503020204020204" pitchFamily="34" charset="-122"/>
              <a:sym typeface="微软雅黑" panose="020b0503020204020204" pitchFamily="34" charset="-122"/>
            </a:endParaRPr>
          </a:p>
        </p:txBody>
      </p:sp>
      <p:sp>
        <p:nvSpPr>
          <p:cNvPr id="20" name="文本框"/>
          <p:cNvSpPr/>
          <p:nvPr/>
        </p:nvSpPr>
        <p:spPr>
          <a:xfrm>
            <a:off x="3337187" y="2675374"/>
            <a:ext cx="5258060" cy="399020"/>
          </a:xfrm>
          <a:prstGeom prst="rect">
            <a:avLst/>
          </a:prstGeom>
          <a:ln w="12700">
            <a:miter lim="400000"/>
          </a:ln>
        </p:spPr>
        <p:txBody>
          <a:bodyPr wrap="square" lIns="45719" rIns="45719">
            <a:spAutoFit/>
          </a:bodyPr>
          <a:lstStyle>
            <a:lvl1pPr>
              <a:lnSpc>
                <a:spcPct val="150000"/>
              </a:lnSpc>
              <a:defRPr sz="800">
                <a:solidFill>
                  <a:srgbClr val="0D0D0D"/>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algn="ctr">
              <a:lnSpc>
                <a:spcPct val="114000"/>
              </a:lnSpc>
            </a:pPr>
            <a:r>
              <a:rPr lang="zh-CN" altLang="en-US" sz="900" spc="-13">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sym typeface="微软雅黑" panose="020b0503020204020204" pitchFamily="34" charset="-122"/>
              </a:rPr>
              <a:t>请输入内容请输入文字内容请输入内容请输入文字内容请输入内容请输入文字内容请输入内容请输入文字内容请输入内容请输入文字</a:t>
            </a:r>
            <a:endParaRPr lang="zh-CN" altLang="en-US" sz="900" spc="-13">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sym typeface="微软雅黑" panose="020b0503020204020204" pitchFamily="34" charset="-122"/>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0" y="403"/>
            <a:ext cx="12192000" cy="6857194"/>
          </a:xfrm>
          <a:prstGeom prst="rect">
            <a:avLst/>
          </a:prstGeom>
        </p:spPr>
      </p:pic>
      <p:sp>
        <p:nvSpPr>
          <p:cNvPr id="4" name="矩形 3"/>
          <p:cNvSpPr/>
          <p:nvPr/>
        </p:nvSpPr>
        <p:spPr>
          <a:xfrm>
            <a:off x="3490909" y="948949"/>
            <a:ext cx="655459" cy="3288310"/>
          </a:xfrm>
          <a:prstGeom prst="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218820" y="948949"/>
            <a:ext cx="655459" cy="3288310"/>
          </a:xfrm>
          <a:prstGeom prst="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005644" y="948949"/>
            <a:ext cx="655459" cy="3288310"/>
          </a:xfrm>
          <a:prstGeom prst="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723816" y="948949"/>
            <a:ext cx="655459" cy="3288310"/>
          </a:xfrm>
          <a:prstGeom prst="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75625" y="970812"/>
            <a:ext cx="603621" cy="2677795"/>
          </a:xfrm>
          <a:prstGeom prst="rect">
            <a:avLst/>
          </a:prstGeom>
          <a:noFill/>
          <a:ln w="15875">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zh-CN" altLang="en-US" sz="2800" cap="none">
                <a:solidFill>
                  <a:schemeClr val="bg1"/>
                </a:solidFill>
                <a:latin typeface="等线" panose="02010600030101010101" pitchFamily="2" charset="-122"/>
                <a:ea typeface="等线" panose="02010600030101010101" pitchFamily="2" charset="-122"/>
              </a:rPr>
              <a:t>端午节的起源</a:t>
            </a:r>
            <a:endParaRPr lang="zh-CN" altLang="en-US" sz="2800" cap="none">
              <a:solidFill>
                <a:schemeClr val="bg1"/>
              </a:solidFill>
              <a:latin typeface="等线" panose="02010600030101010101" pitchFamily="2" charset="-122"/>
              <a:ea typeface="等线" panose="02010600030101010101" pitchFamily="2" charset="-122"/>
            </a:endParaRPr>
          </a:p>
        </p:txBody>
      </p:sp>
      <p:sp>
        <p:nvSpPr>
          <p:cNvPr id="11" name="文本框 10"/>
          <p:cNvSpPr txBox="1"/>
          <p:nvPr/>
        </p:nvSpPr>
        <p:spPr>
          <a:xfrm>
            <a:off x="2881305" y="874165"/>
            <a:ext cx="629412" cy="1570943"/>
          </a:xfrm>
          <a:prstGeom prst="rect">
            <a:avLst/>
          </a:prstGeom>
          <a:noFill/>
          <a:ln w="0">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en-US" altLang="ko-KR" sz="2400" cap="none">
                <a:solidFill>
                  <a:srgbClr val="40A572"/>
                </a:solidFill>
                <a:latin typeface="等线" panose="02010600030101010101" pitchFamily="2" charset="-122"/>
                <a:ea typeface="等线" panose="02010600030101010101" pitchFamily="2" charset="-122"/>
              </a:rPr>
              <a:t>第一部分</a:t>
            </a:r>
            <a:endParaRPr lang="en-US" altLang="ko-KR" sz="2400" cap="none">
              <a:solidFill>
                <a:srgbClr val="40A572"/>
              </a:solidFill>
              <a:latin typeface="等线" panose="02010600030101010101" pitchFamily="2" charset="-122"/>
              <a:ea typeface="等线" panose="02010600030101010101" pitchFamily="2" charset="-122"/>
            </a:endParaRPr>
          </a:p>
        </p:txBody>
      </p:sp>
      <p:sp>
        <p:nvSpPr>
          <p:cNvPr id="12" name="文本框 11"/>
          <p:cNvSpPr txBox="1"/>
          <p:nvPr/>
        </p:nvSpPr>
        <p:spPr>
          <a:xfrm>
            <a:off x="5296289" y="970812"/>
            <a:ext cx="603621" cy="2677795"/>
          </a:xfrm>
          <a:prstGeom prst="rect">
            <a:avLst/>
          </a:prstGeom>
          <a:noFill/>
          <a:ln w="15875">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zh-CN" altLang="en-US" sz="2800" cap="none">
                <a:solidFill>
                  <a:schemeClr val="bg1"/>
                </a:solidFill>
                <a:latin typeface="等线" panose="02010600030101010101" pitchFamily="2" charset="-122"/>
                <a:ea typeface="等线" panose="02010600030101010101" pitchFamily="2" charset="-122"/>
              </a:rPr>
              <a:t>端午节的习俗</a:t>
            </a:r>
            <a:endParaRPr lang="zh-CN" altLang="en-US" sz="2800" cap="none">
              <a:solidFill>
                <a:schemeClr val="bg1"/>
              </a:solidFill>
              <a:latin typeface="等线" panose="02010600030101010101" pitchFamily="2" charset="-122"/>
              <a:ea typeface="等线" panose="02010600030101010101" pitchFamily="2" charset="-122"/>
            </a:endParaRPr>
          </a:p>
        </p:txBody>
      </p:sp>
      <p:sp>
        <p:nvSpPr>
          <p:cNvPr id="13" name="文本框 12"/>
          <p:cNvSpPr txBox="1"/>
          <p:nvPr/>
        </p:nvSpPr>
        <p:spPr>
          <a:xfrm>
            <a:off x="4667467" y="874165"/>
            <a:ext cx="629412" cy="1570943"/>
          </a:xfrm>
          <a:prstGeom prst="rect">
            <a:avLst/>
          </a:prstGeom>
          <a:noFill/>
          <a:ln w="0">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en-US" altLang="ko-KR" sz="2400" cap="none">
                <a:solidFill>
                  <a:srgbClr val="40A572"/>
                </a:solidFill>
                <a:latin typeface="等线" panose="02010600030101010101" pitchFamily="2" charset="-122"/>
                <a:ea typeface="等线" panose="02010600030101010101" pitchFamily="2" charset="-122"/>
              </a:rPr>
              <a:t>第</a:t>
            </a:r>
            <a:r>
              <a:rPr lang="zh-CN" altLang="en-US" sz="2400" cap="none">
                <a:solidFill>
                  <a:srgbClr val="40A572"/>
                </a:solidFill>
                <a:latin typeface="等线" panose="02010600030101010101" pitchFamily="2" charset="-122"/>
                <a:ea typeface="等线" panose="02010600030101010101" pitchFamily="2" charset="-122"/>
              </a:rPr>
              <a:t>二</a:t>
            </a:r>
            <a:r>
              <a:rPr lang="en-US" altLang="ko-KR" sz="2400" cap="none" err="1">
                <a:solidFill>
                  <a:srgbClr val="40A572"/>
                </a:solidFill>
                <a:latin typeface="等线" panose="02010600030101010101" pitchFamily="2" charset="-122"/>
                <a:ea typeface="等线" panose="02010600030101010101" pitchFamily="2" charset="-122"/>
              </a:rPr>
              <a:t>部分</a:t>
            </a:r>
            <a:endParaRPr lang="en-US" altLang="ko-KR" sz="2400" cap="none" err="1">
              <a:solidFill>
                <a:srgbClr val="40A572"/>
              </a:solidFill>
              <a:latin typeface="等线" panose="02010600030101010101" pitchFamily="2" charset="-122"/>
              <a:ea typeface="等线" panose="02010600030101010101" pitchFamily="2" charset="-122"/>
            </a:endParaRPr>
          </a:p>
        </p:txBody>
      </p:sp>
      <p:sp>
        <p:nvSpPr>
          <p:cNvPr id="14" name="文本框 13"/>
          <p:cNvSpPr txBox="1"/>
          <p:nvPr/>
        </p:nvSpPr>
        <p:spPr>
          <a:xfrm>
            <a:off x="7042198" y="970812"/>
            <a:ext cx="603621" cy="3108960"/>
          </a:xfrm>
          <a:prstGeom prst="rect">
            <a:avLst/>
          </a:prstGeom>
          <a:noFill/>
          <a:ln w="15875">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zh-CN" altLang="en-US" sz="2800" cap="none">
                <a:solidFill>
                  <a:schemeClr val="bg1"/>
                </a:solidFill>
                <a:latin typeface="等线" panose="02010600030101010101" pitchFamily="2" charset="-122"/>
                <a:ea typeface="等线" panose="02010600030101010101" pitchFamily="2" charset="-122"/>
              </a:rPr>
              <a:t>端午节民俗故事</a:t>
            </a:r>
            <a:endParaRPr lang="zh-CN" altLang="en-US" sz="2800" cap="none">
              <a:solidFill>
                <a:schemeClr val="bg1"/>
              </a:solidFill>
              <a:latin typeface="等线" panose="02010600030101010101" pitchFamily="2" charset="-122"/>
              <a:ea typeface="等线" panose="02010600030101010101" pitchFamily="2" charset="-122"/>
            </a:endParaRPr>
          </a:p>
        </p:txBody>
      </p:sp>
      <p:sp>
        <p:nvSpPr>
          <p:cNvPr id="15" name="文本框 14"/>
          <p:cNvSpPr txBox="1"/>
          <p:nvPr/>
        </p:nvSpPr>
        <p:spPr>
          <a:xfrm>
            <a:off x="6444739" y="874165"/>
            <a:ext cx="685092" cy="1570943"/>
          </a:xfrm>
          <a:prstGeom prst="rect">
            <a:avLst/>
          </a:prstGeom>
          <a:noFill/>
          <a:ln w="0">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en-US" altLang="ko-KR" sz="2400" cap="none">
                <a:solidFill>
                  <a:srgbClr val="40A572"/>
                </a:solidFill>
                <a:latin typeface="等线" panose="02010600030101010101" pitchFamily="2" charset="-122"/>
                <a:ea typeface="等线" panose="02010600030101010101" pitchFamily="2" charset="-122"/>
              </a:rPr>
              <a:t>第</a:t>
            </a:r>
            <a:r>
              <a:rPr lang="zh-CN" altLang="en-US" sz="2400" cap="none">
                <a:solidFill>
                  <a:srgbClr val="40A572"/>
                </a:solidFill>
                <a:latin typeface="等线" panose="02010600030101010101" pitchFamily="2" charset="-122"/>
                <a:ea typeface="等线" panose="02010600030101010101" pitchFamily="2" charset="-122"/>
              </a:rPr>
              <a:t>三</a:t>
            </a:r>
            <a:r>
              <a:rPr lang="en-US" altLang="ko-KR" sz="2400" cap="none" err="1">
                <a:solidFill>
                  <a:srgbClr val="40A572"/>
                </a:solidFill>
                <a:latin typeface="等线" panose="02010600030101010101" pitchFamily="2" charset="-122"/>
                <a:ea typeface="等线" panose="02010600030101010101" pitchFamily="2" charset="-122"/>
              </a:rPr>
              <a:t>部分</a:t>
            </a:r>
            <a:endParaRPr lang="en-US" altLang="ko-KR" sz="2400" cap="none" err="1">
              <a:solidFill>
                <a:srgbClr val="40A572"/>
              </a:solidFill>
              <a:latin typeface="等线" panose="02010600030101010101" pitchFamily="2" charset="-122"/>
              <a:ea typeface="等线" panose="02010600030101010101" pitchFamily="2" charset="-122"/>
            </a:endParaRPr>
          </a:p>
        </p:txBody>
      </p:sp>
      <p:sp>
        <p:nvSpPr>
          <p:cNvPr id="16" name="文本框 15"/>
          <p:cNvSpPr txBox="1"/>
          <p:nvPr/>
        </p:nvSpPr>
        <p:spPr>
          <a:xfrm>
            <a:off x="8775654" y="965412"/>
            <a:ext cx="603621" cy="3108960"/>
          </a:xfrm>
          <a:prstGeom prst="rect">
            <a:avLst/>
          </a:prstGeom>
          <a:noFill/>
          <a:ln w="15875">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zh-CN" altLang="en-US" sz="2800" cap="none">
                <a:solidFill>
                  <a:schemeClr val="bg1"/>
                </a:solidFill>
                <a:latin typeface="等线" panose="02010600030101010101" pitchFamily="2" charset="-122"/>
                <a:ea typeface="等线" panose="02010600030101010101" pitchFamily="2" charset="-122"/>
              </a:rPr>
              <a:t>端午节知识竞答</a:t>
            </a:r>
            <a:endParaRPr lang="zh-CN" altLang="en-US" sz="2800" cap="none">
              <a:solidFill>
                <a:schemeClr val="bg1"/>
              </a:solidFill>
              <a:latin typeface="等线" panose="02010600030101010101" pitchFamily="2" charset="-122"/>
              <a:ea typeface="等线" panose="02010600030101010101" pitchFamily="2" charset="-122"/>
            </a:endParaRPr>
          </a:p>
        </p:txBody>
      </p:sp>
      <p:sp>
        <p:nvSpPr>
          <p:cNvPr id="17" name="文本框 16"/>
          <p:cNvSpPr txBox="1"/>
          <p:nvPr/>
        </p:nvSpPr>
        <p:spPr>
          <a:xfrm>
            <a:off x="8192166" y="874165"/>
            <a:ext cx="685092" cy="1570943"/>
          </a:xfrm>
          <a:prstGeom prst="rect">
            <a:avLst/>
          </a:prstGeom>
          <a:noFill/>
          <a:ln w="0">
            <a:noFill/>
          </a:ln>
        </p:spPr>
        <p:txBody>
          <a:bodyPr vert="horz" wrap="square" lIns="89535" tIns="46355" rIns="89535" bIns="46355" anchor="t">
            <a:spAutoFit/>
          </a:bodyPr>
          <a:lstStyle/>
          <a:p>
            <a:pPr marL="0" indent="0" algn="l" defTabSz="508000" eaLnBrk="0" fontAlgn="auto" latinLnBrk="0">
              <a:lnSpc>
                <a:spcPct val="100000"/>
              </a:lnSpc>
              <a:spcBef>
                <a:spcPct val="0"/>
              </a:spcBef>
              <a:spcAft>
                <a:spcPct val="0"/>
              </a:spcAft>
              <a:buFontTx/>
              <a:buNone/>
            </a:pPr>
            <a:r>
              <a:rPr lang="en-US" altLang="ko-KR" sz="2400" cap="none">
                <a:solidFill>
                  <a:srgbClr val="40A572"/>
                </a:solidFill>
                <a:latin typeface="等线" panose="02010600030101010101" pitchFamily="2" charset="-122"/>
                <a:ea typeface="等线" panose="02010600030101010101" pitchFamily="2" charset="-122"/>
              </a:rPr>
              <a:t>第</a:t>
            </a:r>
            <a:r>
              <a:rPr lang="zh-CN" altLang="en-US" sz="2400" cap="none">
                <a:solidFill>
                  <a:srgbClr val="40A572"/>
                </a:solidFill>
                <a:latin typeface="等线" panose="02010600030101010101" pitchFamily="2" charset="-122"/>
                <a:ea typeface="等线" panose="02010600030101010101" pitchFamily="2" charset="-122"/>
              </a:rPr>
              <a:t>四</a:t>
            </a:r>
            <a:r>
              <a:rPr lang="en-US" altLang="ko-KR" sz="2400" cap="none" err="1">
                <a:solidFill>
                  <a:srgbClr val="40A572"/>
                </a:solidFill>
                <a:latin typeface="等线" panose="02010600030101010101" pitchFamily="2" charset="-122"/>
                <a:ea typeface="等线" panose="02010600030101010101" pitchFamily="2" charset="-122"/>
              </a:rPr>
              <a:t>部分</a:t>
            </a:r>
            <a:endParaRPr lang="en-US" altLang="ko-KR" sz="2400" cap="none" err="1">
              <a:solidFill>
                <a:srgbClr val="40A572"/>
              </a:solidFill>
              <a:latin typeface="等线" panose="02010600030101010101" pitchFamily="2" charset="-122"/>
              <a:ea typeface="等线" panose="02010600030101010101" pitchFamily="2" charset="-122"/>
            </a:endParaRPr>
          </a:p>
        </p:txBody>
      </p:sp>
      <p:sp>
        <p:nvSpPr>
          <p:cNvPr id="19" name="Text Box 39"/>
          <p:cNvSpPr>
            <a:spLocks noChangeArrowheads="1"/>
          </p:cNvSpPr>
          <p:nvPr/>
        </p:nvSpPr>
        <p:spPr bwMode="auto">
          <a:xfrm>
            <a:off x="1419427" y="474115"/>
            <a:ext cx="1097408" cy="2718629"/>
          </a:xfrm>
          <a:prstGeom prst="rect">
            <a:avLst/>
          </a:prstGeom>
          <a:noFill/>
          <a:ln w="9525">
            <a:noFill/>
            <a:miter lim="800000"/>
          </a:ln>
        </p:spPr>
        <p:txBody>
          <a:bodyPr wrap="square">
            <a:spAutoFit/>
          </a:bodyPr>
          <a:lstStyle/>
          <a:p>
            <a:pPr algn="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目</a:t>
            </a:r>
            <a:endParaRPr lang="en-US" altLang="zh-CN" sz="6000" b="1" spc="400">
              <a:solidFill>
                <a:srgbClr val="40A572"/>
              </a:solidFill>
              <a:uFillTx/>
              <a:latin typeface="等线" panose="02010600030101010101" pitchFamily="2" charset="-122"/>
              <a:ea typeface="等线" panose="02010600030101010101" pitchFamily="2" charset="-122"/>
              <a:cs typeface="+mn-ea"/>
              <a:sym typeface="+mn-lt"/>
            </a:endParaRPr>
          </a:p>
          <a:p>
            <a:pPr algn="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录</a:t>
            </a:r>
            <a:endParaRPr lang="zh-CN" altLang="en-US" sz="6000" b="1" spc="400">
              <a:solidFill>
                <a:srgbClr val="40A572"/>
              </a:solidFill>
              <a:uFillTx/>
              <a:latin typeface="等线" panose="02010600030101010101" pitchFamily="2" charset="-122"/>
              <a:ea typeface="等线" panose="02010600030101010101" pitchFamily="2" charset="-122"/>
              <a:cs typeface="+mn-ea"/>
              <a:sym typeface="+mn-lt"/>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nodeType="afterGroup">
                            <p:stCondLst>
                              <p:cond delay="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9"/>
                                        </p:tgtEl>
                                        <p:attrNameLst>
                                          <p:attrName>ppt_y</p:attrName>
                                        </p:attrNameLst>
                                      </p:cBhvr>
                                      <p:tavLst>
                                        <p:tav tm="0">
                                          <p:val>
                                            <p:strVal val="#ppt_y"/>
                                          </p:val>
                                        </p:tav>
                                        <p:tav tm="100000">
                                          <p:val>
                                            <p:strVal val="#ppt_y"/>
                                          </p:val>
                                        </p:tav>
                                      </p:tavLst>
                                    </p:anim>
                                    <p:anim calcmode="lin" valueType="num">
                                      <p:cBhvr>
                                        <p:cTn id="3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tretch>
            <a:fillRect/>
          </a:stretch>
        </p:blipFill>
        <p:spPr>
          <a:xfrm>
            <a:off x="0" y="403"/>
            <a:ext cx="12192000" cy="6857194"/>
          </a:xfrm>
          <a:prstGeom prst="rect">
            <a:avLst/>
          </a:prstGeom>
        </p:spPr>
      </p:pic>
      <p:sp>
        <p:nvSpPr>
          <p:cNvPr id="10" name="文本框 9"/>
          <p:cNvSpPr txBox="1"/>
          <p:nvPr/>
        </p:nvSpPr>
        <p:spPr>
          <a:xfrm>
            <a:off x="5753734" y="1222375"/>
            <a:ext cx="1344930" cy="1322070"/>
          </a:xfrm>
          <a:prstGeom prst="rect">
            <a:avLst/>
          </a:prstGeom>
          <a:noFill/>
        </p:spPr>
        <p:txBody>
          <a:bodyPr wrap="square" rtlCol="0">
            <a:spAutoFit/>
          </a:bodyPr>
          <a:lstStyle/>
          <a:p>
            <a:r>
              <a:rPr lang="en-US" altLang="zh-CN" sz="8000">
                <a:solidFill>
                  <a:srgbClr val="40A572"/>
                </a:solidFill>
                <a:latin typeface="等线" panose="02010600030101010101" pitchFamily="2" charset="-122"/>
                <a:ea typeface="等线" panose="02010600030101010101" pitchFamily="2" charset="-122"/>
              </a:rPr>
              <a:t>01</a:t>
            </a:r>
            <a:endParaRPr lang="en-US" altLang="zh-CN" sz="8000">
              <a:solidFill>
                <a:srgbClr val="40A572"/>
              </a:solidFill>
              <a:latin typeface="等线" panose="02010600030101010101" pitchFamily="2" charset="-122"/>
              <a:ea typeface="等线" panose="02010600030101010101" pitchFamily="2" charset="-122"/>
            </a:endParaRPr>
          </a:p>
        </p:txBody>
      </p:sp>
      <p:sp>
        <p:nvSpPr>
          <p:cNvPr id="14" name="Text Box 39"/>
          <p:cNvSpPr>
            <a:spLocks noChangeArrowheads="1"/>
          </p:cNvSpPr>
          <p:nvPr/>
        </p:nvSpPr>
        <p:spPr bwMode="auto">
          <a:xfrm>
            <a:off x="3474402" y="2165985"/>
            <a:ext cx="5903595" cy="1333635"/>
          </a:xfrm>
          <a:prstGeom prst="rect">
            <a:avLst/>
          </a:prstGeom>
          <a:noFill/>
          <a:ln w="9525">
            <a:noFill/>
            <a:miter lim="800000"/>
          </a:ln>
        </p:spPr>
        <p:txBody>
          <a:bodyPr wrap="square">
            <a:spAutoFit/>
          </a:bodyPr>
          <a:lstStyle/>
          <a:p>
            <a:pPr algn="ct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端午节的起源</a:t>
            </a:r>
            <a:endParaRPr lang="zh-CN" altLang="en-US" sz="6000" b="1" spc="400">
              <a:solidFill>
                <a:srgbClr val="40A572"/>
              </a:solidFill>
              <a:uFillTx/>
              <a:latin typeface="等线" panose="02010600030101010101" pitchFamily="2" charset="-122"/>
              <a:ea typeface="等线" panose="02010600030101010101" pitchFamily="2" charset="-122"/>
              <a:cs typeface="+mn-ea"/>
              <a:sym typeface="+mn-lt"/>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3"/>
          <p:cNvSpPr>
            <a:spLocks noChangeArrowheads="1"/>
          </p:cNvSpPr>
          <p:nvPr/>
        </p:nvSpPr>
        <p:spPr bwMode="auto">
          <a:xfrm>
            <a:off x="2161012" y="2497739"/>
            <a:ext cx="4886934" cy="1020445"/>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6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6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10" name="直接连接符 9"/>
          <p:cNvCxnSpPr/>
          <p:nvPr/>
        </p:nvCxnSpPr>
        <p:spPr>
          <a:xfrm flipH="1">
            <a:off x="1929846" y="2286730"/>
            <a:ext cx="0" cy="1325150"/>
          </a:xfrm>
          <a:prstGeom prst="line">
            <a:avLst/>
          </a:prstGeom>
          <a:ln>
            <a:solidFill>
              <a:srgbClr val="40A572"/>
            </a:solidFill>
          </a:ln>
        </p:spPr>
        <p:style>
          <a:lnRef idx="1">
            <a:schemeClr val="accent1"/>
          </a:lnRef>
          <a:fillRef idx="0">
            <a:schemeClr val="accent1"/>
          </a:fillRef>
          <a:effectRef idx="0">
            <a:schemeClr val="accent1"/>
          </a:effectRef>
          <a:fontRef idx="minor">
            <a:schemeClr val="tx1"/>
          </a:fontRef>
        </p:style>
      </p:cxnSp>
      <p:sp>
        <p:nvSpPr>
          <p:cNvPr id="30" name="矩形: 圆角 29"/>
          <p:cNvSpPr/>
          <p:nvPr/>
        </p:nvSpPr>
        <p:spPr>
          <a:xfrm>
            <a:off x="1856740" y="1787164"/>
            <a:ext cx="2228375"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13" name="文本框 12"/>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16" name="矩形 3"/>
          <p:cNvSpPr>
            <a:spLocks noChangeArrowheads="1"/>
          </p:cNvSpPr>
          <p:nvPr/>
        </p:nvSpPr>
        <p:spPr bwMode="auto">
          <a:xfrm>
            <a:off x="2161012" y="4776119"/>
            <a:ext cx="4886934" cy="1020445"/>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6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600" spc="225" noProof="1">
              <a:solidFill>
                <a:srgbClr val="333F50"/>
              </a:solidFill>
              <a:latin typeface="等线" panose="02010600030101010101" pitchFamily="2" charset="-122"/>
              <a:ea typeface="等线" panose="02010600030101010101" pitchFamily="2" charset="-122"/>
              <a:cs typeface="+mn-ea"/>
              <a:sym typeface="+mn-lt"/>
            </a:endParaRPr>
          </a:p>
        </p:txBody>
      </p:sp>
      <p:cxnSp>
        <p:nvCxnSpPr>
          <p:cNvPr id="17" name="直接连接符 16"/>
          <p:cNvCxnSpPr/>
          <p:nvPr/>
        </p:nvCxnSpPr>
        <p:spPr>
          <a:xfrm flipH="1">
            <a:off x="1929846" y="4565110"/>
            <a:ext cx="0" cy="1325150"/>
          </a:xfrm>
          <a:prstGeom prst="line">
            <a:avLst/>
          </a:prstGeom>
          <a:ln>
            <a:solidFill>
              <a:srgbClr val="40A572"/>
            </a:solidFill>
          </a:ln>
        </p:spPr>
        <p:style>
          <a:lnRef idx="1">
            <a:schemeClr val="accent1"/>
          </a:lnRef>
          <a:fillRef idx="0">
            <a:schemeClr val="accent1"/>
          </a:fillRef>
          <a:effectRef idx="0">
            <a:schemeClr val="accent1"/>
          </a:effectRef>
          <a:fontRef idx="minor">
            <a:schemeClr val="tx1"/>
          </a:fontRef>
        </p:style>
      </p:cxnSp>
      <p:sp>
        <p:nvSpPr>
          <p:cNvPr id="18" name="矩形: 圆角 17"/>
          <p:cNvSpPr/>
          <p:nvPr/>
        </p:nvSpPr>
        <p:spPr>
          <a:xfrm>
            <a:off x="1856740" y="4065544"/>
            <a:ext cx="2228375" cy="355600"/>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关键词</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5" name="太阳形 4"/>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srcRect t="57844" r="61585"/>
          <a:stretch>
            <a:fillRect/>
          </a:stretch>
        </p:blipFill>
        <p:spPr>
          <a:xfrm>
            <a:off x="7267911" y="1863010"/>
            <a:ext cx="2833475" cy="1748870"/>
          </a:xfrm>
          <a:prstGeom prst="rect">
            <a:avLst/>
          </a:prstGeom>
        </p:spPr>
      </p:pic>
      <p:pic>
        <p:nvPicPr>
          <p:cNvPr id="20" name="图片 19"/>
          <p:cNvPicPr>
            <a:picLocks noChangeAspect="1"/>
          </p:cNvPicPr>
          <p:nvPr/>
        </p:nvPicPr>
        <p:blipFill>
          <a:blip r:embed="rId3"/>
          <a:srcRect t="57844" r="61585"/>
          <a:stretch>
            <a:fillRect/>
          </a:stretch>
        </p:blipFill>
        <p:spPr>
          <a:xfrm>
            <a:off x="7267910" y="4025257"/>
            <a:ext cx="2833475" cy="1748870"/>
          </a:xfrm>
          <a:prstGeom prst="rect">
            <a:avLst/>
          </a:prstGeom>
        </p:spPr>
      </p:pic>
      <p:cxnSp>
        <p:nvCxnSpPr>
          <p:cNvPr id="3" name="直接连接符 2"/>
          <p:cNvCxnSpPr/>
          <p:nvPr/>
        </p:nvCxnSpPr>
        <p:spPr>
          <a:xfrm>
            <a:off x="1856740" y="3847170"/>
            <a:ext cx="8244645" cy="0"/>
          </a:xfrm>
          <a:prstGeom prst="line">
            <a:avLst/>
          </a:prstGeom>
          <a:ln>
            <a:solidFill>
              <a:srgbClr val="40A572"/>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16" grpId="0"/>
      <p:bldP spid="1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矩形"/>
          <p:cNvSpPr/>
          <p:nvPr/>
        </p:nvSpPr>
        <p:spPr>
          <a:xfrm>
            <a:off x="660664" y="3284977"/>
            <a:ext cx="3399838" cy="2580238"/>
          </a:xfrm>
          <a:prstGeom prst="rect">
            <a:avLst/>
          </a:prstGeom>
          <a:solidFill>
            <a:schemeClr val="bg1"/>
          </a:solidFill>
          <a:ln w="12700" cap="rnd">
            <a:noFill/>
            <a:prstDash val="solid"/>
            <a:rou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latin typeface="等线" panose="02010600030101010101" pitchFamily="2" charset="-122"/>
              <a:ea typeface="等线" panose="02010600030101010101" pitchFamily="2" charset="-122"/>
            </a:endParaRPr>
          </a:p>
        </p:txBody>
      </p:sp>
      <p:sp>
        <p:nvSpPr>
          <p:cNvPr id="53" name="矩形 3"/>
          <p:cNvSpPr>
            <a:spLocks noChangeArrowheads="1"/>
          </p:cNvSpPr>
          <p:nvPr/>
        </p:nvSpPr>
        <p:spPr bwMode="auto">
          <a:xfrm>
            <a:off x="765809" y="4226462"/>
            <a:ext cx="3067889" cy="1222771"/>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57" name="矩形 3"/>
          <p:cNvSpPr>
            <a:spLocks noChangeArrowheads="1"/>
          </p:cNvSpPr>
          <p:nvPr/>
        </p:nvSpPr>
        <p:spPr bwMode="auto">
          <a:xfrm>
            <a:off x="660664" y="1750756"/>
            <a:ext cx="10858501" cy="602857"/>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点击这里，输入您的文本文字，更改文字颜色或者大小。设置合适的文字格式，调整的文本文字，更改文字颜色或者大小。设置合适的文字格式，调整文字文字的行间距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14" name="矩形"/>
          <p:cNvSpPr/>
          <p:nvPr/>
        </p:nvSpPr>
        <p:spPr>
          <a:xfrm>
            <a:off x="8089257" y="3130540"/>
            <a:ext cx="3399838" cy="2580238"/>
          </a:xfrm>
          <a:prstGeom prst="rect">
            <a:avLst/>
          </a:prstGeom>
          <a:solidFill>
            <a:schemeClr val="bg1"/>
          </a:solidFill>
          <a:ln w="12700" cap="rnd">
            <a:noFill/>
            <a:prstDash val="solid"/>
            <a:rou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latin typeface="等线" panose="02010600030101010101" pitchFamily="2" charset="-122"/>
              <a:ea typeface="等线" panose="02010600030101010101" pitchFamily="2" charset="-122"/>
            </a:endParaRPr>
          </a:p>
        </p:txBody>
      </p:sp>
      <p:sp>
        <p:nvSpPr>
          <p:cNvPr id="15" name="矩形 3"/>
          <p:cNvSpPr>
            <a:spLocks noChangeArrowheads="1"/>
          </p:cNvSpPr>
          <p:nvPr/>
        </p:nvSpPr>
        <p:spPr bwMode="auto">
          <a:xfrm>
            <a:off x="8194402" y="4072025"/>
            <a:ext cx="3067889" cy="1222771"/>
          </a:xfrm>
          <a:prstGeom prst="rect">
            <a:avLst/>
          </a:prstGeom>
          <a:noFill/>
          <a:ln w="9525">
            <a:noFill/>
            <a:prstDash val="dash"/>
            <a:miter lim="800000"/>
          </a:ln>
        </p:spPr>
        <p:txBody>
          <a:bodyPr wrap="square" lIns="68580" tIns="34290" rIns="68580" bIns="34290">
            <a:spAutoFit/>
          </a:bodyPr>
          <a:lstStyle/>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a:t>
            </a:r>
            <a:endParaRPr lang="en-US" altLang="zh-CN" sz="1400" spc="225" noProof="1">
              <a:solidFill>
                <a:srgbClr val="333F50"/>
              </a:solidFill>
              <a:latin typeface="等线" panose="02010600030101010101" pitchFamily="2" charset="-122"/>
              <a:ea typeface="等线" panose="02010600030101010101" pitchFamily="2" charset="-122"/>
              <a:cs typeface="+mn-ea"/>
              <a:sym typeface="+mn-lt"/>
            </a:endParaRPr>
          </a:p>
          <a:p>
            <a:pPr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pic>
        <p:nvPicPr>
          <p:cNvPr id="3" name="图片 2"/>
          <p:cNvPicPr>
            <a:picLocks noChangeAspect="1"/>
          </p:cNvPicPr>
          <p:nvPr/>
        </p:nvPicPr>
        <p:blipFill>
          <a:blip r:embed="rId3"/>
          <a:stretch>
            <a:fillRect/>
          </a:stretch>
        </p:blipFill>
        <p:spPr>
          <a:xfrm>
            <a:off x="4064311" y="2171700"/>
            <a:ext cx="4259586" cy="3693515"/>
          </a:xfrm>
          <a:prstGeom prst="rect">
            <a:avLst/>
          </a:prstGeom>
        </p:spPr>
      </p:pic>
      <p:sp>
        <p:nvSpPr>
          <p:cNvPr id="22" name="文本框 21"/>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23" name="太阳形 22"/>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
          <p:cNvSpPr/>
          <p:nvPr/>
        </p:nvSpPr>
        <p:spPr>
          <a:xfrm>
            <a:off x="1565026" y="2497636"/>
            <a:ext cx="1594924" cy="1594924"/>
          </a:xfrm>
          <a:prstGeom prst="ellipse">
            <a:avLst/>
          </a:prstGeom>
          <a:blipFill dpi="0" rotWithShape="1">
            <a:blip r:embed="rId4"/>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19" name="图片"/>
          <p:cNvSpPr/>
          <p:nvPr/>
        </p:nvSpPr>
        <p:spPr>
          <a:xfrm>
            <a:off x="8930884" y="2427158"/>
            <a:ext cx="1594924" cy="1594924"/>
          </a:xfrm>
          <a:prstGeom prst="ellipse">
            <a:avLst/>
          </a:prstGeom>
          <a:blipFill dpi="0" rotWithShape="1">
            <a:blip r:embed="rId4"/>
            <a:stretch>
              <a:fillRect/>
            </a:stretch>
          </a:blipFill>
          <a:ln w="57150">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Tree>
    <p:custDataLst>
      <p:tags r:id="rId5"/>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ppt_x"/>
                                          </p:val>
                                        </p:tav>
                                        <p:tav tm="100000">
                                          <p:val>
                                            <p:strVal val="#ppt_x"/>
                                          </p:val>
                                        </p:tav>
                                      </p:tavLst>
                                    </p:anim>
                                    <p:anim calcmode="lin" valueType="num">
                                      <p:cBhvr additive="base">
                                        <p:cTn id="17" dur="500" fill="hold"/>
                                        <p:tgtEl>
                                          <p:spTgt spid="5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nodeType="afterGroup">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p:bldP spid="57" grpId="0"/>
      <p:bldP spid="14" grpId="0" animBg="1"/>
      <p:bldP spid="15" grpId="0"/>
      <p:bldP spid="18" grpId="0" animBg="1"/>
      <p:bldP spid="1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stretch>
            <a:fillRect/>
          </a:stretch>
        </p:blipFill>
        <p:spPr>
          <a:xfrm>
            <a:off x="0" y="403"/>
            <a:ext cx="12192000" cy="6857194"/>
          </a:xfrm>
          <a:prstGeom prst="rect">
            <a:avLst/>
          </a:prstGeom>
        </p:spPr>
      </p:pic>
      <p:sp>
        <p:nvSpPr>
          <p:cNvPr id="15" name="矩形 14"/>
          <p:cNvSpPr/>
          <p:nvPr/>
        </p:nvSpPr>
        <p:spPr>
          <a:xfrm>
            <a:off x="160019" y="148589"/>
            <a:ext cx="11864341" cy="6549391"/>
          </a:xfrm>
          <a:prstGeom prst="rect">
            <a:avLst/>
          </a:prstGeom>
          <a:solidFill>
            <a:schemeClr val="bg1"/>
          </a:solid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3"/>
          <p:cNvSpPr>
            <a:spLocks noChangeArrowheads="1"/>
          </p:cNvSpPr>
          <p:nvPr/>
        </p:nvSpPr>
        <p:spPr bwMode="auto">
          <a:xfrm>
            <a:off x="316435" y="3663949"/>
            <a:ext cx="11054715" cy="623570"/>
          </a:xfrm>
          <a:prstGeom prst="rect">
            <a:avLst/>
          </a:prstGeom>
          <a:noFill/>
          <a:ln w="9525">
            <a:noFill/>
            <a:prstDash val="dash"/>
            <a:miter lim="800000"/>
          </a:ln>
        </p:spPr>
        <p:txBody>
          <a:bodyPr wrap="square" lIns="68580" tIns="34290" rIns="68580" bIns="34290">
            <a:spAutoFit/>
          </a:bodyPr>
          <a:lstStyle/>
          <a:p>
            <a:pPr indent="342900" algn="ctr"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点击这里，输入您的文本文字，更改文字颜色或者大小。设置合适的文字格式，调整文字的行间距，建议使用文档源文件字体，效果会更好</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11" name="矩形: 圆角 10"/>
          <p:cNvSpPr/>
          <p:nvPr/>
        </p:nvSpPr>
        <p:spPr>
          <a:xfrm>
            <a:off x="571705" y="4484368"/>
            <a:ext cx="3591470" cy="1119174"/>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46" name="矩形"/>
          <p:cNvSpPr/>
          <p:nvPr/>
        </p:nvSpPr>
        <p:spPr>
          <a:xfrm>
            <a:off x="901270" y="1603401"/>
            <a:ext cx="3399790" cy="1835150"/>
          </a:xfrm>
          <a:prstGeom prst="rect">
            <a:avLst/>
          </a:prstGeom>
          <a:solidFill>
            <a:schemeClr val="bg1"/>
          </a:solidFill>
          <a:ln w="12700" cap="rnd">
            <a:solidFill>
              <a:srgbClr val="40A572"/>
            </a:solidFill>
            <a:prstDash val="solid"/>
            <a:rou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latin typeface="等线" panose="02010600030101010101" pitchFamily="2" charset="-122"/>
              <a:ea typeface="等线" panose="02010600030101010101" pitchFamily="2" charset="-122"/>
            </a:endParaRPr>
          </a:p>
        </p:txBody>
      </p:sp>
      <p:sp>
        <p:nvSpPr>
          <p:cNvPr id="14" name="矩形"/>
          <p:cNvSpPr/>
          <p:nvPr/>
        </p:nvSpPr>
        <p:spPr>
          <a:xfrm>
            <a:off x="7719900" y="1603401"/>
            <a:ext cx="3399790" cy="1835150"/>
          </a:xfrm>
          <a:prstGeom prst="rect">
            <a:avLst/>
          </a:prstGeom>
          <a:solidFill>
            <a:schemeClr val="bg1"/>
          </a:solidFill>
          <a:ln w="12700" cap="rnd">
            <a:solidFill>
              <a:srgbClr val="40A572"/>
            </a:solidFill>
            <a:prstDash val="solid"/>
            <a:rou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latin typeface="等线" panose="02010600030101010101" pitchFamily="2" charset="-122"/>
              <a:ea typeface="等线" panose="02010600030101010101" pitchFamily="2" charset="-122"/>
            </a:endParaRPr>
          </a:p>
        </p:txBody>
      </p:sp>
      <p:sp>
        <p:nvSpPr>
          <p:cNvPr id="53" name="矩形 3"/>
          <p:cNvSpPr>
            <a:spLocks noChangeArrowheads="1"/>
          </p:cNvSpPr>
          <p:nvPr/>
        </p:nvSpPr>
        <p:spPr bwMode="auto">
          <a:xfrm>
            <a:off x="1450590" y="1799741"/>
            <a:ext cx="2349500" cy="1425198"/>
          </a:xfrm>
          <a:prstGeom prst="rect">
            <a:avLst/>
          </a:prstGeom>
          <a:noFill/>
          <a:ln w="9525">
            <a:noFill/>
            <a:prstDash val="dash"/>
            <a:miter lim="800000"/>
          </a:ln>
        </p:spPr>
        <p:txBody>
          <a:bodyPr wrap="square" lIns="68580" tIns="34290" rIns="68580" bIns="34290">
            <a:spAutoFit/>
          </a:bodyPr>
          <a:lstStyle/>
          <a:p>
            <a:pPr marL="285750" indent="-285750" algn="just" defTabSz="685800">
              <a:lnSpc>
                <a:spcPct val="129000"/>
              </a:lnSpc>
              <a:spcAft>
                <a:spcPts val="450"/>
              </a:spcAft>
              <a:buFont typeface="Arial" panose="020b0604020202020204" pitchFamily="34" charset="0"/>
              <a:buChar char="•"/>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55" name="矩形 3"/>
          <p:cNvSpPr>
            <a:spLocks noChangeArrowheads="1"/>
          </p:cNvSpPr>
          <p:nvPr/>
        </p:nvSpPr>
        <p:spPr bwMode="auto">
          <a:xfrm>
            <a:off x="8240010" y="1799741"/>
            <a:ext cx="2349500" cy="1425198"/>
          </a:xfrm>
          <a:prstGeom prst="rect">
            <a:avLst/>
          </a:prstGeom>
          <a:noFill/>
          <a:ln w="9525">
            <a:noFill/>
            <a:prstDash val="dash"/>
            <a:miter lim="800000"/>
          </a:ln>
        </p:spPr>
        <p:txBody>
          <a:bodyPr wrap="square" lIns="68580" tIns="34290" rIns="68580" bIns="34290">
            <a:spAutoFit/>
          </a:bodyPr>
          <a:lstStyle/>
          <a:p>
            <a:pPr marL="285750" indent="-285750" algn="just" defTabSz="685800">
              <a:lnSpc>
                <a:spcPct val="129000"/>
              </a:lnSpc>
              <a:spcAft>
                <a:spcPts val="450"/>
              </a:spcAft>
              <a:buFont typeface="Arial" panose="020b0604020202020204" pitchFamily="34" charset="0"/>
              <a:buChar char="•"/>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17" name="矩形: 圆角 16"/>
          <p:cNvSpPr/>
          <p:nvPr/>
        </p:nvSpPr>
        <p:spPr>
          <a:xfrm>
            <a:off x="4296454" y="4497248"/>
            <a:ext cx="3591470" cy="1119174"/>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19" name="矩形: 圆角 18"/>
          <p:cNvSpPr/>
          <p:nvPr/>
        </p:nvSpPr>
        <p:spPr>
          <a:xfrm>
            <a:off x="8027240" y="4497248"/>
            <a:ext cx="3591470" cy="1119174"/>
          </a:xfrm>
          <a:prstGeom prst="round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225" noProof="1">
                <a:solidFill>
                  <a:schemeClr val="bg1"/>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a:t>
            </a:r>
            <a:endParaRPr lang="zh-CN" altLang="en-US" sz="1600" spc="225" noProof="1">
              <a:solidFill>
                <a:schemeClr val="bg1"/>
              </a:solidFill>
              <a:latin typeface="等线" panose="02010600030101010101" pitchFamily="2" charset="-122"/>
              <a:ea typeface="等线" panose="02010600030101010101" pitchFamily="2" charset="-122"/>
              <a:cs typeface="+mn-ea"/>
              <a:sym typeface="+mn-lt"/>
            </a:endParaRPr>
          </a:p>
        </p:txBody>
      </p:sp>
      <p:sp>
        <p:nvSpPr>
          <p:cNvPr id="25" name="文本框 24"/>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26" name="太阳形 25"/>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srcRect t="57844" r="61585"/>
          <a:stretch>
            <a:fillRect/>
          </a:stretch>
        </p:blipFill>
        <p:spPr>
          <a:xfrm>
            <a:off x="4511675" y="1585131"/>
            <a:ext cx="2965826" cy="1830559"/>
          </a:xfrm>
          <a:prstGeom prst="rect">
            <a:avLst/>
          </a:prstGeom>
        </p:spPr>
      </p:pic>
    </p:spTree>
    <p:custDataLst>
      <p:tags r:id="rId5"/>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P spid="14" grpId="0" animBg="1"/>
      <p:bldP spid="53" grpId="0"/>
      <p:bldP spid="55" grpId="0"/>
      <p:bldP spid="17" grpId="0" animBg="1"/>
      <p:bldP spid="19"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tretch>
            <a:fillRect/>
          </a:stretch>
        </p:blipFill>
        <p:spPr>
          <a:xfrm>
            <a:off x="0" y="403"/>
            <a:ext cx="12192000" cy="6857194"/>
          </a:xfrm>
          <a:prstGeom prst="rect">
            <a:avLst/>
          </a:prstGeom>
        </p:spPr>
      </p:pic>
      <p:sp>
        <p:nvSpPr>
          <p:cNvPr id="10" name="文本框 9"/>
          <p:cNvSpPr txBox="1"/>
          <p:nvPr/>
        </p:nvSpPr>
        <p:spPr>
          <a:xfrm>
            <a:off x="5753735" y="1176655"/>
            <a:ext cx="1344930" cy="1322070"/>
          </a:xfrm>
          <a:prstGeom prst="rect">
            <a:avLst/>
          </a:prstGeom>
          <a:noFill/>
        </p:spPr>
        <p:txBody>
          <a:bodyPr wrap="square" rtlCol="0">
            <a:spAutoFit/>
          </a:bodyPr>
          <a:lstStyle/>
          <a:p>
            <a:r>
              <a:rPr lang="en-US" altLang="zh-CN" sz="8000">
                <a:solidFill>
                  <a:srgbClr val="40A572"/>
                </a:solidFill>
                <a:latin typeface="等线" panose="02010600030101010101" pitchFamily="2" charset="-122"/>
                <a:ea typeface="等线" panose="02010600030101010101" pitchFamily="2" charset="-122"/>
              </a:rPr>
              <a:t>02</a:t>
            </a:r>
            <a:endParaRPr lang="en-US" altLang="zh-CN" sz="8000">
              <a:solidFill>
                <a:srgbClr val="40A572"/>
              </a:solidFill>
              <a:latin typeface="等线" panose="02010600030101010101" pitchFamily="2" charset="-122"/>
              <a:ea typeface="等线" panose="02010600030101010101" pitchFamily="2" charset="-122"/>
            </a:endParaRPr>
          </a:p>
        </p:txBody>
      </p:sp>
      <p:sp>
        <p:nvSpPr>
          <p:cNvPr id="14" name="Text Box 39"/>
          <p:cNvSpPr>
            <a:spLocks noChangeArrowheads="1"/>
          </p:cNvSpPr>
          <p:nvPr/>
        </p:nvSpPr>
        <p:spPr bwMode="auto">
          <a:xfrm>
            <a:off x="3474402" y="2016760"/>
            <a:ext cx="5903595" cy="1333635"/>
          </a:xfrm>
          <a:prstGeom prst="rect">
            <a:avLst/>
          </a:prstGeom>
          <a:noFill/>
          <a:ln w="9525">
            <a:noFill/>
            <a:miter lim="800000"/>
          </a:ln>
        </p:spPr>
        <p:txBody>
          <a:bodyPr wrap="square">
            <a:spAutoFit/>
          </a:bodyPr>
          <a:lstStyle/>
          <a:p>
            <a:pPr algn="ctr">
              <a:lnSpc>
                <a:spcPct val="150000"/>
              </a:lnSpc>
              <a:buClr>
                <a:schemeClr val="tx1"/>
              </a:buClr>
            </a:pPr>
            <a:r>
              <a:rPr lang="zh-CN" altLang="en-US" sz="6000" b="1" spc="400">
                <a:solidFill>
                  <a:srgbClr val="40A572"/>
                </a:solidFill>
                <a:uFillTx/>
                <a:latin typeface="等线" panose="02010600030101010101" pitchFamily="2" charset="-122"/>
                <a:ea typeface="等线" panose="02010600030101010101" pitchFamily="2" charset="-122"/>
                <a:cs typeface="+mn-ea"/>
                <a:sym typeface="+mn-lt"/>
              </a:rPr>
              <a:t>端午节的习俗</a:t>
            </a:r>
            <a:endParaRPr lang="en-US" altLang="zh-CN" sz="6000" b="1" spc="400">
              <a:solidFill>
                <a:srgbClr val="40A572"/>
              </a:solidFill>
              <a:uFillTx/>
              <a:latin typeface="等线" panose="02010600030101010101" pitchFamily="2" charset="-122"/>
              <a:ea typeface="等线" panose="02010600030101010101" pitchFamily="2" charset="-122"/>
              <a:cs typeface="+mn-ea"/>
              <a:sym typeface="+mn-lt"/>
            </a:endParaRPr>
          </a:p>
        </p:txBody>
      </p:sp>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矩形"/>
          <p:cNvSpPr/>
          <p:nvPr/>
        </p:nvSpPr>
        <p:spPr>
          <a:xfrm>
            <a:off x="4673709" y="3877940"/>
            <a:ext cx="3174984" cy="2160752"/>
          </a:xfrm>
          <a:prstGeom prst="rect">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a:solidFill>
                  <a:schemeClr val="lt1"/>
                </a:solidFill>
                <a:latin typeface="等线" panose="02010600030101010101" pitchFamily="2" charset="-122"/>
                <a:ea typeface="等线" panose="02010600030101010101" pitchFamily="2" charset="-122"/>
              </a:rPr>
              <a:t>输入内容</a:t>
            </a:r>
            <a:endParaRPr lang="en-US" altLang="zh-CN" sz="5400">
              <a:solidFill>
                <a:schemeClr val="lt1"/>
              </a:solidFill>
              <a:latin typeface="等线" panose="02010600030101010101" pitchFamily="2" charset="-122"/>
              <a:ea typeface="等线" panose="02010600030101010101" pitchFamily="2" charset="-122"/>
            </a:endParaRPr>
          </a:p>
        </p:txBody>
      </p:sp>
      <p:sp>
        <p:nvSpPr>
          <p:cNvPr id="9" name="矩形 8"/>
          <p:cNvSpPr/>
          <p:nvPr/>
        </p:nvSpPr>
        <p:spPr>
          <a:xfrm>
            <a:off x="6301836" y="1552728"/>
            <a:ext cx="4953096" cy="2146300"/>
          </a:xfrm>
          <a:prstGeom prst="rect">
            <a:avLst/>
          </a:prstGeom>
          <a:solidFill>
            <a:schemeClr val="bg1"/>
          </a:solidFill>
          <a:ln w="15875">
            <a:solidFill>
              <a:srgbClr val="40A57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等线" panose="02010600030101010101" pitchFamily="2" charset="-122"/>
              <a:ea typeface="等线" panose="02010600030101010101" pitchFamily="2" charset="-122"/>
            </a:endParaRPr>
          </a:p>
        </p:txBody>
      </p:sp>
      <p:sp>
        <p:nvSpPr>
          <p:cNvPr id="19" name="矩形 3"/>
          <p:cNvSpPr>
            <a:spLocks noChangeArrowheads="1"/>
          </p:cNvSpPr>
          <p:nvPr/>
        </p:nvSpPr>
        <p:spPr bwMode="auto">
          <a:xfrm>
            <a:off x="6679026" y="1863217"/>
            <a:ext cx="4212590" cy="88075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0" name="矩形 3"/>
          <p:cNvSpPr>
            <a:spLocks noChangeArrowheads="1"/>
          </p:cNvSpPr>
          <p:nvPr/>
        </p:nvSpPr>
        <p:spPr bwMode="auto">
          <a:xfrm>
            <a:off x="6679026" y="2841117"/>
            <a:ext cx="4212590" cy="602857"/>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5" name="矩形 24"/>
          <p:cNvSpPr/>
          <p:nvPr/>
        </p:nvSpPr>
        <p:spPr>
          <a:xfrm>
            <a:off x="1237083" y="1552728"/>
            <a:ext cx="4953096" cy="2146300"/>
          </a:xfrm>
          <a:prstGeom prst="rect">
            <a:avLst/>
          </a:prstGeom>
          <a:solidFill>
            <a:schemeClr val="bg1"/>
          </a:solidFill>
          <a:ln w="15875">
            <a:solidFill>
              <a:srgbClr val="40A57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等线" panose="02010600030101010101" pitchFamily="2" charset="-122"/>
              <a:ea typeface="等线" panose="02010600030101010101" pitchFamily="2" charset="-122"/>
            </a:endParaRPr>
          </a:p>
        </p:txBody>
      </p:sp>
      <p:sp>
        <p:nvSpPr>
          <p:cNvPr id="26" name="矩形 3"/>
          <p:cNvSpPr>
            <a:spLocks noChangeArrowheads="1"/>
          </p:cNvSpPr>
          <p:nvPr/>
        </p:nvSpPr>
        <p:spPr bwMode="auto">
          <a:xfrm>
            <a:off x="1614273" y="1863217"/>
            <a:ext cx="4212590" cy="880754"/>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8" name="矩形 3"/>
          <p:cNvSpPr>
            <a:spLocks noChangeArrowheads="1"/>
          </p:cNvSpPr>
          <p:nvPr/>
        </p:nvSpPr>
        <p:spPr bwMode="auto">
          <a:xfrm>
            <a:off x="1614273" y="2841117"/>
            <a:ext cx="4212590" cy="602857"/>
          </a:xfrm>
          <a:prstGeom prst="rect">
            <a:avLst/>
          </a:prstGeom>
          <a:noFill/>
          <a:ln w="9525">
            <a:noFill/>
            <a:prstDash val="dash"/>
            <a:miter lim="800000"/>
          </a:ln>
        </p:spPr>
        <p:txBody>
          <a:bodyPr wrap="square" lIns="68580" tIns="34290" rIns="68580" bIns="34290">
            <a:spAutoFit/>
          </a:bodyPr>
          <a:lstStyle/>
          <a:p>
            <a:pPr algn="just" defTabSz="685800">
              <a:lnSpc>
                <a:spcPct val="129000"/>
              </a:lnSpc>
              <a:spcAft>
                <a:spcPts val="450"/>
              </a:spcAft>
              <a:defRPr/>
            </a:pPr>
            <a:r>
              <a:rPr lang="zh-CN" altLang="en-US" sz="1400" spc="225" noProof="1">
                <a:solidFill>
                  <a:srgbClr val="333F50"/>
                </a:solidFill>
                <a:latin typeface="等线" panose="02010600030101010101" pitchFamily="2" charset="-122"/>
                <a:ea typeface="等线" panose="02010600030101010101" pitchFamily="2" charset="-122"/>
                <a:cs typeface="+mn-ea"/>
                <a:sym typeface="+mn-lt"/>
              </a:rPr>
              <a:t>点击这里，输入您的文本文字，更改文字颜色或者大小。</a:t>
            </a:r>
            <a:endParaRPr lang="zh-CN" altLang="en-US" sz="1400" spc="225" noProof="1">
              <a:solidFill>
                <a:srgbClr val="333F50"/>
              </a:solidFill>
              <a:latin typeface="等线" panose="02010600030101010101" pitchFamily="2" charset="-122"/>
              <a:ea typeface="等线" panose="02010600030101010101" pitchFamily="2" charset="-122"/>
              <a:cs typeface="+mn-ea"/>
              <a:sym typeface="+mn-lt"/>
            </a:endParaRPr>
          </a:p>
        </p:txBody>
      </p:sp>
      <p:sp>
        <p:nvSpPr>
          <p:cNvPr id="29" name="文本框 28"/>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30" name="太阳形 29"/>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a:srcRect t="57844" r="61585"/>
          <a:stretch>
            <a:fillRect/>
          </a:stretch>
        </p:blipFill>
        <p:spPr>
          <a:xfrm>
            <a:off x="1237083" y="3885166"/>
            <a:ext cx="3477381" cy="2146300"/>
          </a:xfrm>
          <a:prstGeom prst="rect">
            <a:avLst/>
          </a:prstGeom>
        </p:spPr>
      </p:pic>
      <p:pic>
        <p:nvPicPr>
          <p:cNvPr id="17" name="图片 16"/>
          <p:cNvPicPr>
            <a:picLocks noChangeAspect="1"/>
          </p:cNvPicPr>
          <p:nvPr/>
        </p:nvPicPr>
        <p:blipFill>
          <a:blip r:embed="rId3"/>
          <a:srcRect t="57844" r="61585"/>
          <a:stretch>
            <a:fillRect/>
          </a:stretch>
        </p:blipFill>
        <p:spPr>
          <a:xfrm>
            <a:off x="7848693" y="3881189"/>
            <a:ext cx="3477381" cy="2146300"/>
          </a:xfrm>
          <a:prstGeom prst="rect">
            <a:avLst/>
          </a:prstGeom>
        </p:spPr>
      </p:pic>
    </p:spTree>
    <p:custDataLst>
      <p:tags r:id="rId4"/>
    </p:custDataLst>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9" grpId="0"/>
      <p:bldP spid="20" grpId="0"/>
      <p:bldP spid="25" grpId="0" animBg="1"/>
      <p:bldP spid="26" grpId="0"/>
      <p:bldP spid="2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矩形 40"/>
          <p:cNvSpPr/>
          <p:nvPr/>
        </p:nvSpPr>
        <p:spPr>
          <a:xfrm>
            <a:off x="4871457" y="5008756"/>
            <a:ext cx="3048000" cy="792653"/>
          </a:xfrm>
          <a:prstGeom prst="rect">
            <a:avLst/>
          </a:prstGeom>
        </p:spPr>
        <p:txBody>
          <a:bodyPr wrap="square">
            <a:spAutoFit/>
          </a:bodyPr>
          <a:lstStyle/>
          <a:p>
            <a:pPr algn="just">
              <a:lnSpc>
                <a:spcPct val="150000"/>
              </a:lnSpc>
            </a:pPr>
            <a:r>
              <a:rPr lang="zh-CN" altLang="en-US" sz="1600">
                <a:latin typeface="等线" panose="02010600030101010101" pitchFamily="2" charset="-122"/>
                <a:ea typeface="等线" panose="02010600030101010101" pitchFamily="2" charset="-122"/>
                <a:cs typeface="+mn-ea"/>
                <a:sym typeface="+mn-lt"/>
              </a:rPr>
              <a:t>点击这里，输入您的文本文字更改文字</a:t>
            </a:r>
            <a:endParaRPr lang="zh-CN" altLang="en-US" sz="1600">
              <a:latin typeface="等线" panose="02010600030101010101" pitchFamily="2" charset="-122"/>
              <a:ea typeface="等线" panose="02010600030101010101" pitchFamily="2" charset="-122"/>
              <a:cs typeface="+mn-ea"/>
              <a:sym typeface="+mn-lt"/>
            </a:endParaRPr>
          </a:p>
        </p:txBody>
      </p:sp>
      <p:cxnSp>
        <p:nvCxnSpPr>
          <p:cNvPr id="42" name="直接连接符 41"/>
          <p:cNvCxnSpPr/>
          <p:nvPr/>
        </p:nvCxnSpPr>
        <p:spPr>
          <a:xfrm>
            <a:off x="4973057" y="5881881"/>
            <a:ext cx="2845435" cy="0"/>
          </a:xfrm>
          <a:prstGeom prst="line">
            <a:avLst/>
          </a:prstGeom>
          <a:ln w="38100">
            <a:solidFill>
              <a:srgbClr val="40A572"/>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8398247" y="5008756"/>
            <a:ext cx="3048000" cy="792653"/>
          </a:xfrm>
          <a:prstGeom prst="rect">
            <a:avLst/>
          </a:prstGeom>
        </p:spPr>
        <p:txBody>
          <a:bodyPr wrap="square">
            <a:spAutoFit/>
          </a:bodyPr>
          <a:lstStyle/>
          <a:p>
            <a:pPr algn="just">
              <a:lnSpc>
                <a:spcPct val="150000"/>
              </a:lnSpc>
            </a:pPr>
            <a:r>
              <a:rPr lang="zh-CN" altLang="en-US" sz="1600">
                <a:latin typeface="等线" panose="02010600030101010101" pitchFamily="2" charset="-122"/>
                <a:ea typeface="等线" panose="02010600030101010101" pitchFamily="2" charset="-122"/>
                <a:cs typeface="+mn-ea"/>
                <a:sym typeface="+mn-lt"/>
              </a:rPr>
              <a:t>点击这里，输入您的文本文字更改文字</a:t>
            </a:r>
            <a:endParaRPr lang="zh-CN" altLang="en-US" sz="1600">
              <a:latin typeface="等线" panose="02010600030101010101" pitchFamily="2" charset="-122"/>
              <a:ea typeface="等线" panose="02010600030101010101" pitchFamily="2" charset="-122"/>
              <a:cs typeface="+mn-ea"/>
              <a:sym typeface="+mn-lt"/>
            </a:endParaRPr>
          </a:p>
        </p:txBody>
      </p:sp>
      <p:cxnSp>
        <p:nvCxnSpPr>
          <p:cNvPr id="47" name="直接连接符 46"/>
          <p:cNvCxnSpPr/>
          <p:nvPr/>
        </p:nvCxnSpPr>
        <p:spPr>
          <a:xfrm>
            <a:off x="8499212" y="5881881"/>
            <a:ext cx="2845435" cy="0"/>
          </a:xfrm>
          <a:prstGeom prst="line">
            <a:avLst/>
          </a:prstGeom>
          <a:ln w="38100">
            <a:solidFill>
              <a:srgbClr val="40A572"/>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341992" y="2352897"/>
            <a:ext cx="5760719" cy="1161985"/>
          </a:xfrm>
          <a:prstGeom prst="rect">
            <a:avLst/>
          </a:prstGeom>
        </p:spPr>
        <p:txBody>
          <a:bodyPr wrap="square">
            <a:spAutoFit/>
          </a:bodyPr>
          <a:lstStyle/>
          <a:p>
            <a:pPr algn="ctr">
              <a:lnSpc>
                <a:spcPct val="150000"/>
              </a:lnSpc>
            </a:pPr>
            <a:r>
              <a:rPr lang="zh-CN" altLang="en-US" sz="1600">
                <a:latin typeface="等线" panose="02010600030101010101" pitchFamily="2" charset="-122"/>
                <a:ea typeface="等线" panose="02010600030101010101" pitchFamily="2" charset="-122"/>
                <a:cs typeface="+mn-ea"/>
                <a:sym typeface="+mn-lt"/>
              </a:rPr>
              <a:t>点击这里，输入您的文本文字，更改文字颜色或者大小。设置合适的文字格式，调整文字的行间距，建议使用文档源文件字体，效果会更好，点击这里输入您的文本文字</a:t>
            </a:r>
            <a:endParaRPr lang="zh-CN" altLang="en-US" sz="1600">
              <a:latin typeface="等线" panose="02010600030101010101" pitchFamily="2" charset="-122"/>
              <a:ea typeface="等线" panose="02010600030101010101" pitchFamily="2" charset="-122"/>
              <a:cs typeface="+mn-ea"/>
              <a:sym typeface="+mn-lt"/>
            </a:endParaRPr>
          </a:p>
        </p:txBody>
      </p:sp>
      <p:grpSp>
        <p:nvGrpSpPr>
          <p:cNvPr id="12" name="组合 11"/>
          <p:cNvGrpSpPr/>
          <p:nvPr/>
        </p:nvGrpSpPr>
        <p:grpSpPr>
          <a:xfrm>
            <a:off x="6776628" y="1671010"/>
            <a:ext cx="2936081" cy="479425"/>
            <a:chOff x="6543846" y="1723204"/>
            <a:chExt cx="2936081" cy="479425"/>
          </a:xfrm>
          <a:solidFill>
            <a:srgbClr val="40A572"/>
          </a:solidFill>
        </p:grpSpPr>
        <p:grpSp>
          <p:nvGrpSpPr>
            <p:cNvPr id="13" name="组合 12"/>
            <p:cNvGrpSpPr/>
            <p:nvPr/>
          </p:nvGrpSpPr>
          <p:grpSpPr>
            <a:xfrm>
              <a:off x="6543846" y="1934341"/>
              <a:ext cx="2936081" cy="57150"/>
              <a:chOff x="6943725" y="1819275"/>
              <a:chExt cx="2936081" cy="57150"/>
            </a:xfrm>
            <a:grpFill/>
          </p:grpSpPr>
          <p:sp>
            <p:nvSpPr>
              <p:cNvPr id="21" name="椭圆 20"/>
              <p:cNvSpPr/>
              <p:nvPr/>
            </p:nvSpPr>
            <p:spPr>
              <a:xfrm>
                <a:off x="6943725" y="181927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等线" panose="02010600030101010101" pitchFamily="2" charset="-122"/>
                  <a:ea typeface="等线" panose="02010600030101010101" pitchFamily="2" charset="-122"/>
                </a:endParaRPr>
              </a:p>
            </p:txBody>
          </p:sp>
          <p:sp>
            <p:nvSpPr>
              <p:cNvPr id="48" name="椭圆 47"/>
              <p:cNvSpPr/>
              <p:nvPr/>
            </p:nvSpPr>
            <p:spPr>
              <a:xfrm flipH="1">
                <a:off x="9822656" y="181927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等线" panose="02010600030101010101" pitchFamily="2" charset="-122"/>
                  <a:ea typeface="等线" panose="02010600030101010101" pitchFamily="2" charset="-122"/>
                </a:endParaRPr>
              </a:p>
            </p:txBody>
          </p:sp>
        </p:grpSp>
        <p:sp>
          <p:nvSpPr>
            <p:cNvPr id="55" name="矩形: 圆角 54"/>
            <p:cNvSpPr/>
            <p:nvPr/>
          </p:nvSpPr>
          <p:spPr>
            <a:xfrm>
              <a:off x="7073737" y="1723204"/>
              <a:ext cx="1876300" cy="479425"/>
            </a:xfrm>
            <a:prstGeom prst="roundRect">
              <a:avLst>
                <a:gd name="adj" fmla="val 50000"/>
              </a:avLst>
            </a:prstGeom>
            <a:grp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a:solidFill>
                    <a:schemeClr val="bg1"/>
                  </a:solidFill>
                  <a:latin typeface="等线" panose="02010600030101010101" pitchFamily="2" charset="-122"/>
                  <a:ea typeface="等线" panose="02010600030101010101" pitchFamily="2" charset="-122"/>
                </a:rPr>
                <a:t>输入文本</a:t>
              </a:r>
              <a:endParaRPr lang="zh-CN" altLang="en-US" sz="2000">
                <a:solidFill>
                  <a:schemeClr val="bg1"/>
                </a:solidFill>
                <a:latin typeface="等线" panose="02010600030101010101" pitchFamily="2" charset="-122"/>
                <a:ea typeface="等线" panose="02010600030101010101" pitchFamily="2" charset="-122"/>
              </a:endParaRPr>
            </a:p>
          </p:txBody>
        </p:sp>
      </p:grpSp>
      <p:sp>
        <p:nvSpPr>
          <p:cNvPr id="56" name="矩形 55"/>
          <p:cNvSpPr/>
          <p:nvPr/>
        </p:nvSpPr>
        <p:spPr>
          <a:xfrm>
            <a:off x="5341992" y="3781428"/>
            <a:ext cx="5760719" cy="787652"/>
          </a:xfrm>
          <a:prstGeom prst="rect">
            <a:avLst/>
          </a:prstGeom>
        </p:spPr>
        <p:txBody>
          <a:bodyPr wrap="square">
            <a:spAutoFit/>
          </a:bodyPr>
          <a:lstStyle/>
          <a:p>
            <a:pPr algn="ctr">
              <a:lnSpc>
                <a:spcPct val="150000"/>
              </a:lnSpc>
            </a:pPr>
            <a:r>
              <a:rPr lang="zh-CN" altLang="en-US" sz="1600">
                <a:latin typeface="等线" panose="02010600030101010101" pitchFamily="2" charset="-122"/>
                <a:ea typeface="等线" panose="02010600030101010101" pitchFamily="2" charset="-122"/>
                <a:cs typeface="+mn-ea"/>
                <a:sym typeface="+mn-lt"/>
              </a:rPr>
              <a:t>点击这里，输入您的文本文字，更改文字颜色或者大小。设置合适的文字格式</a:t>
            </a:r>
            <a:endParaRPr lang="zh-CN" altLang="en-US" sz="1600">
              <a:latin typeface="等线" panose="02010600030101010101" pitchFamily="2" charset="-122"/>
              <a:ea typeface="等线" panose="02010600030101010101" pitchFamily="2" charset="-122"/>
              <a:cs typeface="+mn-ea"/>
              <a:sym typeface="+mn-lt"/>
            </a:endParaRPr>
          </a:p>
        </p:txBody>
      </p:sp>
      <p:sp>
        <p:nvSpPr>
          <p:cNvPr id="2" name="矩形 1"/>
          <p:cNvSpPr/>
          <p:nvPr/>
        </p:nvSpPr>
        <p:spPr>
          <a:xfrm>
            <a:off x="4973057" y="1530254"/>
            <a:ext cx="6427173" cy="3268952"/>
          </a:xfrm>
          <a:prstGeom prst="rect">
            <a:avLst/>
          </a:prstGeom>
          <a:noFill/>
          <a:ln>
            <a:solidFill>
              <a:srgbClr val="40A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04570" y="396514"/>
            <a:ext cx="3507105" cy="460375"/>
          </a:xfrm>
          <a:prstGeom prst="rect">
            <a:avLst/>
          </a:prstGeom>
          <a:noFill/>
        </p:spPr>
        <p:txBody>
          <a:bodyPr wrap="square" rtlCol="0">
            <a:spAutoFit/>
            <a:scene3d>
              <a:camera prst="orthographicFront"/>
              <a:lightRig rig="threePt" dir="t"/>
            </a:scene3d>
            <a:sp3d contourW="12700"/>
          </a:bodyPr>
          <a:lstStyle/>
          <a:p>
            <a:r>
              <a:rPr lang="zh-CN" altLang="en-US" sz="2400">
                <a:solidFill>
                  <a:srgbClr val="40A572"/>
                </a:solidFill>
                <a:latin typeface="等线" panose="02010600030101010101" pitchFamily="2" charset="-122"/>
                <a:ea typeface="等线" panose="02010600030101010101" pitchFamily="2" charset="-122"/>
                <a:cs typeface="+mn-ea"/>
                <a:sym typeface="+mn-lt"/>
              </a:rPr>
              <a:t>输入标题内容</a:t>
            </a:r>
            <a:endParaRPr lang="zh-CN" altLang="en-US" sz="2400">
              <a:solidFill>
                <a:srgbClr val="40A572"/>
              </a:solidFill>
              <a:latin typeface="等线" panose="02010600030101010101" pitchFamily="2" charset="-122"/>
              <a:ea typeface="等线" panose="02010600030101010101" pitchFamily="2" charset="-122"/>
              <a:cs typeface="+mn-ea"/>
              <a:sym typeface="+mn-lt"/>
            </a:endParaRPr>
          </a:p>
        </p:txBody>
      </p:sp>
      <p:sp>
        <p:nvSpPr>
          <p:cNvPr id="27" name="太阳形 26"/>
          <p:cNvSpPr/>
          <p:nvPr/>
        </p:nvSpPr>
        <p:spPr>
          <a:xfrm>
            <a:off x="468630" y="322854"/>
            <a:ext cx="556895" cy="556895"/>
          </a:xfrm>
          <a:prstGeom prst="sun">
            <a:avLst/>
          </a:prstGeom>
          <a:solidFill>
            <a:srgbClr val="40A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a:srcRect t="57844" r="79296"/>
          <a:stretch>
            <a:fillRect/>
          </a:stretch>
        </p:blipFill>
        <p:spPr>
          <a:xfrm>
            <a:off x="858257" y="1530255"/>
            <a:ext cx="3817281" cy="4371488"/>
          </a:xfrm>
          <a:prstGeom prst="rect">
            <a:avLst/>
          </a:prstGeom>
        </p:spPr>
      </p:pic>
    </p:spTree>
  </p:cSld>
  <p:clrMapOvr>
    <a:masterClrMapping/>
  </p:clrMapOvr>
  <mc:AlternateContent>
    <mc:Choice xmlns:p14="http://schemas.microsoft.com/office/powerpoint/2010/main" Requires="p14">
      <p:transition spd="med" advTm="2000" p14:dur="750">
        <p:random/>
      </p:transition>
    </mc:Choice>
    <mc:Fallback>
      <p:transition spd="med"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checkerboard(across)">
                                      <p:cBhvr>
                                        <p:cTn id="11" dur="500"/>
                                        <p:tgtEl>
                                          <p:spTgt spid="53"/>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checkerboard(across)">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ICON" val="#83994;"/>
</p:tagLst>
</file>

<file path=ppt/tags/tag62.xml><?xml version="1.0" encoding="utf-8"?>
<p:tagLst xmlns:p="http://schemas.openxmlformats.org/presentationml/2006/main">
  <p:tag name="ISLIDE.ICON" val="#83994;"/>
</p:tagLst>
</file>

<file path=ppt/tags/tag63.xml><?xml version="1.0" encoding="utf-8"?>
<p:tagLst xmlns:p="http://schemas.openxmlformats.org/presentationml/2006/main">
  <p:tag name="ISLIDE.ICON" val="#83994;"/>
</p:tagLst>
</file>

<file path=ppt/tags/tag64.xml><?xml version="1.0" encoding="utf-8"?>
<p:tagLst xmlns:p="http://schemas.openxmlformats.org/presentationml/2006/main">
  <p:tag name="ISLIDE.ICON" val="#83994;"/>
</p:tagLst>
</file>

<file path=ppt/tags/tag65.xml><?xml version="1.0" encoding="utf-8"?>
<p:tagLst xmlns:p="http://schemas.openxmlformats.org/presentationml/2006/main">
  <p:tag name="ISLIDE.DIAGRAM" val="#419246;"/>
  <p:tag name="ISLIDE.ICON" val="#83994;"/>
</p:tagLst>
</file>

<file path=ppt/tags/tag66.xml><?xml version="1.0" encoding="utf-8"?>
<p:tagLst xmlns:p="http://schemas.openxmlformats.org/presentationml/2006/main">
  <p:tag name="ISLIDE.ICON" val="#83994;"/>
</p:tagLst>
</file>

<file path=ppt/tags/tag67.xml><?xml version="1.0" encoding="utf-8"?>
<p:tagLst xmlns:p="http://schemas.openxmlformats.org/presentationml/2006/main">
  <p:tag name="ISLIDE.ICON" val="#83994;"/>
</p:tagLst>
</file>

<file path=ppt/tags/tag68.xml><?xml version="1.0" encoding="utf-8"?>
<p:tagLst xmlns:p="http://schemas.openxmlformats.org/presentationml/2006/main">
  <p:tag name="ISLIDE.ICON" val="#83994;"/>
</p:tagLst>
</file>

<file path=ppt/tags/tag69.xml><?xml version="1.0" encoding="utf-8"?>
<p:tagLst xmlns:p="http://schemas.openxmlformats.org/presentationml/2006/main">
  <p:tag name="ISLIDE.ICON" val="#83994;#405366;"/>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SLIDE.ICON" val="#83994;"/>
</p:tagLst>
</file>

<file path=ppt/tags/tag71.xml><?xml version="1.0" encoding="utf-8"?>
<p:tagLst xmlns:p="http://schemas.openxmlformats.org/presentationml/2006/main">
  <p:tag name="ISLIDE.ICON" val="#83994;"/>
</p:tagLst>
</file>

<file path=ppt/tags/tag72.xml><?xml version="1.0" encoding="utf-8"?>
<p:tagLst xmlns:p="http://schemas.openxmlformats.org/presentationml/2006/main">
  <p:tag name="ISLIDE.DIAGRAM" val="#362985;"/>
  <p:tag name="ISLIDE.ICON" val="#83994;"/>
</p:tagLst>
</file>

<file path=ppt/tags/tag73.xml><?xml version="1.0" encoding="utf-8"?>
<p:tagLst xmlns:p="http://schemas.openxmlformats.org/presentationml/2006/main">
  <p:tag name="ISLIDE.ICON" val="#83994;"/>
</p:tagLst>
</file>

<file path=ppt/tags/tag74.xml><?xml version="1.0" encoding="utf-8"?>
<p:tagLst xmlns:p="http://schemas.openxmlformats.org/presentationml/2006/main">
  <p:tag name="ISLIDE.ICON" val="#83994;"/>
</p:tagLst>
</file>

<file path=ppt/tags/tag75.xml><?xml version="1.0" encoding="utf-8"?>
<p:tagLst xmlns:p="http://schemas.openxmlformats.org/presentationml/2006/main">
  <p:tag name="ISLIDE.DIAGRAM" val="#362996;#363019;"/>
  <p:tag name="ISLIDE.ICON" val="#83994;"/>
</p:tagLst>
</file>

<file path=ppt/tags/tag76.xml><?xml version="1.0" encoding="utf-8"?>
<p:tagLst xmlns:p="http://schemas.openxmlformats.org/presentationml/2006/main">
  <p:tag name="ISLIDE.ICON" val="#83994;"/>
</p:tagLst>
</file>

<file path=ppt/tags/tag77.xml><?xml version="1.0" encoding="utf-8"?>
<p:tagLst xmlns:p="http://schemas.openxmlformats.org/presentationml/2006/main">
  <p:tag name="KSO_WM_UNIT_PLACING_PICTURE_USER_VIEWPORT" val="{&quot;height&quot;:2248.9905511811025,&quot;width&quot;:4497.979527559055}"/>
</p:tagLst>
</file>

<file path=ppt/tags/tag78.xml><?xml version="1.0" encoding="utf-8"?>
<p:tagLst xmlns:p="http://schemas.openxmlformats.org/presentationml/2006/main">
  <p:tag name="KSO_WM_UNIT_PLACING_PICTURE_USER_VIEWPORT" val="{&quot;height&quot;:3870,&quot;width&quot;:3870}"/>
</p:tagLst>
</file>

<file path=ppt/tags/tag7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106</Paragraphs>
  <Slides>19</Slides>
  <Notes>19</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19</vt:i4>
      </vt:variant>
    </vt:vector>
  </HeadingPairs>
  <TitlesOfParts>
    <vt:vector baseType="lpstr" size="31">
      <vt:lpstr>Arial</vt:lpstr>
      <vt:lpstr>等线 Light</vt:lpstr>
      <vt:lpstr>等线</vt:lpstr>
      <vt:lpstr>思源黑体 CN Light</vt:lpstr>
      <vt:lpstr>Heiti SC Medium</vt:lpstr>
      <vt:lpstr>微软雅黑</vt:lpstr>
      <vt:lpstr>庞门正道标题体</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6</cp:revision>
  <dcterms:created xsi:type="dcterms:W3CDTF">2021-05-10T11:49:00Z</dcterms:created>
  <dcterms:modified xsi:type="dcterms:W3CDTF">2023-05-08T04:38:13Z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F9DC0F7E91C94ACE8B137B4CAB7480DD</vt:lpwstr>
  </property>
  <property fmtid="{D5CDD505-2E9C-101B-9397-08002B2CF9AE}" pid="3" name="KSOProductBuildVer">
    <vt:lpwstr>2052-11.1.0.10495</vt:lpwstr>
  </property>
</Properties>
</file>